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B9E-5340-4984-928B-91C7123E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BF883-448F-4FEC-8D6C-D0E5F7BC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8577-DD4F-41C6-B823-6519E165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232A-5ABA-4A79-93A4-F9982843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80C2-A748-4FC5-9E89-B948FCC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9414-57AE-45FA-BD85-26615338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C1A5-44F2-4E9F-BCE7-A786C5AA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CF1A-E7A7-4E01-A3A1-940A55A7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E1DF-62C4-4854-A28D-51A1AB3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3488-7E02-464A-92F0-157EC58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36995-E8E5-44D7-B2F3-CDE6C3289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7875-27BC-41E9-811F-FE7E9D96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C391-8598-4310-967F-30CF5D03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B2F4-3549-44B8-9026-E091BD9F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9B68-BFEE-415D-B1A1-988AD355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647-FBC5-4D0B-BDF6-F6D12A6A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9832-F384-49CF-81F0-1B2F7F6B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5E5E-EBEE-409F-96CB-E8D395D3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A49B-E143-4E80-ACEC-4763124D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BA29-056A-4F82-AC23-CE01115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FF8-C7E4-4D25-89FB-BAC00BA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46FB-AF20-467D-B1A5-E3A65F15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F469-9593-48B8-A4BD-5CD5651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53CE-A4EA-4872-8CDE-0771489F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D7C-5915-4FB3-84FA-4F0246D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4BAA-8025-4189-8F9E-43C5053B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6277-40D0-4BA9-99ED-E519E4E6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AC49-7989-4079-8881-13172C63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C0C7D-8E21-464E-B801-B4808B1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5CD44-B37E-480A-A2A4-12A3BC2F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BFA3F-2A45-49FC-A3F1-3A1AB9D5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BD2E-1169-4FD3-904B-9CFBDFCC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691F-A9F8-4683-A830-89F89EBA6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CB6-8D76-47CF-858B-A056021CA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40AA4-9E97-41AB-92E4-54AFB265C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C754D-117B-4685-B18E-F4A3826A1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E450-D34A-4B3A-872B-68C012F3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452F8-FCF9-4C81-8285-BDFEE2B9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CDB39-8156-4C97-AAB4-E134D909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F8B-7F0E-4211-8F4E-4292C4EF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F708-CE2C-448A-8A59-8822373B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17900-1276-4EA0-A925-3781E43B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42ED5-2E41-44C7-9796-84C11B8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5152-AB27-4F27-84B5-B4B14919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3F86A-3EF6-4ED5-AE74-2AB7DFC2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15110-285D-4988-8E95-FC5D3D85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2F7F-F7E8-437C-885F-F7AE117F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0C61-8FE8-4596-8D66-C054EBE1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BA0D-1895-4A10-8645-CC7A4F1B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21A59-18D6-4909-9D1C-79838310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8C2D-D40F-4EC0-8167-4DCC1FFB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7563-9E04-4AD5-A370-4E02419F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F253-9B2B-4585-A78A-C34D4CA0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4E1C5-E4E7-4399-8983-9A2A9698E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C55A0-0620-41D7-BE80-B77AE36F8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394E6-1BD4-4879-85E3-2E6424A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3245-1957-4275-A029-D86329C0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8526-0053-42E3-8DE5-8B430FC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A3D6E-0B18-4BF1-963D-2BBDB6CB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647A-10C4-4CE6-B2F7-943EE139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48B10-FADA-4DD0-908E-D29156300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3BD5-031D-4E24-9F4A-B09A5876443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87B9-AF78-49B3-ABA9-F12FD7203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A415-2FD5-4D2C-8E79-FF5CA1391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5F08-B3A7-419D-8F85-E452CC2E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967CE-A4F4-4C35-A2BC-4834E73FD61E}"/>
              </a:ext>
            </a:extLst>
          </p:cNvPr>
          <p:cNvSpPr txBox="1"/>
          <p:nvPr/>
        </p:nvSpPr>
        <p:spPr>
          <a:xfrm>
            <a:off x="2974109" y="1062182"/>
            <a:ext cx="3934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Impact" panose="020B080603090205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97422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Buentipo</dc:creator>
  <cp:lastModifiedBy>Anthony Buentipo</cp:lastModifiedBy>
  <cp:revision>3</cp:revision>
  <dcterms:created xsi:type="dcterms:W3CDTF">2019-10-30T01:07:14Z</dcterms:created>
  <dcterms:modified xsi:type="dcterms:W3CDTF">2019-10-30T04:03:29Z</dcterms:modified>
</cp:coreProperties>
</file>