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06" autoAdjust="0"/>
  </p:normalViewPr>
  <p:slideViewPr>
    <p:cSldViewPr snapToGrid="0">
      <p:cViewPr>
        <p:scale>
          <a:sx n="75" d="100"/>
          <a:sy n="75" d="100"/>
        </p:scale>
        <p:origin x="157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2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42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6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6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4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3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1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E483-CB0F-4C54-9878-5245A9E54FB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64BD-5793-40EB-8F58-5132A378F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8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Заглавие" descr="Picture background">
            <a:extLst>
              <a:ext uri="{FF2B5EF4-FFF2-40B4-BE49-F238E27FC236}">
                <a16:creationId xmlns:a16="http://schemas.microsoft.com/office/drawing/2014/main" id="{9671BB00-8439-95F4-EAD5-BBD6CB528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6943" r="5300" b="73883"/>
          <a:stretch>
            <a:fillRect/>
          </a:stretch>
        </p:blipFill>
        <p:spPr bwMode="auto">
          <a:xfrm>
            <a:off x="2013758" y="175732"/>
            <a:ext cx="2830483" cy="788957"/>
          </a:xfrm>
          <a:custGeom>
            <a:avLst/>
            <a:gdLst/>
            <a:ahLst/>
            <a:cxnLst/>
            <a:rect l="l" t="t" r="r" b="b"/>
            <a:pathLst>
              <a:path w="2830483" h="788957">
                <a:moveTo>
                  <a:pt x="1216368" y="661565"/>
                </a:moveTo>
                <a:lnTo>
                  <a:pt x="1216368" y="720961"/>
                </a:lnTo>
                <a:lnTo>
                  <a:pt x="1262565" y="720961"/>
                </a:lnTo>
                <a:cubicBezTo>
                  <a:pt x="1278164" y="720961"/>
                  <a:pt x="1289163" y="718194"/>
                  <a:pt x="1295563" y="712661"/>
                </a:cubicBezTo>
                <a:cubicBezTo>
                  <a:pt x="1301963" y="707128"/>
                  <a:pt x="1305162" y="699696"/>
                  <a:pt x="1305162" y="690363"/>
                </a:cubicBezTo>
                <a:cubicBezTo>
                  <a:pt x="1305162" y="681697"/>
                  <a:pt x="1301996" y="674730"/>
                  <a:pt x="1295663" y="669464"/>
                </a:cubicBezTo>
                <a:cubicBezTo>
                  <a:pt x="1289330" y="664198"/>
                  <a:pt x="1278231" y="661565"/>
                  <a:pt x="1262365" y="661565"/>
                </a:cubicBezTo>
                <a:close/>
                <a:moveTo>
                  <a:pt x="1216368" y="550171"/>
                </a:moveTo>
                <a:lnTo>
                  <a:pt x="1216368" y="605768"/>
                </a:lnTo>
                <a:lnTo>
                  <a:pt x="1255765" y="605768"/>
                </a:lnTo>
                <a:cubicBezTo>
                  <a:pt x="1269898" y="605768"/>
                  <a:pt x="1279731" y="603335"/>
                  <a:pt x="1285264" y="598468"/>
                </a:cubicBezTo>
                <a:cubicBezTo>
                  <a:pt x="1290797" y="593602"/>
                  <a:pt x="1293563" y="586569"/>
                  <a:pt x="1293563" y="577370"/>
                </a:cubicBezTo>
                <a:cubicBezTo>
                  <a:pt x="1293563" y="568837"/>
                  <a:pt x="1290797" y="562171"/>
                  <a:pt x="1285264" y="557371"/>
                </a:cubicBezTo>
                <a:cubicBezTo>
                  <a:pt x="1279731" y="552571"/>
                  <a:pt x="1270098" y="550171"/>
                  <a:pt x="1256365" y="550171"/>
                </a:cubicBezTo>
                <a:close/>
                <a:moveTo>
                  <a:pt x="2391798" y="490775"/>
                </a:moveTo>
                <a:lnTo>
                  <a:pt x="2477193" y="490775"/>
                </a:lnTo>
                <a:lnTo>
                  <a:pt x="2477193" y="652965"/>
                </a:lnTo>
                <a:lnTo>
                  <a:pt x="2587455" y="490775"/>
                </a:lnTo>
                <a:lnTo>
                  <a:pt x="2672181" y="490775"/>
                </a:lnTo>
                <a:lnTo>
                  <a:pt x="2672181" y="783957"/>
                </a:lnTo>
                <a:lnTo>
                  <a:pt x="2586986" y="783957"/>
                </a:lnTo>
                <a:lnTo>
                  <a:pt x="2586986" y="622967"/>
                </a:lnTo>
                <a:lnTo>
                  <a:pt x="2477299" y="783957"/>
                </a:lnTo>
                <a:lnTo>
                  <a:pt x="2391798" y="783957"/>
                </a:lnTo>
                <a:close/>
                <a:moveTo>
                  <a:pt x="2048898" y="490775"/>
                </a:moveTo>
                <a:lnTo>
                  <a:pt x="2134293" y="490775"/>
                </a:lnTo>
                <a:lnTo>
                  <a:pt x="2134293" y="652965"/>
                </a:lnTo>
                <a:lnTo>
                  <a:pt x="2244555" y="490775"/>
                </a:lnTo>
                <a:lnTo>
                  <a:pt x="2329281" y="490775"/>
                </a:lnTo>
                <a:lnTo>
                  <a:pt x="2329281" y="783957"/>
                </a:lnTo>
                <a:lnTo>
                  <a:pt x="2244086" y="783957"/>
                </a:lnTo>
                <a:lnTo>
                  <a:pt x="2244086" y="622967"/>
                </a:lnTo>
                <a:lnTo>
                  <a:pt x="2134399" y="783957"/>
                </a:lnTo>
                <a:lnTo>
                  <a:pt x="2048898" y="783957"/>
                </a:lnTo>
                <a:close/>
                <a:moveTo>
                  <a:pt x="1124973" y="490775"/>
                </a:moveTo>
                <a:lnTo>
                  <a:pt x="1294563" y="490775"/>
                </a:lnTo>
                <a:cubicBezTo>
                  <a:pt x="1322828" y="490775"/>
                  <a:pt x="1344527" y="497775"/>
                  <a:pt x="1359659" y="511774"/>
                </a:cubicBezTo>
                <a:cubicBezTo>
                  <a:pt x="1374791" y="525773"/>
                  <a:pt x="1382358" y="543105"/>
                  <a:pt x="1382358" y="563771"/>
                </a:cubicBezTo>
                <a:cubicBezTo>
                  <a:pt x="1382358" y="581103"/>
                  <a:pt x="1376958" y="595969"/>
                  <a:pt x="1366159" y="608368"/>
                </a:cubicBezTo>
                <a:cubicBezTo>
                  <a:pt x="1358959" y="616634"/>
                  <a:pt x="1348426" y="623167"/>
                  <a:pt x="1334561" y="627967"/>
                </a:cubicBezTo>
                <a:cubicBezTo>
                  <a:pt x="1355626" y="633033"/>
                  <a:pt x="1371125" y="641732"/>
                  <a:pt x="1381058" y="654065"/>
                </a:cubicBezTo>
                <a:cubicBezTo>
                  <a:pt x="1390990" y="666398"/>
                  <a:pt x="1395957" y="681897"/>
                  <a:pt x="1395957" y="700562"/>
                </a:cubicBezTo>
                <a:cubicBezTo>
                  <a:pt x="1395957" y="715761"/>
                  <a:pt x="1392424" y="729427"/>
                  <a:pt x="1385358" y="741560"/>
                </a:cubicBezTo>
                <a:cubicBezTo>
                  <a:pt x="1378291" y="753692"/>
                  <a:pt x="1368625" y="763292"/>
                  <a:pt x="1356359" y="770358"/>
                </a:cubicBezTo>
                <a:cubicBezTo>
                  <a:pt x="1348760" y="774758"/>
                  <a:pt x="1337294" y="777957"/>
                  <a:pt x="1321961" y="779957"/>
                </a:cubicBezTo>
                <a:cubicBezTo>
                  <a:pt x="1301563" y="782624"/>
                  <a:pt x="1288030" y="783957"/>
                  <a:pt x="1281364" y="783957"/>
                </a:cubicBezTo>
                <a:lnTo>
                  <a:pt x="1124973" y="783957"/>
                </a:lnTo>
                <a:close/>
                <a:moveTo>
                  <a:pt x="829298" y="490775"/>
                </a:moveTo>
                <a:lnTo>
                  <a:pt x="1072084" y="490775"/>
                </a:lnTo>
                <a:lnTo>
                  <a:pt x="1072084" y="553371"/>
                </a:lnTo>
                <a:lnTo>
                  <a:pt x="920093" y="553371"/>
                </a:lnTo>
                <a:lnTo>
                  <a:pt x="920093" y="599968"/>
                </a:lnTo>
                <a:lnTo>
                  <a:pt x="1061084" y="599968"/>
                </a:lnTo>
                <a:lnTo>
                  <a:pt x="1061084" y="659765"/>
                </a:lnTo>
                <a:lnTo>
                  <a:pt x="920093" y="659765"/>
                </a:lnTo>
                <a:lnTo>
                  <a:pt x="920093" y="717561"/>
                </a:lnTo>
                <a:lnTo>
                  <a:pt x="1076483" y="717561"/>
                </a:lnTo>
                <a:lnTo>
                  <a:pt x="1076483" y="783957"/>
                </a:lnTo>
                <a:lnTo>
                  <a:pt x="829298" y="783957"/>
                </a:lnTo>
                <a:close/>
                <a:moveTo>
                  <a:pt x="486998" y="490775"/>
                </a:moveTo>
                <a:lnTo>
                  <a:pt x="577593" y="490775"/>
                </a:lnTo>
                <a:lnTo>
                  <a:pt x="577593" y="593369"/>
                </a:lnTo>
                <a:lnTo>
                  <a:pt x="676587" y="593369"/>
                </a:lnTo>
                <a:lnTo>
                  <a:pt x="676587" y="490775"/>
                </a:lnTo>
                <a:lnTo>
                  <a:pt x="767581" y="490775"/>
                </a:lnTo>
                <a:lnTo>
                  <a:pt x="767581" y="783957"/>
                </a:lnTo>
                <a:lnTo>
                  <a:pt x="676587" y="783957"/>
                </a:lnTo>
                <a:lnTo>
                  <a:pt x="676587" y="665364"/>
                </a:lnTo>
                <a:lnTo>
                  <a:pt x="577593" y="665364"/>
                </a:lnTo>
                <a:lnTo>
                  <a:pt x="577593" y="783957"/>
                </a:lnTo>
                <a:lnTo>
                  <a:pt x="486998" y="783957"/>
                </a:lnTo>
                <a:close/>
                <a:moveTo>
                  <a:pt x="2010608" y="488575"/>
                </a:moveTo>
                <a:lnTo>
                  <a:pt x="2010608" y="550571"/>
                </a:lnTo>
                <a:lnTo>
                  <a:pt x="2006008" y="550571"/>
                </a:lnTo>
                <a:cubicBezTo>
                  <a:pt x="1990542" y="550571"/>
                  <a:pt x="1979076" y="553504"/>
                  <a:pt x="1971610" y="559371"/>
                </a:cubicBezTo>
                <a:cubicBezTo>
                  <a:pt x="1964144" y="565237"/>
                  <a:pt x="1958011" y="574737"/>
                  <a:pt x="1953211" y="587869"/>
                </a:cubicBezTo>
                <a:cubicBezTo>
                  <a:pt x="1948412" y="601002"/>
                  <a:pt x="1943245" y="610801"/>
                  <a:pt x="1937712" y="617267"/>
                </a:cubicBezTo>
                <a:cubicBezTo>
                  <a:pt x="1932179" y="623734"/>
                  <a:pt x="1924613" y="628900"/>
                  <a:pt x="1915014" y="632766"/>
                </a:cubicBezTo>
                <a:cubicBezTo>
                  <a:pt x="1928079" y="637033"/>
                  <a:pt x="1939479" y="644399"/>
                  <a:pt x="1949211" y="654865"/>
                </a:cubicBezTo>
                <a:cubicBezTo>
                  <a:pt x="1958944" y="665331"/>
                  <a:pt x="1969277" y="681630"/>
                  <a:pt x="1980210" y="703762"/>
                </a:cubicBezTo>
                <a:lnTo>
                  <a:pt x="2020007" y="783957"/>
                </a:lnTo>
                <a:lnTo>
                  <a:pt x="1917979" y="783957"/>
                </a:lnTo>
                <a:lnTo>
                  <a:pt x="1882641" y="708249"/>
                </a:lnTo>
                <a:cubicBezTo>
                  <a:pt x="1874279" y="690344"/>
                  <a:pt x="1867775" y="679154"/>
                  <a:pt x="1863129" y="674678"/>
                </a:cubicBezTo>
                <a:cubicBezTo>
                  <a:pt x="1858484" y="670202"/>
                  <a:pt x="1852046" y="667964"/>
                  <a:pt x="1843818" y="667964"/>
                </a:cubicBezTo>
                <a:lnTo>
                  <a:pt x="1843818" y="783957"/>
                </a:lnTo>
                <a:lnTo>
                  <a:pt x="1753423" y="783957"/>
                </a:lnTo>
                <a:lnTo>
                  <a:pt x="1753423" y="490775"/>
                </a:lnTo>
                <a:lnTo>
                  <a:pt x="1843818" y="490775"/>
                </a:lnTo>
                <a:lnTo>
                  <a:pt x="1843818" y="603368"/>
                </a:lnTo>
                <a:cubicBezTo>
                  <a:pt x="1851684" y="602968"/>
                  <a:pt x="1857817" y="600168"/>
                  <a:pt x="1862217" y="594969"/>
                </a:cubicBezTo>
                <a:cubicBezTo>
                  <a:pt x="1866617" y="589769"/>
                  <a:pt x="1873483" y="574837"/>
                  <a:pt x="1882816" y="550171"/>
                </a:cubicBezTo>
                <a:cubicBezTo>
                  <a:pt x="1889615" y="531906"/>
                  <a:pt x="1896481" y="518807"/>
                  <a:pt x="1903414" y="510874"/>
                </a:cubicBezTo>
                <a:cubicBezTo>
                  <a:pt x="1910347" y="502941"/>
                  <a:pt x="1921613" y="497241"/>
                  <a:pt x="1937212" y="493775"/>
                </a:cubicBezTo>
                <a:cubicBezTo>
                  <a:pt x="1952811" y="490308"/>
                  <a:pt x="1977276" y="488575"/>
                  <a:pt x="2010608" y="488575"/>
                </a:cubicBezTo>
                <a:close/>
                <a:moveTo>
                  <a:pt x="1576690" y="485775"/>
                </a:moveTo>
                <a:cubicBezTo>
                  <a:pt x="1613621" y="485775"/>
                  <a:pt x="1642653" y="493241"/>
                  <a:pt x="1663785" y="508174"/>
                </a:cubicBezTo>
                <a:cubicBezTo>
                  <a:pt x="1684917" y="523106"/>
                  <a:pt x="1700616" y="546038"/>
                  <a:pt x="1710882" y="576970"/>
                </a:cubicBezTo>
                <a:lnTo>
                  <a:pt x="1630887" y="594769"/>
                </a:lnTo>
                <a:cubicBezTo>
                  <a:pt x="1628087" y="585836"/>
                  <a:pt x="1625154" y="579303"/>
                  <a:pt x="1622087" y="575170"/>
                </a:cubicBezTo>
                <a:cubicBezTo>
                  <a:pt x="1617021" y="568237"/>
                  <a:pt x="1610821" y="562904"/>
                  <a:pt x="1603488" y="559171"/>
                </a:cubicBezTo>
                <a:cubicBezTo>
                  <a:pt x="1596155" y="555438"/>
                  <a:pt x="1587956" y="553571"/>
                  <a:pt x="1578890" y="553571"/>
                </a:cubicBezTo>
                <a:cubicBezTo>
                  <a:pt x="1558358" y="553571"/>
                  <a:pt x="1542625" y="561828"/>
                  <a:pt x="1531693" y="578342"/>
                </a:cubicBezTo>
                <a:cubicBezTo>
                  <a:pt x="1523427" y="590593"/>
                  <a:pt x="1519294" y="609834"/>
                  <a:pt x="1519294" y="636066"/>
                </a:cubicBezTo>
                <a:cubicBezTo>
                  <a:pt x="1519294" y="668560"/>
                  <a:pt x="1524227" y="690833"/>
                  <a:pt x="1534093" y="702884"/>
                </a:cubicBezTo>
                <a:cubicBezTo>
                  <a:pt x="1543959" y="714935"/>
                  <a:pt x="1557825" y="720961"/>
                  <a:pt x="1575690" y="720961"/>
                </a:cubicBezTo>
                <a:cubicBezTo>
                  <a:pt x="1593022" y="720961"/>
                  <a:pt x="1606122" y="716095"/>
                  <a:pt x="1614988" y="706362"/>
                </a:cubicBezTo>
                <a:cubicBezTo>
                  <a:pt x="1623854" y="696629"/>
                  <a:pt x="1630287" y="682497"/>
                  <a:pt x="1634287" y="663964"/>
                </a:cubicBezTo>
                <a:lnTo>
                  <a:pt x="1713682" y="687963"/>
                </a:lnTo>
                <a:cubicBezTo>
                  <a:pt x="1708349" y="710228"/>
                  <a:pt x="1699949" y="728827"/>
                  <a:pt x="1688483" y="743760"/>
                </a:cubicBezTo>
                <a:cubicBezTo>
                  <a:pt x="1677017" y="758692"/>
                  <a:pt x="1662785" y="769958"/>
                  <a:pt x="1645786" y="777558"/>
                </a:cubicBezTo>
                <a:cubicBezTo>
                  <a:pt x="1628787" y="785157"/>
                  <a:pt x="1607155" y="788957"/>
                  <a:pt x="1580890" y="788957"/>
                </a:cubicBezTo>
                <a:cubicBezTo>
                  <a:pt x="1549025" y="788957"/>
                  <a:pt x="1522993" y="784327"/>
                  <a:pt x="1502795" y="775067"/>
                </a:cubicBezTo>
                <a:cubicBezTo>
                  <a:pt x="1482596" y="765807"/>
                  <a:pt x="1465163" y="749519"/>
                  <a:pt x="1450498" y="726203"/>
                </a:cubicBezTo>
                <a:cubicBezTo>
                  <a:pt x="1435832" y="702886"/>
                  <a:pt x="1428499" y="673041"/>
                  <a:pt x="1428499" y="636666"/>
                </a:cubicBezTo>
                <a:cubicBezTo>
                  <a:pt x="1428499" y="588169"/>
                  <a:pt x="1441398" y="550896"/>
                  <a:pt x="1467197" y="524848"/>
                </a:cubicBezTo>
                <a:cubicBezTo>
                  <a:pt x="1492995" y="498799"/>
                  <a:pt x="1529493" y="485775"/>
                  <a:pt x="1576690" y="485775"/>
                </a:cubicBezTo>
                <a:close/>
                <a:moveTo>
                  <a:pt x="2461594" y="418579"/>
                </a:moveTo>
                <a:lnTo>
                  <a:pt x="2496392" y="418579"/>
                </a:lnTo>
                <a:cubicBezTo>
                  <a:pt x="2501992" y="435245"/>
                  <a:pt x="2514124" y="443578"/>
                  <a:pt x="2532790" y="443578"/>
                </a:cubicBezTo>
                <a:cubicBezTo>
                  <a:pt x="2552789" y="443578"/>
                  <a:pt x="2565521" y="435245"/>
                  <a:pt x="2570987" y="418579"/>
                </a:cubicBezTo>
                <a:lnTo>
                  <a:pt x="2605785" y="418579"/>
                </a:lnTo>
                <a:cubicBezTo>
                  <a:pt x="2602985" y="435378"/>
                  <a:pt x="2594886" y="448944"/>
                  <a:pt x="2581487" y="459277"/>
                </a:cubicBezTo>
                <a:cubicBezTo>
                  <a:pt x="2568088" y="469610"/>
                  <a:pt x="2552122" y="474776"/>
                  <a:pt x="2533590" y="474776"/>
                </a:cubicBezTo>
                <a:cubicBezTo>
                  <a:pt x="2515191" y="474776"/>
                  <a:pt x="2499258" y="469576"/>
                  <a:pt x="2485793" y="459177"/>
                </a:cubicBezTo>
                <a:cubicBezTo>
                  <a:pt x="2472327" y="448777"/>
                  <a:pt x="2464260" y="435245"/>
                  <a:pt x="2461594" y="418579"/>
                </a:cubicBezTo>
                <a:close/>
                <a:moveTo>
                  <a:pt x="1711066" y="80995"/>
                </a:moveTo>
                <a:lnTo>
                  <a:pt x="1679046" y="186389"/>
                </a:lnTo>
                <a:lnTo>
                  <a:pt x="1743432" y="186389"/>
                </a:lnTo>
                <a:close/>
                <a:moveTo>
                  <a:pt x="158490" y="80995"/>
                </a:moveTo>
                <a:lnTo>
                  <a:pt x="126470" y="186389"/>
                </a:lnTo>
                <a:lnTo>
                  <a:pt x="190857" y="186389"/>
                </a:lnTo>
                <a:close/>
                <a:moveTo>
                  <a:pt x="2351791" y="76996"/>
                </a:moveTo>
                <a:lnTo>
                  <a:pt x="2351791" y="80795"/>
                </a:lnTo>
                <a:cubicBezTo>
                  <a:pt x="2351791" y="121326"/>
                  <a:pt x="2344925" y="171256"/>
                  <a:pt x="2331193" y="230586"/>
                </a:cubicBezTo>
                <a:lnTo>
                  <a:pt x="2424587" y="230586"/>
                </a:lnTo>
                <a:lnTo>
                  <a:pt x="2424587" y="76996"/>
                </a:lnTo>
                <a:close/>
                <a:moveTo>
                  <a:pt x="2672693" y="64596"/>
                </a:moveTo>
                <a:lnTo>
                  <a:pt x="2672693" y="129992"/>
                </a:lnTo>
                <a:lnTo>
                  <a:pt x="2694891" y="129992"/>
                </a:lnTo>
                <a:cubicBezTo>
                  <a:pt x="2712357" y="129992"/>
                  <a:pt x="2724623" y="126959"/>
                  <a:pt x="2731689" y="120893"/>
                </a:cubicBezTo>
                <a:cubicBezTo>
                  <a:pt x="2738755" y="114827"/>
                  <a:pt x="2742289" y="107060"/>
                  <a:pt x="2742289" y="97594"/>
                </a:cubicBezTo>
                <a:cubicBezTo>
                  <a:pt x="2742289" y="88395"/>
                  <a:pt x="2739222" y="80595"/>
                  <a:pt x="2733089" y="74196"/>
                </a:cubicBezTo>
                <a:cubicBezTo>
                  <a:pt x="2726956" y="67796"/>
                  <a:pt x="2715423" y="64596"/>
                  <a:pt x="2698491" y="64596"/>
                </a:cubicBezTo>
                <a:close/>
                <a:moveTo>
                  <a:pt x="2581698" y="5000"/>
                </a:moveTo>
                <a:lnTo>
                  <a:pt x="2732289" y="5000"/>
                </a:lnTo>
                <a:cubicBezTo>
                  <a:pt x="2765087" y="5000"/>
                  <a:pt x="2789652" y="12799"/>
                  <a:pt x="2805985" y="28398"/>
                </a:cubicBezTo>
                <a:cubicBezTo>
                  <a:pt x="2822317" y="43998"/>
                  <a:pt x="2830483" y="66196"/>
                  <a:pt x="2830483" y="94994"/>
                </a:cubicBezTo>
                <a:cubicBezTo>
                  <a:pt x="2830483" y="124593"/>
                  <a:pt x="2821584" y="147725"/>
                  <a:pt x="2803785" y="164390"/>
                </a:cubicBezTo>
                <a:cubicBezTo>
                  <a:pt x="2785986" y="181056"/>
                  <a:pt x="2758821" y="189389"/>
                  <a:pt x="2722290" y="189389"/>
                </a:cubicBezTo>
                <a:lnTo>
                  <a:pt x="2672693" y="189389"/>
                </a:lnTo>
                <a:lnTo>
                  <a:pt x="2672693" y="298182"/>
                </a:lnTo>
                <a:lnTo>
                  <a:pt x="2581698" y="298182"/>
                </a:lnTo>
                <a:close/>
                <a:moveTo>
                  <a:pt x="2269397" y="5000"/>
                </a:moveTo>
                <a:lnTo>
                  <a:pt x="2515182" y="5000"/>
                </a:lnTo>
                <a:lnTo>
                  <a:pt x="2515182" y="230586"/>
                </a:lnTo>
                <a:lnTo>
                  <a:pt x="2546780" y="230586"/>
                </a:lnTo>
                <a:lnTo>
                  <a:pt x="2546780" y="361978"/>
                </a:lnTo>
                <a:lnTo>
                  <a:pt x="2473784" y="361978"/>
                </a:lnTo>
                <a:lnTo>
                  <a:pt x="2473784" y="298182"/>
                </a:lnTo>
                <a:lnTo>
                  <a:pt x="2286596" y="298182"/>
                </a:lnTo>
                <a:lnTo>
                  <a:pt x="2286596" y="361978"/>
                </a:lnTo>
                <a:lnTo>
                  <a:pt x="2213800" y="361978"/>
                </a:lnTo>
                <a:lnTo>
                  <a:pt x="2213800" y="230586"/>
                </a:lnTo>
                <a:lnTo>
                  <a:pt x="2243998" y="230586"/>
                </a:lnTo>
                <a:cubicBezTo>
                  <a:pt x="2260930" y="183256"/>
                  <a:pt x="2269397" y="129859"/>
                  <a:pt x="2269397" y="70396"/>
                </a:cubicBezTo>
                <a:close/>
                <a:moveTo>
                  <a:pt x="1896698" y="5000"/>
                </a:moveTo>
                <a:lnTo>
                  <a:pt x="1987293" y="5000"/>
                </a:lnTo>
                <a:lnTo>
                  <a:pt x="1987293" y="107594"/>
                </a:lnTo>
                <a:lnTo>
                  <a:pt x="2086287" y="107594"/>
                </a:lnTo>
                <a:lnTo>
                  <a:pt x="2086287" y="5000"/>
                </a:lnTo>
                <a:lnTo>
                  <a:pt x="2177281" y="5000"/>
                </a:lnTo>
                <a:lnTo>
                  <a:pt x="2177281" y="298182"/>
                </a:lnTo>
                <a:lnTo>
                  <a:pt x="2086287" y="298182"/>
                </a:lnTo>
                <a:lnTo>
                  <a:pt x="2086287" y="179589"/>
                </a:lnTo>
                <a:lnTo>
                  <a:pt x="1987293" y="179589"/>
                </a:lnTo>
                <a:lnTo>
                  <a:pt x="1987293" y="298182"/>
                </a:lnTo>
                <a:lnTo>
                  <a:pt x="1896698" y="298182"/>
                </a:lnTo>
                <a:close/>
                <a:moveTo>
                  <a:pt x="1662765" y="5000"/>
                </a:moveTo>
                <a:lnTo>
                  <a:pt x="1761584" y="5000"/>
                </a:lnTo>
                <a:lnTo>
                  <a:pt x="1871756" y="298182"/>
                </a:lnTo>
                <a:lnTo>
                  <a:pt x="1776890" y="298182"/>
                </a:lnTo>
                <a:lnTo>
                  <a:pt x="1762225" y="249785"/>
                </a:lnTo>
                <a:lnTo>
                  <a:pt x="1659369" y="249785"/>
                </a:lnTo>
                <a:lnTo>
                  <a:pt x="1645079" y="298182"/>
                </a:lnTo>
                <a:lnTo>
                  <a:pt x="1552575" y="298182"/>
                </a:lnTo>
                <a:close/>
                <a:moveTo>
                  <a:pt x="676898" y="5000"/>
                </a:moveTo>
                <a:lnTo>
                  <a:pt x="919684" y="5000"/>
                </a:lnTo>
                <a:lnTo>
                  <a:pt x="919684" y="67596"/>
                </a:lnTo>
                <a:lnTo>
                  <a:pt x="767693" y="67596"/>
                </a:lnTo>
                <a:lnTo>
                  <a:pt x="767693" y="114193"/>
                </a:lnTo>
                <a:lnTo>
                  <a:pt x="908684" y="114193"/>
                </a:lnTo>
                <a:lnTo>
                  <a:pt x="908684" y="173990"/>
                </a:lnTo>
                <a:lnTo>
                  <a:pt x="767693" y="173990"/>
                </a:lnTo>
                <a:lnTo>
                  <a:pt x="767693" y="231786"/>
                </a:lnTo>
                <a:lnTo>
                  <a:pt x="924083" y="231786"/>
                </a:lnTo>
                <a:lnTo>
                  <a:pt x="924083" y="298182"/>
                </a:lnTo>
                <a:lnTo>
                  <a:pt x="676898" y="298182"/>
                </a:lnTo>
                <a:close/>
                <a:moveTo>
                  <a:pt x="110190" y="5000"/>
                </a:moveTo>
                <a:lnTo>
                  <a:pt x="209009" y="5000"/>
                </a:lnTo>
                <a:lnTo>
                  <a:pt x="314125" y="284729"/>
                </a:lnTo>
                <a:lnTo>
                  <a:pt x="314125" y="236786"/>
                </a:lnTo>
                <a:lnTo>
                  <a:pt x="327724" y="236786"/>
                </a:lnTo>
                <a:cubicBezTo>
                  <a:pt x="339990" y="236786"/>
                  <a:pt x="348656" y="234086"/>
                  <a:pt x="353723" y="228686"/>
                </a:cubicBezTo>
                <a:cubicBezTo>
                  <a:pt x="358789" y="223287"/>
                  <a:pt x="361322" y="213387"/>
                  <a:pt x="361322" y="198988"/>
                </a:cubicBezTo>
                <a:lnTo>
                  <a:pt x="361322" y="5000"/>
                </a:lnTo>
                <a:lnTo>
                  <a:pt x="613107" y="5000"/>
                </a:lnTo>
                <a:lnTo>
                  <a:pt x="613107" y="298182"/>
                </a:lnTo>
                <a:lnTo>
                  <a:pt x="522512" y="298182"/>
                </a:lnTo>
                <a:lnTo>
                  <a:pt x="522512" y="76996"/>
                </a:lnTo>
                <a:lnTo>
                  <a:pt x="451717" y="76996"/>
                </a:lnTo>
                <a:lnTo>
                  <a:pt x="451717" y="167190"/>
                </a:lnTo>
                <a:cubicBezTo>
                  <a:pt x="451717" y="204254"/>
                  <a:pt x="449750" y="231486"/>
                  <a:pt x="445817" y="248885"/>
                </a:cubicBezTo>
                <a:cubicBezTo>
                  <a:pt x="441884" y="266284"/>
                  <a:pt x="432685" y="279050"/>
                  <a:pt x="418219" y="287183"/>
                </a:cubicBezTo>
                <a:cubicBezTo>
                  <a:pt x="403753" y="295316"/>
                  <a:pt x="380388" y="299382"/>
                  <a:pt x="348123" y="299382"/>
                </a:cubicBezTo>
                <a:lnTo>
                  <a:pt x="318587" y="296602"/>
                </a:lnTo>
                <a:lnTo>
                  <a:pt x="319181" y="298182"/>
                </a:lnTo>
                <a:lnTo>
                  <a:pt x="224315" y="298182"/>
                </a:lnTo>
                <a:lnTo>
                  <a:pt x="209650" y="249785"/>
                </a:lnTo>
                <a:lnTo>
                  <a:pt x="106794" y="249785"/>
                </a:lnTo>
                <a:lnTo>
                  <a:pt x="92504" y="298182"/>
                </a:lnTo>
                <a:lnTo>
                  <a:pt x="0" y="298182"/>
                </a:lnTo>
                <a:close/>
                <a:moveTo>
                  <a:pt x="1229558" y="2800"/>
                </a:moveTo>
                <a:lnTo>
                  <a:pt x="1229558" y="64796"/>
                </a:lnTo>
                <a:lnTo>
                  <a:pt x="1224958" y="64796"/>
                </a:lnTo>
                <a:cubicBezTo>
                  <a:pt x="1209492" y="64796"/>
                  <a:pt x="1198026" y="67729"/>
                  <a:pt x="1190560" y="73596"/>
                </a:cubicBezTo>
                <a:cubicBezTo>
                  <a:pt x="1183094" y="79462"/>
                  <a:pt x="1176961" y="88961"/>
                  <a:pt x="1172161" y="102094"/>
                </a:cubicBezTo>
                <a:cubicBezTo>
                  <a:pt x="1167361" y="115227"/>
                  <a:pt x="1162195" y="125026"/>
                  <a:pt x="1156662" y="131492"/>
                </a:cubicBezTo>
                <a:cubicBezTo>
                  <a:pt x="1151129" y="137958"/>
                  <a:pt x="1143563" y="143125"/>
                  <a:pt x="1133964" y="146991"/>
                </a:cubicBezTo>
                <a:cubicBezTo>
                  <a:pt x="1147029" y="151258"/>
                  <a:pt x="1158429" y="158624"/>
                  <a:pt x="1168161" y="169090"/>
                </a:cubicBezTo>
                <a:cubicBezTo>
                  <a:pt x="1177894" y="179556"/>
                  <a:pt x="1188227" y="195855"/>
                  <a:pt x="1199159" y="217987"/>
                </a:cubicBezTo>
                <a:lnTo>
                  <a:pt x="1238957" y="298182"/>
                </a:lnTo>
                <a:lnTo>
                  <a:pt x="1136929" y="298182"/>
                </a:lnTo>
                <a:lnTo>
                  <a:pt x="1101590" y="222474"/>
                </a:lnTo>
                <a:cubicBezTo>
                  <a:pt x="1093228" y="204569"/>
                  <a:pt x="1086725" y="193379"/>
                  <a:pt x="1082079" y="188903"/>
                </a:cubicBezTo>
                <a:cubicBezTo>
                  <a:pt x="1077434" y="184427"/>
                  <a:pt x="1070997" y="182189"/>
                  <a:pt x="1062768" y="182189"/>
                </a:cubicBezTo>
                <a:lnTo>
                  <a:pt x="1062768" y="298182"/>
                </a:lnTo>
                <a:lnTo>
                  <a:pt x="972373" y="298182"/>
                </a:lnTo>
                <a:lnTo>
                  <a:pt x="972373" y="5000"/>
                </a:lnTo>
                <a:lnTo>
                  <a:pt x="1062768" y="5000"/>
                </a:lnTo>
                <a:lnTo>
                  <a:pt x="1062768" y="117593"/>
                </a:lnTo>
                <a:cubicBezTo>
                  <a:pt x="1070634" y="117193"/>
                  <a:pt x="1076767" y="114393"/>
                  <a:pt x="1081167" y="109194"/>
                </a:cubicBezTo>
                <a:cubicBezTo>
                  <a:pt x="1085566" y="103994"/>
                  <a:pt x="1092433" y="89061"/>
                  <a:pt x="1101765" y="64396"/>
                </a:cubicBezTo>
                <a:cubicBezTo>
                  <a:pt x="1108565" y="46131"/>
                  <a:pt x="1115431" y="33032"/>
                  <a:pt x="1122364" y="25099"/>
                </a:cubicBezTo>
                <a:cubicBezTo>
                  <a:pt x="1129297" y="17166"/>
                  <a:pt x="1140563" y="11466"/>
                  <a:pt x="1156162" y="8000"/>
                </a:cubicBezTo>
                <a:cubicBezTo>
                  <a:pt x="1171761" y="4533"/>
                  <a:pt x="1196226" y="2800"/>
                  <a:pt x="1229558" y="2800"/>
                </a:cubicBezTo>
                <a:close/>
                <a:moveTo>
                  <a:pt x="1405240" y="0"/>
                </a:moveTo>
                <a:cubicBezTo>
                  <a:pt x="1442171" y="0"/>
                  <a:pt x="1471203" y="7466"/>
                  <a:pt x="1492335" y="22399"/>
                </a:cubicBezTo>
                <a:cubicBezTo>
                  <a:pt x="1513467" y="37331"/>
                  <a:pt x="1529166" y="60263"/>
                  <a:pt x="1539432" y="91195"/>
                </a:cubicBezTo>
                <a:lnTo>
                  <a:pt x="1459437" y="108994"/>
                </a:lnTo>
                <a:cubicBezTo>
                  <a:pt x="1456637" y="100061"/>
                  <a:pt x="1453704" y="93528"/>
                  <a:pt x="1450637" y="89395"/>
                </a:cubicBezTo>
                <a:cubicBezTo>
                  <a:pt x="1445571" y="82462"/>
                  <a:pt x="1439371" y="77129"/>
                  <a:pt x="1432038" y="73396"/>
                </a:cubicBezTo>
                <a:cubicBezTo>
                  <a:pt x="1424706" y="69663"/>
                  <a:pt x="1416506" y="67796"/>
                  <a:pt x="1407440" y="67796"/>
                </a:cubicBezTo>
                <a:cubicBezTo>
                  <a:pt x="1386908" y="67796"/>
                  <a:pt x="1371175" y="76053"/>
                  <a:pt x="1360243" y="92566"/>
                </a:cubicBezTo>
                <a:cubicBezTo>
                  <a:pt x="1351977" y="104818"/>
                  <a:pt x="1347844" y="124059"/>
                  <a:pt x="1347844" y="150291"/>
                </a:cubicBezTo>
                <a:cubicBezTo>
                  <a:pt x="1347844" y="182785"/>
                  <a:pt x="1352777" y="205058"/>
                  <a:pt x="1362643" y="217109"/>
                </a:cubicBezTo>
                <a:cubicBezTo>
                  <a:pt x="1372509" y="229160"/>
                  <a:pt x="1386374" y="235186"/>
                  <a:pt x="1404240" y="235186"/>
                </a:cubicBezTo>
                <a:cubicBezTo>
                  <a:pt x="1421572" y="235186"/>
                  <a:pt x="1434672" y="230320"/>
                  <a:pt x="1443538" y="220587"/>
                </a:cubicBezTo>
                <a:cubicBezTo>
                  <a:pt x="1452404" y="210854"/>
                  <a:pt x="1458837" y="196722"/>
                  <a:pt x="1462837" y="178189"/>
                </a:cubicBezTo>
                <a:lnTo>
                  <a:pt x="1542232" y="202188"/>
                </a:lnTo>
                <a:cubicBezTo>
                  <a:pt x="1536899" y="224453"/>
                  <a:pt x="1528499" y="243052"/>
                  <a:pt x="1517033" y="257984"/>
                </a:cubicBezTo>
                <a:cubicBezTo>
                  <a:pt x="1505567" y="272917"/>
                  <a:pt x="1491335" y="284183"/>
                  <a:pt x="1474336" y="291782"/>
                </a:cubicBezTo>
                <a:cubicBezTo>
                  <a:pt x="1457337" y="299382"/>
                  <a:pt x="1435705" y="303182"/>
                  <a:pt x="1409440" y="303182"/>
                </a:cubicBezTo>
                <a:cubicBezTo>
                  <a:pt x="1377575" y="303182"/>
                  <a:pt x="1351543" y="298552"/>
                  <a:pt x="1331345" y="289292"/>
                </a:cubicBezTo>
                <a:cubicBezTo>
                  <a:pt x="1311146" y="280032"/>
                  <a:pt x="1293714" y="263744"/>
                  <a:pt x="1279048" y="240428"/>
                </a:cubicBezTo>
                <a:cubicBezTo>
                  <a:pt x="1264382" y="217111"/>
                  <a:pt x="1257049" y="187266"/>
                  <a:pt x="1257049" y="150891"/>
                </a:cubicBezTo>
                <a:cubicBezTo>
                  <a:pt x="1257049" y="102394"/>
                  <a:pt x="1269948" y="65121"/>
                  <a:pt x="1295747" y="39073"/>
                </a:cubicBezTo>
                <a:cubicBezTo>
                  <a:pt x="1321545" y="13024"/>
                  <a:pt x="1358043" y="0"/>
                  <a:pt x="14052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 1" descr="Picture background">
            <a:extLst>
              <a:ext uri="{FF2B5EF4-FFF2-40B4-BE49-F238E27FC236}">
                <a16:creationId xmlns:a16="http://schemas.microsoft.com/office/drawing/2014/main" id="{E83DB89B-F8A7-1036-F81E-F583DA0B7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8"/>
          <a:stretch>
            <a:fillRect/>
          </a:stretch>
        </p:blipFill>
        <p:spPr bwMode="auto">
          <a:xfrm>
            <a:off x="573854" y="1391161"/>
            <a:ext cx="2400016" cy="12915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 2" descr="Picture background">
            <a:extLst>
              <a:ext uri="{FF2B5EF4-FFF2-40B4-BE49-F238E27FC236}">
                <a16:creationId xmlns:a16="http://schemas.microsoft.com/office/drawing/2014/main" id="{26CA19D1-21EF-F7EB-1E1B-B1A8C705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1"/>
          <a:stretch>
            <a:fillRect/>
          </a:stretch>
        </p:blipFill>
        <p:spPr bwMode="auto">
          <a:xfrm>
            <a:off x="3740546" y="1251025"/>
            <a:ext cx="2712013" cy="12915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0A265F-2E6D-B357-D5A3-5F6C812BB0E5}"/>
              </a:ext>
            </a:extLst>
          </p:cNvPr>
          <p:cNvSpPr txBox="1"/>
          <p:nvPr/>
        </p:nvSpPr>
        <p:spPr>
          <a:xfrm>
            <a:off x="577509" y="4729791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1236 год – князь Новгорода,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укрепление города</a:t>
            </a:r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2E462184-82F8-B799-750D-2111E977F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93"/>
          <a:stretch>
            <a:fillRect/>
          </a:stretch>
        </p:blipFill>
        <p:spPr bwMode="auto">
          <a:xfrm>
            <a:off x="733097" y="3541291"/>
            <a:ext cx="2558772" cy="11329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7E33ED-F4D0-8FC1-FF03-295006ACA440}"/>
              </a:ext>
            </a:extLst>
          </p:cNvPr>
          <p:cNvSpPr txBox="1"/>
          <p:nvPr/>
        </p:nvSpPr>
        <p:spPr>
          <a:xfrm>
            <a:off x="573854" y="2696802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Родился 30 мая 1221 года 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Переяславле-Залесском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68157-73C4-5101-B620-0ADD30272E79}"/>
              </a:ext>
            </a:extLst>
          </p:cNvPr>
          <p:cNvSpPr txBox="1"/>
          <p:nvPr/>
        </p:nvSpPr>
        <p:spPr>
          <a:xfrm>
            <a:off x="3899750" y="2542594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1234 год – первая победа 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битве на реке </a:t>
            </a:r>
            <a:r>
              <a:rPr lang="ru-RU" sz="1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Омовже</a:t>
            </a:r>
            <a:endParaRPr lang="ru-RU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6307B65E-FCE6-0D1C-9240-D05C4FD18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" b="2692"/>
          <a:stretch>
            <a:fillRect/>
          </a:stretch>
        </p:blipFill>
        <p:spPr bwMode="auto">
          <a:xfrm>
            <a:off x="3950739" y="3510470"/>
            <a:ext cx="2712013" cy="1748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D80F6F-57B3-EF40-F7B1-0E31A9C321D4}"/>
              </a:ext>
            </a:extLst>
          </p:cNvPr>
          <p:cNvSpPr txBox="1"/>
          <p:nvPr/>
        </p:nvSpPr>
        <p:spPr>
          <a:xfrm>
            <a:off x="4271847" y="5277902"/>
            <a:ext cx="2069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июля 1240 год – </a:t>
            </a: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Невская битва</a:t>
            </a:r>
          </a:p>
        </p:txBody>
      </p:sp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372BF98F-CD32-7E25-D1A3-0D0C47FA6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7" y="5597200"/>
            <a:ext cx="3190753" cy="203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198A64-F760-45F3-18D7-646DF62E2189}"/>
              </a:ext>
            </a:extLst>
          </p:cNvPr>
          <p:cNvSpPr txBox="1"/>
          <p:nvPr/>
        </p:nvSpPr>
        <p:spPr>
          <a:xfrm>
            <a:off x="1142662" y="7680395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апреля 1242 год –</a:t>
            </a: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Ледовое побоище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CE5884-D463-6D92-99B6-C3161034F2CA}"/>
              </a:ext>
            </a:extLst>
          </p:cNvPr>
          <p:cNvSpPr txBox="1"/>
          <p:nvPr/>
        </p:nvSpPr>
        <p:spPr>
          <a:xfrm>
            <a:off x="3740546" y="7867157"/>
            <a:ext cx="3132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1252 год – поездка в Орду, 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ярлыка на княжение во Владимире</a:t>
            </a:r>
          </a:p>
        </p:txBody>
      </p:sp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51689E08-8DD8-C31D-C09D-5577614B4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877" y="6292514"/>
            <a:ext cx="2682389" cy="15088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CA857F49-795C-B57F-0EC0-74D22400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6" y="8816564"/>
            <a:ext cx="2620802" cy="17405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8BD80C-827D-E318-3882-9822AFD9F641}"/>
              </a:ext>
            </a:extLst>
          </p:cNvPr>
          <p:cNvSpPr txBox="1"/>
          <p:nvPr/>
        </p:nvSpPr>
        <p:spPr>
          <a:xfrm>
            <a:off x="631472" y="10660025"/>
            <a:ext cx="2169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1256 - поход на шведов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(Финский поход)</a:t>
            </a:r>
          </a:p>
        </p:txBody>
      </p:sp>
      <p:pic>
        <p:nvPicPr>
          <p:cNvPr id="1046" name="Picture 22" descr="Picture background">
            <a:extLst>
              <a:ext uri="{FF2B5EF4-FFF2-40B4-BE49-F238E27FC236}">
                <a16:creationId xmlns:a16="http://schemas.microsoft.com/office/drawing/2014/main" id="{11BC762F-627D-14EA-EF5E-AB946020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85" y="8990310"/>
            <a:ext cx="1852222" cy="2284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50D47BD-CEAD-C52F-6C02-BCCC80970C6A}"/>
              </a:ext>
            </a:extLst>
          </p:cNvPr>
          <p:cNvSpPr txBox="1"/>
          <p:nvPr/>
        </p:nvSpPr>
        <p:spPr>
          <a:xfrm>
            <a:off x="3348978" y="11321395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1263 год - последняя поездка в Орду,</a:t>
            </a:r>
          </a:p>
          <a:p>
            <a:pPr algn="ctr"/>
            <a:r>
              <a:rPr lang="ru-RU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ноября скончался по дороге</a:t>
            </a:r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8BB4DBD1-D7CD-FADA-FBBC-E3A0083B9ED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973870" y="1896810"/>
            <a:ext cx="766676" cy="140136"/>
          </a:xfrm>
          <a:prstGeom prst="curvedConnector3">
            <a:avLst>
              <a:gd name="adj1" fmla="val 50000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E99FAB2C-9E4B-3723-1047-FDF0BDFD6276}"/>
              </a:ext>
            </a:extLst>
          </p:cNvPr>
          <p:cNvCxnSpPr>
            <a:cxnSpLocks/>
            <a:stCxn id="1034" idx="3"/>
            <a:endCxn id="1036" idx="0"/>
          </p:cNvCxnSpPr>
          <p:nvPr/>
        </p:nvCxnSpPr>
        <p:spPr>
          <a:xfrm flipV="1">
            <a:off x="3291869" y="3510470"/>
            <a:ext cx="2014877" cy="597272"/>
          </a:xfrm>
          <a:prstGeom prst="curvedConnector4">
            <a:avLst>
              <a:gd name="adj1" fmla="val 16350"/>
              <a:gd name="adj2" fmla="val 138274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: изогнутый 1040">
            <a:extLst>
              <a:ext uri="{FF2B5EF4-FFF2-40B4-BE49-F238E27FC236}">
                <a16:creationId xmlns:a16="http://schemas.microsoft.com/office/drawing/2014/main" id="{1A86E020-80C7-88E8-83B0-DE014FFB00D8}"/>
              </a:ext>
            </a:extLst>
          </p:cNvPr>
          <p:cNvCxnSpPr>
            <a:cxnSpLocks/>
            <a:stCxn id="15" idx="2"/>
            <a:endCxn id="1034" idx="0"/>
          </p:cNvCxnSpPr>
          <p:nvPr/>
        </p:nvCxnSpPr>
        <p:spPr>
          <a:xfrm rot="5400000">
            <a:off x="3055170" y="1499907"/>
            <a:ext cx="998697" cy="3084070"/>
          </a:xfrm>
          <a:prstGeom prst="curvedConnector3">
            <a:avLst>
              <a:gd name="adj1" fmla="val 50000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: изогнутый 1048">
            <a:extLst>
              <a:ext uri="{FF2B5EF4-FFF2-40B4-BE49-F238E27FC236}">
                <a16:creationId xmlns:a16="http://schemas.microsoft.com/office/drawing/2014/main" id="{E718ADBC-C1E5-7259-E031-17F4A9890083}"/>
              </a:ext>
            </a:extLst>
          </p:cNvPr>
          <p:cNvCxnSpPr>
            <a:cxnSpLocks/>
            <a:stCxn id="1036" idx="1"/>
          </p:cNvCxnSpPr>
          <p:nvPr/>
        </p:nvCxnSpPr>
        <p:spPr>
          <a:xfrm rot="10800000" flipV="1">
            <a:off x="2697495" y="4384774"/>
            <a:ext cx="1253245" cy="1194819"/>
          </a:xfrm>
          <a:prstGeom prst="curvedConnector3">
            <a:avLst>
              <a:gd name="adj1" fmla="val 50000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Соединитель: изогнутый 1063">
            <a:extLst>
              <a:ext uri="{FF2B5EF4-FFF2-40B4-BE49-F238E27FC236}">
                <a16:creationId xmlns:a16="http://schemas.microsoft.com/office/drawing/2014/main" id="{C9AAC9CE-6404-442F-0C80-158729560AC4}"/>
              </a:ext>
            </a:extLst>
          </p:cNvPr>
          <p:cNvCxnSpPr>
            <a:cxnSpLocks/>
            <a:stCxn id="1040" idx="3"/>
            <a:endCxn id="1042" idx="0"/>
          </p:cNvCxnSpPr>
          <p:nvPr/>
        </p:nvCxnSpPr>
        <p:spPr>
          <a:xfrm flipV="1">
            <a:off x="3711370" y="6292514"/>
            <a:ext cx="1689702" cy="319892"/>
          </a:xfrm>
          <a:prstGeom prst="curvedConnector4">
            <a:avLst>
              <a:gd name="adj1" fmla="val 10313"/>
              <a:gd name="adj2" fmla="val 230017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Соединитель: изогнутый 1067">
            <a:extLst>
              <a:ext uri="{FF2B5EF4-FFF2-40B4-BE49-F238E27FC236}">
                <a16:creationId xmlns:a16="http://schemas.microsoft.com/office/drawing/2014/main" id="{E8D45850-AE77-5FCB-AB85-D2488B198BCF}"/>
              </a:ext>
            </a:extLst>
          </p:cNvPr>
          <p:cNvCxnSpPr>
            <a:cxnSpLocks/>
            <a:stCxn id="1042" idx="2"/>
            <a:endCxn id="1044" idx="0"/>
          </p:cNvCxnSpPr>
          <p:nvPr/>
        </p:nvCxnSpPr>
        <p:spPr>
          <a:xfrm rot="5400000">
            <a:off x="3101967" y="6517459"/>
            <a:ext cx="1015206" cy="3583005"/>
          </a:xfrm>
          <a:prstGeom prst="curvedConnector3">
            <a:avLst>
              <a:gd name="adj1" fmla="val 41994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Соединитель: изогнутый 1070">
            <a:extLst>
              <a:ext uri="{FF2B5EF4-FFF2-40B4-BE49-F238E27FC236}">
                <a16:creationId xmlns:a16="http://schemas.microsoft.com/office/drawing/2014/main" id="{F90CF581-51E6-B473-F636-65D671479F2B}"/>
              </a:ext>
            </a:extLst>
          </p:cNvPr>
          <p:cNvCxnSpPr>
            <a:cxnSpLocks/>
            <a:stCxn id="1044" idx="3"/>
            <a:endCxn id="1046" idx="0"/>
          </p:cNvCxnSpPr>
          <p:nvPr/>
        </p:nvCxnSpPr>
        <p:spPr>
          <a:xfrm flipV="1">
            <a:off x="3128468" y="8990310"/>
            <a:ext cx="1776428" cy="696518"/>
          </a:xfrm>
          <a:prstGeom prst="curvedConnector4">
            <a:avLst>
              <a:gd name="adj1" fmla="val 23933"/>
              <a:gd name="adj2" fmla="val 157765"/>
            </a:avLst>
          </a:prstGeom>
          <a:ln w="63500" cap="rnd" cmpd="tri">
            <a:solidFill>
              <a:schemeClr val="tx1">
                <a:alpha val="30000"/>
              </a:schemeClr>
            </a:solidFill>
            <a:prstDash val="lgDash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4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</TotalTime>
  <Words>74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Шулай</dc:creator>
  <cp:lastModifiedBy>Роман Шулай</cp:lastModifiedBy>
  <cp:revision>2</cp:revision>
  <dcterms:created xsi:type="dcterms:W3CDTF">2025-09-06T15:50:02Z</dcterms:created>
  <dcterms:modified xsi:type="dcterms:W3CDTF">2025-09-06T17:37:22Z</dcterms:modified>
</cp:coreProperties>
</file>