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F7916-C1D4-4D25-84F7-A35AF137533A}" type="doc">
      <dgm:prSet loTypeId="urn:microsoft.com/office/officeart/2005/8/layout/radial6" loCatId="cycle" qsTypeId="urn:microsoft.com/office/officeart/2005/8/quickstyle/3d4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s-MX"/>
        </a:p>
      </dgm:t>
    </dgm:pt>
    <dgm:pt modelId="{0B6FC196-4327-42A3-93D6-913B5056A4D5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4400" dirty="0" smtClean="0">
              <a:latin typeface="Agency FB" panose="020B0503020202020204" pitchFamily="34" charset="0"/>
            </a:rPr>
            <a:t>Usuarios</a:t>
          </a:r>
          <a:endParaRPr lang="es-MX" sz="4400" dirty="0">
            <a:latin typeface="Agency FB" panose="020B0503020202020204" pitchFamily="34" charset="0"/>
          </a:endParaRPr>
        </a:p>
      </dgm:t>
    </dgm:pt>
    <dgm:pt modelId="{6ACFFF6F-87B1-45BB-B416-78243D6D2365}" type="parTrans" cxnId="{625C5188-2EC6-41F3-A139-C03B65149472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A1C23D6C-63D7-44C4-81F6-7888662CA095}" type="sibTrans" cxnId="{625C5188-2EC6-41F3-A139-C03B65149472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D59B6DC3-1CC4-4998-A273-0E51E33DAAC6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2400" dirty="0" smtClean="0">
              <a:latin typeface="Agency FB" panose="020B0503020202020204" pitchFamily="34" charset="0"/>
            </a:rPr>
            <a:t>Personal de Grupo </a:t>
          </a:r>
          <a:r>
            <a:rPr lang="es-MX" sz="2400" dirty="0" err="1" smtClean="0">
              <a:latin typeface="Agency FB" panose="020B0503020202020204" pitchFamily="34" charset="0"/>
            </a:rPr>
            <a:t>Carsev</a:t>
          </a:r>
          <a:endParaRPr lang="es-MX" sz="2400" dirty="0" smtClean="0">
            <a:latin typeface="Agency FB" panose="020B0503020202020204" pitchFamily="34" charset="0"/>
          </a:endParaRPr>
        </a:p>
      </dgm:t>
    </dgm:pt>
    <dgm:pt modelId="{333B16D8-8D74-44DB-B602-C727241FA95A}" type="parTrans" cxnId="{05E91EB0-FA6C-47B2-842D-0FA4BF1F007F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D2C35AB3-3695-475C-915C-6978F9481F21}" type="sibTrans" cxnId="{05E91EB0-FA6C-47B2-842D-0FA4BF1F007F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gm:spPr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98797FEE-DAEA-4FC6-889B-D4BE6E3C6BD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2400" dirty="0" smtClean="0">
              <a:latin typeface="Agency FB" panose="020B0503020202020204" pitchFamily="34" charset="0"/>
            </a:rPr>
            <a:t>Laboratorio</a:t>
          </a:r>
          <a:endParaRPr lang="es-MX" sz="2400" dirty="0" smtClean="0">
            <a:latin typeface="Agency FB" panose="020B0503020202020204" pitchFamily="34" charset="0"/>
          </a:endParaRPr>
        </a:p>
      </dgm:t>
    </dgm:pt>
    <dgm:pt modelId="{043A4F6F-A440-472C-87A0-9FEF1D7A5D48}" type="parTrans" cxnId="{8EECF796-14EC-4624-A419-F4BF2086E055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099FBBCE-5BC5-4C39-8242-CB1D1E1BBC7B}" type="sibTrans" cxnId="{8EECF796-14EC-4624-A419-F4BF2086E055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gm:spPr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76150206-7470-428D-BFAD-5DB950F6408B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2400" smtClean="0">
              <a:latin typeface="Agency FB" panose="020B0503020202020204" pitchFamily="34" charset="0"/>
            </a:rPr>
            <a:t>Escuelas</a:t>
          </a:r>
          <a:endParaRPr lang="es-MX" sz="2400" dirty="0">
            <a:latin typeface="Agency FB" panose="020B0503020202020204" pitchFamily="34" charset="0"/>
          </a:endParaRPr>
        </a:p>
      </dgm:t>
    </dgm:pt>
    <dgm:pt modelId="{AAA54D12-13FD-40FB-8519-C2C7ED910FB1}" type="parTrans" cxnId="{2548DA77-F925-4EDA-AA67-2802F567544E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FCEA15E0-328C-42D5-823E-DA6FE5EA190B}" type="sibTrans" cxnId="{2548DA77-F925-4EDA-AA67-2802F567544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gm:spPr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278DDC9A-964D-448D-9028-350EC00D1CF7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2400" smtClean="0">
              <a:latin typeface="Agency FB" panose="020B0503020202020204" pitchFamily="34" charset="0"/>
            </a:rPr>
            <a:t>INIFED </a:t>
          </a:r>
          <a:r>
            <a:rPr lang="es-MX" sz="2400" dirty="0" smtClean="0">
              <a:latin typeface="Agency FB" panose="020B0503020202020204" pitchFamily="34" charset="0"/>
            </a:rPr>
            <a:t>(Federal y estatal)</a:t>
          </a:r>
          <a:endParaRPr lang="es-MX" sz="2400" dirty="0">
            <a:latin typeface="Agency FB" panose="020B0503020202020204" pitchFamily="34" charset="0"/>
          </a:endParaRPr>
        </a:p>
      </dgm:t>
    </dgm:pt>
    <dgm:pt modelId="{3EF20489-7F78-49EE-9EA4-DEFB234C135F}" type="parTrans" cxnId="{B3743242-E7A0-42B3-8640-CDC6838182E3}">
      <dgm:prSet/>
      <dgm:spPr/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E897C781-27F9-46C1-8F67-EDCF1B173170}" type="sibTrans" cxnId="{B3743242-E7A0-42B3-8640-CDC6838182E3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gm:spPr>
      <dgm:t>
        <a:bodyPr/>
        <a:lstStyle/>
        <a:p>
          <a:endParaRPr lang="es-MX" sz="3200">
            <a:latin typeface="Agency FB" panose="020B0503020202020204" pitchFamily="34" charset="0"/>
          </a:endParaRPr>
        </a:p>
      </dgm:t>
    </dgm:pt>
    <dgm:pt modelId="{14C0D708-B6DB-44B1-8843-EEEE3B89091C}" type="pres">
      <dgm:prSet presAssocID="{A66F7916-C1D4-4D25-84F7-A35AF13753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5D4088-2600-45CA-AEA1-5D6B2CB2FBBC}" type="pres">
      <dgm:prSet presAssocID="{0B6FC196-4327-42A3-93D6-913B5056A4D5}" presName="centerShape" presStyleLbl="node0" presStyleIdx="0" presStyleCnt="1" custScaleX="128355"/>
      <dgm:spPr/>
    </dgm:pt>
    <dgm:pt modelId="{985535F1-D0CF-40C7-A9F6-8DFE843927B2}" type="pres">
      <dgm:prSet presAssocID="{278DDC9A-964D-448D-9028-350EC00D1CF7}" presName="node" presStyleLbl="node1" presStyleIdx="0" presStyleCnt="4">
        <dgm:presLayoutVars>
          <dgm:bulletEnabled val="1"/>
        </dgm:presLayoutVars>
      </dgm:prSet>
      <dgm:spPr/>
    </dgm:pt>
    <dgm:pt modelId="{6EF7B5B8-913E-404E-84AD-DDFBC5DC954F}" type="pres">
      <dgm:prSet presAssocID="{278DDC9A-964D-448D-9028-350EC00D1CF7}" presName="dummy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6F51789-C3F2-4589-9F67-933980E486CF}" type="pres">
      <dgm:prSet presAssocID="{E897C781-27F9-46C1-8F67-EDCF1B173170}" presName="sibTrans" presStyleLbl="sibTrans2D1" presStyleIdx="0" presStyleCnt="4"/>
      <dgm:spPr/>
    </dgm:pt>
    <dgm:pt modelId="{AE0BE9C6-6DF6-43EF-9FB8-9291FA8BCAF8}" type="pres">
      <dgm:prSet presAssocID="{D59B6DC3-1CC4-4998-A273-0E51E33DAAC6}" presName="node" presStyleLbl="node1" presStyleIdx="1" presStyleCnt="4">
        <dgm:presLayoutVars>
          <dgm:bulletEnabled val="1"/>
        </dgm:presLayoutVars>
      </dgm:prSet>
      <dgm:spPr/>
    </dgm:pt>
    <dgm:pt modelId="{E0109EFB-A4EA-4CD8-8D84-E11698E61828}" type="pres">
      <dgm:prSet presAssocID="{D59B6DC3-1CC4-4998-A273-0E51E33DAAC6}" presName="dummy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52B0D58-FEB7-4285-A973-25332D164CDE}" type="pres">
      <dgm:prSet presAssocID="{D2C35AB3-3695-475C-915C-6978F9481F21}" presName="sibTrans" presStyleLbl="sibTrans2D1" presStyleIdx="1" presStyleCnt="4"/>
      <dgm:spPr/>
    </dgm:pt>
    <dgm:pt modelId="{D690C1DF-76E5-42E7-A0E8-4199B788D912}" type="pres">
      <dgm:prSet presAssocID="{98797FEE-DAEA-4FC6-889B-D4BE6E3C6BDB}" presName="node" presStyleLbl="node1" presStyleIdx="2" presStyleCnt="4" custScaleX="118520" custRadScaleRad="102598" custRadScaleInc="-184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299B4D5-94D7-4FA3-8179-A3CC24BF14C2}" type="pres">
      <dgm:prSet presAssocID="{98797FEE-DAEA-4FC6-889B-D4BE6E3C6BDB}" presName="dummy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883966B-C49F-4C04-8CFC-ADCF9F3529A4}" type="pres">
      <dgm:prSet presAssocID="{099FBBCE-5BC5-4C39-8242-CB1D1E1BBC7B}" presName="sibTrans" presStyleLbl="sibTrans2D1" presStyleIdx="2" presStyleCnt="4"/>
      <dgm:spPr/>
    </dgm:pt>
    <dgm:pt modelId="{4D6E38F9-E0B9-486A-AC67-AA74A4D42D81}" type="pres">
      <dgm:prSet presAssocID="{76150206-7470-428D-BFAD-5DB950F6408B}" presName="node" presStyleLbl="node1" presStyleIdx="3" presStyleCnt="4">
        <dgm:presLayoutVars>
          <dgm:bulletEnabled val="1"/>
        </dgm:presLayoutVars>
      </dgm:prSet>
      <dgm:spPr/>
    </dgm:pt>
    <dgm:pt modelId="{B8ED4593-1336-4BEC-A643-F169F16BE13F}" type="pres">
      <dgm:prSet presAssocID="{76150206-7470-428D-BFAD-5DB950F6408B}" presName="dummy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F006519-B54F-4A14-A2BC-857B062F879D}" type="pres">
      <dgm:prSet presAssocID="{FCEA15E0-328C-42D5-823E-DA6FE5EA190B}" presName="sibTrans" presStyleLbl="sibTrans2D1" presStyleIdx="3" presStyleCnt="4"/>
      <dgm:spPr/>
    </dgm:pt>
  </dgm:ptLst>
  <dgm:cxnLst>
    <dgm:cxn modelId="{2548DA77-F925-4EDA-AA67-2802F567544E}" srcId="{0B6FC196-4327-42A3-93D6-913B5056A4D5}" destId="{76150206-7470-428D-BFAD-5DB950F6408B}" srcOrd="3" destOrd="0" parTransId="{AAA54D12-13FD-40FB-8519-C2C7ED910FB1}" sibTransId="{FCEA15E0-328C-42D5-823E-DA6FE5EA190B}"/>
    <dgm:cxn modelId="{6642C6EC-DF52-40A5-9165-B27D20F8BE6F}" type="presOf" srcId="{099FBBCE-5BC5-4C39-8242-CB1D1E1BBC7B}" destId="{2883966B-C49F-4C04-8CFC-ADCF9F3529A4}" srcOrd="0" destOrd="0" presId="urn:microsoft.com/office/officeart/2005/8/layout/radial6"/>
    <dgm:cxn modelId="{D60F2F43-66F4-4A9E-B375-341703F29AE0}" type="presOf" srcId="{278DDC9A-964D-448D-9028-350EC00D1CF7}" destId="{985535F1-D0CF-40C7-A9F6-8DFE843927B2}" srcOrd="0" destOrd="0" presId="urn:microsoft.com/office/officeart/2005/8/layout/radial6"/>
    <dgm:cxn modelId="{CD5D2E43-DCEC-4D2A-B99F-BABA9F63D146}" type="presOf" srcId="{D59B6DC3-1CC4-4998-A273-0E51E33DAAC6}" destId="{AE0BE9C6-6DF6-43EF-9FB8-9291FA8BCAF8}" srcOrd="0" destOrd="0" presId="urn:microsoft.com/office/officeart/2005/8/layout/radial6"/>
    <dgm:cxn modelId="{2D4428D5-85A4-4A3E-9EB6-E6C580F4FD8B}" type="presOf" srcId="{FCEA15E0-328C-42D5-823E-DA6FE5EA190B}" destId="{7F006519-B54F-4A14-A2BC-857B062F879D}" srcOrd="0" destOrd="0" presId="urn:microsoft.com/office/officeart/2005/8/layout/radial6"/>
    <dgm:cxn modelId="{997380AC-262D-4051-A468-B1C726AD85B0}" type="presOf" srcId="{76150206-7470-428D-BFAD-5DB950F6408B}" destId="{4D6E38F9-E0B9-486A-AC67-AA74A4D42D81}" srcOrd="0" destOrd="0" presId="urn:microsoft.com/office/officeart/2005/8/layout/radial6"/>
    <dgm:cxn modelId="{625C5188-2EC6-41F3-A139-C03B65149472}" srcId="{A66F7916-C1D4-4D25-84F7-A35AF137533A}" destId="{0B6FC196-4327-42A3-93D6-913B5056A4D5}" srcOrd="0" destOrd="0" parTransId="{6ACFFF6F-87B1-45BB-B416-78243D6D2365}" sibTransId="{A1C23D6C-63D7-44C4-81F6-7888662CA095}"/>
    <dgm:cxn modelId="{AE4E328A-AC35-4D63-90F3-F649AC60D8E3}" type="presOf" srcId="{A66F7916-C1D4-4D25-84F7-A35AF137533A}" destId="{14C0D708-B6DB-44B1-8843-EEEE3B89091C}" srcOrd="0" destOrd="0" presId="urn:microsoft.com/office/officeart/2005/8/layout/radial6"/>
    <dgm:cxn modelId="{05E91EB0-FA6C-47B2-842D-0FA4BF1F007F}" srcId="{0B6FC196-4327-42A3-93D6-913B5056A4D5}" destId="{D59B6DC3-1CC4-4998-A273-0E51E33DAAC6}" srcOrd="1" destOrd="0" parTransId="{333B16D8-8D74-44DB-B602-C727241FA95A}" sibTransId="{D2C35AB3-3695-475C-915C-6978F9481F21}"/>
    <dgm:cxn modelId="{57C976C8-D4A2-4C91-BE14-6A1B5F95D681}" type="presOf" srcId="{E897C781-27F9-46C1-8F67-EDCF1B173170}" destId="{D6F51789-C3F2-4589-9F67-933980E486CF}" srcOrd="0" destOrd="0" presId="urn:microsoft.com/office/officeart/2005/8/layout/radial6"/>
    <dgm:cxn modelId="{E6029140-00B1-4E68-957F-627300B99A92}" type="presOf" srcId="{98797FEE-DAEA-4FC6-889B-D4BE6E3C6BDB}" destId="{D690C1DF-76E5-42E7-A0E8-4199B788D912}" srcOrd="0" destOrd="0" presId="urn:microsoft.com/office/officeart/2005/8/layout/radial6"/>
    <dgm:cxn modelId="{44A1D126-47FB-41FE-B8F5-913E48C6CC60}" type="presOf" srcId="{0B6FC196-4327-42A3-93D6-913B5056A4D5}" destId="{EE5D4088-2600-45CA-AEA1-5D6B2CB2FBBC}" srcOrd="0" destOrd="0" presId="urn:microsoft.com/office/officeart/2005/8/layout/radial6"/>
    <dgm:cxn modelId="{B3743242-E7A0-42B3-8640-CDC6838182E3}" srcId="{0B6FC196-4327-42A3-93D6-913B5056A4D5}" destId="{278DDC9A-964D-448D-9028-350EC00D1CF7}" srcOrd="0" destOrd="0" parTransId="{3EF20489-7F78-49EE-9EA4-DEFB234C135F}" sibTransId="{E897C781-27F9-46C1-8F67-EDCF1B173170}"/>
    <dgm:cxn modelId="{8EECF796-14EC-4624-A419-F4BF2086E055}" srcId="{0B6FC196-4327-42A3-93D6-913B5056A4D5}" destId="{98797FEE-DAEA-4FC6-889B-D4BE6E3C6BDB}" srcOrd="2" destOrd="0" parTransId="{043A4F6F-A440-472C-87A0-9FEF1D7A5D48}" sibTransId="{099FBBCE-5BC5-4C39-8242-CB1D1E1BBC7B}"/>
    <dgm:cxn modelId="{40382A31-CB16-407B-ABC6-56764EB5E1BB}" type="presOf" srcId="{D2C35AB3-3695-475C-915C-6978F9481F21}" destId="{152B0D58-FEB7-4285-A973-25332D164CDE}" srcOrd="0" destOrd="0" presId="urn:microsoft.com/office/officeart/2005/8/layout/radial6"/>
    <dgm:cxn modelId="{72607591-E3A3-44DC-9529-2E2F24A4D780}" type="presParOf" srcId="{14C0D708-B6DB-44B1-8843-EEEE3B89091C}" destId="{EE5D4088-2600-45CA-AEA1-5D6B2CB2FBBC}" srcOrd="0" destOrd="0" presId="urn:microsoft.com/office/officeart/2005/8/layout/radial6"/>
    <dgm:cxn modelId="{1007E799-0BE6-477B-9E29-8165C45CCE59}" type="presParOf" srcId="{14C0D708-B6DB-44B1-8843-EEEE3B89091C}" destId="{985535F1-D0CF-40C7-A9F6-8DFE843927B2}" srcOrd="1" destOrd="0" presId="urn:microsoft.com/office/officeart/2005/8/layout/radial6"/>
    <dgm:cxn modelId="{63DEC9CD-1FE0-422C-9BBF-F76870075D3B}" type="presParOf" srcId="{14C0D708-B6DB-44B1-8843-EEEE3B89091C}" destId="{6EF7B5B8-913E-404E-84AD-DDFBC5DC954F}" srcOrd="2" destOrd="0" presId="urn:microsoft.com/office/officeart/2005/8/layout/radial6"/>
    <dgm:cxn modelId="{46B914AB-CCE1-456F-9269-1AFA0151C941}" type="presParOf" srcId="{14C0D708-B6DB-44B1-8843-EEEE3B89091C}" destId="{D6F51789-C3F2-4589-9F67-933980E486CF}" srcOrd="3" destOrd="0" presId="urn:microsoft.com/office/officeart/2005/8/layout/radial6"/>
    <dgm:cxn modelId="{B40BBDD9-707A-4188-B8F8-6D55178F23D3}" type="presParOf" srcId="{14C0D708-B6DB-44B1-8843-EEEE3B89091C}" destId="{AE0BE9C6-6DF6-43EF-9FB8-9291FA8BCAF8}" srcOrd="4" destOrd="0" presId="urn:microsoft.com/office/officeart/2005/8/layout/radial6"/>
    <dgm:cxn modelId="{DB99F713-F9F4-429F-8F94-3EF57B6D939D}" type="presParOf" srcId="{14C0D708-B6DB-44B1-8843-EEEE3B89091C}" destId="{E0109EFB-A4EA-4CD8-8D84-E11698E61828}" srcOrd="5" destOrd="0" presId="urn:microsoft.com/office/officeart/2005/8/layout/radial6"/>
    <dgm:cxn modelId="{BE0D1EB8-B78D-46D8-BE26-37A6036C828A}" type="presParOf" srcId="{14C0D708-B6DB-44B1-8843-EEEE3B89091C}" destId="{152B0D58-FEB7-4285-A973-25332D164CDE}" srcOrd="6" destOrd="0" presId="urn:microsoft.com/office/officeart/2005/8/layout/radial6"/>
    <dgm:cxn modelId="{5587F27A-2D23-4976-B710-BA1AA3FE4E58}" type="presParOf" srcId="{14C0D708-B6DB-44B1-8843-EEEE3B89091C}" destId="{D690C1DF-76E5-42E7-A0E8-4199B788D912}" srcOrd="7" destOrd="0" presId="urn:microsoft.com/office/officeart/2005/8/layout/radial6"/>
    <dgm:cxn modelId="{17C35E8C-E615-48AC-B45F-BE882AAB6463}" type="presParOf" srcId="{14C0D708-B6DB-44B1-8843-EEEE3B89091C}" destId="{7299B4D5-94D7-4FA3-8179-A3CC24BF14C2}" srcOrd="8" destOrd="0" presId="urn:microsoft.com/office/officeart/2005/8/layout/radial6"/>
    <dgm:cxn modelId="{B7269549-9ED4-4A32-9277-B5A03D22FE6E}" type="presParOf" srcId="{14C0D708-B6DB-44B1-8843-EEEE3B89091C}" destId="{2883966B-C49F-4C04-8CFC-ADCF9F3529A4}" srcOrd="9" destOrd="0" presId="urn:microsoft.com/office/officeart/2005/8/layout/radial6"/>
    <dgm:cxn modelId="{8B72A197-4679-4AD8-912D-6FB5F69601F3}" type="presParOf" srcId="{14C0D708-B6DB-44B1-8843-EEEE3B89091C}" destId="{4D6E38F9-E0B9-486A-AC67-AA74A4D42D81}" srcOrd="10" destOrd="0" presId="urn:microsoft.com/office/officeart/2005/8/layout/radial6"/>
    <dgm:cxn modelId="{409FA5A5-BDD5-4C3D-A43D-15AEB00A82C9}" type="presParOf" srcId="{14C0D708-B6DB-44B1-8843-EEEE3B89091C}" destId="{B8ED4593-1336-4BEC-A643-F169F16BE13F}" srcOrd="11" destOrd="0" presId="urn:microsoft.com/office/officeart/2005/8/layout/radial6"/>
    <dgm:cxn modelId="{CA06BF34-4111-4DC2-8E62-1280DE829A23}" type="presParOf" srcId="{14C0D708-B6DB-44B1-8843-EEEE3B89091C}" destId="{7F006519-B54F-4A14-A2BC-857B062F879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06519-B54F-4A14-A2BC-857B062F879D}">
      <dsp:nvSpPr>
        <dsp:cNvPr id="0" name=""/>
        <dsp:cNvSpPr/>
      </dsp:nvSpPr>
      <dsp:spPr>
        <a:xfrm>
          <a:off x="2146414" y="688697"/>
          <a:ext cx="4590820" cy="459082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3966B-C49F-4C04-8CFC-ADCF9F3529A4}">
      <dsp:nvSpPr>
        <dsp:cNvPr id="0" name=""/>
        <dsp:cNvSpPr/>
      </dsp:nvSpPr>
      <dsp:spPr>
        <a:xfrm>
          <a:off x="2146412" y="691374"/>
          <a:ext cx="4590820" cy="4590820"/>
        </a:xfrm>
        <a:prstGeom prst="blockArc">
          <a:avLst>
            <a:gd name="adj1" fmla="val 5365925"/>
            <a:gd name="adj2" fmla="val 10804105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0D58-FEB7-4285-A973-25332D164CDE}">
      <dsp:nvSpPr>
        <dsp:cNvPr id="0" name=""/>
        <dsp:cNvSpPr/>
      </dsp:nvSpPr>
      <dsp:spPr>
        <a:xfrm>
          <a:off x="2146416" y="691374"/>
          <a:ext cx="4590820" cy="4590820"/>
        </a:xfrm>
        <a:prstGeom prst="blockArc">
          <a:avLst>
            <a:gd name="adj1" fmla="val 21595896"/>
            <a:gd name="adj2" fmla="val 536593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51789-C3F2-4589-9F67-933980E486CF}">
      <dsp:nvSpPr>
        <dsp:cNvPr id="0" name=""/>
        <dsp:cNvSpPr/>
      </dsp:nvSpPr>
      <dsp:spPr>
        <a:xfrm>
          <a:off x="2146414" y="688697"/>
          <a:ext cx="4590820" cy="459082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z="-70000"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D4088-2600-45CA-AEA1-5D6B2CB2FBBC}">
      <dsp:nvSpPr>
        <dsp:cNvPr id="0" name=""/>
        <dsp:cNvSpPr/>
      </dsp:nvSpPr>
      <dsp:spPr>
        <a:xfrm>
          <a:off x="3086094" y="1927872"/>
          <a:ext cx="2711460" cy="21124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400" kern="1200" dirty="0" smtClean="0">
              <a:latin typeface="Agency FB" panose="020B0503020202020204" pitchFamily="34" charset="0"/>
            </a:rPr>
            <a:t>Usuarios</a:t>
          </a:r>
          <a:endParaRPr lang="es-MX" sz="4400" kern="1200" dirty="0">
            <a:latin typeface="Agency FB" panose="020B0503020202020204" pitchFamily="34" charset="0"/>
          </a:endParaRPr>
        </a:p>
      </dsp:txBody>
      <dsp:txXfrm>
        <a:off x="3483178" y="2237236"/>
        <a:ext cx="1917292" cy="1493741"/>
      </dsp:txXfrm>
    </dsp:sp>
    <dsp:sp modelId="{985535F1-D0CF-40C7-A9F6-8DFE843927B2}">
      <dsp:nvSpPr>
        <dsp:cNvPr id="0" name=""/>
        <dsp:cNvSpPr/>
      </dsp:nvSpPr>
      <dsp:spPr>
        <a:xfrm>
          <a:off x="3702460" y="2566"/>
          <a:ext cx="1478728" cy="14787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smtClean="0">
              <a:latin typeface="Agency FB" panose="020B0503020202020204" pitchFamily="34" charset="0"/>
            </a:rPr>
            <a:t>INIFED </a:t>
          </a:r>
          <a:r>
            <a:rPr lang="es-MX" sz="2400" kern="1200" dirty="0" smtClean="0">
              <a:latin typeface="Agency FB" panose="020B0503020202020204" pitchFamily="34" charset="0"/>
            </a:rPr>
            <a:t>(Federal y estatal)</a:t>
          </a:r>
          <a:endParaRPr lang="es-MX" sz="2400" kern="1200" dirty="0">
            <a:latin typeface="Agency FB" panose="020B0503020202020204" pitchFamily="34" charset="0"/>
          </a:endParaRPr>
        </a:p>
      </dsp:txBody>
      <dsp:txXfrm>
        <a:off x="3919015" y="219121"/>
        <a:ext cx="1045618" cy="1045618"/>
      </dsp:txXfrm>
    </dsp:sp>
    <dsp:sp modelId="{AE0BE9C6-6DF6-43EF-9FB8-9291FA8BCAF8}">
      <dsp:nvSpPr>
        <dsp:cNvPr id="0" name=""/>
        <dsp:cNvSpPr/>
      </dsp:nvSpPr>
      <dsp:spPr>
        <a:xfrm>
          <a:off x="5944636" y="2244743"/>
          <a:ext cx="1478728" cy="14787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>
              <a:latin typeface="Agency FB" panose="020B0503020202020204" pitchFamily="34" charset="0"/>
            </a:rPr>
            <a:t>Personal de Grupo </a:t>
          </a:r>
          <a:r>
            <a:rPr lang="es-MX" sz="2400" kern="1200" dirty="0" err="1" smtClean="0">
              <a:latin typeface="Agency FB" panose="020B0503020202020204" pitchFamily="34" charset="0"/>
            </a:rPr>
            <a:t>Carsev</a:t>
          </a:r>
          <a:endParaRPr lang="es-MX" sz="2400" kern="1200" dirty="0" smtClean="0">
            <a:latin typeface="Agency FB" panose="020B0503020202020204" pitchFamily="34" charset="0"/>
          </a:endParaRPr>
        </a:p>
      </dsp:txBody>
      <dsp:txXfrm>
        <a:off x="6161191" y="2461298"/>
        <a:ext cx="1045618" cy="1045618"/>
      </dsp:txXfrm>
    </dsp:sp>
    <dsp:sp modelId="{D690C1DF-76E5-42E7-A0E8-4199B788D912}">
      <dsp:nvSpPr>
        <dsp:cNvPr id="0" name=""/>
        <dsp:cNvSpPr/>
      </dsp:nvSpPr>
      <dsp:spPr>
        <a:xfrm>
          <a:off x="3587753" y="4489486"/>
          <a:ext cx="1752589" cy="14787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>
              <a:latin typeface="Agency FB" panose="020B0503020202020204" pitchFamily="34" charset="0"/>
            </a:rPr>
            <a:t>Laboratorio</a:t>
          </a:r>
          <a:endParaRPr lang="es-MX" sz="2400" kern="1200" dirty="0" smtClean="0">
            <a:latin typeface="Agency FB" panose="020B0503020202020204" pitchFamily="34" charset="0"/>
          </a:endParaRPr>
        </a:p>
      </dsp:txBody>
      <dsp:txXfrm>
        <a:off x="3844414" y="4706041"/>
        <a:ext cx="1239267" cy="1045618"/>
      </dsp:txXfrm>
    </dsp:sp>
    <dsp:sp modelId="{4D6E38F9-E0B9-486A-AC67-AA74A4D42D81}">
      <dsp:nvSpPr>
        <dsp:cNvPr id="0" name=""/>
        <dsp:cNvSpPr/>
      </dsp:nvSpPr>
      <dsp:spPr>
        <a:xfrm>
          <a:off x="1460284" y="2244743"/>
          <a:ext cx="1478728" cy="14787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smtClean="0">
              <a:latin typeface="Agency FB" panose="020B0503020202020204" pitchFamily="34" charset="0"/>
            </a:rPr>
            <a:t>Escuelas</a:t>
          </a:r>
          <a:endParaRPr lang="es-MX" sz="2400" kern="1200" dirty="0">
            <a:latin typeface="Agency FB" panose="020B0503020202020204" pitchFamily="34" charset="0"/>
          </a:endParaRPr>
        </a:p>
      </dsp:txBody>
      <dsp:txXfrm>
        <a:off x="1676839" y="2461298"/>
        <a:ext cx="1045618" cy="104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69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64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8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6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9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71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4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4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18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28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5F49-412D-48F4-8954-3BA637621D3D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E2D0-14D2-4133-8A66-68F49BE80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2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4625"/>
            <a:ext cx="10334377" cy="581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0971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687"/>
            <a:ext cx="12192000" cy="2146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8000" dirty="0" smtClean="0">
                <a:ln w="0"/>
                <a:solidFill>
                  <a:schemeClr val="bg1"/>
                </a:solidFill>
                <a:latin typeface="Bell MT" panose="02020503060305020303" pitchFamily="18" charset="0"/>
              </a:rPr>
              <a:t>¿Qué es </a:t>
            </a:r>
            <a:r>
              <a:rPr lang="es-MX" sz="8000" dirty="0" err="1" smtClean="0">
                <a:ln w="0"/>
                <a:solidFill>
                  <a:schemeClr val="bg1"/>
                </a:solidFill>
                <a:latin typeface="Bell MT" panose="02020503060305020303" pitchFamily="18" charset="0"/>
              </a:rPr>
              <a:t>TEASIB</a:t>
            </a:r>
            <a:r>
              <a:rPr lang="es-MX" sz="8000" dirty="0" smtClean="0">
                <a:ln w="0"/>
                <a:solidFill>
                  <a:schemeClr val="bg1"/>
                </a:solidFill>
                <a:latin typeface="Bell MT" panose="02020503060305020303" pitchFamily="18" charset="0"/>
              </a:rPr>
              <a:t>?</a:t>
            </a:r>
            <a:endParaRPr lang="es-MX" sz="8000" dirty="0">
              <a:ln w="0"/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449" y="2762250"/>
            <a:ext cx="11353800" cy="3279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800" dirty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T</a:t>
            </a:r>
            <a:r>
              <a:rPr lang="es-MX" sz="3600" dirty="0" smtClean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e</a:t>
            </a:r>
            <a:r>
              <a:rPr lang="es-MX" sz="3600" dirty="0" smtClean="0"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cnología </a:t>
            </a:r>
            <a:r>
              <a:rPr lang="es-MX" sz="4800" dirty="0" smtClean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A</a:t>
            </a:r>
            <a:r>
              <a:rPr lang="es-MX" sz="3600" dirty="0" smtClean="0"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plicada al </a:t>
            </a:r>
            <a:r>
              <a:rPr lang="es-MX" sz="4800" dirty="0" smtClean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S</a:t>
            </a:r>
            <a:r>
              <a:rPr lang="es-MX" sz="3600" dirty="0" smtClean="0"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istema </a:t>
            </a:r>
            <a:r>
              <a:rPr lang="es-MX" sz="4800" dirty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I</a:t>
            </a:r>
            <a:r>
              <a:rPr lang="es-MX" sz="3600" dirty="0" smtClean="0"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ntegral de </a:t>
            </a:r>
            <a:r>
              <a:rPr lang="es-MX" sz="4800" dirty="0" smtClean="0">
                <a:solidFill>
                  <a:schemeClr val="tx2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B</a:t>
            </a:r>
            <a:r>
              <a:rPr lang="es-MX" sz="3600" dirty="0" smtClean="0">
                <a:effectLst>
                  <a:reflection blurRad="6350" stA="50000" endA="300" endPos="50000" dist="29997" dir="5400000" sy="-100000" algn="bl" rotWithShape="0"/>
                </a:effectLst>
                <a:latin typeface="Bell MT" panose="02020503060305020303" pitchFamily="18" charset="0"/>
              </a:rPr>
              <a:t>ebederos</a:t>
            </a:r>
            <a:endParaRPr lang="es-MX" sz="3600" dirty="0">
              <a:effectLst>
                <a:reflection blurRad="6350" stA="50000" endA="300" endPos="50000" dist="29997" dir="5400000" sy="-100000" algn="bl" rotWithShape="0"/>
              </a:effectLst>
              <a:latin typeface="Bell MT" panose="02020503060305020303" pitchFamily="18" charset="0"/>
            </a:endParaRPr>
          </a:p>
        </p:txBody>
      </p:sp>
      <p:pic>
        <p:nvPicPr>
          <p:cNvPr id="1026" name="Picture 2" descr="Resultado de imagen para APLICACION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26" y="3560160"/>
            <a:ext cx="6970047" cy="31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6517763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9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tx2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517763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73550750"/>
              </p:ext>
            </p:extLst>
          </p:nvPr>
        </p:nvGraphicFramePr>
        <p:xfrm>
          <a:off x="-234950" y="340237"/>
          <a:ext cx="8883650" cy="596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18107" y="1649646"/>
            <a:ext cx="6823540" cy="3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687"/>
            <a:ext cx="12192000" cy="2146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8800" dirty="0">
                <a:ln w="0"/>
                <a:solidFill>
                  <a:schemeClr val="bg1"/>
                </a:solidFill>
                <a:latin typeface="Bell MT" panose="02020503060305020303" pitchFamily="18" charset="0"/>
              </a:rPr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57550" y="2336543"/>
            <a:ext cx="6381750" cy="43513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Bell MT" panose="02020503060305020303" pitchFamily="18" charset="0"/>
              </a:rPr>
              <a:t>Control y seguimiento los bebederos desde la gestión hasta la entrega del mismo.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s-MX" dirty="0">
              <a:latin typeface="Bell MT" panose="02020503060305020303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s-MX" dirty="0" smtClean="0">
                <a:latin typeface="Bell MT" panose="02020503060305020303" pitchFamily="18" charset="0"/>
              </a:rPr>
              <a:t>Cuantificación de avance por cada partida.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6517763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9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0" y="2190749"/>
            <a:ext cx="6877050" cy="3414713"/>
          </a:xfrm>
          <a:solidFill>
            <a:schemeClr val="accent1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60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Liga: 13.59.185.52/</a:t>
            </a:r>
            <a:r>
              <a:rPr lang="es-MX" sz="6000" b="1" spc="50" dirty="0" err="1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login</a:t>
            </a:r>
            <a:endParaRPr lang="es-MX" sz="6000" b="1" spc="50" dirty="0" smtClean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  <a:p>
            <a:endParaRPr lang="es-MX" sz="6000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  <a:p>
            <a:r>
              <a:rPr lang="es-MX" sz="60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Contacto: itgcarsev@hotmail.com</a:t>
            </a:r>
            <a:endParaRPr lang="es-MX" sz="6000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517763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34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170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53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Agency FB</vt:lpstr>
      <vt:lpstr>Arial</vt:lpstr>
      <vt:lpstr>Bell MT</vt:lpstr>
      <vt:lpstr>Calibri</vt:lpstr>
      <vt:lpstr>Calibri Light</vt:lpstr>
      <vt:lpstr>Wingdings</vt:lpstr>
      <vt:lpstr>Tema de Office</vt:lpstr>
      <vt:lpstr>Presentación de PowerPoint</vt:lpstr>
      <vt:lpstr>¿Qué es TEASIB?</vt:lpstr>
      <vt:lpstr>Presentación de PowerPoint</vt:lpstr>
      <vt:lpstr>Ventajas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TEASIB 3.7.5</dc:title>
  <dc:creator>Queenia</dc:creator>
  <cp:lastModifiedBy>Queenia</cp:lastModifiedBy>
  <cp:revision>6</cp:revision>
  <dcterms:created xsi:type="dcterms:W3CDTF">2017-10-31T15:26:08Z</dcterms:created>
  <dcterms:modified xsi:type="dcterms:W3CDTF">2017-10-31T17:25:32Z</dcterms:modified>
</cp:coreProperties>
</file>