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23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11C9-D30E-4720-B7A7-D9A3CCA3E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B9F61-D7F0-4643-B3EC-F8AD7A670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6C7F2-9E39-493B-B422-2B4D79A7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024A-C35B-42BE-86BA-4A8DB56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7B2A-37ED-4DDD-AC2C-8422B620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BB70-6B4A-4212-9E28-97C63369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17EB8-E671-41A4-9472-45D0B4A3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4598-716F-4D16-8073-066009EE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CA09-A4F4-4B4F-8595-8CE8989E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C734-88A9-4934-A371-5EAC485A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6546D-181B-40D1-9727-FA42CF00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2111-B0EF-4B6A-BC91-C9660A189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1D6-2444-4B8E-8E6A-0EC958E0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073C-FB4B-4A7C-945A-9A312B87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B4FD-061F-4550-9B2F-99A124F3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3F34-E267-40AC-A18C-68E1306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54B4-15BC-4F4D-A317-E78B0252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F659-BBA0-4C7E-8D4C-6C86B94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8970-864F-4A4E-8715-1D365B4A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7F0F-4EC7-45AD-ACCA-30DA1A03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9AE2-50DE-4F41-A80B-06983435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2558-CE9C-48D2-9C86-5DDAF35C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C34D-D15A-4685-92AE-0D25F2BF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16FA-1D86-4C23-9941-19AF3C2E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8903-D970-433F-AC96-F64E651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38C5-1EE2-450D-A48D-215EE5E7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1BB7-2F10-4921-82FA-82C937256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BEA01-8CFB-437B-B62F-283FE265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E246-C66E-4C22-9E15-7A7D131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7F54-1C56-44F2-A3FE-2C0CB509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31E15-9D99-4367-BD0E-DDC51D9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1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26A2-EC99-47C1-90E3-7900CE0C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AFA7-9138-42F7-9096-98A38DB4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5D72E-A63D-4B1F-BDE8-ECAF6A71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28B1-FA60-41B0-995A-9D08A90E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D4CF5-C853-4049-A2E9-07621B06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EB48C-F89D-4935-BEC3-DD101266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A35F3-2E24-4820-9C0E-FBCE5877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7320E-5C6F-4650-B559-9F4A2134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2F4-4B77-44F3-B868-468045C9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AF44-800F-460B-AA77-7D67C22C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E9EFA-E6B9-4B71-9C33-6BC2E69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63EA-9C44-45F3-A1F4-0D0BCF4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32AFF-D595-417C-9372-5B7DA788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6B94F-EF4E-4FC6-8B81-F70013E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5601F-288E-4245-AD2C-0366E50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0222-066B-4466-8C7C-4EEFB47E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CFD-9B23-447F-B970-83AB5239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F66D-1B2D-4690-A22B-9A17685D6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988A-36DB-428B-B678-5565065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A0D9-7AA8-40B5-90D3-E02E6FDA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F8C0F-07CE-4884-BDED-EC40571D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AA1B-3077-4D40-890C-59A45811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013A3-52DF-4812-8AC8-F9DB8C979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E43B7-AD9F-464B-816E-96EEA31E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82334-D7A3-43F3-9EF6-E92BE1C9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2636-C1C3-4FF8-9806-B1F0DB19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FBC0-FC40-4E11-8554-1CCF648E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5EE17-AD96-4DF1-A7B0-3EC0F0D2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E486-6A01-46AE-9BCF-87C79EFB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A56E-B49C-48A9-B369-05E975596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FE68-8388-4A2C-B5C4-9386B84E52D7}" type="datetimeFigureOut">
              <a:rPr lang="en-GB" smtClean="0"/>
              <a:t>Friday 11-Jan-2019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B06-C670-4BAE-AA7D-818350C3A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6D42-C3C6-46D6-A024-B7531D66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57190-921A-45E2-A074-4977EF0AF62A}"/>
              </a:ext>
            </a:extLst>
          </p:cNvPr>
          <p:cNvSpPr txBox="1"/>
          <p:nvPr/>
        </p:nvSpPr>
        <p:spPr>
          <a:xfrm>
            <a:off x="2340429" y="457200"/>
            <a:ext cx="7231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is Driving the Houston (MSA) House Price Index?</a:t>
            </a:r>
            <a:endParaRPr lang="en-GB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F9574-95AB-4B01-BEBD-59AD53FD8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"/>
          <a:stretch/>
        </p:blipFill>
        <p:spPr>
          <a:xfrm>
            <a:off x="2980354" y="2068885"/>
            <a:ext cx="6023688" cy="42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US" dirty="0"/>
              <a:t>House Price Index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832E-1585-4843-BACF-EF8220BF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2294"/>
            <a:ext cx="3304592" cy="2457126"/>
          </a:xfrm>
        </p:spPr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Employment</a:t>
            </a:r>
          </a:p>
          <a:p>
            <a:r>
              <a:rPr lang="en-US" dirty="0"/>
              <a:t>Building Permits</a:t>
            </a:r>
          </a:p>
          <a:p>
            <a:r>
              <a:rPr lang="en-US" dirty="0"/>
              <a:t>Interest Rates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67B3-FD5D-46D0-B5B8-8A40DCE1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1" y="2999305"/>
            <a:ext cx="10766469" cy="1176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1A95F-2191-4FEE-902A-1187B463FABC}"/>
              </a:ext>
            </a:extLst>
          </p:cNvPr>
          <p:cNvSpPr txBox="1"/>
          <p:nvPr/>
        </p:nvSpPr>
        <p:spPr>
          <a:xfrm>
            <a:off x="838200" y="1299043"/>
            <a:ext cx="9283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HPI published by the Federal Housing Finance Agency (FHFA) is a specialized index for measuring changes in home prices. It’s essentially a snapshot of home prices across the United States, in a specific region of the country or even as close as your city.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762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098A1-6DCD-49C4-B9AB-A9D57CBE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10502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by Occupation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25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Payroll Employment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3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9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78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House Price Index</vt:lpstr>
      <vt:lpstr>Population Growth</vt:lpstr>
      <vt:lpstr>Employment by Occupation</vt:lpstr>
      <vt:lpstr>Payroll Employment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Grewal</dc:creator>
  <cp:lastModifiedBy>Gage Grewal</cp:lastModifiedBy>
  <cp:revision>7</cp:revision>
  <dcterms:created xsi:type="dcterms:W3CDTF">2019-01-11T22:14:34Z</dcterms:created>
  <dcterms:modified xsi:type="dcterms:W3CDTF">2019-01-15T00:37:25Z</dcterms:modified>
</cp:coreProperties>
</file>