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554" r:id="rId2"/>
    <p:sldId id="555" r:id="rId3"/>
    <p:sldId id="556" r:id="rId4"/>
    <p:sldId id="560" r:id="rId5"/>
    <p:sldId id="561" r:id="rId6"/>
    <p:sldId id="562" r:id="rId7"/>
    <p:sldId id="564" r:id="rId8"/>
    <p:sldId id="563" r:id="rId9"/>
    <p:sldId id="565" r:id="rId10"/>
    <p:sldId id="566" r:id="rId11"/>
    <p:sldId id="568" r:id="rId12"/>
    <p:sldId id="567" r:id="rId13"/>
    <p:sldId id="553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 autoAdjust="0"/>
    <p:restoredTop sz="86420" autoAdjust="0"/>
  </p:normalViewPr>
  <p:slideViewPr>
    <p:cSldViewPr>
      <p:cViewPr varScale="1">
        <p:scale>
          <a:sx n="109" d="100"/>
          <a:sy n="109" d="100"/>
        </p:scale>
        <p:origin x="18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ETL: Extract, Transform, Load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B3D4-162E-2B49-B59E-B02D99C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finish early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4774-FC45-154C-BF19-54C5F8AFA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Flask API (required if you are a duo group)</a:t>
            </a:r>
          </a:p>
          <a:p>
            <a:pPr lvl="1"/>
            <a:r>
              <a:rPr lang="en-US" dirty="0"/>
              <a:t>Build a Flask web API that responds with JSON of queried data in your database</a:t>
            </a:r>
          </a:p>
          <a:p>
            <a:pPr lvl="1"/>
            <a:r>
              <a:rPr lang="en-US" dirty="0"/>
              <a:t>Ask instructional staff for help if you would like to load it to a live server (we use Heroku)</a:t>
            </a:r>
          </a:p>
          <a:p>
            <a:r>
              <a:rPr lang="en-US" b="1" dirty="0"/>
              <a:t>THEN </a:t>
            </a:r>
            <a:r>
              <a:rPr lang="en-US" dirty="0"/>
              <a:t>you may work on this week’s homework</a:t>
            </a:r>
          </a:p>
          <a:p>
            <a:r>
              <a:rPr lang="en-US" b="1" dirty="0"/>
              <a:t>THEN</a:t>
            </a:r>
            <a:r>
              <a:rPr lang="en-US" dirty="0"/>
              <a:t> you can start on the Julia lessons if you have time leftover! (Cam is still working on these)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54B4D-D76B-DE4E-BFB8-9CA1F916D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267200"/>
            <a:ext cx="2819400" cy="15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528E-D2B0-2045-9674-50D75C64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Questions to consider in your ETL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98688-54A8-104F-8C19-C2D6EEFE5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my data redundant?</a:t>
            </a:r>
          </a:p>
          <a:p>
            <a:r>
              <a:rPr lang="en-US" dirty="0"/>
              <a:t>Is there a way to normalize this data?</a:t>
            </a:r>
          </a:p>
          <a:p>
            <a:r>
              <a:rPr lang="en-US" dirty="0"/>
              <a:t>Can I accomplish the same thing with less code?</a:t>
            </a:r>
          </a:p>
          <a:p>
            <a:r>
              <a:rPr lang="en-US" dirty="0"/>
              <a:t>Is my code maintainable? If I let someone else read it, would they understand it without me being there?</a:t>
            </a:r>
          </a:p>
          <a:p>
            <a:r>
              <a:rPr lang="en-US" dirty="0"/>
              <a:t>Why would someone want to use my final dataset?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FE9B-FFD3-0C49-B428-0449C182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094A-8F78-DD45-970C-359B993AE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some data, then get a proposal to Cam </a:t>
            </a:r>
            <a:r>
              <a:rPr lang="en-US" b="1" dirty="0"/>
              <a:t>ASAP</a:t>
            </a:r>
          </a:p>
          <a:p>
            <a:pPr lvl="1"/>
            <a:r>
              <a:rPr lang="en-US" dirty="0"/>
              <a:t>I like Google Docs, but will suffer your Word files.</a:t>
            </a:r>
          </a:p>
          <a:p>
            <a:r>
              <a:rPr lang="en-US" dirty="0"/>
              <a:t>Expect feedback, you may need to revise!</a:t>
            </a:r>
          </a:p>
          <a:p>
            <a:r>
              <a:rPr lang="en-US" dirty="0"/>
              <a:t>If you need to pivot, we can discuss that.</a:t>
            </a:r>
          </a:p>
        </p:txBody>
      </p:sp>
    </p:spTree>
    <p:extLst>
      <p:ext uri="{BB962C8B-B14F-4D97-AF65-F5344CB8AC3E}">
        <p14:creationId xmlns:p14="http://schemas.microsoft.com/office/powerpoint/2010/main" val="34928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340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730E1-0A21-3946-A756-A9FFBEFA5871}"/>
              </a:ext>
            </a:extLst>
          </p:cNvPr>
          <p:cNvSpPr txBox="1"/>
          <p:nvPr/>
        </p:nvSpPr>
        <p:spPr>
          <a:xfrm>
            <a:off x="304801" y="13716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integration is an important part of working with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Extract</a:t>
            </a:r>
            <a:r>
              <a:rPr lang="en-US" sz="2400" dirty="0"/>
              <a:t>: read the data, often from multiple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Transform</a:t>
            </a:r>
            <a:r>
              <a:rPr lang="en-US" sz="2400" dirty="0"/>
              <a:t>: clean and structure the data in desired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Load</a:t>
            </a:r>
            <a:r>
              <a:rPr lang="en-US" sz="2400" dirty="0"/>
              <a:t>: write the data into a database for storage</a:t>
            </a:r>
          </a:p>
        </p:txBody>
      </p:sp>
    </p:spTree>
    <p:extLst>
      <p:ext uri="{BB962C8B-B14F-4D97-AF65-F5344CB8AC3E}">
        <p14:creationId xmlns:p14="http://schemas.microsoft.com/office/powerpoint/2010/main" val="35752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37328"/>
            <a:ext cx="78636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may come from disparate sources, such as: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CSV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SQL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Spreadsheets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3276600" y="165963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3021448" y="565366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34836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9113" y="929184"/>
            <a:ext cx="7863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 the data to suit business needs. </a:t>
            </a:r>
          </a:p>
          <a:p>
            <a:r>
              <a:rPr lang="en-US" sz="2400" dirty="0"/>
              <a:t>This may include: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5436497" y="167640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5181345" y="567043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94272-2953-D444-87B2-D458A582032F}"/>
              </a:ext>
            </a:extLst>
          </p:cNvPr>
          <p:cNvSpPr txBox="1"/>
          <p:nvPr/>
        </p:nvSpPr>
        <p:spPr>
          <a:xfrm>
            <a:off x="309113" y="1828800"/>
            <a:ext cx="30098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Aggregating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1600" dirty="0"/>
              <a:t>Note: We will use Python and Pandas for transformation, but this could be done with SQL or a specialized ETL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8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20558"/>
            <a:ext cx="7863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the data into a final database that can be used for future analysis or business use.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7467600" y="1676400"/>
            <a:ext cx="16764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7086600" y="5646718"/>
            <a:ext cx="2388751" cy="3730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8621C-FDA8-1148-9011-C6F492254FE9}"/>
              </a:ext>
            </a:extLst>
          </p:cNvPr>
          <p:cNvSpPr txBox="1"/>
          <p:nvPr/>
        </p:nvSpPr>
        <p:spPr>
          <a:xfrm>
            <a:off x="304800" y="1828800"/>
            <a:ext cx="335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relational or non-relational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local or in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data lake or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7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AB1-29CE-0848-9763-F328B621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C6A8D-36F9-DE4F-9A5F-754A10D3D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20289"/>
              </p:ext>
            </p:extLst>
          </p:nvPr>
        </p:nvGraphicFramePr>
        <p:xfrm>
          <a:off x="334108" y="1143000"/>
          <a:ext cx="8458200" cy="4585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862929874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46672822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12693158"/>
                    </a:ext>
                  </a:extLst>
                </a:gridCol>
              </a:tblGrid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02"/>
                  </a:ext>
                </a:extLst>
              </a:tr>
              <a:tr h="1134153">
                <a:tc>
                  <a:txBody>
                    <a:bodyPr/>
                    <a:lstStyle/>
                    <a:p>
                      <a:r>
                        <a:rPr lang="en-US" sz="2400" dirty="0"/>
                        <a:t>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67654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52429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Source code on </a:t>
                      </a:r>
                      <a:r>
                        <a:rPr lang="en-US" sz="2400" dirty="0" err="1"/>
                        <a:t>Github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87122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Final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34895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Flask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9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3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BF97-6DE2-0A46-9DE9-BCA45CBF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C3753-8D1A-294C-A412-698FCEA1B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name (and partner if Duo)</a:t>
            </a:r>
          </a:p>
          <a:p>
            <a:r>
              <a:rPr lang="en-US" dirty="0"/>
              <a:t>Data sets you intend to use</a:t>
            </a:r>
          </a:p>
          <a:p>
            <a:r>
              <a:rPr lang="en-US" dirty="0"/>
              <a:t>What useful investigation could be done with the final database</a:t>
            </a:r>
          </a:p>
          <a:p>
            <a:r>
              <a:rPr lang="en-US" dirty="0"/>
              <a:t>Whether final DB will be relational or nonrelational, and why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B281-B542-B446-A44F-ABA33CDE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3B13-6703-5C4A-9957-FC8599904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must use at least two sources of </a:t>
            </a:r>
            <a:r>
              <a:rPr lang="en-US" i="1" dirty="0"/>
              <a:t>different</a:t>
            </a:r>
            <a:r>
              <a:rPr lang="en-US" dirty="0"/>
              <a:t> 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”Flat file”</a:t>
            </a:r>
          </a:p>
          <a:p>
            <a:pPr lvl="1"/>
            <a:r>
              <a:rPr lang="en-US" dirty="0"/>
              <a:t>CSV/TSV/DSV File</a:t>
            </a:r>
          </a:p>
          <a:p>
            <a:pPr lvl="1"/>
            <a:r>
              <a:rPr lang="en-US" dirty="0"/>
              <a:t>Excel File</a:t>
            </a:r>
          </a:p>
          <a:p>
            <a:r>
              <a:rPr lang="en-US" dirty="0"/>
              <a:t>SQL Database</a:t>
            </a:r>
          </a:p>
          <a:p>
            <a:r>
              <a:rPr lang="en-US" dirty="0"/>
              <a:t>Mongo Database</a:t>
            </a:r>
          </a:p>
          <a:p>
            <a:r>
              <a:rPr lang="en-US" dirty="0"/>
              <a:t>Scraped Web Page</a:t>
            </a:r>
          </a:p>
          <a:p>
            <a:r>
              <a:rPr lang="en-US" dirty="0"/>
              <a:t>Web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65D2-CCCB-E843-B112-826AFA52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AD265-680D-7F4F-B3AD-22BC6D7FB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r>
              <a:rPr lang="en-US" dirty="0"/>
              <a:t>Detailing the process of the extraction, transformation, and loading steps</a:t>
            </a:r>
          </a:p>
          <a:p>
            <a:r>
              <a:rPr lang="en-US" dirty="0"/>
              <a:t>What data sources you chose, and why</a:t>
            </a:r>
          </a:p>
          <a:p>
            <a:r>
              <a:rPr lang="en-US" dirty="0"/>
              <a:t>Explication why you have performed the types of transformations you did</a:t>
            </a:r>
          </a:p>
          <a:p>
            <a:r>
              <a:rPr lang="en-US" dirty="0"/>
              <a:t>Why you chose the type of the final database</a:t>
            </a:r>
          </a:p>
          <a:p>
            <a:r>
              <a:rPr lang="en-US" dirty="0"/>
              <a:t>Schema of the tables/collections in the final database</a:t>
            </a:r>
          </a:p>
          <a:p>
            <a:r>
              <a:rPr lang="en-US" dirty="0"/>
              <a:t>Hypothetical use cases for your database</a:t>
            </a:r>
          </a:p>
        </p:txBody>
      </p:sp>
    </p:spTree>
    <p:extLst>
      <p:ext uri="{BB962C8B-B14F-4D97-AF65-F5344CB8AC3E}">
        <p14:creationId xmlns:p14="http://schemas.microsoft.com/office/powerpoint/2010/main" val="19434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13874</TotalTime>
  <Words>535</Words>
  <Application>Microsoft Macintosh PowerPoint</Application>
  <PresentationFormat>On-screen Show (4:3)</PresentationFormat>
  <Paragraphs>114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1_Unbranded</vt:lpstr>
      <vt:lpstr>ETL: Extract, Transform, Load</vt:lpstr>
      <vt:lpstr>ETL</vt:lpstr>
      <vt:lpstr>Extract</vt:lpstr>
      <vt:lpstr>Transform</vt:lpstr>
      <vt:lpstr>Load</vt:lpstr>
      <vt:lpstr>Requirements</vt:lpstr>
      <vt:lpstr>Proposal</vt:lpstr>
      <vt:lpstr>Types of Sources</vt:lpstr>
      <vt:lpstr>Final Report</vt:lpstr>
      <vt:lpstr>If you finish early</vt:lpstr>
      <vt:lpstr>Questions to consider in your ETL</vt:lpstr>
      <vt:lpstr>TODAY: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Vo, De Xuan</cp:lastModifiedBy>
  <cp:revision>1702</cp:revision>
  <cp:lastPrinted>2016-01-30T16:23:56Z</cp:lastPrinted>
  <dcterms:created xsi:type="dcterms:W3CDTF">2015-01-20T17:19:00Z</dcterms:created>
  <dcterms:modified xsi:type="dcterms:W3CDTF">2019-02-23T16:44:08Z</dcterms:modified>
</cp:coreProperties>
</file>