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92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9100-4CE9-CB4E-930A-2C0DAFD32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A5C0A-6458-FF4D-9F84-1F08CB872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674B9-B5D5-4643-A860-8D0CB3820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E00E-5C81-CB49-B36C-0A0F96DB540D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CF3C1-57FA-CE43-8709-6053F9D7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02E80-6174-DD4E-BCEE-0FD1EB3CD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AD5D-08E7-1149-9F26-E50B3A66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9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959FD-A823-1647-B72C-BD0DE47B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5B51E-E825-7143-BE1B-0CC9883BB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0DE00-D554-214C-B289-CCCD7745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E00E-5C81-CB49-B36C-0A0F96DB540D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081A7-C023-3145-BA00-91A50A084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241F7-DF5F-D142-8FA0-BD883287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AD5D-08E7-1149-9F26-E50B3A66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45865-C3A6-C643-91E8-88DE2378B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F375B-6C5F-F44C-81E7-D6E8CBB6B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4A26C-757A-0F40-B29C-725E2F58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E00E-5C81-CB49-B36C-0A0F96DB540D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65D09-0F01-994B-87F4-F502F0FD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B0356-DF16-134D-A256-9A4B4194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AD5D-08E7-1149-9F26-E50B3A66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F1ED-917A-724A-9ED4-F7E27BBE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6CB7F-BE45-B44D-AC03-7F33CBC7E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A5C06-8226-0E45-A1CC-0A74940E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E00E-5C81-CB49-B36C-0A0F96DB540D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EBBA5-BEA4-F244-AA8A-470915EC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8E4CE-4837-E34F-9DB3-86422E9FD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AD5D-08E7-1149-9F26-E50B3A66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6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F110-AE54-7E4F-BF7A-E13FD915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49E7B-FDEA-A24F-A40A-C006A5956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11EF5-25B5-0048-9157-1163993E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E00E-5C81-CB49-B36C-0A0F96DB540D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76979-1112-DE4E-AE05-875E3FA8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380F7-31C1-7441-B9D5-E858A253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AD5D-08E7-1149-9F26-E50B3A66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6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D676-09FE-7143-801A-15B5C105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2F7B5-98B6-E042-B4DA-C03906DCD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F24C3-566E-F743-8B9C-3537819F0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A9BAC-ECFC-E84E-A1F9-9C62C119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E00E-5C81-CB49-B36C-0A0F96DB540D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D415F-0643-8040-BA8E-70A3B427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760A2-18D3-8048-A5A7-5076A32D9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AD5D-08E7-1149-9F26-E50B3A66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4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32E5-6DC2-354B-8FEA-2C2CA757D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A1937-8467-2449-8871-8AC7EE5E9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599EF-C14F-7747-B311-AE802A90F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1C1FC-E8D0-C14A-A277-FBEB561B6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6F4E86-486D-DF40-B079-E89B58EF0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69BBF-B4DF-3442-AE80-61978FF5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E00E-5C81-CB49-B36C-0A0F96DB540D}" type="datetimeFigureOut">
              <a:rPr lang="en-US" smtClean="0"/>
              <a:t>7/1/19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698A63-AFF5-BA4C-960A-4785FCF66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76B3E4-DACD-1B45-A78D-D58600CF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AD5D-08E7-1149-9F26-E50B3A66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2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DF2A-CA7D-234D-871A-DA8C0BDE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0D671-3349-A14E-A467-0D2A3B0A7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E00E-5C81-CB49-B36C-0A0F96DB540D}" type="datetimeFigureOut">
              <a:rPr lang="en-US" smtClean="0"/>
              <a:t>7/1/19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22AC6-9FD8-D745-A9C4-24C66D26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9CD28-4C07-BF4E-A3A3-AA0CF80A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AD5D-08E7-1149-9F26-E50B3A66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009A8-C5A8-E840-8CFF-87CF3D122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E00E-5C81-CB49-B36C-0A0F96DB540D}" type="datetimeFigureOut">
              <a:rPr lang="en-US" smtClean="0"/>
              <a:t>7/1/19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C053D-7CC1-4948-8A6D-5060A910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A2716-1B64-984C-B4EA-A4022C85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AD5D-08E7-1149-9F26-E50B3A66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8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E7AF-84C1-D042-AF09-140C8033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6C388-25F0-0141-8D96-3E94A955D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07D1E-A0B7-B842-8E6D-4A45E8AD0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33ECF-CB63-D24A-9E27-1D66CDDD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E00E-5C81-CB49-B36C-0A0F96DB540D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CB0A6-60B6-3442-80F6-0DDB2C2B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51B7D-F41C-5749-A4D9-912D8AC7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AD5D-08E7-1149-9F26-E50B3A66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0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F384-CDF9-3042-B0B0-BB03458C5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B4BAD-3B82-3547-B826-E5B0A158A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2A19A-EDFB-4D49-B702-9BFF8AF93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35992-D42B-4944-B523-CA179723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E00E-5C81-CB49-B36C-0A0F96DB540D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D6B1B-D173-D449-8CD2-0695678DF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5F1B9-5182-D149-927A-48466911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AD5D-08E7-1149-9F26-E50B3A66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6F5424-A4B9-DE47-8958-F73CF531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A3DF9-AF80-6149-9F73-94BD484D6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32724-DD43-C845-AC5D-E01456B3C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1E00E-5C81-CB49-B36C-0A0F96DB540D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18ED1-B3AC-3244-A05A-FD7F8183B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FA700-8F9C-164E-B85D-56EE94A3C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CAD5D-08E7-1149-9F26-E50B3A66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7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motw.com/2/doctest/" TargetMode="External"/><Relationship Id="rId2" Type="http://schemas.openxmlformats.org/officeDocument/2006/relationships/hyperlink" Target="https://docs.python.org/3.7/library/doctes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1D95-E42B-EE4E-9FF6-A57C948C6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doctest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ECEE3-03BD-5245-B3B3-E7CE8EE168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Wilson</a:t>
            </a:r>
          </a:p>
          <a:p>
            <a:r>
              <a:rPr lang="en-US" dirty="0"/>
              <a:t>Annapolis Python Meetup</a:t>
            </a:r>
          </a:p>
          <a:p>
            <a:r>
              <a:rPr lang="en-US"/>
              <a:t>June 25, </a:t>
            </a:r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61952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35E2-5B53-FB4C-83F5-DAA93BB8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85987-E4E6-0C4E-991B-EE75432C8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 testing framework</a:t>
            </a:r>
          </a:p>
          <a:p>
            <a:pPr lvl="1"/>
            <a:r>
              <a:rPr lang="en-US" dirty="0"/>
              <a:t>A gentle introduction to the world of unit testing</a:t>
            </a:r>
          </a:p>
          <a:p>
            <a:pPr lvl="1"/>
            <a:r>
              <a:rPr lang="en-US" dirty="0"/>
              <a:t>Part of standard library (no need to install with pip)</a:t>
            </a:r>
          </a:p>
          <a:p>
            <a:pPr lvl="1"/>
            <a:r>
              <a:rPr lang="en-US" dirty="0"/>
              <a:t>Lives in docstring of your method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Read all about it!</a:t>
            </a:r>
          </a:p>
          <a:p>
            <a:pPr lvl="1"/>
            <a:r>
              <a:rPr lang="en-US" dirty="0" err="1"/>
              <a:t>doctest</a:t>
            </a:r>
            <a:r>
              <a:rPr lang="en-US" dirty="0"/>
              <a:t> has many more features than we are covering here</a:t>
            </a:r>
          </a:p>
          <a:p>
            <a:pPr lvl="1"/>
            <a:r>
              <a:rPr lang="en-US" dirty="0"/>
              <a:t>Just the facts: </a:t>
            </a:r>
            <a:r>
              <a:rPr lang="en-US" dirty="0">
                <a:hlinkClick r:id="rId2"/>
              </a:rPr>
              <a:t>https://docs.python.org/3.7/library/doctest.html</a:t>
            </a:r>
            <a:endParaRPr lang="en-US" dirty="0"/>
          </a:p>
          <a:p>
            <a:pPr lvl="1"/>
            <a:r>
              <a:rPr lang="en-US" dirty="0"/>
              <a:t>Python Module of the Week: </a:t>
            </a:r>
            <a:r>
              <a:rPr lang="en-US" dirty="0">
                <a:hlinkClick r:id="rId3"/>
              </a:rPr>
              <a:t>https://pymotw.com/2/doctest/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1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B132-17D1-AC4F-9D01-EB3686BC2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Fibonnaci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number 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$.  The Fibonacci sequence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starts 0, 1, 1, 2, 3, 5, 8, ..., and is defined as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F_{n-1} + F_{n-2}.$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fibs = [0, 1]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range(2, n+1):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fibs.append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(fibs[i-1] + fibs[i-2])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fibs[n]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39083C-14E2-CF41-BC86-E13D2779F1EC}"/>
              </a:ext>
            </a:extLst>
          </p:cNvPr>
          <p:cNvSpPr/>
          <p:nvPr/>
        </p:nvSpPr>
        <p:spPr>
          <a:xfrm>
            <a:off x="1229710" y="2165131"/>
            <a:ext cx="9059918" cy="1836163"/>
          </a:xfrm>
          <a:prstGeom prst="rect">
            <a:avLst/>
          </a:prstGeom>
          <a:solidFill>
            <a:srgbClr val="92D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AA77E-7780-064E-BF0A-B7C0A14F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Number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89D939-82C3-8E48-B557-C79CA1BA6BB8}"/>
              </a:ext>
            </a:extLst>
          </p:cNvPr>
          <p:cNvSpPr txBox="1"/>
          <p:nvPr/>
        </p:nvSpPr>
        <p:spPr>
          <a:xfrm>
            <a:off x="8111651" y="3429000"/>
            <a:ext cx="20463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This is the docstring</a:t>
            </a:r>
          </a:p>
        </p:txBody>
      </p:sp>
    </p:spTree>
    <p:extLst>
      <p:ext uri="{BB962C8B-B14F-4D97-AF65-F5344CB8AC3E}">
        <p14:creationId xmlns:p14="http://schemas.microsoft.com/office/powerpoint/2010/main" val="297114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FEBD-4946-904F-A13D-A57FA336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</a:t>
            </a:r>
            <a:r>
              <a:rPr lang="en-US" dirty="0" err="1"/>
              <a:t>doctest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EEA3F-E1D1-F14F-A20E-8A7C7C2FB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pPr marL="0" indent="0">
              <a:buNone/>
            </a:pP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pPr marL="0" indent="0">
              <a:buNone/>
            </a:pP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the n_th 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Fibonnaci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number $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F_n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$.  The Fibonacci sequence</a:t>
            </a:r>
          </a:p>
          <a:p>
            <a:pPr marL="0" indent="0">
              <a:buNone/>
            </a:pP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   starts 0, 1, 1, 2, 3, 5, 8, ..., and is defined as</a:t>
            </a:r>
          </a:p>
          <a:p>
            <a:pPr marL="0" indent="0">
              <a:buNone/>
            </a:pP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F_n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= F_{n-1} + F_{n-2}.$</a:t>
            </a:r>
          </a:p>
          <a:p>
            <a:pPr marL="0" indent="0">
              <a:buNone/>
            </a:pPr>
            <a:endParaRPr lang="en-US" sz="3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   &gt;&gt;&gt; 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marL="0" indent="0">
              <a:buNone/>
            </a:pP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   5</a:t>
            </a:r>
          </a:p>
          <a:p>
            <a:pPr marL="0" indent="0">
              <a:buNone/>
            </a:pP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pPr marL="0" indent="0">
              <a:buNone/>
            </a:pP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   fibs = [0, 1]</a:t>
            </a:r>
          </a:p>
          <a:p>
            <a:pPr marL="0" indent="0">
              <a:buNone/>
            </a:pP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range(2, n+1):</a:t>
            </a:r>
          </a:p>
          <a:p>
            <a:pPr marL="0" indent="0">
              <a:buNone/>
            </a:pP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fibs.append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(fibs[i-1] + fibs[i-2])</a:t>
            </a:r>
          </a:p>
          <a:p>
            <a:pPr marL="0" indent="0">
              <a:buNone/>
            </a:pP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fibs[n]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A86B63-0B73-E040-BADA-5EB72F5F36DC}"/>
              </a:ext>
            </a:extLst>
          </p:cNvPr>
          <p:cNvSpPr/>
          <p:nvPr/>
        </p:nvSpPr>
        <p:spPr>
          <a:xfrm>
            <a:off x="1336430" y="3671667"/>
            <a:ext cx="2546253" cy="661181"/>
          </a:xfrm>
          <a:prstGeom prst="rect">
            <a:avLst/>
          </a:prstGeom>
          <a:solidFill>
            <a:srgbClr val="92D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DA1800-853F-BB49-B1E7-14ED57B92372}"/>
              </a:ext>
            </a:extLst>
          </p:cNvPr>
          <p:cNvSpPr txBox="1"/>
          <p:nvPr/>
        </p:nvSpPr>
        <p:spPr>
          <a:xfrm>
            <a:off x="4051495" y="3816628"/>
            <a:ext cx="649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doctest</a:t>
            </a:r>
            <a:r>
              <a:rPr lang="en-US" dirty="0"/>
              <a:t> is comprised of command(s) with the expected output(s).</a:t>
            </a:r>
          </a:p>
        </p:txBody>
      </p:sp>
    </p:spTree>
    <p:extLst>
      <p:ext uri="{BB962C8B-B14F-4D97-AF65-F5344CB8AC3E}">
        <p14:creationId xmlns:p14="http://schemas.microsoft.com/office/powerpoint/2010/main" val="425552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0A73-4FB0-6149-8922-4A696A69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CE8DB-96E2-B143-A68C-E6205DA7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the demo, we look at a Fibonacci number generator and develop tests for it.  The files used in the demo are in the git repository and are named </a:t>
            </a:r>
            <a:r>
              <a:rPr lang="en-US" i="1" dirty="0" err="1"/>
              <a:t>fibonacci_n.py</a:t>
            </a:r>
            <a:r>
              <a:rPr lang="en-US" dirty="0"/>
              <a:t>, where </a:t>
            </a:r>
            <a:r>
              <a:rPr lang="en-US" i="1" dirty="0"/>
              <a:t>n</a:t>
            </a:r>
            <a:r>
              <a:rPr lang="en-US" dirty="0"/>
              <a:t> is the sequence as used in the demo. </a:t>
            </a:r>
          </a:p>
          <a:p>
            <a:r>
              <a:rPr lang="en-US" dirty="0"/>
              <a:t>You can run each module with the command </a:t>
            </a:r>
            <a:r>
              <a:rPr lang="en-US" i="1" dirty="0"/>
              <a:t>python </a:t>
            </a:r>
            <a:r>
              <a:rPr lang="en-US" i="1" dirty="0" err="1"/>
              <a:t>fibonacci_n.py</a:t>
            </a:r>
            <a:r>
              <a:rPr lang="en-US" i="1" dirty="0"/>
              <a:t> </a:t>
            </a:r>
            <a:r>
              <a:rPr lang="en-US" dirty="0"/>
              <a:t>to see the output.</a:t>
            </a:r>
          </a:p>
          <a:p>
            <a:r>
              <a:rPr lang="en-US" dirty="0"/>
              <a:t>Each module includes comments describing the goal for this presentation.</a:t>
            </a:r>
          </a:p>
          <a:p>
            <a:r>
              <a:rPr lang="en-US" dirty="0"/>
              <a:t>Python 3.6+ is assumed.</a:t>
            </a:r>
          </a:p>
        </p:txBody>
      </p:sp>
    </p:spTree>
    <p:extLst>
      <p:ext uri="{BB962C8B-B14F-4D97-AF65-F5344CB8AC3E}">
        <p14:creationId xmlns:p14="http://schemas.microsoft.com/office/powerpoint/2010/main" val="63174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AA4A-CABB-244E-B986-CF39A259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you </a:t>
            </a:r>
            <a:r>
              <a:rPr lang="en-US" dirty="0" err="1"/>
              <a:t>doctest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D0A1C-5167-5B4E-9299-1AC7ECF6C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Make it easy to add unit testing</a:t>
            </a:r>
          </a:p>
          <a:p>
            <a:r>
              <a:rPr lang="en-US" dirty="0"/>
              <a:t>Helps document the code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Can make docstrings too verbose</a:t>
            </a:r>
          </a:p>
          <a:p>
            <a:pPr lvl="1"/>
            <a:r>
              <a:rPr lang="en-US" dirty="0"/>
              <a:t>especially as tests get more complicated</a:t>
            </a:r>
          </a:p>
          <a:p>
            <a:r>
              <a:rPr lang="en-US" dirty="0"/>
              <a:t>Not as robust as other testing frameworks (like </a:t>
            </a:r>
            <a:r>
              <a:rPr lang="en-US" dirty="0" err="1"/>
              <a:t>unittest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1459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454</Words>
  <Application>Microsoft Macintosh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doctest</vt:lpstr>
      <vt:lpstr>What is it?</vt:lpstr>
      <vt:lpstr>Fibonacci Number Method</vt:lpstr>
      <vt:lpstr>Adding a doctest</vt:lpstr>
      <vt:lpstr>Live Demo</vt:lpstr>
      <vt:lpstr>Should you doctest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doctest</dc:title>
  <dc:creator>Wilson, Dan</dc:creator>
  <cp:lastModifiedBy>Wilson, Dan</cp:lastModifiedBy>
  <cp:revision>8</cp:revision>
  <dcterms:created xsi:type="dcterms:W3CDTF">2019-06-23T23:55:33Z</dcterms:created>
  <dcterms:modified xsi:type="dcterms:W3CDTF">2019-07-01T09:57:17Z</dcterms:modified>
</cp:coreProperties>
</file>