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9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8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1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3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06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46CE-1B51-4AF8-B97C-AAFCB09B870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2635-F2A4-4A79-8EED-DEB6AD32C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1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0" y="22860"/>
            <a:ext cx="12193094" cy="10849537"/>
            <a:chOff x="0" y="22860"/>
            <a:chExt cx="12193094" cy="108495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498" y="22860"/>
              <a:ext cx="7411484" cy="981212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04072"/>
              <a:ext cx="6149340" cy="2960793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9339" y="1004072"/>
              <a:ext cx="6043755" cy="2960793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964865"/>
              <a:ext cx="6149338" cy="2139804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977302"/>
              <a:ext cx="12192000" cy="2665254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8538135"/>
              <a:ext cx="6149338" cy="2334262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338" y="8538135"/>
              <a:ext cx="6042662" cy="2293768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338" y="4010389"/>
              <a:ext cx="6042662" cy="2306487"/>
            </a:xfrm>
            <a:prstGeom prst="rect">
              <a:avLst/>
            </a:prstGeom>
          </p:spPr>
        </p:pic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9517640" y="-785802"/>
            <a:ext cx="12193057" cy="1085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94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8373" cy="31318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3" y="0"/>
            <a:ext cx="6202111" cy="31318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1820"/>
            <a:ext cx="6208373" cy="31256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72" y="3131819"/>
            <a:ext cx="6202111" cy="31256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404" y="6257500"/>
            <a:ext cx="6436775" cy="32696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372" y="6274150"/>
            <a:ext cx="6202112" cy="32529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0500" y="-4229100"/>
            <a:ext cx="12580983" cy="42291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786652" y="-4347029"/>
            <a:ext cx="12638103" cy="13759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72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</cp:lastModifiedBy>
  <cp:revision>7</cp:revision>
  <dcterms:created xsi:type="dcterms:W3CDTF">2016-04-06T21:48:33Z</dcterms:created>
  <dcterms:modified xsi:type="dcterms:W3CDTF">2016-04-06T23:22:01Z</dcterms:modified>
</cp:coreProperties>
</file>