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7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92B91-6DC8-44A4-835C-13B64C90D2FA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5DCA2-0B6D-4A14-A60D-556684FABE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E566-B7AE-4A07-B870-4EC0F90DD05C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EFD46-05BE-4FE0-8B3C-E0EAA3AB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F417C-63E1-42A7-BD6A-6AF42610607F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415FC-3B99-47EE-B221-79E3189F70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E6456-115A-4443-A48E-55450A14F7A9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65C1-3F7A-4F10-8DA1-C2F96D284F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A60E5-B23E-461D-A34F-4EF838A11194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E9CC-3492-4050-B187-A81D2636F8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E934-EE73-4CE1-BD4B-E838934D29E7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A6DA-FB32-463B-A0B5-D7373E0CBC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25C04-7550-478E-848E-62280F2BE889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3DC01-E97F-474C-8809-87D918F9EA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64255-0A6D-46D7-B71C-69012126E74E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B2DE4-F3C1-41E9-AF20-561E30BE15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FFFBE-0A9C-47AF-87C0-51CDB96A81CB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38F9E-AFE2-4AC1-9BC0-6747F84D89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10E00-D1B7-4410-B1D0-674C2389FED2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3D9EB-092B-491D-9E52-B2FD1C0C72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B9F0-F469-490F-A42F-59D12F4C9CE0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84100-3836-4358-8D16-0D908CF89D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8EB4EE-CD5F-4F13-9CCA-361AEB0ABF88}" type="datetimeFigureOut">
              <a:rPr lang="ru-RU"/>
              <a:pPr>
                <a:defRPr/>
              </a:pPr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DD67E9-3962-48B1-AEA6-D0AD69206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Round and bits</a:t>
            </a:r>
          </a:p>
        </p:txBody>
      </p:sp>
      <p:sp>
        <p:nvSpPr>
          <p:cNvPr id="1331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Введение: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Идея: написать игру, завязанную на ритме.</a:t>
            </a:r>
          </a:p>
          <a:p>
            <a:pPr>
              <a:buFont typeface="Arial" charset="0"/>
              <a:buNone/>
            </a:pPr>
            <a:r>
              <a:rPr lang="ru-RU" smtClean="0"/>
              <a:t>Особенности игры: </a:t>
            </a:r>
          </a:p>
          <a:p>
            <a:r>
              <a:rPr lang="ru-RU" smtClean="0"/>
              <a:t>1) движение игрока, исключительно в такт музыки. </a:t>
            </a:r>
          </a:p>
          <a:p>
            <a:r>
              <a:rPr lang="ru-RU" smtClean="0"/>
              <a:t>2)Возможность загружать свою музыку.</a:t>
            </a:r>
          </a:p>
          <a:p>
            <a:r>
              <a:rPr lang="ru-RU" smtClean="0"/>
              <a:t>3)Рейтинг</a:t>
            </a:r>
          </a:p>
          <a:p>
            <a:r>
              <a:rPr lang="ru-RU" smtClean="0"/>
              <a:t>4)Секретные уровни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Описание реализации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L</a:t>
            </a:r>
            <a:r>
              <a:rPr lang="ru-RU" smtClean="0"/>
              <a:t>ibrosa создаёт массив битов, основываясь на которых идёт сам геймплей игры. Игроку нужно продержаться на арене с боссом до конца трека, избегая снарядов.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Идеи доработки:</a:t>
            </a:r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4876800"/>
          </a:xfrm>
        </p:spPr>
        <p:txBody>
          <a:bodyPr/>
          <a:lstStyle/>
          <a:p>
            <a:r>
              <a:rPr lang="ru-RU" smtClean="0"/>
              <a:t>Добавление большего количества спецэффектов.</a:t>
            </a:r>
          </a:p>
          <a:p>
            <a:r>
              <a:rPr lang="ru-RU" smtClean="0"/>
              <a:t>Новые атаки боссов.</a:t>
            </a:r>
          </a:p>
          <a:p>
            <a:r>
              <a:rPr lang="ru-RU" smtClean="0"/>
              <a:t>Выбор персонажей(у каждого были бы свои особенности)</a:t>
            </a:r>
          </a:p>
          <a:p>
            <a:r>
              <a:rPr lang="ru-RU" smtClean="0"/>
              <a:t>Удобный загрузчик музыки.</a:t>
            </a:r>
          </a:p>
          <a:p>
            <a:r>
              <a:rPr lang="ru-RU" smtClean="0"/>
              <a:t>Появление «неприятностей» во время игры(инвертированное управление, темнота, двойной урон, заглушка музыки, ускорение музыки и т.д)</a:t>
            </a:r>
          </a:p>
          <a:p>
            <a:r>
              <a:rPr lang="ru-RU" smtClean="0"/>
              <a:t>Переписать код на библиотеку Pyglet (в угоду оптимизации)</a:t>
            </a:r>
          </a:p>
          <a:p>
            <a:r>
              <a:rPr lang="ru-RU" smtClean="0"/>
              <a:t>Сделать игру более плавной (в идеале добавить вертикальную синхронизацию(это позволяет сделать Pyglet))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</Words>
  <Application>Microsoft Office PowerPoint</Application>
  <PresentationFormat>Произвольный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Тема Office</vt:lpstr>
      <vt:lpstr>Round and bits</vt:lpstr>
      <vt:lpstr>Введение:</vt:lpstr>
      <vt:lpstr>Описание реализации</vt:lpstr>
      <vt:lpstr>Идеи доработки: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and bits</dc:title>
  <dc:creator>Swetlana519@outlook.com</dc:creator>
  <cp:lastModifiedBy>Diman</cp:lastModifiedBy>
  <cp:revision>4</cp:revision>
  <dcterms:created xsi:type="dcterms:W3CDTF">2023-01-23T15:18:25Z</dcterms:created>
  <dcterms:modified xsi:type="dcterms:W3CDTF">2023-04-19T15:03:35Z</dcterms:modified>
</cp:coreProperties>
</file>