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A4A31D-9924-5743-9598-6011B08C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29F1B7D-8533-9D42-94C8-B83085F14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8BDDAF-0402-574C-AB3E-0FBEAD3C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3A46128-9BFF-CC4E-97C4-05D5E351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50499E6-2FD8-CF4D-84D9-42292374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588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D368FC-B441-A04D-83BC-67D93482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22148FC-FE1E-9945-943D-E31122FC7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63D3570-D444-2D4E-928B-200A6C61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2710391-F55C-1B43-9FE2-C35B1BEF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D9CBCC6-E59F-5A4E-B502-0D7E456F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039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19549E9-C50C-F24B-9313-ABC23A8CE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AF3506B-9916-4245-A8EE-1BC269CF8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0A3778F-892C-7240-8A2A-B89EA5B7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FF717BF-C8EB-134C-B9D0-ED184007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E07882A-E289-674F-BA77-CB47CED4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694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D9DB0B-D5C6-1243-A4B6-93237C47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7D83D22-D690-C94C-9243-62B6684B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4D8A83-6CF2-B84A-B962-E89CC905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5E0F60-3A37-7F49-9086-B9AD2C42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C0FDD08-61E0-D642-9027-A261FCA1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321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489AAD-113A-2749-8A94-99A8A233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DA086F9-F851-5743-BFA9-A69144BB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07C4E0B-69C8-D340-9045-B93060E8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305E991-5E8D-9B47-B679-7D7B4C21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F38FD39-9189-0342-95A6-CA9F9C5E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484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6B863A-BA99-194D-A231-D85D9EAF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9C7F73F-E9E8-5E41-9FB5-37059A752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531FB08-C5EE-5349-8AB6-21B7A968F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4EDC4BC-C7B7-2B47-B8DA-8FC0F63B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10FE0EB-86E3-9C42-85CC-61EBFD7D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24C4A8D-517C-B643-BC77-2DE388B4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9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2713A8-5DE9-C64D-A727-ED7AAF47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5F1F012-D016-D242-A388-E8B508F0F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489C0FB-C75D-3B48-9B31-EDD4EE9E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36F12-BDC6-3649-A487-CF553742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7ADAAEB-1418-1B45-8118-0DB2BA639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0F0F54B3-D72D-994A-9C20-43AA7335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AFD995E-C022-1D46-8875-EF4F923B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B2A7237-BFF5-4F41-BF55-597C5436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770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854002-9F59-764C-828F-137010D1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97824F6-6DF6-A147-88D9-5C338040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5D313AF-ABA6-9F4B-9142-007760B2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AFAC3F7-CD4F-9E46-97C6-26083BE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5558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9845440C-47A0-0541-929E-281D2A70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D99C0DF-FE55-EA4C-A52C-6D2F379D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31ED825-8553-B249-AC0A-9ED7298A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350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B76622-DF61-EA41-AE62-04DD301E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EAEB2E-7CE8-C343-AFCA-09416707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5EA0267-4A61-0E4B-A1B2-40EA90E2F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0103F52-0945-2E45-8E65-75AEBB32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A70F0B1-0B6A-5841-940F-BEBF0A1A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225AAF-5C0D-3D41-872F-6A2D3338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946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63EAFC-2A70-AC40-8606-8D60E3D5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44BE97C-3E12-9D46-B1DF-A2AF78118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414421C-8273-534D-9114-27DC6176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C72589F-FEA2-1146-AD62-E8075265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ECB3822-EA4E-4C49-A588-D1F8845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36FDE6D-F802-D045-8DEE-6F83D40C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7716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FC9114-7B43-0F40-AE4C-CFFFB9F9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F45A2EE-83DA-5447-8ECF-7CBE04E5A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10FEFA6-ADE4-544F-9A33-2C04692F0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6F1A-B5E1-5547-8E23-9EC41017B7BA}" type="datetimeFigureOut">
              <a:rPr lang="ru-RU" smtClean="0"/>
              <a:pPr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2BFB704-D225-1F47-BB2D-2F732956E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88D17F0-2058-724C-B01E-FEF5BAB78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5400-2097-1E44-88B8-0B7EF67238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617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454EE8-81F8-D649-B632-D7F299F36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Round and bits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53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FECF08-C45F-1A4E-959C-56F77FCC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ED9AB0E-347E-5241-9BC8-9EFFE898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Идея: написать игру, завязанную на ритме</a:t>
            </a:r>
            <a:r>
              <a:rPr lang="ru-RU" dirty="0" smtClean="0"/>
              <a:t>.</a:t>
            </a:r>
            <a:endParaRPr lang="ru-RU" dirty="0"/>
          </a:p>
          <a:p>
            <a:pPr>
              <a:buNone/>
            </a:pPr>
            <a:r>
              <a:rPr lang="ru-RU" dirty="0" smtClean="0"/>
              <a:t>Особенности игры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1) движение </a:t>
            </a:r>
            <a:r>
              <a:rPr lang="ru-RU" dirty="0"/>
              <a:t>игрока, исключительно в такт музыки. </a:t>
            </a:r>
            <a:endParaRPr lang="ru-RU" dirty="0" smtClean="0"/>
          </a:p>
          <a:p>
            <a:r>
              <a:rPr lang="ru-RU" dirty="0" smtClean="0"/>
              <a:t>2)</a:t>
            </a:r>
            <a:r>
              <a:rPr lang="ru-RU" dirty="0" smtClean="0"/>
              <a:t>Возможность </a:t>
            </a:r>
            <a:r>
              <a:rPr lang="ru-RU" dirty="0"/>
              <a:t>загружать свою музыку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3)Рейтинг</a:t>
            </a:r>
          </a:p>
          <a:p>
            <a:r>
              <a:rPr lang="ru-RU" dirty="0" smtClean="0"/>
              <a:t>4)Секретные уровни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6446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ACEB31-024C-3C48-B2D5-772D1140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69832EE-6EED-A943-AE5C-A010979A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L</a:t>
            </a:r>
            <a:r>
              <a:rPr lang="ru-RU" dirty="0" err="1"/>
              <a:t>ibrosa</a:t>
            </a:r>
            <a:r>
              <a:rPr lang="ru-RU" dirty="0"/>
              <a:t> создаёт массив битов, основываясь на которых идёт сам </a:t>
            </a:r>
            <a:r>
              <a:rPr lang="ru-RU" dirty="0" err="1" smtClean="0"/>
              <a:t>геймплей</a:t>
            </a:r>
            <a:r>
              <a:rPr lang="ru-RU" dirty="0" smtClean="0"/>
              <a:t> </a:t>
            </a:r>
            <a:r>
              <a:rPr lang="ru-RU" dirty="0"/>
              <a:t>игры. </a:t>
            </a:r>
            <a:r>
              <a:rPr lang="ru-RU" dirty="0" smtClean="0"/>
              <a:t>Игроку нужно продержаться на арене </a:t>
            </a:r>
            <a:r>
              <a:rPr lang="ru-RU" dirty="0" smtClean="0"/>
              <a:t>с боссом до конца трека, избегая снарядов.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577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39E448-A20A-D348-9061-E76CBCB5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</a:t>
            </a:r>
            <a:r>
              <a:rPr lang="ru-RU" dirty="0" smtClean="0"/>
              <a:t>доработки: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6ED9AB0E-347E-5241-9BC8-9EFFE898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10515600" cy="4351338"/>
          </a:xfrm>
        </p:spPr>
        <p:txBody>
          <a:bodyPr/>
          <a:lstStyle/>
          <a:p>
            <a:r>
              <a:rPr lang="ru-RU" dirty="0" smtClean="0"/>
              <a:t>Добавление большего количества спецэффектов.</a:t>
            </a:r>
            <a:endParaRPr lang="ru-RU" dirty="0" smtClean="0"/>
          </a:p>
          <a:p>
            <a:r>
              <a:rPr lang="ru-RU" dirty="0" smtClean="0"/>
              <a:t>Новые атаки боссов.</a:t>
            </a:r>
            <a:endParaRPr lang="ru-RU" dirty="0" smtClean="0"/>
          </a:p>
          <a:p>
            <a:r>
              <a:rPr lang="ru-RU" dirty="0" smtClean="0"/>
              <a:t>Выбор персонажей(у каждого были бы свои особенности)</a:t>
            </a:r>
          </a:p>
          <a:p>
            <a:r>
              <a:rPr lang="ru-RU" dirty="0" smtClean="0"/>
              <a:t>Удобный загрузчик музыки.</a:t>
            </a:r>
          </a:p>
          <a:p>
            <a:r>
              <a:rPr lang="ru-RU" dirty="0" smtClean="0"/>
              <a:t>Появление «неприятностей» во время игры(инвертированное управление, темнота, двойной урон, заглушка музыки, ускорение музыки и </a:t>
            </a:r>
            <a:r>
              <a:rPr lang="ru-RU" dirty="0" err="1" smtClean="0"/>
              <a:t>т.д</a:t>
            </a:r>
            <a:r>
              <a:rPr lang="ru-RU" dirty="0" smtClean="0"/>
              <a:t>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000481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Произвольный</PresentationFormat>
  <Paragraphs>16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Round and bits</vt:lpstr>
      <vt:lpstr>Введение:</vt:lpstr>
      <vt:lpstr>Описание реализации</vt:lpstr>
      <vt:lpstr>Идеи доработки: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and bits</dc:title>
  <dc:creator>Swetlana519@outlook.com</dc:creator>
  <cp:lastModifiedBy>1</cp:lastModifiedBy>
  <cp:revision>3</cp:revision>
  <dcterms:created xsi:type="dcterms:W3CDTF">2023-01-23T15:18:25Z</dcterms:created>
  <dcterms:modified xsi:type="dcterms:W3CDTF">2023-02-08T20:56:55Z</dcterms:modified>
</cp:coreProperties>
</file>