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7" r:id="rId5"/>
    <p:sldId id="269" r:id="rId6"/>
    <p:sldId id="270" r:id="rId7"/>
    <p:sldId id="276" r:id="rId8"/>
    <p:sldId id="277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Gaoyang 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did I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4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Training/Testing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we got from “bag of words”</a:t>
            </a:r>
          </a:p>
          <a:p>
            <a:r>
              <a:rPr lang="en-US" dirty="0"/>
              <a:t>Randomly separate the data in the radio of 6:1(roughly) into Training and Testing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1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 descr="naive-bayes-classifi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9" y="889352"/>
            <a:ext cx="5071948" cy="3249217"/>
          </a:xfrm>
          <a:prstGeom prst="rect">
            <a:avLst/>
          </a:prstGeom>
        </p:spPr>
      </p:pic>
      <p:pic>
        <p:nvPicPr>
          <p:cNvPr id="5" name="Picture 4" descr="34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42" y="2554061"/>
            <a:ext cx="5468067" cy="36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ayes: </a:t>
            </a:r>
          </a:p>
          <a:p>
            <a:r>
              <a:rPr lang="en-US" sz="1800" i="1" dirty="0"/>
              <a:t>F</a:t>
            </a:r>
            <a:r>
              <a:rPr lang="en-US" sz="1800" i="1" dirty="0" smtClean="0"/>
              <a:t>ew seconds</a:t>
            </a:r>
          </a:p>
          <a:p>
            <a:r>
              <a:rPr lang="en-US" dirty="0" smtClean="0"/>
              <a:t>Neural Network: </a:t>
            </a:r>
          </a:p>
          <a:p>
            <a:r>
              <a:rPr lang="en-US" sz="1800" i="1" dirty="0" smtClean="0"/>
              <a:t>Around 30 min in one computer</a:t>
            </a:r>
          </a:p>
          <a:p>
            <a:r>
              <a:rPr lang="en-US" sz="1800" i="1" dirty="0" smtClean="0"/>
              <a:t>One minute in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ayes: </a:t>
            </a:r>
            <a:endParaRPr lang="en-US" dirty="0"/>
          </a:p>
          <a:p>
            <a:r>
              <a:rPr lang="en-US" sz="1800" i="1" dirty="0" smtClean="0"/>
              <a:t>Three classes: 79.5%</a:t>
            </a:r>
          </a:p>
          <a:p>
            <a:r>
              <a:rPr lang="en-US" sz="1800" i="1" dirty="0" smtClean="0"/>
              <a:t>Twelve Classes: 38.1%</a:t>
            </a:r>
            <a:endParaRPr lang="en-US" sz="1800" i="1" dirty="0"/>
          </a:p>
        </p:txBody>
      </p:sp>
      <p:pic>
        <p:nvPicPr>
          <p:cNvPr id="6" name="Picture 5" descr="NB_3c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4" y="2112401"/>
            <a:ext cx="6665905" cy="1051679"/>
          </a:xfrm>
          <a:prstGeom prst="rect">
            <a:avLst/>
          </a:prstGeom>
        </p:spPr>
      </p:pic>
      <p:pic>
        <p:nvPicPr>
          <p:cNvPr id="7" name="Picture 6" descr="NB_12c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59" y="3822820"/>
            <a:ext cx="6342483" cy="10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7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Network:</a:t>
            </a:r>
          </a:p>
          <a:p>
            <a:r>
              <a:rPr lang="en-US" i="1" dirty="0"/>
              <a:t>86% for twelve classes!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9883"/>
            <a:ext cx="7421760" cy="48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5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/>
              <a:t>O</a:t>
            </a:r>
            <a:r>
              <a:rPr lang="en-US" dirty="0" err="1" smtClean="0"/>
              <a:t>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package has some inner mechanism to 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Compare result of Spark multilayer perceptron classifier and </a:t>
            </a:r>
            <a:r>
              <a:rPr lang="en-US" dirty="0" err="1" smtClean="0"/>
              <a:t>Scikit</a:t>
            </a:r>
            <a:r>
              <a:rPr lang="en-US" dirty="0" smtClean="0"/>
              <a:t>-learn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229328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1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1137</TotalTime>
  <Words>118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Machine Learning Part 2</vt:lpstr>
      <vt:lpstr>What did I do?</vt:lpstr>
      <vt:lpstr>Training/Testing data</vt:lpstr>
      <vt:lpstr>Model</vt:lpstr>
      <vt:lpstr>Runtime</vt:lpstr>
      <vt:lpstr>Accuracy</vt:lpstr>
      <vt:lpstr>Accuracy</vt:lpstr>
      <vt:lpstr>Avoiding Overfitting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2016 President Election</dc:title>
  <dc:creator>Yaxi Chen</dc:creator>
  <cp:lastModifiedBy>Yaxi Chen</cp:lastModifiedBy>
  <cp:revision>20</cp:revision>
  <dcterms:created xsi:type="dcterms:W3CDTF">2016-04-19T22:35:10Z</dcterms:created>
  <dcterms:modified xsi:type="dcterms:W3CDTF">2016-04-28T20:14:54Z</dcterms:modified>
</cp:coreProperties>
</file>