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9" autoAdjust="0"/>
    <p:restoredTop sz="94660"/>
  </p:normalViewPr>
  <p:slideViewPr>
    <p:cSldViewPr snapToGrid="0">
      <p:cViewPr>
        <p:scale>
          <a:sx n="70" d="100"/>
          <a:sy n="70" d="100"/>
        </p:scale>
        <p:origin x="184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96667-C547-4183-8BC5-BB049FCBBD8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6624F4-EE0E-44DE-97E7-A8569410283C}">
      <dgm:prSet phldrT="[文本]"/>
      <dgm:spPr/>
      <dgm:t>
        <a:bodyPr/>
        <a:lstStyle/>
        <a:p>
          <a:r>
            <a:rPr lang="en-US" altLang="zh-CN" dirty="0" smtClean="0"/>
            <a:t>Data file loading in</a:t>
          </a:r>
          <a:endParaRPr lang="zh-CN" altLang="en-US" dirty="0"/>
        </a:p>
      </dgm:t>
    </dgm:pt>
    <dgm:pt modelId="{9198DE7C-9A0A-4236-8B1F-DF2E4D84D53A}" type="parTrans" cxnId="{3875EDE6-9839-4066-AA59-35F188636ECB}">
      <dgm:prSet/>
      <dgm:spPr/>
      <dgm:t>
        <a:bodyPr/>
        <a:lstStyle/>
        <a:p>
          <a:endParaRPr lang="zh-CN" altLang="en-US"/>
        </a:p>
      </dgm:t>
    </dgm:pt>
    <dgm:pt modelId="{40779B38-75BD-4B2F-8E40-CD5C0A7AA07C}" type="sibTrans" cxnId="{3875EDE6-9839-4066-AA59-35F188636ECB}">
      <dgm:prSet/>
      <dgm:spPr/>
      <dgm:t>
        <a:bodyPr/>
        <a:lstStyle/>
        <a:p>
          <a:endParaRPr lang="zh-CN" altLang="en-US"/>
        </a:p>
      </dgm:t>
    </dgm:pt>
    <dgm:pt modelId="{2F94090D-7DEA-450F-A622-036A49077E2F}">
      <dgm:prSet phldrT="[文本]"/>
      <dgm:spPr/>
      <dgm:t>
        <a:bodyPr/>
        <a:lstStyle/>
        <a:p>
          <a:r>
            <a:rPr lang="en-US" altLang="zh-CN" dirty="0" smtClean="0"/>
            <a:t>Filter records</a:t>
          </a:r>
          <a:endParaRPr lang="zh-CN" altLang="en-US" dirty="0"/>
        </a:p>
      </dgm:t>
    </dgm:pt>
    <dgm:pt modelId="{8942F2E3-FEBF-4325-BAB8-44D2C7F49F8C}" type="parTrans" cxnId="{1D7FC717-58E4-4B2A-8742-032AD86BEC87}">
      <dgm:prSet/>
      <dgm:spPr/>
      <dgm:t>
        <a:bodyPr/>
        <a:lstStyle/>
        <a:p>
          <a:endParaRPr lang="zh-CN" altLang="en-US"/>
        </a:p>
      </dgm:t>
    </dgm:pt>
    <dgm:pt modelId="{7F38D424-C1C8-4FF6-A7D6-A58B1D93FDBF}" type="sibTrans" cxnId="{1D7FC717-58E4-4B2A-8742-032AD86BEC87}">
      <dgm:prSet/>
      <dgm:spPr/>
      <dgm:t>
        <a:bodyPr/>
        <a:lstStyle/>
        <a:p>
          <a:endParaRPr lang="zh-CN" altLang="en-US"/>
        </a:p>
      </dgm:t>
    </dgm:pt>
    <dgm:pt modelId="{3F2F46EE-1ACB-4C24-97A8-97B250AEEC57}">
      <dgm:prSet phldrT="[文本]"/>
      <dgm:spPr/>
      <dgm:t>
        <a:bodyPr/>
        <a:lstStyle/>
        <a:p>
          <a:r>
            <a:rPr lang="en-US" altLang="zh-CN" dirty="0" smtClean="0"/>
            <a:t>Group by attributes</a:t>
          </a:r>
          <a:endParaRPr lang="zh-CN" altLang="en-US" dirty="0"/>
        </a:p>
      </dgm:t>
    </dgm:pt>
    <dgm:pt modelId="{F5720A34-D502-4C8E-BC1B-77BC711DCECD}" type="parTrans" cxnId="{EB11263D-F90D-4A63-AED9-46B48C9C8D3D}">
      <dgm:prSet/>
      <dgm:spPr/>
      <dgm:t>
        <a:bodyPr/>
        <a:lstStyle/>
        <a:p>
          <a:endParaRPr lang="zh-CN" altLang="en-US"/>
        </a:p>
      </dgm:t>
    </dgm:pt>
    <dgm:pt modelId="{EFD4E29E-70B2-4761-B853-E6E5AE83B70A}" type="sibTrans" cxnId="{EB11263D-F90D-4A63-AED9-46B48C9C8D3D}">
      <dgm:prSet/>
      <dgm:spPr/>
      <dgm:t>
        <a:bodyPr/>
        <a:lstStyle/>
        <a:p>
          <a:endParaRPr lang="zh-CN" altLang="en-US"/>
        </a:p>
      </dgm:t>
    </dgm:pt>
    <dgm:pt modelId="{D80948FC-479B-4A82-B774-1F1DDD6E7292}">
      <dgm:prSet phldrT="[文本]"/>
      <dgm:spPr/>
      <dgm:t>
        <a:bodyPr/>
        <a:lstStyle/>
        <a:p>
          <a:r>
            <a:rPr lang="en-US" altLang="zh-CN" dirty="0" smtClean="0"/>
            <a:t>Count each records</a:t>
          </a:r>
          <a:endParaRPr lang="zh-CN" altLang="en-US" dirty="0"/>
        </a:p>
      </dgm:t>
    </dgm:pt>
    <dgm:pt modelId="{45CA84F6-C5F2-4553-A1A7-D06EC2F07091}" type="parTrans" cxnId="{8E36C939-AD63-4720-9061-1528532CA519}">
      <dgm:prSet/>
      <dgm:spPr/>
      <dgm:t>
        <a:bodyPr/>
        <a:lstStyle/>
        <a:p>
          <a:endParaRPr lang="zh-CN" altLang="en-US"/>
        </a:p>
      </dgm:t>
    </dgm:pt>
    <dgm:pt modelId="{F59C4770-017B-4065-B58F-301DB26E770F}" type="sibTrans" cxnId="{8E36C939-AD63-4720-9061-1528532CA519}">
      <dgm:prSet/>
      <dgm:spPr/>
      <dgm:t>
        <a:bodyPr/>
        <a:lstStyle/>
        <a:p>
          <a:endParaRPr lang="zh-CN" altLang="en-US"/>
        </a:p>
      </dgm:t>
    </dgm:pt>
    <dgm:pt modelId="{9241067B-E297-4174-AA04-F797E3B355BF}" type="pres">
      <dgm:prSet presAssocID="{EF796667-C547-4183-8BC5-BB049FCBBD83}" presName="Name0" presStyleCnt="0">
        <dgm:presLayoutVars>
          <dgm:chMax val="7"/>
          <dgm:chPref val="7"/>
          <dgm:dir/>
        </dgm:presLayoutVars>
      </dgm:prSet>
      <dgm:spPr/>
    </dgm:pt>
    <dgm:pt modelId="{696B1E0F-06E0-4B89-8622-755208B14595}" type="pres">
      <dgm:prSet presAssocID="{EF796667-C547-4183-8BC5-BB049FCBBD83}" presName="Name1" presStyleCnt="0"/>
      <dgm:spPr/>
    </dgm:pt>
    <dgm:pt modelId="{9CD5ABC4-6DEA-4291-8F26-53498E2ACC3B}" type="pres">
      <dgm:prSet presAssocID="{EF796667-C547-4183-8BC5-BB049FCBBD83}" presName="cycle" presStyleCnt="0"/>
      <dgm:spPr/>
    </dgm:pt>
    <dgm:pt modelId="{2262D200-5084-4583-BA4D-522A5780FCD3}" type="pres">
      <dgm:prSet presAssocID="{EF796667-C547-4183-8BC5-BB049FCBBD83}" presName="srcNode" presStyleLbl="node1" presStyleIdx="0" presStyleCnt="4"/>
      <dgm:spPr/>
    </dgm:pt>
    <dgm:pt modelId="{87C25604-6B38-4CD9-AA6B-F761B1A027A2}" type="pres">
      <dgm:prSet presAssocID="{EF796667-C547-4183-8BC5-BB049FCBBD83}" presName="conn" presStyleLbl="parChTrans1D2" presStyleIdx="0" presStyleCnt="1"/>
      <dgm:spPr/>
    </dgm:pt>
    <dgm:pt modelId="{0AB2B8A4-83A1-4622-9B24-5102610D9C2C}" type="pres">
      <dgm:prSet presAssocID="{EF796667-C547-4183-8BC5-BB049FCBBD83}" presName="extraNode" presStyleLbl="node1" presStyleIdx="0" presStyleCnt="4"/>
      <dgm:spPr/>
    </dgm:pt>
    <dgm:pt modelId="{D4A31381-02A5-42AD-ACCD-A4303DEC5DAE}" type="pres">
      <dgm:prSet presAssocID="{EF796667-C547-4183-8BC5-BB049FCBBD83}" presName="dstNode" presStyleLbl="node1" presStyleIdx="0" presStyleCnt="4"/>
      <dgm:spPr/>
    </dgm:pt>
    <dgm:pt modelId="{6A80078E-5817-439F-9E52-5321BF054D1C}" type="pres">
      <dgm:prSet presAssocID="{E86624F4-EE0E-44DE-97E7-A8569410283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BCD03D-694C-48DE-BFD5-26D8D1108702}" type="pres">
      <dgm:prSet presAssocID="{E86624F4-EE0E-44DE-97E7-A8569410283C}" presName="accent_1" presStyleCnt="0"/>
      <dgm:spPr/>
    </dgm:pt>
    <dgm:pt modelId="{C4608A52-2EC0-4CDF-8A92-E03CF8944AC3}" type="pres">
      <dgm:prSet presAssocID="{E86624F4-EE0E-44DE-97E7-A8569410283C}" presName="accentRepeatNode" presStyleLbl="solidFgAcc1" presStyleIdx="0" presStyleCnt="4"/>
      <dgm:spPr/>
    </dgm:pt>
    <dgm:pt modelId="{7A3AD06D-626B-414F-98F3-418938206251}" type="pres">
      <dgm:prSet presAssocID="{2F94090D-7DEA-450F-A622-036A49077E2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CC076A-74A2-4A1B-9F87-2BCAE0EFD7CE}" type="pres">
      <dgm:prSet presAssocID="{2F94090D-7DEA-450F-A622-036A49077E2F}" presName="accent_2" presStyleCnt="0"/>
      <dgm:spPr/>
    </dgm:pt>
    <dgm:pt modelId="{550FD0BC-1526-4A86-A904-FBFFD0FDD600}" type="pres">
      <dgm:prSet presAssocID="{2F94090D-7DEA-450F-A622-036A49077E2F}" presName="accentRepeatNode" presStyleLbl="solidFgAcc1" presStyleIdx="1" presStyleCnt="4"/>
      <dgm:spPr/>
    </dgm:pt>
    <dgm:pt modelId="{834FDC3E-BD08-4FDB-9E1D-9791561DE422}" type="pres">
      <dgm:prSet presAssocID="{3F2F46EE-1ACB-4C24-97A8-97B250AEEC5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05DD61-837E-424B-9E3C-B283A63A18BF}" type="pres">
      <dgm:prSet presAssocID="{3F2F46EE-1ACB-4C24-97A8-97B250AEEC57}" presName="accent_3" presStyleCnt="0"/>
      <dgm:spPr/>
    </dgm:pt>
    <dgm:pt modelId="{B145F0A4-B62E-4031-B3A2-FF1837CBB3C1}" type="pres">
      <dgm:prSet presAssocID="{3F2F46EE-1ACB-4C24-97A8-97B250AEEC57}" presName="accentRepeatNode" presStyleLbl="solidFgAcc1" presStyleIdx="2" presStyleCnt="4"/>
      <dgm:spPr/>
    </dgm:pt>
    <dgm:pt modelId="{2D0CCA17-D31A-42BB-A788-B1FCC2186064}" type="pres">
      <dgm:prSet presAssocID="{D80948FC-479B-4A82-B774-1F1DDD6E729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26F910-A58C-4F8B-B267-56202920D703}" type="pres">
      <dgm:prSet presAssocID="{D80948FC-479B-4A82-B774-1F1DDD6E7292}" presName="accent_4" presStyleCnt="0"/>
      <dgm:spPr/>
    </dgm:pt>
    <dgm:pt modelId="{E9C2CD10-D607-43A2-806A-562CCDB57687}" type="pres">
      <dgm:prSet presAssocID="{D80948FC-479B-4A82-B774-1F1DDD6E7292}" presName="accentRepeatNode" presStyleLbl="solidFgAcc1" presStyleIdx="3" presStyleCnt="4"/>
      <dgm:spPr/>
    </dgm:pt>
  </dgm:ptLst>
  <dgm:cxnLst>
    <dgm:cxn modelId="{0BE0FA2E-0BCA-47FA-A18D-E496AACB0D1B}" type="presOf" srcId="{D80948FC-479B-4A82-B774-1F1DDD6E7292}" destId="{2D0CCA17-D31A-42BB-A788-B1FCC2186064}" srcOrd="0" destOrd="0" presId="urn:microsoft.com/office/officeart/2008/layout/VerticalCurvedList"/>
    <dgm:cxn modelId="{EB11263D-F90D-4A63-AED9-46B48C9C8D3D}" srcId="{EF796667-C547-4183-8BC5-BB049FCBBD83}" destId="{3F2F46EE-1ACB-4C24-97A8-97B250AEEC57}" srcOrd="2" destOrd="0" parTransId="{F5720A34-D502-4C8E-BC1B-77BC711DCECD}" sibTransId="{EFD4E29E-70B2-4761-B853-E6E5AE83B70A}"/>
    <dgm:cxn modelId="{8E36C939-AD63-4720-9061-1528532CA519}" srcId="{EF796667-C547-4183-8BC5-BB049FCBBD83}" destId="{D80948FC-479B-4A82-B774-1F1DDD6E7292}" srcOrd="3" destOrd="0" parTransId="{45CA84F6-C5F2-4553-A1A7-D06EC2F07091}" sibTransId="{F59C4770-017B-4065-B58F-301DB26E770F}"/>
    <dgm:cxn modelId="{1F0C58E7-9E4F-48CD-A77E-8EBC589AE321}" type="presOf" srcId="{2F94090D-7DEA-450F-A622-036A49077E2F}" destId="{7A3AD06D-626B-414F-98F3-418938206251}" srcOrd="0" destOrd="0" presId="urn:microsoft.com/office/officeart/2008/layout/VerticalCurvedList"/>
    <dgm:cxn modelId="{1D7FC717-58E4-4B2A-8742-032AD86BEC87}" srcId="{EF796667-C547-4183-8BC5-BB049FCBBD83}" destId="{2F94090D-7DEA-450F-A622-036A49077E2F}" srcOrd="1" destOrd="0" parTransId="{8942F2E3-FEBF-4325-BAB8-44D2C7F49F8C}" sibTransId="{7F38D424-C1C8-4FF6-A7D6-A58B1D93FDBF}"/>
    <dgm:cxn modelId="{DBF2BE79-15C1-49F1-9F73-C7CA03123319}" type="presOf" srcId="{3F2F46EE-1ACB-4C24-97A8-97B250AEEC57}" destId="{834FDC3E-BD08-4FDB-9E1D-9791561DE422}" srcOrd="0" destOrd="0" presId="urn:microsoft.com/office/officeart/2008/layout/VerticalCurvedList"/>
    <dgm:cxn modelId="{3875EDE6-9839-4066-AA59-35F188636ECB}" srcId="{EF796667-C547-4183-8BC5-BB049FCBBD83}" destId="{E86624F4-EE0E-44DE-97E7-A8569410283C}" srcOrd="0" destOrd="0" parTransId="{9198DE7C-9A0A-4236-8B1F-DF2E4D84D53A}" sibTransId="{40779B38-75BD-4B2F-8E40-CD5C0A7AA07C}"/>
    <dgm:cxn modelId="{7B78C622-EE93-4E51-A309-2E6C8402171B}" type="presOf" srcId="{40779B38-75BD-4B2F-8E40-CD5C0A7AA07C}" destId="{87C25604-6B38-4CD9-AA6B-F761B1A027A2}" srcOrd="0" destOrd="0" presId="urn:microsoft.com/office/officeart/2008/layout/VerticalCurvedList"/>
    <dgm:cxn modelId="{A0A47900-88A7-44EC-BF96-BB7C930D71ED}" type="presOf" srcId="{EF796667-C547-4183-8BC5-BB049FCBBD83}" destId="{9241067B-E297-4174-AA04-F797E3B355BF}" srcOrd="0" destOrd="0" presId="urn:microsoft.com/office/officeart/2008/layout/VerticalCurvedList"/>
    <dgm:cxn modelId="{07EBB172-0A52-4B11-BD80-B5FBD960D6FE}" type="presOf" srcId="{E86624F4-EE0E-44DE-97E7-A8569410283C}" destId="{6A80078E-5817-439F-9E52-5321BF054D1C}" srcOrd="0" destOrd="0" presId="urn:microsoft.com/office/officeart/2008/layout/VerticalCurvedList"/>
    <dgm:cxn modelId="{43D55A6D-0FCC-4777-8EF1-C8A3D8097A0E}" type="presParOf" srcId="{9241067B-E297-4174-AA04-F797E3B355BF}" destId="{696B1E0F-06E0-4B89-8622-755208B14595}" srcOrd="0" destOrd="0" presId="urn:microsoft.com/office/officeart/2008/layout/VerticalCurvedList"/>
    <dgm:cxn modelId="{3F487839-FCA9-4BD3-A2CC-9D482339C41D}" type="presParOf" srcId="{696B1E0F-06E0-4B89-8622-755208B14595}" destId="{9CD5ABC4-6DEA-4291-8F26-53498E2ACC3B}" srcOrd="0" destOrd="0" presId="urn:microsoft.com/office/officeart/2008/layout/VerticalCurvedList"/>
    <dgm:cxn modelId="{1E45BE2F-4365-4C98-90AD-803C66A50923}" type="presParOf" srcId="{9CD5ABC4-6DEA-4291-8F26-53498E2ACC3B}" destId="{2262D200-5084-4583-BA4D-522A5780FCD3}" srcOrd="0" destOrd="0" presId="urn:microsoft.com/office/officeart/2008/layout/VerticalCurvedList"/>
    <dgm:cxn modelId="{F8D44FDF-05B5-4297-A8CE-A3D240DB7FF2}" type="presParOf" srcId="{9CD5ABC4-6DEA-4291-8F26-53498E2ACC3B}" destId="{87C25604-6B38-4CD9-AA6B-F761B1A027A2}" srcOrd="1" destOrd="0" presId="urn:microsoft.com/office/officeart/2008/layout/VerticalCurvedList"/>
    <dgm:cxn modelId="{B3105E0C-88DA-46D1-BE45-4E5B029572D4}" type="presParOf" srcId="{9CD5ABC4-6DEA-4291-8F26-53498E2ACC3B}" destId="{0AB2B8A4-83A1-4622-9B24-5102610D9C2C}" srcOrd="2" destOrd="0" presId="urn:microsoft.com/office/officeart/2008/layout/VerticalCurvedList"/>
    <dgm:cxn modelId="{5CD29060-20A7-4911-A78C-22F813C252C1}" type="presParOf" srcId="{9CD5ABC4-6DEA-4291-8F26-53498E2ACC3B}" destId="{D4A31381-02A5-42AD-ACCD-A4303DEC5DAE}" srcOrd="3" destOrd="0" presId="urn:microsoft.com/office/officeart/2008/layout/VerticalCurvedList"/>
    <dgm:cxn modelId="{F269471B-4D30-4238-ACC4-62BF5B23FEFB}" type="presParOf" srcId="{696B1E0F-06E0-4B89-8622-755208B14595}" destId="{6A80078E-5817-439F-9E52-5321BF054D1C}" srcOrd="1" destOrd="0" presId="urn:microsoft.com/office/officeart/2008/layout/VerticalCurvedList"/>
    <dgm:cxn modelId="{113EA8AC-29FE-49E1-A0F5-CD731736B6FB}" type="presParOf" srcId="{696B1E0F-06E0-4B89-8622-755208B14595}" destId="{65BCD03D-694C-48DE-BFD5-26D8D1108702}" srcOrd="2" destOrd="0" presId="urn:microsoft.com/office/officeart/2008/layout/VerticalCurvedList"/>
    <dgm:cxn modelId="{DD6C0C61-4029-4059-BACD-14DAAEEBEB22}" type="presParOf" srcId="{65BCD03D-694C-48DE-BFD5-26D8D1108702}" destId="{C4608A52-2EC0-4CDF-8A92-E03CF8944AC3}" srcOrd="0" destOrd="0" presId="urn:microsoft.com/office/officeart/2008/layout/VerticalCurvedList"/>
    <dgm:cxn modelId="{DB41FDE2-9C9F-4E3D-B077-23B354237FD8}" type="presParOf" srcId="{696B1E0F-06E0-4B89-8622-755208B14595}" destId="{7A3AD06D-626B-414F-98F3-418938206251}" srcOrd="3" destOrd="0" presId="urn:microsoft.com/office/officeart/2008/layout/VerticalCurvedList"/>
    <dgm:cxn modelId="{0B1EB78A-6E4E-4BB3-A0FA-E4B70FE77D56}" type="presParOf" srcId="{696B1E0F-06E0-4B89-8622-755208B14595}" destId="{DBCC076A-74A2-4A1B-9F87-2BCAE0EFD7CE}" srcOrd="4" destOrd="0" presId="urn:microsoft.com/office/officeart/2008/layout/VerticalCurvedList"/>
    <dgm:cxn modelId="{6031F461-5B16-4184-A26F-E07E2CABD906}" type="presParOf" srcId="{DBCC076A-74A2-4A1B-9F87-2BCAE0EFD7CE}" destId="{550FD0BC-1526-4A86-A904-FBFFD0FDD600}" srcOrd="0" destOrd="0" presId="urn:microsoft.com/office/officeart/2008/layout/VerticalCurvedList"/>
    <dgm:cxn modelId="{CB986080-13BA-49FD-AEB1-79FDA5F4D0A6}" type="presParOf" srcId="{696B1E0F-06E0-4B89-8622-755208B14595}" destId="{834FDC3E-BD08-4FDB-9E1D-9791561DE422}" srcOrd="5" destOrd="0" presId="urn:microsoft.com/office/officeart/2008/layout/VerticalCurvedList"/>
    <dgm:cxn modelId="{FB962439-5D8F-482B-9685-0FEA07EFE6FE}" type="presParOf" srcId="{696B1E0F-06E0-4B89-8622-755208B14595}" destId="{2405DD61-837E-424B-9E3C-B283A63A18BF}" srcOrd="6" destOrd="0" presId="urn:microsoft.com/office/officeart/2008/layout/VerticalCurvedList"/>
    <dgm:cxn modelId="{A33E62E4-244E-4E77-86E2-419E990D2D0B}" type="presParOf" srcId="{2405DD61-837E-424B-9E3C-B283A63A18BF}" destId="{B145F0A4-B62E-4031-B3A2-FF1837CBB3C1}" srcOrd="0" destOrd="0" presId="urn:microsoft.com/office/officeart/2008/layout/VerticalCurvedList"/>
    <dgm:cxn modelId="{51A5EDA4-B8A1-4C4E-A7E1-6DFD21D01D57}" type="presParOf" srcId="{696B1E0F-06E0-4B89-8622-755208B14595}" destId="{2D0CCA17-D31A-42BB-A788-B1FCC2186064}" srcOrd="7" destOrd="0" presId="urn:microsoft.com/office/officeart/2008/layout/VerticalCurvedList"/>
    <dgm:cxn modelId="{A6B76716-7C46-48BD-BCD7-096600ED32C8}" type="presParOf" srcId="{696B1E0F-06E0-4B89-8622-755208B14595}" destId="{7626F910-A58C-4F8B-B267-56202920D703}" srcOrd="8" destOrd="0" presId="urn:microsoft.com/office/officeart/2008/layout/VerticalCurvedList"/>
    <dgm:cxn modelId="{09AE28B0-6ECF-406D-B618-FEDC327FC9C1}" type="presParOf" srcId="{7626F910-A58C-4F8B-B267-56202920D703}" destId="{E9C2CD10-D607-43A2-806A-562CCDB5768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25604-6B38-4CD9-AA6B-F761B1A027A2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0078E-5817-439F-9E52-5321BF054D1C}">
      <dsp:nvSpPr>
        <dsp:cNvPr id="0" name=""/>
        <dsp:cNvSpPr/>
      </dsp:nvSpPr>
      <dsp:spPr>
        <a:xfrm>
          <a:off x="492024" y="334530"/>
          <a:ext cx="6498456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Data file loading in</a:t>
          </a:r>
          <a:endParaRPr lang="zh-CN" altLang="en-US" sz="3500" kern="1200" dirty="0"/>
        </a:p>
      </dsp:txBody>
      <dsp:txXfrm>
        <a:off x="492024" y="334530"/>
        <a:ext cx="6498456" cy="669409"/>
      </dsp:txXfrm>
    </dsp:sp>
    <dsp:sp modelId="{C4608A52-2EC0-4CDF-8A92-E03CF8944AC3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AD06D-626B-414F-98F3-418938206251}">
      <dsp:nvSpPr>
        <dsp:cNvPr id="0" name=""/>
        <dsp:cNvSpPr/>
      </dsp:nvSpPr>
      <dsp:spPr>
        <a:xfrm>
          <a:off x="875812" y="1338819"/>
          <a:ext cx="6114668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Filter records</a:t>
          </a:r>
          <a:endParaRPr lang="zh-CN" altLang="en-US" sz="3500" kern="1200" dirty="0"/>
        </a:p>
      </dsp:txBody>
      <dsp:txXfrm>
        <a:off x="875812" y="1338819"/>
        <a:ext cx="6114668" cy="669409"/>
      </dsp:txXfrm>
    </dsp:sp>
    <dsp:sp modelId="{550FD0BC-1526-4A86-A904-FBFFD0FDD600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FDC3E-BD08-4FDB-9E1D-9791561DE422}">
      <dsp:nvSpPr>
        <dsp:cNvPr id="0" name=""/>
        <dsp:cNvSpPr/>
      </dsp:nvSpPr>
      <dsp:spPr>
        <a:xfrm>
          <a:off x="875812" y="2343108"/>
          <a:ext cx="6114668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Group by attributes</a:t>
          </a:r>
          <a:endParaRPr lang="zh-CN" altLang="en-US" sz="3500" kern="1200" dirty="0"/>
        </a:p>
      </dsp:txBody>
      <dsp:txXfrm>
        <a:off x="875812" y="2343108"/>
        <a:ext cx="6114668" cy="669409"/>
      </dsp:txXfrm>
    </dsp:sp>
    <dsp:sp modelId="{B145F0A4-B62E-4031-B3A2-FF1837CBB3C1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CCA17-D31A-42BB-A788-B1FCC2186064}">
      <dsp:nvSpPr>
        <dsp:cNvPr id="0" name=""/>
        <dsp:cNvSpPr/>
      </dsp:nvSpPr>
      <dsp:spPr>
        <a:xfrm>
          <a:off x="492024" y="3347397"/>
          <a:ext cx="6498456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Count each records</a:t>
          </a:r>
          <a:endParaRPr lang="zh-CN" altLang="en-US" sz="3500" kern="1200" dirty="0"/>
        </a:p>
      </dsp:txBody>
      <dsp:txXfrm>
        <a:off x="492024" y="3347397"/>
        <a:ext cx="6498456" cy="669409"/>
      </dsp:txXfrm>
    </dsp:sp>
    <dsp:sp modelId="{E9C2CD10-D607-43A2-806A-562CCDB57687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0887-82B9-4FBA-8D3D-F3044530A08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3C3-9A37-4941-AC93-30652963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8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0887-82B9-4FBA-8D3D-F3044530A08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3C3-9A37-4941-AC93-30652963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5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0887-82B9-4FBA-8D3D-F3044530A08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3C3-9A37-4941-AC93-30652963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6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0887-82B9-4FBA-8D3D-F3044530A08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3C3-9A37-4941-AC93-30652963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5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0887-82B9-4FBA-8D3D-F3044530A08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3C3-9A37-4941-AC93-30652963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9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0887-82B9-4FBA-8D3D-F3044530A08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3C3-9A37-4941-AC93-30652963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9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0887-82B9-4FBA-8D3D-F3044530A08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3C3-9A37-4941-AC93-30652963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50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0887-82B9-4FBA-8D3D-F3044530A08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3C3-9A37-4941-AC93-30652963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9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0887-82B9-4FBA-8D3D-F3044530A08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3C3-9A37-4941-AC93-30652963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9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0887-82B9-4FBA-8D3D-F3044530A08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3C3-9A37-4941-AC93-30652963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1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0887-82B9-4FBA-8D3D-F3044530A08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3C3-9A37-4941-AC93-30652963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0887-82B9-4FBA-8D3D-F3044530A080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03C3-9A37-4941-AC93-30652963B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5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4029" y="773084"/>
            <a:ext cx="3773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Part2.1 Objective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1064029" y="1480970"/>
            <a:ext cx="884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 this part we’ll focusing on the original data, what insight we can retrieve from the data set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4029" y="2006221"/>
            <a:ext cx="9648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Sample questions are like: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overall sentiment(negative, neutral, positive percentage)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percentage of tweets per airline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Proportion of negative, neutral and positive sentiment tweets per airline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Reasons for negative sentiment tweets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Reasons for negative sentiment per airline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Tweet location exploration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Tweet time zone study</a:t>
            </a:r>
          </a:p>
        </p:txBody>
      </p:sp>
    </p:spTree>
    <p:extLst>
      <p:ext uri="{BB962C8B-B14F-4D97-AF65-F5344CB8AC3E}">
        <p14:creationId xmlns:p14="http://schemas.microsoft.com/office/powerpoint/2010/main" val="7883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FLOW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312655"/>
              </p:ext>
            </p:extLst>
          </p:nvPr>
        </p:nvGraphicFramePr>
        <p:xfrm>
          <a:off x="2570897" y="1866569"/>
          <a:ext cx="7050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6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666" y="218589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Sample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+mn-lt"/>
              </a:rPr>
              <a:t>Code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5511"/>
            <a:ext cx="9924985" cy="19753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2666" y="3220872"/>
            <a:ext cx="1819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Results</a:t>
            </a:r>
            <a:endParaRPr lang="zh-CN" altLang="en-US" sz="4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3026"/>
            <a:ext cx="4047699" cy="24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</a:t>
            </a:r>
            <a:br>
              <a:rPr lang="en-US" altLang="zh-CN" dirty="0" smtClean="0"/>
            </a:br>
            <a:r>
              <a:rPr lang="en-US" altLang="zh-CN" dirty="0"/>
              <a:t>overall sentiment analysis</a:t>
            </a:r>
            <a:endParaRPr lang="zh-CN" altLang="en-US" dirty="0"/>
          </a:p>
        </p:txBody>
      </p:sp>
      <p:pic>
        <p:nvPicPr>
          <p:cNvPr id="4" name="Picture 1" descr="/Users/alexhu/Library/Group Containers/Q79WDW8YH9.com.evernote.Evernote/Evernote/quick-note/hmh1992216___Evernote/quick-note-XcDs3F/attachment--7K6nlC/screenshot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7" b="14031"/>
          <a:stretch/>
        </p:blipFill>
        <p:spPr bwMode="auto">
          <a:xfrm>
            <a:off x="1646751" y="1690688"/>
            <a:ext cx="8357058" cy="47022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11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Percentage of tweets per airline</a:t>
            </a:r>
            <a:endParaRPr lang="zh-CN" altLang="en-US" dirty="0"/>
          </a:p>
        </p:txBody>
      </p:sp>
      <p:pic>
        <p:nvPicPr>
          <p:cNvPr id="4" name="Picture 2" descr="/Users/alexhu/Library/Group Containers/Q79WDW8YH9.com.evernote.Evernote/Evernote/quick-note/hmh1992216___Evernote/quick-note-XcDs3F/attachment--SEk7dq/screensho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91" y="1402544"/>
            <a:ext cx="5454190" cy="5046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1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negative, neutral positive sentiment tweets per airline</a:t>
            </a:r>
            <a:endParaRPr lang="zh-CN" altLang="en-US" sz="3600" dirty="0"/>
          </a:p>
        </p:txBody>
      </p:sp>
      <p:pic>
        <p:nvPicPr>
          <p:cNvPr id="4" name="Picture 3" descr="/Users/alexhu/Library/Group Containers/Q79WDW8YH9.com.evernote.Evernote/Evernote/quick-note/hmh1992216___Evernote/quick-note-XcDs3F/attachment--skuc3d/screensho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29" y="1267607"/>
            <a:ext cx="8270542" cy="520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41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negative, neutral positive sentiment tweets per airline 2 </a:t>
            </a:r>
            <a:endParaRPr lang="zh-CN" altLang="en-US" sz="3600" dirty="0"/>
          </a:p>
        </p:txBody>
      </p:sp>
      <p:pic>
        <p:nvPicPr>
          <p:cNvPr id="6" name="Picture 4" descr="/Users/alexhu/Library/Group Containers/Q79WDW8YH9.com.evernote.Evernote/Evernote/quick-note/hmh1992216___Evernote/quick-note-XcDs3F/attachment--NtpZZ0/screensho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509" y="1416193"/>
            <a:ext cx="8414982" cy="5219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1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 sentiment</a:t>
            </a:r>
            <a:endParaRPr lang="zh-CN" altLang="en-US" dirty="0"/>
          </a:p>
        </p:txBody>
      </p:sp>
      <p:pic>
        <p:nvPicPr>
          <p:cNvPr id="4" name="Picture 5" descr="/Users/alexhu/Library/Group Containers/Q79WDW8YH9.com.evernote.Evernote/Evernote/quick-note/hmh1992216___Evernote/quick-note-XcDs3F/attachment--B5Txfk/screensho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92" y="1375249"/>
            <a:ext cx="8810057" cy="5189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5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Location Visualization</a:t>
            </a:r>
            <a:endParaRPr lang="zh-CN" altLang="en-US" b="1" dirty="0"/>
          </a:p>
        </p:txBody>
      </p:sp>
      <p:pic>
        <p:nvPicPr>
          <p:cNvPr id="4" name="Picture 6" descr="/Users/alexhu/Library/Group Containers/Q79WDW8YH9.com.evernote.Evernote/Evernote/quick-note/hmh1992216___Evernote/quick-note-XcDs3F/attachment--QMMqai/screensho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78" y="1443488"/>
            <a:ext cx="9867331" cy="5052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3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113</Words>
  <Application>Microsoft Office PowerPoint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DATA FLOW</vt:lpstr>
      <vt:lpstr>Sample Code</vt:lpstr>
      <vt:lpstr>Analysis overall sentiment analysis</vt:lpstr>
      <vt:lpstr>Percentage of tweets per airline</vt:lpstr>
      <vt:lpstr>negative, neutral positive sentiment tweets per airline</vt:lpstr>
      <vt:lpstr>negative, neutral positive sentiment tweets per airline 2 </vt:lpstr>
      <vt:lpstr>Negative sentiment</vt:lpstr>
      <vt:lpstr> Location Visualization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Mengheng Hu</dc:creator>
  <cp:lastModifiedBy>Mengheng Hu</cp:lastModifiedBy>
  <cp:revision>6</cp:revision>
  <dcterms:created xsi:type="dcterms:W3CDTF">2016-04-25T20:31:32Z</dcterms:created>
  <dcterms:modified xsi:type="dcterms:W3CDTF">2016-04-25T21:54:42Z</dcterms:modified>
</cp:coreProperties>
</file>