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7" r:id="rId9"/>
    <p:sldId id="27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Дмитрий</a:t>
            </a:r>
            <a:endParaRPr dirty="0"/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t>JS Интенсив</a:t>
            </a:r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</a:t>
            </a:r>
            <a:r>
              <a:rPr lang="en-US" dirty="0"/>
              <a:t>8</a:t>
            </a:r>
            <a:r>
              <a:rPr dirty="0"/>
              <a:t>:</a:t>
            </a:r>
            <a:r>
              <a:rPr lang="en-US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4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 spc="-144"/>
            </a:pPr>
            <a:r>
              <a:rPr dirty="0" err="1"/>
              <a:t>Лекция</a:t>
            </a:r>
            <a:r>
              <a:rPr dirty="0"/>
              <a:t> </a:t>
            </a:r>
            <a:r>
              <a:rPr lang="ru-RU" dirty="0"/>
              <a:t>Бонусная:)</a:t>
            </a:r>
          </a:p>
          <a:p>
            <a:pPr>
              <a:defRPr sz="7200" spc="-144"/>
            </a:pPr>
            <a:r>
              <a:rPr lang="ru-RU"/>
              <a:t>Структуры данных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Стек(</a:t>
            </a:r>
            <a:r>
              <a:rPr lang="en-US" dirty="0"/>
              <a:t>Stack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xfrm>
            <a:off x="467833" y="3570366"/>
            <a:ext cx="22653832" cy="860075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Стек следует принципу </a:t>
            </a:r>
            <a:r>
              <a:rPr lang="en" dirty="0"/>
              <a:t>LIFO (Last In First Out — </a:t>
            </a:r>
            <a:r>
              <a:rPr lang="ru-RU" dirty="0"/>
              <a:t>последним вошел, первым вышел). Если вы сложили книги друг на друга, и захотели взять самую нижнюю книгу, то сначала возьмете верхнюю, затем следующую и т.д. Кнопка «Назад» в браузере позволяет перейти (вернуться) на предыдущую страницу.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Стек имеет следующие методы:</a:t>
            </a:r>
            <a:br>
              <a:rPr lang="ru-RU" dirty="0"/>
            </a:br>
            <a:br>
              <a:rPr lang="ru-RU" dirty="0"/>
            </a:br>
            <a:r>
              <a:rPr lang="en-US" dirty="0"/>
              <a:t>1) </a:t>
            </a:r>
            <a:r>
              <a:rPr lang="en" dirty="0"/>
              <a:t>push: </a:t>
            </a:r>
            <a:r>
              <a:rPr lang="ru-RU" dirty="0"/>
              <a:t>добавить новый элемент</a:t>
            </a:r>
          </a:p>
          <a:p>
            <a:r>
              <a:rPr lang="en" dirty="0"/>
              <a:t>2) pop: </a:t>
            </a:r>
            <a:r>
              <a:rPr lang="ru-RU" dirty="0"/>
              <a:t>удалить верхний элемент, вернуть его</a:t>
            </a:r>
          </a:p>
          <a:p>
            <a:r>
              <a:rPr lang="en" dirty="0"/>
              <a:t>3) peek: </a:t>
            </a:r>
            <a:r>
              <a:rPr lang="ru-RU" dirty="0"/>
              <a:t>вернуть верхний элемент</a:t>
            </a:r>
          </a:p>
          <a:p>
            <a:r>
              <a:rPr lang="en" dirty="0"/>
              <a:t>4)length: </a:t>
            </a:r>
            <a:r>
              <a:rPr lang="ru-RU" dirty="0"/>
              <a:t>вернуть количество элементов в  стеке</a:t>
            </a:r>
          </a:p>
          <a:p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34E830-5E31-CA40-9B53-29831833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93" y="3882802"/>
            <a:ext cx="8267606" cy="594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Очередь(</a:t>
            </a:r>
            <a:r>
              <a:rPr lang="en-US" dirty="0"/>
              <a:t>Queue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xfrm>
            <a:off x="467833" y="2660485"/>
            <a:ext cx="22653832" cy="95106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Очередь напоминает стек. Разница состоит в том, что очередь следует принципу </a:t>
            </a:r>
            <a:r>
              <a:rPr lang="en" dirty="0"/>
              <a:t>FIFO (First In First Out — </a:t>
            </a:r>
            <a:r>
              <a:rPr lang="ru-RU" dirty="0"/>
              <a:t>первым вошел, первым вышел). Когда вы стоите в очереди, первый в ней всегда будет первым.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Очередь имеет следующие методы: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1) </a:t>
            </a:r>
            <a:r>
              <a:rPr lang="en" dirty="0"/>
              <a:t>enqueue: </a:t>
            </a:r>
            <a:r>
              <a:rPr lang="ru-RU" dirty="0"/>
              <a:t>войти в очередь, добавить элемент в конец</a:t>
            </a:r>
          </a:p>
          <a:p>
            <a:r>
              <a:rPr lang="ru-RU" dirty="0"/>
              <a:t>2) </a:t>
            </a:r>
            <a:r>
              <a:rPr lang="en" dirty="0"/>
              <a:t>dequeue: </a:t>
            </a:r>
            <a:r>
              <a:rPr lang="ru-RU" dirty="0"/>
              <a:t>покинуть очередь, удалить первый элемент и вернуть его</a:t>
            </a:r>
          </a:p>
          <a:p>
            <a:r>
              <a:rPr lang="ru-RU" dirty="0"/>
              <a:t>3) </a:t>
            </a:r>
            <a:r>
              <a:rPr lang="en" dirty="0"/>
              <a:t>front: </a:t>
            </a:r>
            <a:r>
              <a:rPr lang="ru-RU" dirty="0"/>
              <a:t>получить первый элемент</a:t>
            </a:r>
          </a:p>
          <a:p>
            <a:r>
              <a:rPr lang="ru-RU" dirty="0"/>
              <a:t>4) </a:t>
            </a:r>
            <a:r>
              <a:rPr lang="en" dirty="0" err="1"/>
              <a:t>isEmpty</a:t>
            </a:r>
            <a:r>
              <a:rPr lang="en" dirty="0"/>
              <a:t>: </a:t>
            </a:r>
            <a:r>
              <a:rPr lang="ru-RU" dirty="0"/>
              <a:t>проверить, пуста ли очередь</a:t>
            </a:r>
          </a:p>
          <a:p>
            <a:r>
              <a:rPr lang="ru-RU" dirty="0"/>
              <a:t>5) </a:t>
            </a:r>
            <a:r>
              <a:rPr lang="en" dirty="0"/>
              <a:t>size: </a:t>
            </a:r>
            <a:r>
              <a:rPr lang="ru-RU" dirty="0"/>
              <a:t>получить количество элементов в очереди</a:t>
            </a:r>
          </a:p>
          <a:p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8AA09CE-D777-1741-A3B8-C3006970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972" y="4634851"/>
            <a:ext cx="8199183" cy="53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4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Связный список(</a:t>
            </a:r>
            <a:r>
              <a:rPr lang="en-US" dirty="0"/>
              <a:t>Linked list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xfrm>
            <a:off x="467833" y="3056550"/>
            <a:ext cx="22653832" cy="951063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	</a:t>
            </a:r>
            <a:r>
              <a:rPr lang="ru-RU" sz="3200" dirty="0"/>
              <a:t>Связный список — это цепочечная структура данных, где каждый узел состоит из двух частей: данных узла и указателя на следующий узел. </a:t>
            </a:r>
          </a:p>
          <a:p>
            <a:endParaRPr lang="ru-RU" sz="3200" dirty="0"/>
          </a:p>
          <a:p>
            <a:r>
              <a:rPr lang="ru-RU" sz="3200" dirty="0"/>
              <a:t>Односвязный список имеет следующие методы:</a:t>
            </a:r>
            <a:br>
              <a:rPr lang="ru-RU" sz="3200" dirty="0"/>
            </a:br>
            <a:br>
              <a:rPr lang="ru-RU" sz="3200" dirty="0"/>
            </a:br>
            <a:r>
              <a:rPr lang="en" sz="3200" dirty="0"/>
              <a:t>size: </a:t>
            </a:r>
            <a:r>
              <a:rPr lang="ru-RU" sz="3200" dirty="0"/>
              <a:t>вернуть количество узлов</a:t>
            </a:r>
          </a:p>
          <a:p>
            <a:r>
              <a:rPr lang="en" sz="3200" dirty="0"/>
              <a:t>head: </a:t>
            </a:r>
            <a:r>
              <a:rPr lang="ru-RU" sz="3200" dirty="0"/>
              <a:t>вернуть первый элемент (</a:t>
            </a:r>
            <a:r>
              <a:rPr lang="en" sz="3200" dirty="0"/>
              <a:t>head — </a:t>
            </a:r>
            <a:r>
              <a:rPr lang="ru-RU" sz="3200" dirty="0"/>
              <a:t>голова)</a:t>
            </a:r>
          </a:p>
          <a:p>
            <a:r>
              <a:rPr lang="en" sz="3200" dirty="0"/>
              <a:t>add: </a:t>
            </a:r>
            <a:r>
              <a:rPr lang="ru-RU" sz="3200" dirty="0"/>
              <a:t>добавить элемент в конец (</a:t>
            </a:r>
            <a:r>
              <a:rPr lang="en" sz="3200" dirty="0"/>
              <a:t>tail — </a:t>
            </a:r>
            <a:r>
              <a:rPr lang="ru-RU" sz="3200" dirty="0"/>
              <a:t>хвост)</a:t>
            </a:r>
          </a:p>
          <a:p>
            <a:r>
              <a:rPr lang="en" sz="3200" dirty="0"/>
              <a:t>remove: </a:t>
            </a:r>
            <a:r>
              <a:rPr lang="ru-RU" sz="3200" dirty="0"/>
              <a:t>удалить несколько узлов</a:t>
            </a:r>
          </a:p>
          <a:p>
            <a:r>
              <a:rPr lang="en" sz="3200" dirty="0" err="1"/>
              <a:t>indexOf</a:t>
            </a:r>
            <a:r>
              <a:rPr lang="en" sz="3200" dirty="0"/>
              <a:t>: </a:t>
            </a:r>
            <a:r>
              <a:rPr lang="ru-RU" sz="3200" dirty="0"/>
              <a:t>вернуть индекс узла</a:t>
            </a:r>
          </a:p>
          <a:p>
            <a:r>
              <a:rPr lang="en" sz="3200" dirty="0" err="1"/>
              <a:t>elementAt</a:t>
            </a:r>
            <a:r>
              <a:rPr lang="en" sz="3200" dirty="0"/>
              <a:t>: </a:t>
            </a:r>
            <a:r>
              <a:rPr lang="ru-RU" sz="3200" dirty="0"/>
              <a:t>вернуть узел по индексу</a:t>
            </a:r>
          </a:p>
          <a:p>
            <a:r>
              <a:rPr lang="en" sz="3200" dirty="0" err="1"/>
              <a:t>addAt</a:t>
            </a:r>
            <a:r>
              <a:rPr lang="en" sz="3200" dirty="0"/>
              <a:t>: </a:t>
            </a:r>
            <a:r>
              <a:rPr lang="ru-RU" sz="3200" dirty="0"/>
              <a:t>вставить узел в определенное место (по индексу)</a:t>
            </a:r>
          </a:p>
          <a:p>
            <a:r>
              <a:rPr lang="en" sz="3200" dirty="0" err="1"/>
              <a:t>removeAt</a:t>
            </a:r>
            <a:r>
              <a:rPr lang="en" sz="3200" dirty="0"/>
              <a:t>: </a:t>
            </a:r>
            <a:r>
              <a:rPr lang="ru-RU" sz="3200" dirty="0"/>
              <a:t>удалить определенный узел (по индексу)</a:t>
            </a:r>
          </a:p>
          <a:p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89FF4A-01D1-9E4B-A1E0-4FE7CEEC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494" y="4810272"/>
            <a:ext cx="9085943" cy="40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806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Хэш-таблица(</a:t>
            </a:r>
            <a:r>
              <a:rPr lang="en-US" dirty="0"/>
              <a:t>Hash table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xfrm>
            <a:off x="467833" y="3056550"/>
            <a:ext cx="22653832" cy="951063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sz="3200" dirty="0"/>
              <a:t>Хеш-таблица — это структура данных, которая строится по принципу ключ-значение. Из-за высокой скорости поиска значений по ключам, она используется в таких структурах, как </a:t>
            </a:r>
            <a:r>
              <a:rPr lang="en" sz="3200" dirty="0"/>
              <a:t>Map, Dictionary </a:t>
            </a:r>
            <a:r>
              <a:rPr lang="ru-RU" sz="3200" dirty="0"/>
              <a:t>и </a:t>
            </a:r>
            <a:r>
              <a:rPr lang="en" sz="3200" dirty="0"/>
              <a:t>Object. </a:t>
            </a:r>
            <a:r>
              <a:rPr lang="ru-RU" sz="3200" dirty="0"/>
              <a:t>Как показано на рисунке, хеш-таблица имеет </a:t>
            </a:r>
            <a:r>
              <a:rPr lang="en" sz="3200" dirty="0"/>
              <a:t>hash function, </a:t>
            </a:r>
            <a:r>
              <a:rPr lang="ru-RU" sz="3200" dirty="0"/>
              <a:t>преобразующую ключи в список номеров, которые используются как имена (значения) ключей. Время поиска значения по ключу может достигать </a:t>
            </a:r>
            <a:r>
              <a:rPr lang="en" sz="3200" dirty="0"/>
              <a:t>O(1). </a:t>
            </a:r>
            <a:r>
              <a:rPr lang="ru-RU" sz="3200" dirty="0"/>
              <a:t>Одинаковые ключи должны возвращать одинаковые значения — в этом суть функции </a:t>
            </a:r>
            <a:r>
              <a:rPr lang="ru-RU" sz="3200" dirty="0" err="1"/>
              <a:t>хэширования</a:t>
            </a:r>
            <a:r>
              <a:rPr lang="ru-RU" sz="3200" dirty="0"/>
              <a:t>.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Хеш-таблица имеет следующие методы:</a:t>
            </a:r>
            <a:br>
              <a:rPr lang="ru-RU" sz="3200" dirty="0"/>
            </a:br>
            <a:br>
              <a:rPr lang="ru-RU" sz="3200" dirty="0"/>
            </a:br>
            <a:r>
              <a:rPr lang="en-US" sz="3200" dirty="0"/>
              <a:t>1) </a:t>
            </a:r>
            <a:r>
              <a:rPr lang="en" sz="3200" dirty="0"/>
              <a:t>add: </a:t>
            </a:r>
            <a:r>
              <a:rPr lang="ru-RU" sz="3200" dirty="0"/>
              <a:t>добавить пару ключ/значение</a:t>
            </a:r>
          </a:p>
          <a:p>
            <a:r>
              <a:rPr lang="en" sz="3200" dirty="0"/>
              <a:t>2) remove: </a:t>
            </a:r>
            <a:r>
              <a:rPr lang="ru-RU" sz="3200" dirty="0"/>
              <a:t>удалить пару</a:t>
            </a:r>
          </a:p>
          <a:p>
            <a:r>
              <a:rPr lang="en" sz="3200" dirty="0"/>
              <a:t>3) lookup: </a:t>
            </a:r>
            <a:r>
              <a:rPr lang="ru-RU" sz="3200" dirty="0"/>
              <a:t>найти значение по ключу</a:t>
            </a:r>
          </a:p>
          <a:p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07BCDC-109F-2C43-965A-CA86161C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197" y="3538196"/>
            <a:ext cx="9753021" cy="71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569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xfrm>
            <a:off x="-6338" y="0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Дерево(</a:t>
            </a:r>
            <a:r>
              <a:rPr lang="en-US" dirty="0"/>
              <a:t>tree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xfrm>
            <a:off x="467833" y="4742121"/>
            <a:ext cx="22653832" cy="78250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dirty="0"/>
              <a:t>Древовидная структура — это многослойная (многоуровневая) структура. Это также нелинейная структура, в отличие от массива, стека и очереди. Данная структура очень эффективна в части добавления и поиска элементов. Вот некоторые концепции древовидной структуры:</a:t>
            </a:r>
            <a:br>
              <a:rPr lang="ru-RU" sz="3200" dirty="0"/>
            </a:b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1F9E7E-CA45-6748-8FE9-7FCC18D9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324" y="3934047"/>
            <a:ext cx="11238271" cy="67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628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050A617-CE9C-0045-A980-74CE428579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Дерево(</a:t>
            </a:r>
            <a:r>
              <a:rPr lang="en" dirty="0"/>
              <a:t>tree)</a:t>
            </a:r>
          </a:p>
          <a:p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B981CC-FA68-8647-89BD-A5E44CED882C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en" dirty="0"/>
              <a:t>root: </a:t>
            </a:r>
            <a:r>
              <a:rPr lang="ru-RU" dirty="0"/>
              <a:t>корневой элемент, не имеет «родителя»</a:t>
            </a:r>
          </a:p>
          <a:p>
            <a:r>
              <a:rPr lang="ru-RU" dirty="0"/>
              <a:t>2) </a:t>
            </a:r>
            <a:r>
              <a:rPr lang="en" dirty="0"/>
              <a:t>parent node: </a:t>
            </a:r>
            <a:r>
              <a:rPr lang="ru-RU" dirty="0"/>
              <a:t>прямой узел верхнего слоя (уровня), может быть только одним</a:t>
            </a:r>
          </a:p>
          <a:p>
            <a:r>
              <a:rPr lang="ru-RU" dirty="0"/>
              <a:t>3) </a:t>
            </a:r>
            <a:r>
              <a:rPr lang="en" dirty="0"/>
              <a:t>child node: </a:t>
            </a:r>
            <a:r>
              <a:rPr lang="ru-RU" dirty="0"/>
              <a:t>прямой узел (узлы) нижнего уровня, может быть несколько</a:t>
            </a:r>
          </a:p>
          <a:p>
            <a:r>
              <a:rPr lang="ru-RU" dirty="0"/>
              <a:t>4) </a:t>
            </a:r>
            <a:r>
              <a:rPr lang="en" dirty="0"/>
              <a:t>siblings: </a:t>
            </a:r>
            <a:r>
              <a:rPr lang="ru-RU" dirty="0"/>
              <a:t>дочерние элементы одного родительского узла</a:t>
            </a:r>
          </a:p>
          <a:p>
            <a:r>
              <a:rPr lang="ru-RU" dirty="0"/>
              <a:t>5) </a:t>
            </a:r>
            <a:r>
              <a:rPr lang="en" dirty="0"/>
              <a:t>leaf: </a:t>
            </a:r>
            <a:r>
              <a:rPr lang="ru-RU" dirty="0"/>
              <a:t>узел без «детей»</a:t>
            </a:r>
          </a:p>
          <a:p>
            <a:r>
              <a:rPr lang="ru-RU" dirty="0"/>
              <a:t>6) </a:t>
            </a:r>
            <a:r>
              <a:rPr lang="en" dirty="0"/>
              <a:t>Edge: </a:t>
            </a:r>
            <a:r>
              <a:rPr lang="ru-RU" dirty="0"/>
              <a:t>ветка или ссылка (связь) между узлами</a:t>
            </a:r>
          </a:p>
          <a:p>
            <a:r>
              <a:rPr lang="ru-RU" dirty="0"/>
              <a:t>7) </a:t>
            </a:r>
            <a:r>
              <a:rPr lang="en" dirty="0"/>
              <a:t>Path: </a:t>
            </a:r>
            <a:r>
              <a:rPr lang="ru-RU" dirty="0"/>
              <a:t>путь (совокупность ссылок) от начального узла до целевого элемента</a:t>
            </a:r>
          </a:p>
          <a:p>
            <a:r>
              <a:rPr lang="ru-RU" dirty="0"/>
              <a:t>8) </a:t>
            </a:r>
            <a:r>
              <a:rPr lang="en" dirty="0"/>
              <a:t>Height of Tree (</a:t>
            </a:r>
            <a:r>
              <a:rPr lang="ru-RU" dirty="0"/>
              <a:t>высота дерева): количество ссылок самого длинного пути от определенного элемента до узла, не имеющего потомков</a:t>
            </a:r>
          </a:p>
          <a:p>
            <a:r>
              <a:rPr lang="ru-RU" dirty="0"/>
              <a:t>9) </a:t>
            </a:r>
            <a:r>
              <a:rPr lang="en" dirty="0"/>
              <a:t>Depth of Node (</a:t>
            </a:r>
            <a:r>
              <a:rPr lang="ru-RU" dirty="0"/>
              <a:t>глубина узла): количество ссылок от корневого узла до определенного элемента</a:t>
            </a:r>
          </a:p>
          <a:p>
            <a:r>
              <a:rPr lang="ru-RU" dirty="0"/>
              <a:t>10) </a:t>
            </a:r>
            <a:r>
              <a:rPr lang="en" dirty="0"/>
              <a:t>Degree of Node: </a:t>
            </a:r>
            <a:r>
              <a:rPr lang="ru-RU" dirty="0"/>
              <a:t>количество потомков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533650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644</Words>
  <Application>Microsoft Macintosh PowerPoint</Application>
  <PresentationFormat>Произвольный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5</cp:revision>
  <dcterms:modified xsi:type="dcterms:W3CDTF">2022-04-25T15:42:14Z</dcterms:modified>
</cp:coreProperties>
</file>