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6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57EDA-DAD9-4002-9136-2966A41530E4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575AE-A817-4CD8-8AF6-CF5A1FC07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194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575AE-A817-4CD8-8AF6-CF5A1FC073C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51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8FBF-FB8E-49C7-912E-1A2DEF328A69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11BE-2277-478E-AF1F-8CFD29594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29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8FBF-FB8E-49C7-912E-1A2DEF328A69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11BE-2277-478E-AF1F-8CFD29594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8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8FBF-FB8E-49C7-912E-1A2DEF328A69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11BE-2277-478E-AF1F-8CFD29594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29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8FBF-FB8E-49C7-912E-1A2DEF328A69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11BE-2277-478E-AF1F-8CFD29594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55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8FBF-FB8E-49C7-912E-1A2DEF328A69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11BE-2277-478E-AF1F-8CFD29594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80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8FBF-FB8E-49C7-912E-1A2DEF328A69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11BE-2277-478E-AF1F-8CFD29594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34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8FBF-FB8E-49C7-912E-1A2DEF328A69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11BE-2277-478E-AF1F-8CFD29594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98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8FBF-FB8E-49C7-912E-1A2DEF328A69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11BE-2277-478E-AF1F-8CFD29594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70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8FBF-FB8E-49C7-912E-1A2DEF328A69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11BE-2277-478E-AF1F-8CFD29594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27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8FBF-FB8E-49C7-912E-1A2DEF328A69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11BE-2277-478E-AF1F-8CFD29594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19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8FBF-FB8E-49C7-912E-1A2DEF328A69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11BE-2277-478E-AF1F-8CFD29594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40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28FBF-FB8E-49C7-912E-1A2DEF328A69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C11BE-2277-478E-AF1F-8CFD29594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33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08307" y="1501629"/>
            <a:ext cx="6786694" cy="2333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PHP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个人立项</a:t>
            </a:r>
          </a:p>
          <a:p>
            <a:pPr algn="ctr">
              <a:lnSpc>
                <a:spcPct val="200000"/>
              </a:lnSpc>
            </a:pP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古风交流网站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5BAD711-CD08-4775-9129-01D422987DE2}"/>
              </a:ext>
            </a:extLst>
          </p:cNvPr>
          <p:cNvSpPr txBox="1"/>
          <p:nvPr/>
        </p:nvSpPr>
        <p:spPr>
          <a:xfrm>
            <a:off x="8268929" y="4316360"/>
            <a:ext cx="3647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董星宇</a:t>
            </a:r>
          </a:p>
        </p:txBody>
      </p:sp>
    </p:spTree>
    <p:extLst>
      <p:ext uri="{BB962C8B-B14F-4D97-AF65-F5344CB8AC3E}">
        <p14:creationId xmlns:p14="http://schemas.microsoft.com/office/powerpoint/2010/main" val="420521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边形 5"/>
          <p:cNvSpPr/>
          <p:nvPr/>
        </p:nvSpPr>
        <p:spPr>
          <a:xfrm>
            <a:off x="311727" y="623455"/>
            <a:ext cx="2299854" cy="394855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内容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6FF4ED-EFC8-4DE9-9C33-133BE297831B}"/>
              </a:ext>
            </a:extLst>
          </p:cNvPr>
          <p:cNvSpPr txBox="1"/>
          <p:nvPr/>
        </p:nvSpPr>
        <p:spPr>
          <a:xfrm>
            <a:off x="1687796" y="1490008"/>
            <a:ext cx="84262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用户管理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完成不同账号设置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古诗词查询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可以查询自己感兴趣的古诗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爱豆信息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可以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查询自己喜欢的古风歌手最新信息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朋友圈功能     跟不同的人进行交流，可以发布个人创作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		  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的古风歌曲或者古诗词，和同为古风爱好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		  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者进行交流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演唱会查询     查询最新的古风演唱会信息，如果可以的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		  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话，可以进行买票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917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35927" y="2610577"/>
            <a:ext cx="7629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latin typeface="Courier New" panose="02070309020205020404" pitchFamily="49" charset="0"/>
                <a:ea typeface="Adobe Gothic Std B" panose="020B0800000000000000" pitchFamily="34" charset="-128"/>
                <a:cs typeface="Courier New" panose="02070309020205020404" pitchFamily="49" charset="0"/>
              </a:rPr>
              <a:t>Thanks for Watching</a:t>
            </a:r>
            <a:endParaRPr lang="zh-CN" alt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27469" y="5786547"/>
            <a:ext cx="140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2018.9.6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69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57</Words>
  <Application>Microsoft Office PowerPoint</Application>
  <PresentationFormat>宽屏</PresentationFormat>
  <Paragraphs>12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Adobe Gothic Std B</vt:lpstr>
      <vt:lpstr>等线</vt:lpstr>
      <vt:lpstr>等线 Light</vt:lpstr>
      <vt:lpstr>楷体</vt:lpstr>
      <vt:lpstr>宋体</vt:lpstr>
      <vt:lpstr>Arial</vt:lpstr>
      <vt:lpstr>Courier New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子睿</dc:creator>
  <cp:lastModifiedBy>董 星宇</cp:lastModifiedBy>
  <cp:revision>40</cp:revision>
  <dcterms:created xsi:type="dcterms:W3CDTF">2018-09-04T06:13:33Z</dcterms:created>
  <dcterms:modified xsi:type="dcterms:W3CDTF">2018-09-20T07:02:02Z</dcterms:modified>
</cp:coreProperties>
</file>