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4">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63A4E7"/>
    <a:srgbClr val="79DFD2"/>
    <a:srgbClr val="2DBDAA"/>
    <a:srgbClr val="228E7F"/>
    <a:srgbClr val="CBE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varScale="1">
        <p:scale>
          <a:sx n="75" d="100"/>
          <a:sy n="75" d="100"/>
        </p:scale>
        <p:origin x="492" y="31"/>
      </p:cViewPr>
      <p:guideLst>
        <p:guide orient="horz" pos="654"/>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明轩" userId="865b7e879ed08025" providerId="LiveId" clId="{D9DBA005-F810-439B-8C01-4A475E3FF751}"/>
    <pc:docChg chg="undo custSel modSld">
      <pc:chgData name="李明轩" userId="865b7e879ed08025" providerId="LiveId" clId="{D9DBA005-F810-439B-8C01-4A475E3FF751}" dt="2018-04-11T13:44:01.134" v="3522" actId="20577"/>
      <pc:docMkLst>
        <pc:docMk/>
      </pc:docMkLst>
      <pc:sldChg chg="addSp delSp modSp">
        <pc:chgData name="李明轩" userId="865b7e879ed08025" providerId="LiveId" clId="{D9DBA005-F810-439B-8C01-4A475E3FF751}" dt="2018-04-11T13:44:01.134" v="3522" actId="20577"/>
        <pc:sldMkLst>
          <pc:docMk/>
          <pc:sldMk cId="0" sldId="257"/>
        </pc:sldMkLst>
        <pc:spChg chg="del mod">
          <ac:chgData name="李明轩" userId="865b7e879ed08025" providerId="LiveId" clId="{D9DBA005-F810-439B-8C01-4A475E3FF751}" dt="2018-04-11T13:14:28.052" v="2768" actId="478"/>
          <ac:spMkLst>
            <pc:docMk/>
            <pc:sldMk cId="0" sldId="257"/>
            <ac:spMk id="3" creationId="{00000000-0000-0000-0000-000000000000}"/>
          </ac:spMkLst>
        </pc:spChg>
        <pc:spChg chg="mod">
          <ac:chgData name="李明轩" userId="865b7e879ed08025" providerId="LiveId" clId="{D9DBA005-F810-439B-8C01-4A475E3FF751}" dt="2018-04-11T11:42:08.660" v="145" actId="1036"/>
          <ac:spMkLst>
            <pc:docMk/>
            <pc:sldMk cId="0" sldId="257"/>
            <ac:spMk id="7" creationId="{00000000-0000-0000-0000-000000000000}"/>
          </ac:spMkLst>
        </pc:spChg>
        <pc:spChg chg="mod">
          <ac:chgData name="李明轩" userId="865b7e879ed08025" providerId="LiveId" clId="{D9DBA005-F810-439B-8C01-4A475E3FF751}" dt="2018-04-11T13:13:26.078" v="2742" actId="20577"/>
          <ac:spMkLst>
            <pc:docMk/>
            <pc:sldMk cId="0" sldId="257"/>
            <ac:spMk id="8" creationId="{00000000-0000-0000-0000-000000000000}"/>
          </ac:spMkLst>
        </pc:spChg>
        <pc:spChg chg="mod">
          <ac:chgData name="李明轩" userId="865b7e879ed08025" providerId="LiveId" clId="{D9DBA005-F810-439B-8C01-4A475E3FF751}" dt="2018-04-11T12:08:34.092" v="1116" actId="1076"/>
          <ac:spMkLst>
            <pc:docMk/>
            <pc:sldMk cId="0" sldId="257"/>
            <ac:spMk id="11" creationId="{00000000-0000-0000-0000-000000000000}"/>
          </ac:spMkLst>
        </pc:spChg>
        <pc:spChg chg="mod">
          <ac:chgData name="李明轩" userId="865b7e879ed08025" providerId="LiveId" clId="{D9DBA005-F810-439B-8C01-4A475E3FF751}" dt="2018-04-11T11:36:01.998" v="67" actId="14100"/>
          <ac:spMkLst>
            <pc:docMk/>
            <pc:sldMk cId="0" sldId="257"/>
            <ac:spMk id="13" creationId="{00000000-0000-0000-0000-000000000000}"/>
          </ac:spMkLst>
        </pc:spChg>
        <pc:spChg chg="mod">
          <ac:chgData name="李明轩" userId="865b7e879ed08025" providerId="LiveId" clId="{D9DBA005-F810-439B-8C01-4A475E3FF751}" dt="2018-04-11T13:44:01.134" v="3522" actId="20577"/>
          <ac:spMkLst>
            <pc:docMk/>
            <pc:sldMk cId="0" sldId="257"/>
            <ac:spMk id="14" creationId="{00000000-0000-0000-0000-000000000000}"/>
          </ac:spMkLst>
        </pc:spChg>
        <pc:spChg chg="mod">
          <ac:chgData name="李明轩" userId="865b7e879ed08025" providerId="LiveId" clId="{D9DBA005-F810-439B-8C01-4A475E3FF751}" dt="2018-04-11T13:42:36.815" v="3500" actId="14100"/>
          <ac:spMkLst>
            <pc:docMk/>
            <pc:sldMk cId="0" sldId="257"/>
            <ac:spMk id="15" creationId="{00000000-0000-0000-0000-000000000000}"/>
          </ac:spMkLst>
        </pc:spChg>
        <pc:spChg chg="mod">
          <ac:chgData name="李明轩" userId="865b7e879ed08025" providerId="LiveId" clId="{D9DBA005-F810-439B-8C01-4A475E3FF751}" dt="2018-04-11T13:42:36.815" v="3500" actId="14100"/>
          <ac:spMkLst>
            <pc:docMk/>
            <pc:sldMk cId="0" sldId="257"/>
            <ac:spMk id="17" creationId="{00000000-0000-0000-0000-000000000000}"/>
          </ac:spMkLst>
        </pc:spChg>
        <pc:spChg chg="add del mod">
          <ac:chgData name="李明轩" userId="865b7e879ed08025" providerId="LiveId" clId="{D9DBA005-F810-439B-8C01-4A475E3FF751}" dt="2018-04-11T13:43:01.353" v="3503" actId="14100"/>
          <ac:spMkLst>
            <pc:docMk/>
            <pc:sldMk cId="0" sldId="257"/>
            <ac:spMk id="18" creationId="{00000000-0000-0000-0000-000000000000}"/>
          </ac:spMkLst>
        </pc:spChg>
        <pc:spChg chg="mod">
          <ac:chgData name="李明轩" userId="865b7e879ed08025" providerId="LiveId" clId="{D9DBA005-F810-439B-8C01-4A475E3FF751}" dt="2018-04-11T13:42:36.815" v="3500" actId="14100"/>
          <ac:spMkLst>
            <pc:docMk/>
            <pc:sldMk cId="0" sldId="257"/>
            <ac:spMk id="19" creationId="{00000000-0000-0000-0000-000000000000}"/>
          </ac:spMkLst>
        </pc:spChg>
        <pc:spChg chg="del mod">
          <ac:chgData name="李明轩" userId="865b7e879ed08025" providerId="LiveId" clId="{D9DBA005-F810-439B-8C01-4A475E3FF751}" dt="2018-04-11T13:14:20.033" v="2765" actId="478"/>
          <ac:spMkLst>
            <pc:docMk/>
            <pc:sldMk cId="0" sldId="257"/>
            <ac:spMk id="20" creationId="{00000000-0000-0000-0000-000000000000}"/>
          </ac:spMkLst>
        </pc:spChg>
        <pc:spChg chg="mod">
          <ac:chgData name="李明轩" userId="865b7e879ed08025" providerId="LiveId" clId="{D9DBA005-F810-439B-8C01-4A475E3FF751}" dt="2018-04-11T13:43:08.685" v="3504" actId="14100"/>
          <ac:spMkLst>
            <pc:docMk/>
            <pc:sldMk cId="0" sldId="257"/>
            <ac:spMk id="22" creationId="{00000000-0000-0000-0000-000000000000}"/>
          </ac:spMkLst>
        </pc:spChg>
        <pc:spChg chg="mod">
          <ac:chgData name="李明轩" userId="865b7e879ed08025" providerId="LiveId" clId="{D9DBA005-F810-439B-8C01-4A475E3FF751}" dt="2018-04-11T13:43:08.685" v="3504" actId="14100"/>
          <ac:spMkLst>
            <pc:docMk/>
            <pc:sldMk cId="0" sldId="257"/>
            <ac:spMk id="23" creationId="{00000000-0000-0000-0000-000000000000}"/>
          </ac:spMkLst>
        </pc:spChg>
        <pc:spChg chg="add del mod">
          <ac:chgData name="李明轩" userId="865b7e879ed08025" providerId="LiveId" clId="{D9DBA005-F810-439B-8C01-4A475E3FF751}" dt="2018-04-11T13:43:01.353" v="3503" actId="14100"/>
          <ac:spMkLst>
            <pc:docMk/>
            <pc:sldMk cId="0" sldId="257"/>
            <ac:spMk id="25" creationId="{00000000-0000-0000-0000-000000000000}"/>
          </ac:spMkLst>
        </pc:spChg>
        <pc:spChg chg="del mod">
          <ac:chgData name="李明轩" userId="865b7e879ed08025" providerId="LiveId" clId="{D9DBA005-F810-439B-8C01-4A475E3FF751}" dt="2018-04-11T13:14:20.033" v="2765" actId="478"/>
          <ac:spMkLst>
            <pc:docMk/>
            <pc:sldMk cId="0" sldId="257"/>
            <ac:spMk id="26" creationId="{00000000-0000-0000-0000-000000000000}"/>
          </ac:spMkLst>
        </pc:spChg>
        <pc:spChg chg="del mod">
          <ac:chgData name="李明轩" userId="865b7e879ed08025" providerId="LiveId" clId="{D9DBA005-F810-439B-8C01-4A475E3FF751}" dt="2018-04-11T13:14:30.052" v="2769" actId="478"/>
          <ac:spMkLst>
            <pc:docMk/>
            <pc:sldMk cId="0" sldId="257"/>
            <ac:spMk id="27" creationId="{00000000-0000-0000-0000-000000000000}"/>
          </ac:spMkLst>
        </pc:spChg>
        <pc:spChg chg="mod">
          <ac:chgData name="李明轩" userId="865b7e879ed08025" providerId="LiveId" clId="{D9DBA005-F810-439B-8C01-4A475E3FF751}" dt="2018-04-11T13:42:44.911" v="3501" actId="14100"/>
          <ac:spMkLst>
            <pc:docMk/>
            <pc:sldMk cId="0" sldId="257"/>
            <ac:spMk id="29" creationId="{00000000-0000-0000-0000-000000000000}"/>
          </ac:spMkLst>
        </pc:spChg>
        <pc:spChg chg="mod">
          <ac:chgData name="李明轩" userId="865b7e879ed08025" providerId="LiveId" clId="{D9DBA005-F810-439B-8C01-4A475E3FF751}" dt="2018-04-11T13:42:44.911" v="3501" actId="14100"/>
          <ac:spMkLst>
            <pc:docMk/>
            <pc:sldMk cId="0" sldId="257"/>
            <ac:spMk id="30" creationId="{00000000-0000-0000-0000-000000000000}"/>
          </ac:spMkLst>
        </pc:spChg>
        <pc:spChg chg="del mod">
          <ac:chgData name="李明轩" userId="865b7e879ed08025" providerId="LiveId" clId="{D9DBA005-F810-439B-8C01-4A475E3FF751}" dt="2018-04-11T11:54:34.800" v="923" actId="478"/>
          <ac:spMkLst>
            <pc:docMk/>
            <pc:sldMk cId="0" sldId="257"/>
            <ac:spMk id="31" creationId="{00000000-0000-0000-0000-000000000000}"/>
          </ac:spMkLst>
        </pc:spChg>
        <pc:spChg chg="del mod">
          <ac:chgData name="李明轩" userId="865b7e879ed08025" providerId="LiveId" clId="{D9DBA005-F810-439B-8C01-4A475E3FF751}" dt="2018-04-11T11:50:06.754" v="567" actId="478"/>
          <ac:spMkLst>
            <pc:docMk/>
            <pc:sldMk cId="0" sldId="257"/>
            <ac:spMk id="34" creationId="{00000000-0000-0000-0000-000000000000}"/>
          </ac:spMkLst>
        </pc:spChg>
        <pc:spChg chg="mod">
          <ac:chgData name="李明轩" userId="865b7e879ed08025" providerId="LiveId" clId="{D9DBA005-F810-439B-8C01-4A475E3FF751}" dt="2018-04-11T13:05:31.339" v="1872" actId="1076"/>
          <ac:spMkLst>
            <pc:docMk/>
            <pc:sldMk cId="0" sldId="257"/>
            <ac:spMk id="91" creationId="{00000000-0000-0000-0000-000000000000}"/>
          </ac:spMkLst>
        </pc:spChg>
        <pc:spChg chg="mod">
          <ac:chgData name="李明轩" userId="865b7e879ed08025" providerId="LiveId" clId="{D9DBA005-F810-439B-8C01-4A475E3FF751}" dt="2018-04-11T13:07:04.840" v="1894" actId="404"/>
          <ac:spMkLst>
            <pc:docMk/>
            <pc:sldMk cId="0" sldId="257"/>
            <ac:spMk id="93" creationId="{00000000-0000-0000-0000-000000000000}"/>
          </ac:spMkLst>
        </pc:spChg>
        <pc:spChg chg="del">
          <ac:chgData name="李明轩" userId="865b7e879ed08025" providerId="LiveId" clId="{D9DBA005-F810-439B-8C01-4A475E3FF751}" dt="2018-04-11T11:45:01.160" v="163" actId="478"/>
          <ac:spMkLst>
            <pc:docMk/>
            <pc:sldMk cId="0" sldId="257"/>
            <ac:spMk id="94" creationId="{00000000-0000-0000-0000-000000000000}"/>
          </ac:spMkLst>
        </pc:spChg>
        <pc:spChg chg="add mod">
          <ac:chgData name="李明轩" userId="865b7e879ed08025" providerId="LiveId" clId="{D9DBA005-F810-439B-8C01-4A475E3FF751}" dt="2018-04-11T11:56:55.342" v="955" actId="1076"/>
          <ac:spMkLst>
            <pc:docMk/>
            <pc:sldMk cId="0" sldId="257"/>
            <ac:spMk id="95" creationId="{0AEA24BF-2246-4B07-8892-41ED833CA539}"/>
          </ac:spMkLst>
        </pc:spChg>
        <pc:spChg chg="del">
          <ac:chgData name="李明轩" userId="865b7e879ed08025" providerId="LiveId" clId="{D9DBA005-F810-439B-8C01-4A475E3FF751}" dt="2018-04-11T11:45:01.160" v="163" actId="478"/>
          <ac:spMkLst>
            <pc:docMk/>
            <pc:sldMk cId="0" sldId="257"/>
            <ac:spMk id="96" creationId="{00000000-0000-0000-0000-000000000000}"/>
          </ac:spMkLst>
        </pc:spChg>
        <pc:spChg chg="add mod">
          <ac:chgData name="李明轩" userId="865b7e879ed08025" providerId="LiveId" clId="{D9DBA005-F810-439B-8C01-4A475E3FF751}" dt="2018-04-11T13:01:12.466" v="1765" actId="14100"/>
          <ac:spMkLst>
            <pc:docMk/>
            <pc:sldMk cId="0" sldId="257"/>
            <ac:spMk id="97" creationId="{D55EB25B-5DF5-4E92-B443-61D3B520F122}"/>
          </ac:spMkLst>
        </pc:spChg>
        <pc:spChg chg="add del mod">
          <ac:chgData name="李明轩" userId="865b7e879ed08025" providerId="LiveId" clId="{D9DBA005-F810-439B-8C01-4A475E3FF751}" dt="2018-04-11T12:09:10.862" v="1124" actId="14100"/>
          <ac:spMkLst>
            <pc:docMk/>
            <pc:sldMk cId="0" sldId="257"/>
            <ac:spMk id="98" creationId="{E7580D45-257F-4C2A-87E6-3732C5F0DDE8}"/>
          </ac:spMkLst>
        </pc:spChg>
        <pc:spChg chg="add mod">
          <ac:chgData name="李明轩" userId="865b7e879ed08025" providerId="LiveId" clId="{D9DBA005-F810-439B-8C01-4A475E3FF751}" dt="2018-04-11T13:06:58.052" v="1892" actId="403"/>
          <ac:spMkLst>
            <pc:docMk/>
            <pc:sldMk cId="0" sldId="257"/>
            <ac:spMk id="99" creationId="{B99E9BA5-7FA3-4D4F-8A64-59840304A89B}"/>
          </ac:spMkLst>
        </pc:spChg>
        <pc:spChg chg="add mod">
          <ac:chgData name="李明轩" userId="865b7e879ed08025" providerId="LiveId" clId="{D9DBA005-F810-439B-8C01-4A475E3FF751}" dt="2018-04-11T13:02:17.063" v="1772" actId="14100"/>
          <ac:spMkLst>
            <pc:docMk/>
            <pc:sldMk cId="0" sldId="257"/>
            <ac:spMk id="101" creationId="{EFED8C76-5FCB-4074-A203-AE52DF5E7290}"/>
          </ac:spMkLst>
        </pc:spChg>
        <pc:spChg chg="add mod">
          <ac:chgData name="李明轩" userId="865b7e879ed08025" providerId="LiveId" clId="{D9DBA005-F810-439B-8C01-4A475E3FF751}" dt="2018-04-11T13:17:50.502" v="2809" actId="20577"/>
          <ac:spMkLst>
            <pc:docMk/>
            <pc:sldMk cId="0" sldId="257"/>
            <ac:spMk id="105" creationId="{97F9D4C2-39BF-454A-896D-C077384A2E0C}"/>
          </ac:spMkLst>
        </pc:spChg>
        <pc:spChg chg="add mod">
          <ac:chgData name="李明轩" userId="865b7e879ed08025" providerId="LiveId" clId="{D9DBA005-F810-439B-8C01-4A475E3FF751}" dt="2018-04-11T13:06:10.469" v="1878" actId="14100"/>
          <ac:spMkLst>
            <pc:docMk/>
            <pc:sldMk cId="0" sldId="257"/>
            <ac:spMk id="106" creationId="{832E7736-0247-406F-96FB-FF692EA7837F}"/>
          </ac:spMkLst>
        </pc:spChg>
        <pc:spChg chg="add mod">
          <ac:chgData name="李明轩" userId="865b7e879ed08025" providerId="LiveId" clId="{D9DBA005-F810-439B-8C01-4A475E3FF751}" dt="2018-04-11T13:02:34.194" v="1775" actId="14100"/>
          <ac:spMkLst>
            <pc:docMk/>
            <pc:sldMk cId="0" sldId="257"/>
            <ac:spMk id="107" creationId="{8ADA0AF4-619A-49BF-9CEC-C20DA01E1B85}"/>
          </ac:spMkLst>
        </pc:spChg>
        <pc:spChg chg="add del mod">
          <ac:chgData name="李明轩" userId="865b7e879ed08025" providerId="LiveId" clId="{D9DBA005-F810-439B-8C01-4A475E3FF751}" dt="2018-04-11T12:56:04.103" v="1493" actId="478"/>
          <ac:spMkLst>
            <pc:docMk/>
            <pc:sldMk cId="0" sldId="257"/>
            <ac:spMk id="108" creationId="{1C6A471B-EEE8-4A87-9761-6322C04F89E1}"/>
          </ac:spMkLst>
        </pc:spChg>
        <pc:spChg chg="add del">
          <ac:chgData name="李明轩" userId="865b7e879ed08025" providerId="LiveId" clId="{D9DBA005-F810-439B-8C01-4A475E3FF751}" dt="2018-04-11T13:00:51.677" v="1760" actId="20577"/>
          <ac:spMkLst>
            <pc:docMk/>
            <pc:sldMk cId="0" sldId="257"/>
            <ac:spMk id="111" creationId="{7CC6DC78-D4AB-44C5-A5EA-F94F9961B837}"/>
          </ac:spMkLst>
        </pc:spChg>
        <pc:spChg chg="add mod">
          <ac:chgData name="李明轩" userId="865b7e879ed08025" providerId="LiveId" clId="{D9DBA005-F810-439B-8C01-4A475E3FF751}" dt="2018-04-11T13:16:19.082" v="2787" actId="14100"/>
          <ac:spMkLst>
            <pc:docMk/>
            <pc:sldMk cId="0" sldId="257"/>
            <ac:spMk id="112" creationId="{70C85BC1-170C-4E81-A4A9-4A99C5E87AB0}"/>
          </ac:spMkLst>
        </pc:spChg>
        <pc:spChg chg="mod">
          <ac:chgData name="李明轩" userId="865b7e879ed08025" providerId="LiveId" clId="{D9DBA005-F810-439B-8C01-4A475E3FF751}" dt="2018-04-11T12:37:37.792" v="1368" actId="14100"/>
          <ac:spMkLst>
            <pc:docMk/>
            <pc:sldMk cId="0" sldId="257"/>
            <ac:spMk id="163" creationId="{00000000-0000-0000-0000-000000000000}"/>
          </ac:spMkLst>
        </pc:spChg>
        <pc:spChg chg="mod">
          <ac:chgData name="李明轩" userId="865b7e879ed08025" providerId="LiveId" clId="{D9DBA005-F810-439B-8C01-4A475E3FF751}" dt="2018-04-11T12:37:23.607" v="1365" actId="14100"/>
          <ac:spMkLst>
            <pc:docMk/>
            <pc:sldMk cId="0" sldId="257"/>
            <ac:spMk id="164" creationId="{00000000-0000-0000-0000-000000000000}"/>
          </ac:spMkLst>
        </pc:spChg>
        <pc:spChg chg="mod">
          <ac:chgData name="李明轩" userId="865b7e879ed08025" providerId="LiveId" clId="{D9DBA005-F810-439B-8C01-4A475E3FF751}" dt="2018-04-11T12:40:04.489" v="1382" actId="14100"/>
          <ac:spMkLst>
            <pc:docMk/>
            <pc:sldMk cId="0" sldId="257"/>
            <ac:spMk id="187" creationId="{00000000-0000-0000-0000-000000000000}"/>
          </ac:spMkLst>
        </pc:spChg>
        <pc:spChg chg="mod">
          <ac:chgData name="李明轩" userId="865b7e879ed08025" providerId="LiveId" clId="{D9DBA005-F810-439B-8C01-4A475E3FF751}" dt="2018-04-11T12:35:20.933" v="1351" actId="14100"/>
          <ac:spMkLst>
            <pc:docMk/>
            <pc:sldMk cId="0" sldId="257"/>
            <ac:spMk id="196" creationId="{00000000-0000-0000-0000-000000000000}"/>
          </ac:spMkLst>
        </pc:spChg>
        <pc:spChg chg="mod">
          <ac:chgData name="李明轩" userId="865b7e879ed08025" providerId="LiveId" clId="{D9DBA005-F810-439B-8C01-4A475E3FF751}" dt="2018-04-11T12:35:24.026" v="1352" actId="1037"/>
          <ac:spMkLst>
            <pc:docMk/>
            <pc:sldMk cId="0" sldId="257"/>
            <ac:spMk id="197" creationId="{00000000-0000-0000-0000-000000000000}"/>
          </ac:spMkLst>
        </pc:spChg>
        <pc:spChg chg="mod">
          <ac:chgData name="李明轩" userId="865b7e879ed08025" providerId="LiveId" clId="{D9DBA005-F810-439B-8C01-4A475E3FF751}" dt="2018-04-11T12:38:52.989" v="1378" actId="14100"/>
          <ac:spMkLst>
            <pc:docMk/>
            <pc:sldMk cId="0" sldId="257"/>
            <ac:spMk id="199" creationId="{00000000-0000-0000-0000-000000000000}"/>
          </ac:spMkLst>
        </pc:spChg>
        <pc:spChg chg="mod">
          <ac:chgData name="李明轩" userId="865b7e879ed08025" providerId="LiveId" clId="{D9DBA005-F810-439B-8C01-4A475E3FF751}" dt="2018-04-11T12:38:31.071" v="1374" actId="14100"/>
          <ac:spMkLst>
            <pc:docMk/>
            <pc:sldMk cId="0" sldId="257"/>
            <ac:spMk id="200" creationId="{00000000-0000-0000-0000-000000000000}"/>
          </ac:spMkLst>
        </pc:spChg>
        <pc:grpChg chg="mod">
          <ac:chgData name="李明轩" userId="865b7e879ed08025" providerId="LiveId" clId="{D9DBA005-F810-439B-8C01-4A475E3FF751}" dt="2018-04-11T12:38:10.241" v="1371" actId="14100"/>
          <ac:grpSpMkLst>
            <pc:docMk/>
            <pc:sldMk cId="0" sldId="257"/>
            <ac:grpSpMk id="155" creationId="{00000000-0000-0000-0000-000000000000}"/>
          </ac:grpSpMkLst>
        </pc:grpChg>
        <pc:grpChg chg="mod">
          <ac:chgData name="李明轩" userId="865b7e879ed08025" providerId="LiveId" clId="{D9DBA005-F810-439B-8C01-4A475E3FF751}" dt="2018-04-11T12:38:10.241" v="1371" actId="14100"/>
          <ac:grpSpMkLst>
            <pc:docMk/>
            <pc:sldMk cId="0" sldId="257"/>
            <ac:grpSpMk id="162" creationId="{00000000-0000-0000-0000-000000000000}"/>
          </ac:grpSpMkLst>
        </pc:grpChg>
        <pc:grpChg chg="mod">
          <ac:chgData name="李明轩" userId="865b7e879ed08025" providerId="LiveId" clId="{D9DBA005-F810-439B-8C01-4A475E3FF751}" dt="2018-04-11T12:38:10.241" v="1371" actId="14100"/>
          <ac:grpSpMkLst>
            <pc:docMk/>
            <pc:sldMk cId="0" sldId="257"/>
            <ac:grpSpMk id="165" creationId="{00000000-0000-0000-0000-000000000000}"/>
          </ac:grpSpMkLst>
        </pc:grpChg>
        <pc:grpChg chg="mod">
          <ac:chgData name="李明轩" userId="865b7e879ed08025" providerId="LiveId" clId="{D9DBA005-F810-439B-8C01-4A475E3FF751}" dt="2018-04-11T12:38:10.241" v="1371" actId="14100"/>
          <ac:grpSpMkLst>
            <pc:docMk/>
            <pc:sldMk cId="0" sldId="257"/>
            <ac:grpSpMk id="173" creationId="{00000000-0000-0000-0000-000000000000}"/>
          </ac:grpSpMkLst>
        </pc:grpChg>
        <pc:grpChg chg="mod">
          <ac:chgData name="李明轩" userId="865b7e879ed08025" providerId="LiveId" clId="{D9DBA005-F810-439B-8C01-4A475E3FF751}" dt="2018-04-11T12:39:54.721" v="1381" actId="14100"/>
          <ac:grpSpMkLst>
            <pc:docMk/>
            <pc:sldMk cId="0" sldId="257"/>
            <ac:grpSpMk id="180" creationId="{00000000-0000-0000-0000-000000000000}"/>
          </ac:grpSpMkLst>
        </pc:grpChg>
        <pc:grpChg chg="mod">
          <ac:chgData name="李明轩" userId="865b7e879ed08025" providerId="LiveId" clId="{D9DBA005-F810-439B-8C01-4A475E3FF751}" dt="2018-04-11T12:40:13.896" v="1383" actId="14100"/>
          <ac:grpSpMkLst>
            <pc:docMk/>
            <pc:sldMk cId="0" sldId="257"/>
            <ac:grpSpMk id="188" creationId="{00000000-0000-0000-0000-000000000000}"/>
          </ac:grpSpMkLst>
        </pc:grpChg>
        <pc:grpChg chg="mod">
          <ac:chgData name="李明轩" userId="865b7e879ed08025" providerId="LiveId" clId="{D9DBA005-F810-439B-8C01-4A475E3FF751}" dt="2018-04-11T12:40:04.489" v="1382" actId="14100"/>
          <ac:grpSpMkLst>
            <pc:docMk/>
            <pc:sldMk cId="0" sldId="257"/>
            <ac:grpSpMk id="195" creationId="{00000000-0000-0000-0000-000000000000}"/>
          </ac:grpSpMkLst>
        </pc:grpChg>
        <pc:grpChg chg="mod">
          <ac:chgData name="李明轩" userId="865b7e879ed08025" providerId="LiveId" clId="{D9DBA005-F810-439B-8C01-4A475E3FF751}" dt="2018-04-11T12:39:11.002" v="1379" actId="14100"/>
          <ac:grpSpMkLst>
            <pc:docMk/>
            <pc:sldMk cId="0" sldId="257"/>
            <ac:grpSpMk id="198" creationId="{00000000-0000-0000-0000-000000000000}"/>
          </ac:grpSpMkLst>
        </pc:grpChg>
        <pc:grpChg chg="mod">
          <ac:chgData name="李明轩" userId="865b7e879ed08025" providerId="LiveId" clId="{D9DBA005-F810-439B-8C01-4A475E3FF751}" dt="2018-04-11T13:14:13.275" v="2764" actId="1076"/>
          <ac:grpSpMkLst>
            <pc:docMk/>
            <pc:sldMk cId="0" sldId="257"/>
            <ac:grpSpMk id="201" creationId="{00000000-0000-0000-0000-000000000000}"/>
          </ac:grpSpMkLst>
        </pc:grpChg>
        <pc:grpChg chg="mod">
          <ac:chgData name="李明轩" userId="865b7e879ed08025" providerId="LiveId" clId="{D9DBA005-F810-439B-8C01-4A475E3FF751}" dt="2018-04-11T12:39:27.723" v="1380" actId="14100"/>
          <ac:grpSpMkLst>
            <pc:docMk/>
            <pc:sldMk cId="0" sldId="257"/>
            <ac:grpSpMk id="205" creationId="{00000000-0000-0000-0000-000000000000}"/>
          </ac:grpSpMkLst>
        </pc:grpChg>
        <pc:grpChg chg="mod">
          <ac:chgData name="李明轩" userId="865b7e879ed08025" providerId="LiveId" clId="{D9DBA005-F810-439B-8C01-4A475E3FF751}" dt="2018-04-11T12:39:54.721" v="1381" actId="14100"/>
          <ac:grpSpMkLst>
            <pc:docMk/>
            <pc:sldMk cId="0" sldId="257"/>
            <ac:grpSpMk id="212" creationId="{00000000-0000-0000-0000-000000000000}"/>
          </ac:grpSpMkLst>
        </pc:grpChg>
        <pc:picChg chg="del">
          <ac:chgData name="李明轩" userId="865b7e879ed08025" providerId="LiveId" clId="{D9DBA005-F810-439B-8C01-4A475E3FF751}" dt="2018-04-11T11:42:30.737" v="151" actId="478"/>
          <ac:picMkLst>
            <pc:docMk/>
            <pc:sldMk cId="0" sldId="257"/>
            <ac:picMk id="2" creationId="{00000000-0000-0000-0000-000000000000}"/>
          </ac:picMkLst>
        </pc:picChg>
        <pc:picChg chg="del">
          <ac:chgData name="李明轩" userId="865b7e879ed08025" providerId="LiveId" clId="{D9DBA005-F810-439B-8C01-4A475E3FF751}" dt="2018-04-11T11:45:01.160" v="163" actId="478"/>
          <ac:picMkLst>
            <pc:docMk/>
            <pc:sldMk cId="0" sldId="257"/>
            <ac:picMk id="4" creationId="{00000000-0000-0000-0000-000000000000}"/>
          </ac:picMkLst>
        </pc:picChg>
        <pc:picChg chg="del">
          <ac:chgData name="李明轩" userId="865b7e879ed08025" providerId="LiveId" clId="{D9DBA005-F810-439B-8C01-4A475E3FF751}" dt="2018-04-11T11:45:01.160" v="163" actId="478"/>
          <ac:picMkLst>
            <pc:docMk/>
            <pc:sldMk cId="0" sldId="257"/>
            <ac:picMk id="5" creationId="{00000000-0000-0000-0000-000000000000}"/>
          </ac:picMkLst>
        </pc:picChg>
        <pc:picChg chg="add mod ord">
          <ac:chgData name="李明轩" userId="865b7e879ed08025" providerId="LiveId" clId="{D9DBA005-F810-439B-8C01-4A475E3FF751}" dt="2018-04-11T11:56:55.342" v="955" actId="1076"/>
          <ac:picMkLst>
            <pc:docMk/>
            <pc:sldMk cId="0" sldId="257"/>
            <ac:picMk id="6" creationId="{084E609C-E1A6-4CBE-AD2A-6A679F89A474}"/>
          </ac:picMkLst>
        </pc:picChg>
        <pc:picChg chg="add mod ord">
          <ac:chgData name="李明轩" userId="865b7e879ed08025" providerId="LiveId" clId="{D9DBA005-F810-439B-8C01-4A475E3FF751}" dt="2018-04-11T12:09:15.716" v="1125" actId="1076"/>
          <ac:picMkLst>
            <pc:docMk/>
            <pc:sldMk cId="0" sldId="257"/>
            <ac:picMk id="10" creationId="{68B4B4CE-4D68-48D8-82A1-F3D2C757792A}"/>
          </ac:picMkLst>
        </pc:picChg>
        <pc:picChg chg="add mod">
          <ac:chgData name="李明轩" userId="865b7e879ed08025" providerId="LiveId" clId="{D9DBA005-F810-439B-8C01-4A475E3FF751}" dt="2018-04-11T13:01:12.466" v="1765" actId="14100"/>
          <ac:picMkLst>
            <pc:docMk/>
            <pc:sldMk cId="0" sldId="257"/>
            <ac:picMk id="12" creationId="{9F119CD9-B1C2-4ABA-9786-D31BBD1AE6D2}"/>
          </ac:picMkLst>
        </pc:picChg>
        <pc:picChg chg="add del mod">
          <ac:chgData name="李明轩" userId="865b7e879ed08025" providerId="LiveId" clId="{D9DBA005-F810-439B-8C01-4A475E3FF751}" dt="2018-04-11T13:17:19.580" v="2790" actId="478"/>
          <ac:picMkLst>
            <pc:docMk/>
            <pc:sldMk cId="0" sldId="257"/>
            <ac:picMk id="16" creationId="{8DA053AA-65B2-4809-A3A8-672F522B586A}"/>
          </ac:picMkLst>
        </pc:picChg>
        <pc:picChg chg="del mod">
          <ac:chgData name="李明轩" userId="865b7e879ed08025" providerId="LiveId" clId="{D9DBA005-F810-439B-8C01-4A475E3FF751}" dt="2018-04-11T13:14:22.048" v="2766" actId="478"/>
          <ac:picMkLst>
            <pc:docMk/>
            <pc:sldMk cId="0" sldId="257"/>
            <ac:picMk id="21" creationId="{00000000-0000-0000-0000-000000000000}"/>
          </ac:picMkLst>
        </pc:picChg>
        <pc:picChg chg="add mod">
          <ac:chgData name="李明轩" userId="865b7e879ed08025" providerId="LiveId" clId="{D9DBA005-F810-439B-8C01-4A475E3FF751}" dt="2018-04-11T13:02:18.678" v="1773" actId="1076"/>
          <ac:picMkLst>
            <pc:docMk/>
            <pc:sldMk cId="0" sldId="257"/>
            <ac:picMk id="24" creationId="{DEB27809-D684-485C-8703-32E9B212CE87}"/>
          </ac:picMkLst>
        </pc:picChg>
        <pc:picChg chg="del mod">
          <ac:chgData name="李明轩" userId="865b7e879ed08025" providerId="LiveId" clId="{D9DBA005-F810-439B-8C01-4A475E3FF751}" dt="2018-04-11T13:14:24.208" v="2767" actId="478"/>
          <ac:picMkLst>
            <pc:docMk/>
            <pc:sldMk cId="0" sldId="257"/>
            <ac:picMk id="28" creationId="{00000000-0000-0000-0000-000000000000}"/>
          </ac:picMkLst>
        </pc:picChg>
        <pc:picChg chg="add mod ord modCrop">
          <ac:chgData name="李明轩" userId="865b7e879ed08025" providerId="LiveId" clId="{D9DBA005-F810-439B-8C01-4A475E3FF751}" dt="2018-04-11T13:16:29.271" v="2789" actId="14100"/>
          <ac:picMkLst>
            <pc:docMk/>
            <pc:sldMk cId="0" sldId="257"/>
            <ac:picMk id="32" creationId="{37583B4F-1DF6-4217-9BF3-3C56B1487DBF}"/>
          </ac:picMkLst>
        </pc:picChg>
        <pc:picChg chg="add mod">
          <ac:chgData name="李明轩" userId="865b7e879ed08025" providerId="LiveId" clId="{D9DBA005-F810-439B-8C01-4A475E3FF751}" dt="2018-04-11T13:17:40.936" v="2796" actId="14100"/>
          <ac:picMkLst>
            <pc:docMk/>
            <pc:sldMk cId="0" sldId="257"/>
            <ac:picMk id="33" creationId="{FF244448-B88B-4173-8EAD-9DE5F25034B0}"/>
          </ac:picMkLst>
        </pc:picChg>
        <pc:picChg chg="add del">
          <ac:chgData name="李明轩" userId="865b7e879ed08025" providerId="LiveId" clId="{D9DBA005-F810-439B-8C01-4A475E3FF751}" dt="2018-04-11T13:20:32.935" v="2887" actId="20577"/>
          <ac:picMkLst>
            <pc:docMk/>
            <pc:sldMk cId="0" sldId="257"/>
            <ac:picMk id="35" creationId="{4539F0D4-E13A-4B01-A802-EBBA96536E3F}"/>
          </ac:picMkLst>
        </pc:picChg>
        <pc:picChg chg="del">
          <ac:chgData name="李明轩" userId="865b7e879ed08025" providerId="LiveId" clId="{D9DBA005-F810-439B-8C01-4A475E3FF751}" dt="2018-04-11T11:42:32.315" v="152" actId="478"/>
          <ac:picMkLst>
            <pc:docMk/>
            <pc:sldMk cId="0" sldId="257"/>
            <ac:picMk id="92" creationId="{00000000-0000-0000-0000-000000000000}"/>
          </ac:picMkLst>
        </pc:picChg>
        <pc:picChg chg="add del mod">
          <ac:chgData name="李明轩" userId="865b7e879ed08025" providerId="LiveId" clId="{D9DBA005-F810-439B-8C01-4A475E3FF751}" dt="2018-04-11T12:16:56.803" v="1151" actId="478"/>
          <ac:picMkLst>
            <pc:docMk/>
            <pc:sldMk cId="0" sldId="257"/>
            <ac:picMk id="102" creationId="{F807B464-EC98-4EC4-9E7D-8F5B046AE99F}"/>
          </ac:picMkLst>
        </pc:picChg>
        <pc:picChg chg="add del mod">
          <ac:chgData name="李明轩" userId="865b7e879ed08025" providerId="LiveId" clId="{D9DBA005-F810-439B-8C01-4A475E3FF751}" dt="2018-04-11T12:08:51.657" v="1121" actId="478"/>
          <ac:picMkLst>
            <pc:docMk/>
            <pc:sldMk cId="0" sldId="257"/>
            <ac:picMk id="103" creationId="{82D57CBF-BC1E-40F1-8AF5-6075597C697B}"/>
          </ac:picMkLst>
        </pc:picChg>
        <pc:picChg chg="add del mod">
          <ac:chgData name="李明轩" userId="865b7e879ed08025" providerId="LiveId" clId="{D9DBA005-F810-439B-8C01-4A475E3FF751}" dt="2018-04-11T12:56:04.103" v="1493" actId="478"/>
          <ac:picMkLst>
            <pc:docMk/>
            <pc:sldMk cId="0" sldId="257"/>
            <ac:picMk id="109" creationId="{DD7728C4-E9CD-441D-9D19-3C59179F67AE}"/>
          </ac:picMkLst>
        </pc:picChg>
      </pc:sldChg>
    </pc:docChg>
  </pc:docChgLst>
  <pc:docChgLst>
    <pc:chgData name="李明轩" userId="865b7e879ed08025" providerId="LiveId" clId="{A3790603-F4DB-4E80-9442-1067A6AD2AE5}"/>
    <pc:docChg chg="modSld">
      <pc:chgData name="李明轩" userId="865b7e879ed08025" providerId="LiveId" clId="{A3790603-F4DB-4E80-9442-1067A6AD2AE5}" dt="2018-03-14T07:50:21.271" v="7" actId="20577"/>
      <pc:docMkLst>
        <pc:docMk/>
      </pc:docMkLst>
      <pc:sldChg chg="modSp">
        <pc:chgData name="李明轩" userId="865b7e879ed08025" providerId="LiveId" clId="{A3790603-F4DB-4E80-9442-1067A6AD2AE5}" dt="2018-03-14T07:50:21.271" v="7" actId="20577"/>
        <pc:sldMkLst>
          <pc:docMk/>
          <pc:sldMk cId="0" sldId="257"/>
        </pc:sldMkLst>
        <pc:spChg chg="mod">
          <ac:chgData name="李明轩" userId="865b7e879ed08025" providerId="LiveId" clId="{A3790603-F4DB-4E80-9442-1067A6AD2AE5}" dt="2018-03-14T07:50:21.271" v="7" actId="20577"/>
          <ac:spMkLst>
            <pc:docMk/>
            <pc:sldMk cId="0" sldId="257"/>
            <ac:spMk id="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4/11/2018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4/11/2018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4895" y="1178476"/>
            <a:ext cx="3794332" cy="264920"/>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5"/>
            <a:ext cx="3794332" cy="1541699"/>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The sinking of the RMS Titanic is one of the most famous shipwrecks in history.  On April 15, 1912, during her maiden voyage, the Titanic sank after colliding with an iceberg, killing 1502 out of 2224 passengers and crew. Although there was some element of luck involved in surviving the sinking, certain groups of people were more likely to survive, such as women, children and the upper-class. Our goal is to analyze which group of people was more likely to survive. This is a binary classification problem with most of attributes being categorical.</a:t>
            </a:r>
          </a:p>
        </p:txBody>
      </p:sp>
      <p:sp>
        <p:nvSpPr>
          <p:cNvPr id="18" name="Rectangle 17"/>
          <p:cNvSpPr/>
          <p:nvPr/>
        </p:nvSpPr>
        <p:spPr>
          <a:xfrm>
            <a:off x="8255108" y="1168519"/>
            <a:ext cx="3818793" cy="264920"/>
          </a:xfrm>
          <a:prstGeom prst="rect">
            <a:avLst/>
          </a:prstGeom>
          <a:solidFill>
            <a:srgbClr val="63A4E7"/>
          </a:solidFill>
          <a:ln>
            <a:solidFill>
              <a:srgbClr val="63A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Random Forest on Titanic Dataset</a:t>
            </a:r>
            <a:endParaRPr lang="en-US" sz="1200" dirty="0"/>
          </a:p>
        </p:txBody>
      </p:sp>
      <p:sp>
        <p:nvSpPr>
          <p:cNvPr id="19" name="Rectangle 18"/>
          <p:cNvSpPr/>
          <p:nvPr/>
        </p:nvSpPr>
        <p:spPr>
          <a:xfrm>
            <a:off x="8256252" y="3716734"/>
            <a:ext cx="3814842" cy="289074"/>
          </a:xfrm>
          <a:prstGeom prst="rect">
            <a:avLst/>
          </a:prstGeom>
          <a:solidFill>
            <a:srgbClr val="228E7F"/>
          </a:solidFill>
          <a:ln>
            <a:solidFill>
              <a:srgbClr val="228E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Analysis and Conclusion</a:t>
            </a:r>
          </a:p>
        </p:txBody>
      </p:sp>
      <p:sp>
        <p:nvSpPr>
          <p:cNvPr id="8" name="Rectangle 7"/>
          <p:cNvSpPr/>
          <p:nvPr/>
        </p:nvSpPr>
        <p:spPr>
          <a:xfrm>
            <a:off x="154694" y="3121677"/>
            <a:ext cx="3794332" cy="264920"/>
          </a:xfrm>
          <a:prstGeom prst="rect">
            <a:avLst/>
          </a:prstGeom>
          <a:solidFill>
            <a:srgbClr val="2DBDAA"/>
          </a:solidFill>
          <a:ln>
            <a:solidFill>
              <a:srgbClr val="2DB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Pre-processing </a:t>
            </a:r>
            <a:endParaRPr lang="en-US" sz="1200" dirty="0"/>
          </a:p>
        </p:txBody>
      </p:sp>
      <p:sp>
        <p:nvSpPr>
          <p:cNvPr id="11" name="Rectangle 10"/>
          <p:cNvSpPr/>
          <p:nvPr/>
        </p:nvSpPr>
        <p:spPr>
          <a:xfrm>
            <a:off x="154694" y="3401392"/>
            <a:ext cx="3795690" cy="1465248"/>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a:t>We tried to extract useful information from available attributes in the dataset by making reasonable assumption. For example, we combined uncommon surname into one artificial </a:t>
            </a:r>
            <a:r>
              <a:rPr lang="en-US" sz="1100" dirty="0" err="1"/>
              <a:t>sursame</a:t>
            </a:r>
            <a:r>
              <a:rPr lang="en-US" sz="1100" dirty="0"/>
              <a:t>. We also merged titles to reduce the number of different titles. We converted family size into categorical variables by partitioning them into different intervals.  At next step, we address the issue of missing values.</a:t>
            </a:r>
          </a:p>
          <a:p>
            <a:pPr algn="just"/>
            <a:endParaRPr lang="en-US" sz="1100" dirty="0"/>
          </a:p>
        </p:txBody>
      </p:sp>
      <p:sp>
        <p:nvSpPr>
          <p:cNvPr id="14" name="Rectangle 13"/>
          <p:cNvSpPr/>
          <p:nvPr/>
        </p:nvSpPr>
        <p:spPr>
          <a:xfrm>
            <a:off x="8256253" y="3987854"/>
            <a:ext cx="3814840" cy="1768853"/>
          </a:xfrm>
          <a:prstGeom prst="rect">
            <a:avLst/>
          </a:prstGeom>
          <a:ln>
            <a:solidFill>
              <a:srgbClr val="228E7F"/>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The high accuracy results from our feature engineering and data rendering procedure. For example, people with the same surname might belong to the same family</a:t>
            </a:r>
            <a:r>
              <a:rPr lang="en-US" altLang="zh-CN" sz="1050" dirty="0"/>
              <a:t>, and thus might all survive or die. In this case, valuable information was extracted from attribute Name, which might be difficult to use as a predictor without any processing.</a:t>
            </a:r>
            <a:r>
              <a:rPr lang="en-US" sz="1050" dirty="0"/>
              <a:t> Moreover, since we merged several titles together, we also reduced sparsity of our data, which reduced computation time and improved model accuracy. We also point out some interesting findings: “</a:t>
            </a:r>
            <a:r>
              <a:rPr lang="en-US" sz="1050" dirty="0" err="1"/>
              <a:t>Mrs</a:t>
            </a:r>
            <a:r>
              <a:rPr lang="en-US" sz="1050" dirty="0"/>
              <a:t>” has the highest survival rate. First class has the highest survival rate. Children and the elderly have high survival rate</a:t>
            </a:r>
          </a:p>
        </p:txBody>
      </p:sp>
      <p:sp>
        <p:nvSpPr>
          <p:cNvPr id="22" name="Rectangle 21"/>
          <p:cNvSpPr/>
          <p:nvPr/>
        </p:nvSpPr>
        <p:spPr>
          <a:xfrm>
            <a:off x="8256251" y="2619816"/>
            <a:ext cx="3819744" cy="1025041"/>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We performed exhausting search of typical </a:t>
            </a:r>
            <a:r>
              <a:rPr lang="en-US" sz="1000" dirty="0" err="1"/>
              <a:t>Xgboost</a:t>
            </a:r>
            <a:r>
              <a:rPr lang="en-US" sz="1000" dirty="0"/>
              <a:t> parameters, e.g. rounds and max depth. However, for the interest of time, we didn’t iteratively perform feature engineering and </a:t>
            </a:r>
            <a:r>
              <a:rPr lang="en-US" sz="1000" dirty="0" err="1"/>
              <a:t>Xgboost</a:t>
            </a:r>
            <a:r>
              <a:rPr lang="en-US" sz="1000" dirty="0"/>
              <a:t> algorithm.</a:t>
            </a:r>
          </a:p>
          <a:p>
            <a:pPr algn="just"/>
            <a:r>
              <a:rPr lang="en-US" sz="1000" dirty="0"/>
              <a:t>Finally, </a:t>
            </a:r>
            <a:r>
              <a:rPr lang="en-US" sz="1000" dirty="0" err="1"/>
              <a:t>Xgboost</a:t>
            </a:r>
            <a:r>
              <a:rPr lang="en-US" sz="1000" dirty="0"/>
              <a:t> gave us 78%  accuracy on the test set, which was supposed to be much higher than traditional algorithms.</a:t>
            </a:r>
          </a:p>
        </p:txBody>
      </p:sp>
      <p:sp>
        <p:nvSpPr>
          <p:cNvPr id="23" name="Rectangle 22"/>
          <p:cNvSpPr/>
          <p:nvPr/>
        </p:nvSpPr>
        <p:spPr>
          <a:xfrm>
            <a:off x="8254170" y="2396965"/>
            <a:ext cx="3821828" cy="212745"/>
          </a:xfrm>
          <a:prstGeom prst="rect">
            <a:avLst/>
          </a:prstGeom>
          <a:solidFill>
            <a:srgbClr val="CBE1F7"/>
          </a:solidFill>
          <a:ln>
            <a:solidFill>
              <a:srgbClr val="CBE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Xgboost on Titanic Dataset</a:t>
            </a:r>
          </a:p>
        </p:txBody>
      </p:sp>
      <p:sp>
        <p:nvSpPr>
          <p:cNvPr id="25" name="Rectangle 24"/>
          <p:cNvSpPr/>
          <p:nvPr/>
        </p:nvSpPr>
        <p:spPr>
          <a:xfrm>
            <a:off x="8254164" y="1433438"/>
            <a:ext cx="3819744" cy="912891"/>
          </a:xfrm>
          <a:prstGeom prst="rect">
            <a:avLst/>
          </a:prstGeom>
          <a:ln>
            <a:solidFill>
              <a:srgbClr val="63A4E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 series of random seed, different number of base trees and combination of predictors were tested. We achieved optimal result when using seed of 10, </a:t>
            </a:r>
            <a:r>
              <a:rPr lang="en-US" sz="1000" dirty="0" err="1"/>
              <a:t>ntree</a:t>
            </a:r>
            <a:r>
              <a:rPr lang="en-US" sz="1000" dirty="0"/>
              <a:t>=1000 and </a:t>
            </a:r>
            <a:r>
              <a:rPr lang="en-US" sz="1000" dirty="0" err="1"/>
              <a:t>Pclass</a:t>
            </a:r>
            <a:r>
              <a:rPr lang="en-US" sz="1000" dirty="0"/>
              <a:t> + Sex + Age + Fare + Embarked + </a:t>
            </a:r>
            <a:r>
              <a:rPr lang="en-US" sz="1000" dirty="0" err="1"/>
              <a:t>FamilySize</a:t>
            </a:r>
            <a:r>
              <a:rPr lang="en-US" sz="1000" dirty="0"/>
              <a:t> + title + </a:t>
            </a:r>
            <a:r>
              <a:rPr lang="en-US" sz="1000" dirty="0" err="1"/>
              <a:t>FamilyID</a:t>
            </a:r>
            <a:r>
              <a:rPr lang="en-US" sz="1000" dirty="0"/>
              <a:t> + </a:t>
            </a:r>
            <a:r>
              <a:rPr lang="en-US" sz="1000" dirty="0" err="1"/>
              <a:t>TicketCount</a:t>
            </a:r>
            <a:r>
              <a:rPr lang="en-US" sz="1000" dirty="0"/>
              <a:t> as predictors. The accuracy is 82.7%.</a:t>
            </a:r>
          </a:p>
        </p:txBody>
      </p:sp>
      <p:sp>
        <p:nvSpPr>
          <p:cNvPr id="29" name="Rectangle 28"/>
          <p:cNvSpPr/>
          <p:nvPr/>
        </p:nvSpPr>
        <p:spPr>
          <a:xfrm>
            <a:off x="8259067" y="6117658"/>
            <a:ext cx="3814840" cy="626222"/>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dirty="0"/>
          </a:p>
          <a:p>
            <a:pPr algn="just"/>
            <a:r>
              <a:rPr lang="en-US" altLang="zh-CN" sz="1000" dirty="0"/>
              <a:t>Titanic</a:t>
            </a:r>
            <a:r>
              <a:rPr lang="zh-CN" altLang="en-US" sz="1000" dirty="0"/>
              <a:t> </a:t>
            </a:r>
            <a:r>
              <a:rPr lang="en-US" altLang="zh-CN" sz="1000" dirty="0"/>
              <a:t>Dataset</a:t>
            </a:r>
          </a:p>
          <a:p>
            <a:pPr algn="just"/>
            <a:r>
              <a:rPr lang="en-US" sz="1000" dirty="0"/>
              <a:t>Algorithm Implementation: Deng and Li </a:t>
            </a:r>
          </a:p>
          <a:p>
            <a:pPr algn="just"/>
            <a:r>
              <a:rPr lang="en-US" sz="1000" dirty="0"/>
              <a:t>Analysis: Deng, Yang and Li</a:t>
            </a:r>
          </a:p>
          <a:p>
            <a:pPr algn="just"/>
            <a:r>
              <a:rPr lang="en-US" sz="1000" dirty="0"/>
              <a:t>Poster:  Li</a:t>
            </a:r>
            <a:r>
              <a:rPr lang="en-US" sz="1000"/>
              <a:t>, Yang</a:t>
            </a:r>
            <a:endParaRPr lang="en-US" sz="1000" dirty="0"/>
          </a:p>
          <a:p>
            <a:pPr algn="just"/>
            <a:endParaRPr lang="en-US" sz="1000" dirty="0"/>
          </a:p>
        </p:txBody>
      </p:sp>
      <p:sp>
        <p:nvSpPr>
          <p:cNvPr id="30" name="Rectangle 29"/>
          <p:cNvSpPr/>
          <p:nvPr/>
        </p:nvSpPr>
        <p:spPr>
          <a:xfrm>
            <a:off x="8259068" y="5900027"/>
            <a:ext cx="3814840" cy="217631"/>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8</a:t>
            </a:r>
            <a:r>
              <a:rPr lang="en-US" sz="1200" dirty="0"/>
              <a:t>. </a:t>
            </a:r>
            <a:r>
              <a:rPr lang="en-US" altLang="zh-CN" sz="1200" dirty="0"/>
              <a:t>Contribution</a:t>
            </a:r>
            <a:endParaRPr lang="en-US" sz="1200" dirty="0"/>
          </a:p>
        </p:txBody>
      </p:sp>
      <p:grpSp>
        <p:nvGrpSpPr>
          <p:cNvPr id="155" name="组 3"/>
          <p:cNvGrpSpPr/>
          <p:nvPr/>
        </p:nvGrpSpPr>
        <p:grpSpPr>
          <a:xfrm>
            <a:off x="1018438" y="147"/>
            <a:ext cx="1018440" cy="1018881"/>
            <a:chOff x="1248229" y="0"/>
            <a:chExt cx="1248229" cy="1248229"/>
          </a:xfrm>
        </p:grpSpPr>
        <p:sp>
          <p:nvSpPr>
            <p:cNvPr id="156" name="矩形 15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7" name="矩形 15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8" name="矩形 15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9" name="矩形 15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0" name="矩形 15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1" name="矩形 16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62" name="组 10"/>
          <p:cNvGrpSpPr/>
          <p:nvPr/>
        </p:nvGrpSpPr>
        <p:grpSpPr>
          <a:xfrm>
            <a:off x="2027544" y="147"/>
            <a:ext cx="1039744" cy="1018871"/>
            <a:chOff x="2485016" y="-5"/>
            <a:chExt cx="1265964" cy="1248234"/>
          </a:xfrm>
        </p:grpSpPr>
        <p:sp>
          <p:nvSpPr>
            <p:cNvPr id="163" name="直角三角形 162"/>
            <p:cNvSpPr/>
            <p:nvPr userDrawn="1"/>
          </p:nvSpPr>
          <p:spPr>
            <a:xfrm>
              <a:off x="2496456" y="-1"/>
              <a:ext cx="1254522" cy="1248230"/>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4" name="直角三角形 163"/>
            <p:cNvSpPr/>
            <p:nvPr userDrawn="1"/>
          </p:nvSpPr>
          <p:spPr>
            <a:xfrm rot="10800000">
              <a:off x="2485016" y="-5"/>
              <a:ext cx="1265964" cy="1248234"/>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dirty="0">
                <a:ln>
                  <a:noFill/>
                </a:ln>
                <a:solidFill>
                  <a:srgbClr val="000000"/>
                </a:solidFill>
                <a:effectLst/>
                <a:uLnTx/>
                <a:uFillTx/>
                <a:latin typeface="Impact" panose="020B0806030902050204"/>
                <a:ea typeface="微软雅黑" panose="020B0503020204020204" charset="-122"/>
                <a:cs typeface="+mn-cs"/>
              </a:endParaRPr>
            </a:p>
          </p:txBody>
        </p:sp>
      </p:grpSp>
      <p:grpSp>
        <p:nvGrpSpPr>
          <p:cNvPr id="165" name="组 13"/>
          <p:cNvGrpSpPr/>
          <p:nvPr/>
        </p:nvGrpSpPr>
        <p:grpSpPr>
          <a:xfrm>
            <a:off x="-2" y="735"/>
            <a:ext cx="1018441" cy="1018293"/>
            <a:chOff x="0" y="0"/>
            <a:chExt cx="1248230" cy="1248229"/>
          </a:xfrm>
        </p:grpSpPr>
        <p:sp>
          <p:nvSpPr>
            <p:cNvPr id="166" name="矩形 165"/>
            <p:cNvSpPr/>
            <p:nvPr userDrawn="1"/>
          </p:nvSpPr>
          <p:spPr>
            <a:xfrm>
              <a:off x="0" y="0"/>
              <a:ext cx="1248229" cy="1248229"/>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7" name="矩形 166"/>
            <p:cNvSpPr/>
            <p:nvPr userDrawn="1"/>
          </p:nvSpPr>
          <p:spPr>
            <a:xfrm rot="5400000">
              <a:off x="520096"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8" name="矩形 167"/>
            <p:cNvSpPr/>
            <p:nvPr userDrawn="1"/>
          </p:nvSpPr>
          <p:spPr>
            <a:xfrm rot="5400000">
              <a:off x="312058"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9" name="矩形 168"/>
            <p:cNvSpPr/>
            <p:nvPr userDrawn="1"/>
          </p:nvSpPr>
          <p:spPr>
            <a:xfrm rot="5400000">
              <a:off x="104019"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0" name="矩形 169"/>
            <p:cNvSpPr/>
            <p:nvPr userDrawn="1"/>
          </p:nvSpPr>
          <p:spPr>
            <a:xfrm rot="5400000">
              <a:off x="-104019"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1" name="矩形 170"/>
            <p:cNvSpPr/>
            <p:nvPr userDrawn="1"/>
          </p:nvSpPr>
          <p:spPr>
            <a:xfrm rot="5400000">
              <a:off x="-312057"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2" name="矩形 171"/>
            <p:cNvSpPr/>
            <p:nvPr userDrawn="1"/>
          </p:nvSpPr>
          <p:spPr>
            <a:xfrm rot="5400000">
              <a:off x="-520095"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73" name="组 21"/>
          <p:cNvGrpSpPr/>
          <p:nvPr/>
        </p:nvGrpSpPr>
        <p:grpSpPr>
          <a:xfrm>
            <a:off x="3067288" y="-376"/>
            <a:ext cx="1018440" cy="1015077"/>
            <a:chOff x="3725324" y="1238432"/>
            <a:chExt cx="1248229" cy="1248229"/>
          </a:xfrm>
        </p:grpSpPr>
        <p:sp>
          <p:nvSpPr>
            <p:cNvPr id="174" name="矩形 173"/>
            <p:cNvSpPr/>
            <p:nvPr userDrawn="1"/>
          </p:nvSpPr>
          <p:spPr>
            <a:xfrm>
              <a:off x="3725324" y="1238432"/>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5" name="矩形 174"/>
            <p:cNvSpPr/>
            <p:nvPr userDrawn="1"/>
          </p:nvSpPr>
          <p:spPr>
            <a:xfrm>
              <a:off x="3725324" y="1446470"/>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6" name="矩形 175"/>
            <p:cNvSpPr/>
            <p:nvPr userDrawn="1"/>
          </p:nvSpPr>
          <p:spPr>
            <a:xfrm>
              <a:off x="3725324" y="1654509"/>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7" name="矩形 176"/>
            <p:cNvSpPr/>
            <p:nvPr userDrawn="1"/>
          </p:nvSpPr>
          <p:spPr>
            <a:xfrm>
              <a:off x="3725324" y="1862547"/>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8" name="矩形 177"/>
            <p:cNvSpPr/>
            <p:nvPr userDrawn="1"/>
          </p:nvSpPr>
          <p:spPr>
            <a:xfrm>
              <a:off x="3725324" y="2070585"/>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9" name="矩形 178"/>
            <p:cNvSpPr/>
            <p:nvPr userDrawn="1"/>
          </p:nvSpPr>
          <p:spPr>
            <a:xfrm>
              <a:off x="3725324" y="2278623"/>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80" name="组 28"/>
          <p:cNvGrpSpPr/>
          <p:nvPr/>
        </p:nvGrpSpPr>
        <p:grpSpPr>
          <a:xfrm>
            <a:off x="7104530" y="87"/>
            <a:ext cx="1018440" cy="1018931"/>
            <a:chOff x="2336" y="2502549"/>
            <a:chExt cx="1248229" cy="1248229"/>
          </a:xfrm>
        </p:grpSpPr>
        <p:sp>
          <p:nvSpPr>
            <p:cNvPr id="181" name="矩形 180"/>
            <p:cNvSpPr/>
            <p:nvPr userDrawn="1"/>
          </p:nvSpPr>
          <p:spPr>
            <a:xfrm rot="5400000">
              <a:off x="2336" y="2502549"/>
              <a:ext cx="1248229" cy="1248229"/>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2" name="组 30"/>
            <p:cNvGrpSpPr/>
            <p:nvPr userDrawn="1"/>
          </p:nvGrpSpPr>
          <p:grpSpPr>
            <a:xfrm>
              <a:off x="179050" y="2677296"/>
              <a:ext cx="894800" cy="898734"/>
              <a:chOff x="208038" y="2761329"/>
              <a:chExt cx="894800" cy="898734"/>
            </a:xfrm>
            <a:solidFill>
              <a:srgbClr val="1C68B6">
                <a:lumMod val="20000"/>
                <a:lumOff val="80000"/>
              </a:srgbClr>
            </a:solidFill>
          </p:grpSpPr>
          <p:sp>
            <p:nvSpPr>
              <p:cNvPr id="183" name="矩形 182"/>
              <p:cNvSpPr/>
              <p:nvPr userDrawn="1"/>
            </p:nvSpPr>
            <p:spPr>
              <a:xfrm rot="5400000">
                <a:off x="743259" y="2767420"/>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4" name="矩形 183"/>
              <p:cNvSpPr/>
              <p:nvPr userDrawn="1"/>
            </p:nvSpPr>
            <p:spPr>
              <a:xfrm rot="5400000">
                <a:off x="208038" y="2761329"/>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5" name="矩形 184"/>
              <p:cNvSpPr/>
              <p:nvPr userDrawn="1"/>
            </p:nvSpPr>
            <p:spPr>
              <a:xfrm rot="5400000">
                <a:off x="743598" y="3300823"/>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6" name="矩形 185"/>
              <p:cNvSpPr/>
              <p:nvPr userDrawn="1"/>
            </p:nvSpPr>
            <p:spPr>
              <a:xfrm rot="5400000">
                <a:off x="208377" y="3294732"/>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sp>
        <p:nvSpPr>
          <p:cNvPr id="187" name="矩形 186"/>
          <p:cNvSpPr/>
          <p:nvPr/>
        </p:nvSpPr>
        <p:spPr>
          <a:xfrm>
            <a:off x="8121064" y="95"/>
            <a:ext cx="1018432" cy="10188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8" name="组 36"/>
          <p:cNvGrpSpPr/>
          <p:nvPr/>
        </p:nvGrpSpPr>
        <p:grpSpPr>
          <a:xfrm>
            <a:off x="10125101" y="-7579"/>
            <a:ext cx="1030595" cy="1026512"/>
            <a:chOff x="3759350" y="2494736"/>
            <a:chExt cx="1248230" cy="1256042"/>
          </a:xfrm>
        </p:grpSpPr>
        <p:sp>
          <p:nvSpPr>
            <p:cNvPr id="189" name="矩形 188"/>
            <p:cNvSpPr/>
            <p:nvPr userDrawn="1"/>
          </p:nvSpPr>
          <p:spPr>
            <a:xfrm>
              <a:off x="3759350" y="2494736"/>
              <a:ext cx="1248230" cy="1256042"/>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90" name="组 38"/>
            <p:cNvGrpSpPr/>
            <p:nvPr userDrawn="1"/>
          </p:nvGrpSpPr>
          <p:grpSpPr>
            <a:xfrm>
              <a:off x="3774026" y="2495224"/>
              <a:ext cx="1233548" cy="1233548"/>
              <a:chOff x="3774026" y="2495224"/>
              <a:chExt cx="1189544" cy="1189544"/>
            </a:xfrm>
          </p:grpSpPr>
          <p:sp>
            <p:nvSpPr>
              <p:cNvPr id="191" name="椭圆 190"/>
              <p:cNvSpPr/>
              <p:nvPr userDrawn="1"/>
            </p:nvSpPr>
            <p:spPr>
              <a:xfrm>
                <a:off x="3774026"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2" name="椭圆 191"/>
              <p:cNvSpPr/>
              <p:nvPr userDrawn="1"/>
            </p:nvSpPr>
            <p:spPr>
              <a:xfrm>
                <a:off x="4368798"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3" name="椭圆 192"/>
              <p:cNvSpPr/>
              <p:nvPr userDrawn="1"/>
            </p:nvSpPr>
            <p:spPr>
              <a:xfrm>
                <a:off x="3774026"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4" name="椭圆 193"/>
              <p:cNvSpPr/>
              <p:nvPr userDrawn="1"/>
            </p:nvSpPr>
            <p:spPr>
              <a:xfrm>
                <a:off x="4368798"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grpSp>
        <p:nvGrpSpPr>
          <p:cNvPr id="195" name="组 43"/>
          <p:cNvGrpSpPr/>
          <p:nvPr/>
        </p:nvGrpSpPr>
        <p:grpSpPr>
          <a:xfrm>
            <a:off x="9127826" y="-21104"/>
            <a:ext cx="999553" cy="1040039"/>
            <a:chOff x="1877968" y="1870269"/>
            <a:chExt cx="951721" cy="959101"/>
          </a:xfrm>
        </p:grpSpPr>
        <p:sp>
          <p:nvSpPr>
            <p:cNvPr id="196" name="直角三角形 195"/>
            <p:cNvSpPr/>
            <p:nvPr userDrawn="1"/>
          </p:nvSpPr>
          <p:spPr>
            <a:xfrm rot="5400000">
              <a:off x="1883805" y="1885655"/>
              <a:ext cx="946765" cy="940666"/>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7" name="直角三角形 196"/>
            <p:cNvSpPr/>
            <p:nvPr userDrawn="1"/>
          </p:nvSpPr>
          <p:spPr>
            <a:xfrm rot="16200000">
              <a:off x="1874279" y="1873958"/>
              <a:ext cx="959100" cy="951721"/>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98" name="组 46"/>
          <p:cNvGrpSpPr/>
          <p:nvPr/>
        </p:nvGrpSpPr>
        <p:grpSpPr>
          <a:xfrm rot="10800000">
            <a:off x="4074642" y="-2"/>
            <a:ext cx="1025951" cy="1019020"/>
            <a:chOff x="1850640" y="1919852"/>
            <a:chExt cx="990129" cy="956124"/>
          </a:xfrm>
        </p:grpSpPr>
        <p:sp>
          <p:nvSpPr>
            <p:cNvPr id="199" name="直角三角形 198"/>
            <p:cNvSpPr/>
            <p:nvPr userDrawn="1"/>
          </p:nvSpPr>
          <p:spPr>
            <a:xfrm rot="5400000">
              <a:off x="1872239" y="1907445"/>
              <a:ext cx="956124" cy="980937"/>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0" name="直角三角形 199"/>
            <p:cNvSpPr/>
            <p:nvPr userDrawn="1"/>
          </p:nvSpPr>
          <p:spPr>
            <a:xfrm rot="16200000">
              <a:off x="1866689" y="1909142"/>
              <a:ext cx="950781" cy="982880"/>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1" name="组 49"/>
          <p:cNvGrpSpPr/>
          <p:nvPr/>
        </p:nvGrpSpPr>
        <p:grpSpPr>
          <a:xfrm rot="16200000">
            <a:off x="11166598" y="-18917"/>
            <a:ext cx="1025214" cy="1050480"/>
            <a:chOff x="0" y="1248227"/>
            <a:chExt cx="1248229" cy="1248230"/>
          </a:xfrm>
        </p:grpSpPr>
        <p:sp>
          <p:nvSpPr>
            <p:cNvPr id="202" name="矩形 201"/>
            <p:cNvSpPr/>
            <p:nvPr userDrawn="1"/>
          </p:nvSpPr>
          <p:spPr>
            <a:xfrm>
              <a:off x="0" y="1248228"/>
              <a:ext cx="1248229" cy="1248229"/>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3" name="三角形 51"/>
            <p:cNvSpPr/>
            <p:nvPr userDrawn="1"/>
          </p:nvSpPr>
          <p:spPr>
            <a:xfrm>
              <a:off x="0" y="1248227"/>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4" name="三角形 52"/>
            <p:cNvSpPr/>
            <p:nvPr userDrawn="1"/>
          </p:nvSpPr>
          <p:spPr>
            <a:xfrm>
              <a:off x="1" y="1872342"/>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5" name="组 53"/>
          <p:cNvGrpSpPr/>
          <p:nvPr/>
        </p:nvGrpSpPr>
        <p:grpSpPr>
          <a:xfrm>
            <a:off x="5080552" y="90"/>
            <a:ext cx="1018440" cy="1018928"/>
            <a:chOff x="1248229" y="0"/>
            <a:chExt cx="1248229" cy="1248229"/>
          </a:xfrm>
        </p:grpSpPr>
        <p:sp>
          <p:nvSpPr>
            <p:cNvPr id="206" name="矩形 20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7" name="矩形 20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8" name="矩形 20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9" name="矩形 20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0" name="矩形 20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1" name="矩形 21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12" name="组 60"/>
          <p:cNvGrpSpPr/>
          <p:nvPr/>
        </p:nvGrpSpPr>
        <p:grpSpPr>
          <a:xfrm>
            <a:off x="6098992" y="1"/>
            <a:ext cx="1030411" cy="1030908"/>
            <a:chOff x="2496456" y="-1"/>
            <a:chExt cx="1262899" cy="1262899"/>
          </a:xfrm>
        </p:grpSpPr>
        <p:sp>
          <p:nvSpPr>
            <p:cNvPr id="213" name="直角三角形 212"/>
            <p:cNvSpPr/>
            <p:nvPr userDrawn="1"/>
          </p:nvSpPr>
          <p:spPr>
            <a:xfrm>
              <a:off x="2496458" y="0"/>
              <a:ext cx="1248229" cy="1248229"/>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4" name="直角三角形 213"/>
            <p:cNvSpPr/>
            <p:nvPr userDrawn="1"/>
          </p:nvSpPr>
          <p:spPr>
            <a:xfrm rot="10800000">
              <a:off x="2496456" y="-1"/>
              <a:ext cx="1262899" cy="1262899"/>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sp>
        <p:nvSpPr>
          <p:cNvPr id="7" name="矩形 6"/>
          <p:cNvSpPr/>
          <p:nvPr/>
        </p:nvSpPr>
        <p:spPr>
          <a:xfrm>
            <a:off x="2537922" y="114120"/>
            <a:ext cx="7108352" cy="830997"/>
          </a:xfrm>
          <a:prstGeom prst="rect">
            <a:avLst/>
          </a:prstGeom>
        </p:spPr>
        <p:txBody>
          <a:bodyPr wrap="square">
            <a:spAutoFit/>
          </a:bodyPr>
          <a:lstStyle/>
          <a:p>
            <a:pPr lvl="0" algn="ctr"/>
            <a:r>
              <a:rPr lang="en-US" altLang="zh-CN" dirty="0">
                <a:solidFill>
                  <a:prstClr val="white"/>
                </a:solidFill>
              </a:rPr>
              <a:t>MATH 4432 Mini-Project 2: Statistical Learning Models on Titanic Dataset</a:t>
            </a:r>
          </a:p>
          <a:p>
            <a:pPr lvl="0" algn="ctr"/>
            <a:endParaRPr lang="en-US" altLang="zh-CN" sz="1000" dirty="0">
              <a:solidFill>
                <a:prstClr val="white"/>
              </a:solidFill>
            </a:endParaRPr>
          </a:p>
          <a:p>
            <a:pPr lvl="0" algn="ctr"/>
            <a:r>
              <a:rPr lang="en-US" altLang="zh-CN" sz="1000" dirty="0">
                <a:solidFill>
                  <a:prstClr val="white"/>
                </a:solidFill>
              </a:rPr>
              <a:t>Yang Yifeng</a:t>
            </a:r>
            <a:r>
              <a:rPr lang="en-US" altLang="zh-CN" sz="1000" baseline="30000" dirty="0">
                <a:solidFill>
                  <a:prstClr val="white"/>
                </a:solidFill>
              </a:rPr>
              <a:t>1</a:t>
            </a:r>
            <a:r>
              <a:rPr lang="en-US" altLang="zh-CN" sz="1000" dirty="0">
                <a:solidFill>
                  <a:prstClr val="white"/>
                </a:solidFill>
              </a:rPr>
              <a:t>, Deng Yibo</a:t>
            </a:r>
            <a:r>
              <a:rPr lang="en-US" altLang="zh-CN" sz="1000" baseline="30000" dirty="0">
                <a:solidFill>
                  <a:prstClr val="white"/>
                </a:solidFill>
              </a:rPr>
              <a:t>1</a:t>
            </a:r>
            <a:r>
              <a:rPr lang="en-US" altLang="zh-CN" sz="1000" dirty="0">
                <a:solidFill>
                  <a:prstClr val="white"/>
                </a:solidFill>
              </a:rPr>
              <a:t> and Li Mingxuan</a:t>
            </a:r>
            <a:r>
              <a:rPr lang="en-US" altLang="zh-CN" sz="1000" baseline="30000" dirty="0">
                <a:solidFill>
                  <a:prstClr val="white"/>
                </a:solidFill>
              </a:rPr>
              <a:t>2              </a:t>
            </a:r>
            <a:r>
              <a:rPr lang="en-US" altLang="zh-CN" sz="1000" dirty="0">
                <a:solidFill>
                  <a:prstClr val="white"/>
                </a:solidFill>
              </a:rPr>
              <a:t>{</a:t>
            </a:r>
            <a:r>
              <a:rPr lang="en-US" altLang="zh-CN" sz="1000" dirty="0" err="1">
                <a:solidFill>
                  <a:prstClr val="white"/>
                </a:solidFill>
              </a:rPr>
              <a:t>yyangbf</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ydengat</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mlibw</a:t>
            </a:r>
            <a:r>
              <a:rPr lang="en-US" altLang="zh-CN" sz="1000" dirty="0">
                <a:solidFill>
                  <a:prstClr val="white"/>
                </a:solidFill>
              </a:rPr>
              <a:t>}@ust.hk</a:t>
            </a:r>
          </a:p>
          <a:p>
            <a:pPr lvl="0" algn="ctr"/>
            <a:r>
              <a:rPr lang="en-US" altLang="zh-CN" sz="1000" baseline="30000" dirty="0">
                <a:solidFill>
                  <a:prstClr val="white"/>
                </a:solidFill>
              </a:rPr>
              <a:t>1</a:t>
            </a:r>
            <a:r>
              <a:rPr lang="en-US" altLang="zh-CN" sz="1000" dirty="0">
                <a:solidFill>
                  <a:prstClr val="white"/>
                </a:solidFill>
              </a:rPr>
              <a:t>: Department of Mathematics, HKUST   </a:t>
            </a:r>
            <a:r>
              <a:rPr lang="en-US" altLang="zh-CN" sz="1000" baseline="30000" dirty="0">
                <a:solidFill>
                  <a:prstClr val="white"/>
                </a:solidFill>
              </a:rPr>
              <a:t>2</a:t>
            </a:r>
            <a:r>
              <a:rPr lang="en-US" altLang="zh-CN" sz="1000" dirty="0">
                <a:solidFill>
                  <a:prstClr val="white"/>
                </a:solidFill>
              </a:rPr>
              <a:t>: Department of Computer Science and Engineering, HKUST</a:t>
            </a:r>
          </a:p>
        </p:txBody>
      </p:sp>
      <p:sp>
        <p:nvSpPr>
          <p:cNvPr id="91" name="Rectangle 30"/>
          <p:cNvSpPr/>
          <p:nvPr/>
        </p:nvSpPr>
        <p:spPr>
          <a:xfrm>
            <a:off x="6168909" y="1168866"/>
            <a:ext cx="1878945" cy="1353451"/>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3" name="Rounded Rectangle 33"/>
          <p:cNvSpPr/>
          <p:nvPr/>
        </p:nvSpPr>
        <p:spPr>
          <a:xfrm>
            <a:off x="156579" y="6506384"/>
            <a:ext cx="1755855" cy="241165"/>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Family-size Group Categories</a:t>
            </a:r>
          </a:p>
        </p:txBody>
      </p:sp>
      <p:sp>
        <p:nvSpPr>
          <p:cNvPr id="95" name="Rectangle 30">
            <a:extLst>
              <a:ext uri="{FF2B5EF4-FFF2-40B4-BE49-F238E27FC236}">
                <a16:creationId xmlns:a16="http://schemas.microsoft.com/office/drawing/2014/main" id="{0AEA24BF-2246-4B07-8892-41ED833CA539}"/>
              </a:ext>
            </a:extLst>
          </p:cNvPr>
          <p:cNvSpPr/>
          <p:nvPr/>
        </p:nvSpPr>
        <p:spPr>
          <a:xfrm>
            <a:off x="164054" y="4999308"/>
            <a:ext cx="1757736" cy="1412275"/>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7" name="Rectangle 30">
            <a:extLst>
              <a:ext uri="{FF2B5EF4-FFF2-40B4-BE49-F238E27FC236}">
                <a16:creationId xmlns:a16="http://schemas.microsoft.com/office/drawing/2014/main" id="{D55EB25B-5DF5-4E92-B443-61D3B520F122}"/>
              </a:ext>
            </a:extLst>
          </p:cNvPr>
          <p:cNvSpPr/>
          <p:nvPr/>
        </p:nvSpPr>
        <p:spPr>
          <a:xfrm>
            <a:off x="4227996" y="1168618"/>
            <a:ext cx="1817187" cy="1353700"/>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8" name="Rectangle 30">
            <a:extLst>
              <a:ext uri="{FF2B5EF4-FFF2-40B4-BE49-F238E27FC236}">
                <a16:creationId xmlns:a16="http://schemas.microsoft.com/office/drawing/2014/main" id="{E7580D45-257F-4C2A-87E6-3732C5F0DDE8}"/>
              </a:ext>
            </a:extLst>
          </p:cNvPr>
          <p:cNvSpPr/>
          <p:nvPr/>
        </p:nvSpPr>
        <p:spPr>
          <a:xfrm>
            <a:off x="2025512" y="4999307"/>
            <a:ext cx="1933716" cy="1412276"/>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10" name="图片 9">
            <a:extLst>
              <a:ext uri="{FF2B5EF4-FFF2-40B4-BE49-F238E27FC236}">
                <a16:creationId xmlns:a16="http://schemas.microsoft.com/office/drawing/2014/main" id="{68B4B4CE-4D68-48D8-82A1-F3D2C757792A}"/>
              </a:ext>
            </a:extLst>
          </p:cNvPr>
          <p:cNvPicPr>
            <a:picLocks noChangeAspect="1"/>
          </p:cNvPicPr>
          <p:nvPr/>
        </p:nvPicPr>
        <p:blipFill>
          <a:blip r:embed="rId3"/>
          <a:stretch>
            <a:fillRect/>
          </a:stretch>
        </p:blipFill>
        <p:spPr>
          <a:xfrm>
            <a:off x="2036940" y="5092642"/>
            <a:ext cx="1876725" cy="1345139"/>
          </a:xfrm>
          <a:prstGeom prst="rect">
            <a:avLst/>
          </a:prstGeom>
        </p:spPr>
      </p:pic>
      <p:sp>
        <p:nvSpPr>
          <p:cNvPr id="99" name="Rounded Rectangle 33">
            <a:extLst>
              <a:ext uri="{FF2B5EF4-FFF2-40B4-BE49-F238E27FC236}">
                <a16:creationId xmlns:a16="http://schemas.microsoft.com/office/drawing/2014/main" id="{B99E9BA5-7FA3-4D4F-8A64-59840304A89B}"/>
              </a:ext>
            </a:extLst>
          </p:cNvPr>
          <p:cNvSpPr/>
          <p:nvPr/>
        </p:nvSpPr>
        <p:spPr>
          <a:xfrm>
            <a:off x="2025512" y="6507365"/>
            <a:ext cx="1944429" cy="240184"/>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Survival Rate against </a:t>
            </a:r>
            <a:r>
              <a:rPr lang="en-US" sz="1100" dirty="0" err="1"/>
              <a:t>Pclass</a:t>
            </a:r>
            <a:endParaRPr lang="en-US" sz="1100" dirty="0"/>
          </a:p>
        </p:txBody>
      </p:sp>
      <p:pic>
        <p:nvPicPr>
          <p:cNvPr id="12" name="图片 11">
            <a:extLst>
              <a:ext uri="{FF2B5EF4-FFF2-40B4-BE49-F238E27FC236}">
                <a16:creationId xmlns:a16="http://schemas.microsoft.com/office/drawing/2014/main" id="{9F119CD9-B1C2-4ABA-9786-D31BBD1AE6D2}"/>
              </a:ext>
            </a:extLst>
          </p:cNvPr>
          <p:cNvPicPr>
            <a:picLocks noChangeAspect="1"/>
          </p:cNvPicPr>
          <p:nvPr/>
        </p:nvPicPr>
        <p:blipFill>
          <a:blip r:embed="rId4"/>
          <a:stretch>
            <a:fillRect/>
          </a:stretch>
        </p:blipFill>
        <p:spPr>
          <a:xfrm>
            <a:off x="4264577" y="1191252"/>
            <a:ext cx="1780355" cy="1303708"/>
          </a:xfrm>
          <a:prstGeom prst="rect">
            <a:avLst/>
          </a:prstGeom>
        </p:spPr>
      </p:pic>
      <p:sp>
        <p:nvSpPr>
          <p:cNvPr id="101" name="Rectangle 30">
            <a:extLst>
              <a:ext uri="{FF2B5EF4-FFF2-40B4-BE49-F238E27FC236}">
                <a16:creationId xmlns:a16="http://schemas.microsoft.com/office/drawing/2014/main" id="{EFED8C76-5FCB-4074-A203-AE52DF5E7290}"/>
              </a:ext>
            </a:extLst>
          </p:cNvPr>
          <p:cNvSpPr/>
          <p:nvPr/>
        </p:nvSpPr>
        <p:spPr>
          <a:xfrm>
            <a:off x="4230893" y="2585192"/>
            <a:ext cx="1814290" cy="1353700"/>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24" name="图片 23">
            <a:extLst>
              <a:ext uri="{FF2B5EF4-FFF2-40B4-BE49-F238E27FC236}">
                <a16:creationId xmlns:a16="http://schemas.microsoft.com/office/drawing/2014/main" id="{DEB27809-D684-485C-8703-32E9B212CE87}"/>
              </a:ext>
            </a:extLst>
          </p:cNvPr>
          <p:cNvPicPr>
            <a:picLocks noChangeAspect="1"/>
          </p:cNvPicPr>
          <p:nvPr/>
        </p:nvPicPr>
        <p:blipFill>
          <a:blip r:embed="rId5"/>
          <a:stretch>
            <a:fillRect/>
          </a:stretch>
        </p:blipFill>
        <p:spPr>
          <a:xfrm>
            <a:off x="4264577" y="2611866"/>
            <a:ext cx="1725551" cy="1316546"/>
          </a:xfrm>
          <a:prstGeom prst="rect">
            <a:avLst/>
          </a:prstGeom>
        </p:spPr>
      </p:pic>
      <p:sp>
        <p:nvSpPr>
          <p:cNvPr id="105" name="Rectangle 30">
            <a:extLst>
              <a:ext uri="{FF2B5EF4-FFF2-40B4-BE49-F238E27FC236}">
                <a16:creationId xmlns:a16="http://schemas.microsoft.com/office/drawing/2014/main" id="{97F9D4C2-39BF-454A-896D-C077384A2E0C}"/>
              </a:ext>
            </a:extLst>
          </p:cNvPr>
          <p:cNvSpPr/>
          <p:nvPr/>
        </p:nvSpPr>
        <p:spPr>
          <a:xfrm>
            <a:off x="6167176" y="2585442"/>
            <a:ext cx="1888809" cy="1353450"/>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r>
              <a:rPr lang="en-US" sz="1000" dirty="0"/>
              <a:t>From Top Left to Top Right</a:t>
            </a:r>
          </a:p>
          <a:p>
            <a:endParaRPr lang="en-US" sz="1000" dirty="0"/>
          </a:p>
          <a:p>
            <a:pPr marL="228600" indent="-228600">
              <a:buAutoNum type="arabicPeriod"/>
            </a:pPr>
            <a:r>
              <a:rPr lang="en-US" sz="1000" dirty="0"/>
              <a:t>Survival Rate against Title(Generated from Name)</a:t>
            </a:r>
          </a:p>
          <a:p>
            <a:pPr marL="228600" indent="-228600">
              <a:buAutoNum type="arabicPeriod"/>
            </a:pPr>
            <a:r>
              <a:rPr lang="en-US" sz="1000" dirty="0"/>
              <a:t>Survival Rate against Family Size</a:t>
            </a:r>
          </a:p>
          <a:p>
            <a:pPr marL="228600" indent="-228600">
              <a:buAutoNum type="arabicPeriod"/>
            </a:pPr>
            <a:r>
              <a:rPr lang="en-US" sz="1000" dirty="0"/>
              <a:t>Survival Rate against age</a:t>
            </a:r>
          </a:p>
        </p:txBody>
      </p:sp>
      <p:sp>
        <p:nvSpPr>
          <p:cNvPr id="106" name="Rectangle 21">
            <a:extLst>
              <a:ext uri="{FF2B5EF4-FFF2-40B4-BE49-F238E27FC236}">
                <a16:creationId xmlns:a16="http://schemas.microsoft.com/office/drawing/2014/main" id="{832E7736-0247-406F-96FB-FF692EA7837F}"/>
              </a:ext>
            </a:extLst>
          </p:cNvPr>
          <p:cNvSpPr/>
          <p:nvPr/>
        </p:nvSpPr>
        <p:spPr>
          <a:xfrm>
            <a:off x="4230893" y="4257366"/>
            <a:ext cx="3825093" cy="741942"/>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As mentioned </a:t>
            </a:r>
            <a:r>
              <a:rPr lang="en-US" altLang="zh-CN" sz="1000" dirty="0"/>
              <a:t>above, some of the attributes suffered from the issue of missing values. For example, Cabin and Age.</a:t>
            </a:r>
          </a:p>
          <a:p>
            <a:pPr algn="just"/>
            <a:r>
              <a:rPr lang="en-US" altLang="zh-CN" sz="1000" dirty="0"/>
              <a:t>We used Mice package in R to fill the missing values of Age.  </a:t>
            </a:r>
          </a:p>
          <a:p>
            <a:pPr algn="just"/>
            <a:r>
              <a:rPr lang="en-US" altLang="zh-CN" sz="1000" dirty="0"/>
              <a:t>(Age Distribution  Left: Raw data Right: Mice output)</a:t>
            </a:r>
            <a:endParaRPr lang="en-US" sz="1000" dirty="0"/>
          </a:p>
        </p:txBody>
      </p:sp>
      <p:sp>
        <p:nvSpPr>
          <p:cNvPr id="107" name="Rectangle 22">
            <a:extLst>
              <a:ext uri="{FF2B5EF4-FFF2-40B4-BE49-F238E27FC236}">
                <a16:creationId xmlns:a16="http://schemas.microsoft.com/office/drawing/2014/main" id="{8ADA0AF4-619A-49BF-9CEC-C20DA01E1B85}"/>
              </a:ext>
            </a:extLst>
          </p:cNvPr>
          <p:cNvSpPr/>
          <p:nvPr/>
        </p:nvSpPr>
        <p:spPr>
          <a:xfrm>
            <a:off x="4228806" y="4034515"/>
            <a:ext cx="3827180" cy="206932"/>
          </a:xfrm>
          <a:prstGeom prst="rect">
            <a:avLst/>
          </a:prstGeom>
          <a:solidFill>
            <a:srgbClr val="CBE1F7"/>
          </a:solidFill>
          <a:ln>
            <a:solidFill>
              <a:srgbClr val="CBE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 Data Rendering</a:t>
            </a:r>
          </a:p>
        </p:txBody>
      </p:sp>
      <p:sp>
        <p:nvSpPr>
          <p:cNvPr id="112" name="Rectangle 21">
            <a:extLst>
              <a:ext uri="{FF2B5EF4-FFF2-40B4-BE49-F238E27FC236}">
                <a16:creationId xmlns:a16="http://schemas.microsoft.com/office/drawing/2014/main" id="{70C85BC1-170C-4E81-A4A9-4A99C5E87AB0}"/>
              </a:ext>
            </a:extLst>
          </p:cNvPr>
          <p:cNvSpPr/>
          <p:nvPr/>
        </p:nvSpPr>
        <p:spPr>
          <a:xfrm>
            <a:off x="4221862" y="5051761"/>
            <a:ext cx="3834124" cy="1697458"/>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32" name="图片 31">
            <a:extLst>
              <a:ext uri="{FF2B5EF4-FFF2-40B4-BE49-F238E27FC236}">
                <a16:creationId xmlns:a16="http://schemas.microsoft.com/office/drawing/2014/main" id="{37583B4F-1DF6-4217-9BF3-3C56B1487DBF}"/>
              </a:ext>
            </a:extLst>
          </p:cNvPr>
          <p:cNvPicPr>
            <a:picLocks noChangeAspect="1"/>
          </p:cNvPicPr>
          <p:nvPr/>
        </p:nvPicPr>
        <p:blipFill rotWithShape="1">
          <a:blip r:embed="rId6"/>
          <a:srcRect t="8523" b="8433"/>
          <a:stretch/>
        </p:blipFill>
        <p:spPr>
          <a:xfrm>
            <a:off x="4264577" y="5089759"/>
            <a:ext cx="3729746" cy="1620536"/>
          </a:xfrm>
          <a:prstGeom prst="rect">
            <a:avLst/>
          </a:prstGeom>
        </p:spPr>
      </p:pic>
      <p:pic>
        <p:nvPicPr>
          <p:cNvPr id="33" name="图片 32">
            <a:extLst>
              <a:ext uri="{FF2B5EF4-FFF2-40B4-BE49-F238E27FC236}">
                <a16:creationId xmlns:a16="http://schemas.microsoft.com/office/drawing/2014/main" id="{FF244448-B88B-4173-8EAD-9DE5F25034B0}"/>
              </a:ext>
            </a:extLst>
          </p:cNvPr>
          <p:cNvPicPr>
            <a:picLocks noChangeAspect="1"/>
          </p:cNvPicPr>
          <p:nvPr/>
        </p:nvPicPr>
        <p:blipFill>
          <a:blip r:embed="rId7"/>
          <a:stretch>
            <a:fillRect/>
          </a:stretch>
        </p:blipFill>
        <p:spPr>
          <a:xfrm>
            <a:off x="6188314" y="1194105"/>
            <a:ext cx="1806010" cy="1290568"/>
          </a:xfrm>
          <a:prstGeom prst="rect">
            <a:avLst/>
          </a:prstGeom>
        </p:spPr>
      </p:pic>
      <p:pic>
        <p:nvPicPr>
          <p:cNvPr id="2" name="Picture 1">
            <a:extLst>
              <a:ext uri="{FF2B5EF4-FFF2-40B4-BE49-F238E27FC236}">
                <a16:creationId xmlns:a16="http://schemas.microsoft.com/office/drawing/2014/main" id="{8992F69D-F682-4AC8-B43C-0229942C9CEE}"/>
              </a:ext>
            </a:extLst>
          </p:cNvPr>
          <p:cNvPicPr>
            <a:picLocks noChangeAspect="1"/>
          </p:cNvPicPr>
          <p:nvPr/>
        </p:nvPicPr>
        <p:blipFill>
          <a:blip r:embed="rId8"/>
          <a:stretch>
            <a:fillRect/>
          </a:stretch>
        </p:blipFill>
        <p:spPr>
          <a:xfrm>
            <a:off x="169739" y="5028899"/>
            <a:ext cx="1742696" cy="13826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587</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微软雅黑</vt:lpstr>
      <vt:lpstr>DengXian</vt:lpstr>
      <vt:lpstr>Arial</vt:lpstr>
      <vt:lpstr>Calibri</vt:lpstr>
      <vt:lpstr>Calibri Light</vt:lpstr>
      <vt:lpstr>Impact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yyangbf@connect.ust.hk</cp:lastModifiedBy>
  <cp:revision>147</cp:revision>
  <dcterms:created xsi:type="dcterms:W3CDTF">2017-03-11T12:28:00Z</dcterms:created>
  <dcterms:modified xsi:type="dcterms:W3CDTF">2018-04-11T16:26:31Z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