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admin" initials="a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2193"/>
    <p:restoredTop sz="9729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commentAuthors" Target="commentAuthors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0"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0"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0"/>
            <a:ext cx="7772400" cy="620648"/>
          </a:xfrm>
        </p:spPr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sz="2000"/>
              <a:t>프로젝트 폴더 저장</a:t>
            </a: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542825"/>
            <a:ext cx="9144000" cy="5118454"/>
          </a:xfrm>
          <a:prstGeom prst="rect">
            <a:avLst/>
          </a:prstGeom>
        </p:spPr>
      </p:pic>
      <p:sp>
        <p:nvSpPr>
          <p:cNvPr id="5" name="제목 1"/>
          <p:cNvSpPr/>
          <p:nvPr/>
        </p:nvSpPr>
        <p:spPr>
          <a:xfrm>
            <a:off x="685800" y="5661279"/>
            <a:ext cx="7772400" cy="1080135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p>
            <a:pPr algn="ct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그림 위치에 저장하는것을 추천.</a:t>
            </a:r>
            <a:endParaRPr xmlns:mc="http://schemas.openxmlformats.org/markup-compatibility/2006" xmlns:hp="http://schemas.haansoft.com/office/presentation/8.0" lang="ko-KR" altLang="en-US" sz="2000" b="0" i="0" kern="1200" spc="5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프로젝트 </a:t>
            </a:r>
            <a:r>
              <a:rPr xmlns:mc="http://schemas.openxmlformats.org/markup-compatibility/2006" xmlns:hp="http://schemas.haansoft.com/office/presentation/8.0" lang="en-US" altLang="ko-KR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</a:t>
            </a:r>
            <a:r>
              <a:rPr xmlns:mc="http://schemas.openxmlformats.org/markup-compatibility/2006" xmlns:hp="http://schemas.haansoft.com/office/presentation/8.0" lang="ko-KR" altLang="en-US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했는데 경로때문에 꼬일수도있음</a:t>
            </a:r>
            <a:endParaRPr xmlns:mc="http://schemas.openxmlformats.org/markup-compatibility/2006" xmlns:hp="http://schemas.haansoft.com/office/presentation/8.0" lang="ko-KR" altLang="en-US" sz="2000" b="0" i="0" kern="1200" spc="5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0"/>
            <a:ext cx="7772400" cy="620648"/>
          </a:xfrm>
        </p:spPr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sz="2000"/>
              <a:t>빌드패스 </a:t>
            </a:r>
            <a:r>
              <a:rPr lang="en-US" altLang="ko-KR" sz="2000"/>
              <a:t>ojdbc8.jar</a:t>
            </a:r>
            <a:r>
              <a:rPr lang="ko-KR" altLang="en-US" sz="2000"/>
              <a:t> 설정</a:t>
            </a: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9450" y="542824"/>
            <a:ext cx="4123380" cy="5118454"/>
          </a:xfrm>
          <a:prstGeom prst="rect">
            <a:avLst/>
          </a:prstGeom>
        </p:spPr>
      </p:pic>
      <p:sp>
        <p:nvSpPr>
          <p:cNvPr id="5" name="제목 1"/>
          <p:cNvSpPr/>
          <p:nvPr/>
        </p:nvSpPr>
        <p:spPr>
          <a:xfrm>
            <a:off x="685800" y="5661279"/>
            <a:ext cx="7772400" cy="1080135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p>
            <a:pPr algn="ct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ojdbc8.jar</a:t>
            </a:r>
            <a:r>
              <a:rPr xmlns:mc="http://schemas.openxmlformats.org/markup-compatibility/2006" xmlns:hp="http://schemas.haansoft.com/office/presentation/8.0" lang="ko-KR" altLang="en-US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가 해당 프로젝트 폴더 안에 있습니다.</a:t>
            </a:r>
            <a:endParaRPr xmlns:mc="http://schemas.openxmlformats.org/markup-compatibility/2006" xmlns:hp="http://schemas.haansoft.com/office/presentation/8.0" lang="ko-KR" altLang="en-US" sz="2000" b="0" i="0" kern="1200" spc="5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그놈으로 </a:t>
            </a:r>
            <a:r>
              <a:rPr xmlns:mc="http://schemas.openxmlformats.org/markup-compatibility/2006" xmlns:hp="http://schemas.haansoft.com/office/presentation/8.0" lang="en-US" altLang="ko-KR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add</a:t>
            </a:r>
            <a:endParaRPr xmlns:mc="http://schemas.openxmlformats.org/markup-compatibility/2006" xmlns:hp="http://schemas.haansoft.com/office/presentation/8.0" lang="en-US" altLang="ko-KR" sz="2000" b="0" i="0" kern="1200" spc="5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716018" y="542824"/>
            <a:ext cx="4123380" cy="2351551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716018" y="2922747"/>
            <a:ext cx="4123380" cy="135508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716018" y="4450217"/>
            <a:ext cx="4123380" cy="135508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0"/>
            <a:ext cx="7772400" cy="620648"/>
          </a:xfrm>
        </p:spPr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sz="2000"/>
              <a:t>메이븐-업데이트프로젝트</a:t>
            </a: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75612" y="743522"/>
            <a:ext cx="6192774" cy="4717060"/>
          </a:xfrm>
          <a:prstGeom prst="rect">
            <a:avLst/>
          </a:prstGeom>
        </p:spPr>
      </p:pic>
      <p:sp>
        <p:nvSpPr>
          <p:cNvPr id="5" name="제목 1"/>
          <p:cNvSpPr/>
          <p:nvPr/>
        </p:nvSpPr>
        <p:spPr>
          <a:xfrm>
            <a:off x="685800" y="5661279"/>
            <a:ext cx="7772400" cy="1080135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p>
            <a:pPr algn="ct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나오는 창은 </a:t>
            </a:r>
            <a:r>
              <a:rPr xmlns:mc="http://schemas.openxmlformats.org/markup-compatibility/2006" xmlns:hp="http://schemas.haansoft.com/office/presentation/8.0" lang="en-US" altLang="ko-KR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finish</a:t>
            </a:r>
            <a:r>
              <a:rPr xmlns:mc="http://schemas.openxmlformats.org/markup-compatibility/2006" xmlns:hp="http://schemas.haansoft.com/office/presentation/8.0" lang="ko-KR" altLang="en-US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혹은 </a:t>
            </a:r>
            <a:r>
              <a:rPr xmlns:mc="http://schemas.openxmlformats.org/markup-compatibility/2006" xmlns:hp="http://schemas.haansoft.com/office/presentation/8.0" lang="en-US" altLang="ko-KR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</a:t>
            </a:r>
            <a:r>
              <a:rPr xmlns:mc="http://schemas.openxmlformats.org/markup-compatibility/2006" xmlns:hp="http://schemas.haansoft.com/office/presentation/8.0" lang="ko-KR" altLang="en-US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해주시면됩니다</a:t>
            </a:r>
            <a:endParaRPr xmlns:mc="http://schemas.openxmlformats.org/markup-compatibility/2006" xmlns:hp="http://schemas.haansoft.com/office/presentation/8.0" lang="ko-KR" altLang="en-US" sz="2000" b="0" i="0" kern="1200" spc="5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0"/>
            <a:ext cx="7772400" cy="620648"/>
          </a:xfrm>
        </p:spPr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sz="2000"/>
              <a:t>톰캣관련(1)</a:t>
            </a:r>
            <a:endParaRPr lang="ko-KR" altLang="en-US" sz="2000"/>
          </a:p>
        </p:txBody>
      </p:sp>
      <p:sp>
        <p:nvSpPr>
          <p:cNvPr id="5" name="제목 1"/>
          <p:cNvSpPr/>
          <p:nvPr/>
        </p:nvSpPr>
        <p:spPr>
          <a:xfrm>
            <a:off x="685800" y="5777865"/>
            <a:ext cx="7772400" cy="1080135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p>
            <a:pPr algn="ct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프로젝트명에서 우클릭-</a:t>
            </a:r>
            <a:r>
              <a:rPr xmlns:mc="http://schemas.openxmlformats.org/markup-compatibility/2006" xmlns:hp="http://schemas.haansoft.com/office/presentation/8.0" lang="en-US" altLang="ko-KR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run as-run on server</a:t>
            </a:r>
            <a:r>
              <a:rPr xmlns:mc="http://schemas.openxmlformats.org/markup-compatibility/2006" xmlns:hp="http://schemas.haansoft.com/office/presentation/8.0" lang="ko-KR" altLang="en-US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로</a:t>
            </a:r>
            <a:endParaRPr xmlns:mc="http://schemas.openxmlformats.org/markup-compatibility/2006" xmlns:hp="http://schemas.haansoft.com/office/presentation/8.0" lang="ko-KR" altLang="en-US" sz="2000" b="0" i="0" kern="1200" spc="5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서버 실행 + 웰컴페이지를 띄웁니다</a:t>
            </a:r>
            <a:endParaRPr xmlns:mc="http://schemas.openxmlformats.org/markup-compatibility/2006" xmlns:hp="http://schemas.haansoft.com/office/presentation/8.0" lang="ko-KR" altLang="en-US" sz="2000" b="0" i="0" kern="1200" spc="5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69285" y="620648"/>
            <a:ext cx="5205430" cy="494328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0"/>
            <a:ext cx="7772400" cy="620648"/>
          </a:xfrm>
        </p:spPr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sz="2000"/>
              <a:t>톰캣관련(2)</a:t>
            </a:r>
            <a:endParaRPr lang="ko-KR" altLang="en-US" sz="2000"/>
          </a:p>
        </p:txBody>
      </p:sp>
      <p:sp>
        <p:nvSpPr>
          <p:cNvPr id="5" name="제목 1"/>
          <p:cNvSpPr/>
          <p:nvPr/>
        </p:nvSpPr>
        <p:spPr>
          <a:xfrm>
            <a:off x="685800" y="5661279"/>
            <a:ext cx="7772400" cy="1080135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p>
            <a:pPr algn="ct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맨 위 그림처럼 경로가 나오면 된거고</a:t>
            </a:r>
            <a:endParaRPr xmlns:mc="http://schemas.openxmlformats.org/markup-compatibility/2006" xmlns:hp="http://schemas.haansoft.com/office/presentation/8.0" lang="ko-KR" altLang="en-US" sz="2000" b="0" i="0" kern="1200" spc="5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localhost:0000/controller </a:t>
            </a:r>
            <a:r>
              <a:rPr xmlns:mc="http://schemas.openxmlformats.org/markup-compatibility/2006" xmlns:hp="http://schemas.haansoft.com/office/presentation/8.0" lang="ko-KR" altLang="en-US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로 나오면 밑에 있는 그림으로 갑니다. </a:t>
            </a:r>
            <a:endParaRPr xmlns:mc="http://schemas.openxmlformats.org/markup-compatibility/2006" xmlns:hp="http://schemas.haansoft.com/office/presentation/8.0" lang="ko-KR" altLang="en-US" sz="2000" b="0" i="0" kern="1200" spc="5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40393" y="846914"/>
            <a:ext cx="3463213" cy="1429941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475613" y="2086119"/>
            <a:ext cx="6192774" cy="3575159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0"/>
            <a:ext cx="7772400" cy="620648"/>
          </a:xfrm>
        </p:spPr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sz="2000"/>
              <a:t>톰캣관련(3)</a:t>
            </a:r>
            <a:endParaRPr lang="ko-KR" altLang="en-US" sz="2000"/>
          </a:p>
        </p:txBody>
      </p:sp>
      <p:sp>
        <p:nvSpPr>
          <p:cNvPr id="5" name="제목 1"/>
          <p:cNvSpPr/>
          <p:nvPr/>
        </p:nvSpPr>
        <p:spPr>
          <a:xfrm>
            <a:off x="685800" y="4725162"/>
            <a:ext cx="7772400" cy="201625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p>
            <a:pPr algn="ct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그림처럼 경로를 변경하시고 다시 </a:t>
            </a:r>
            <a:r>
              <a:rPr xmlns:mc="http://schemas.openxmlformats.org/markup-compatibility/2006" xmlns:hp="http://schemas.haansoft.com/office/presentation/8.0" lang="en-US" altLang="ko-KR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run on server</a:t>
            </a:r>
            <a:r>
              <a:rPr xmlns:mc="http://schemas.openxmlformats.org/markup-compatibility/2006" xmlns:hp="http://schemas.haansoft.com/office/presentation/8.0" lang="ko-KR" altLang="en-US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했을때</a:t>
            </a:r>
            <a:endParaRPr xmlns:mc="http://schemas.openxmlformats.org/markup-compatibility/2006" xmlns:hp="http://schemas.haansoft.com/office/presentation/8.0" lang="ko-KR" altLang="en-US" sz="2000" b="0" i="0" kern="1200" spc="5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(서버 재시작)</a:t>
            </a:r>
            <a:endParaRPr xmlns:mc="http://schemas.openxmlformats.org/markup-compatibility/2006" xmlns:hp="http://schemas.haansoft.com/office/presentation/8.0" lang="ko-KR" altLang="en-US" sz="2000" b="0" i="0" kern="1200" spc="5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localhost:0000</a:t>
            </a:r>
            <a:r>
              <a:rPr xmlns:mc="http://schemas.openxmlformats.org/markup-compatibility/2006" xmlns:hp="http://schemas.haansoft.com/office/presentation/8.0" lang="ko-KR" altLang="en-US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이면 성공.</a:t>
            </a:r>
            <a:endParaRPr xmlns:mc="http://schemas.openxmlformats.org/markup-compatibility/2006" xmlns:hp="http://schemas.haansoft.com/office/presentation/8.0" lang="ko-KR" altLang="en-US" sz="2000" b="0" i="0" kern="1200" spc="5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000" b="0" i="0" kern="1200" spc="5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xmlns:mc="http://schemas.openxmlformats.org/markup-compatibility/2006" xmlns:hp="http://schemas.haansoft.com/office/presentation/8.0" lang="ko-KR" altLang="en-US" sz="2000" b="0" i="0" kern="1200" spc="5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07668" y="620648"/>
            <a:ext cx="5602862" cy="2372645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987802" y="2884020"/>
            <a:ext cx="3901020" cy="2489222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346010"/>
          </a:xfrm>
        </p:spPr>
        <p:txBody>
          <a:bodyPr>
            <a:normAutofit fontScale="81810" lnSpcReduction="0"/>
          </a:bodyPr>
          <a:lstStyle/>
          <a:p>
            <a:pPr>
              <a:defRPr lang="ko-KR" altLang="en-US"/>
            </a:pPr>
            <a:r>
              <a:rPr lang="en-US" altLang="ko-KR" sz="3544"/>
              <a:t>views</a:t>
            </a:r>
            <a:r>
              <a:rPr lang="ko-KR" altLang="en-US" sz="3544"/>
              <a:t> 폴더</a:t>
            </a:r>
            <a:endParaRPr lang="ko-KR" altLang="en-US" sz="3544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57200" y="748251"/>
            <a:ext cx="3082653" cy="5361496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4283964" y="1772792"/>
            <a:ext cx="3979926" cy="35890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/>
              <a:t>views/</a:t>
            </a:r>
            <a:r>
              <a:rPr lang="ko-KR" altLang="en-US">
                <a:solidFill>
                  <a:schemeClr val="accent1"/>
                </a:solidFill>
              </a:rPr>
              <a:t>페이지카테고리</a:t>
            </a:r>
            <a:r>
              <a:rPr lang="ko-KR" altLang="en-US"/>
              <a:t>/</a:t>
            </a:r>
            <a:r>
              <a:rPr lang="ko-KR" altLang="en-US">
                <a:solidFill>
                  <a:schemeClr val="accent2"/>
                </a:solidFill>
              </a:rPr>
              <a:t>페이지이름</a:t>
            </a:r>
            <a:r>
              <a:rPr lang="ko-KR" altLang="en-US"/>
              <a:t>.</a:t>
            </a:r>
            <a:r>
              <a:rPr lang="en-US" altLang="ko-KR"/>
              <a:t>jsp</a:t>
            </a: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4283964" y="1413889"/>
            <a:ext cx="3979925" cy="365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</a:rPr>
              <a:t>파일 저장 규칙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4283964" y="2638043"/>
            <a:ext cx="4256151" cy="63665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/>
              <a:t>views/</a:t>
            </a:r>
            <a:r>
              <a:rPr lang="en-US" altLang="ko-KR">
                <a:solidFill>
                  <a:schemeClr val="accent1"/>
                </a:solidFill>
              </a:rPr>
              <a:t>board</a:t>
            </a:r>
            <a:r>
              <a:rPr lang="ko-KR" altLang="en-US">
                <a:solidFill>
                  <a:schemeClr val="accent1"/>
                </a:solidFill>
              </a:rPr>
              <a:t>/</a:t>
            </a:r>
            <a:r>
              <a:rPr lang="en-US" altLang="ko-KR">
                <a:solidFill>
                  <a:schemeClr val="accent1"/>
                </a:solidFill>
              </a:rPr>
              <a:t>b1</a:t>
            </a:r>
            <a:r>
              <a:rPr lang="en-US" altLang="ko-KR"/>
              <a:t>/</a:t>
            </a:r>
            <a:r>
              <a:rPr lang="en-US" altLang="ko-KR">
                <a:solidFill>
                  <a:schemeClr val="accent2"/>
                </a:solidFill>
              </a:rPr>
              <a:t>list</a:t>
            </a:r>
            <a:r>
              <a:rPr lang="ko-KR" altLang="en-US"/>
              <a:t>.</a:t>
            </a:r>
            <a:r>
              <a:rPr lang="en-US" altLang="ko-KR"/>
              <a:t>jsp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(</a:t>
            </a:r>
            <a:r>
              <a:rPr lang="ko-KR" altLang="en-US"/>
              <a:t>게시판이 4개라 </a:t>
            </a:r>
            <a:r>
              <a:rPr lang="en-US" altLang="ko-KR"/>
              <a:t>b1~b4</a:t>
            </a:r>
            <a:r>
              <a:rPr lang="ko-KR" altLang="en-US"/>
              <a:t>폴더를 따로 만듬)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4283964" y="2279140"/>
            <a:ext cx="3979925" cy="366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>
                <a:solidFill>
                  <a:srgbClr val="ff0000"/>
                </a:solidFill>
              </a:rPr>
              <a:t>ex</a:t>
            </a:r>
            <a:r>
              <a:rPr lang="ko-KR" altLang="en-US">
                <a:solidFill>
                  <a:srgbClr val="ff0000"/>
                </a:solidFill>
              </a:rPr>
              <a:t>)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8" name=""/>
          <p:cNvCxnSpPr/>
          <p:nvPr/>
        </p:nvCxnSpPr>
        <p:spPr>
          <a:xfrm rot="5400000">
            <a:off x="1285085" y="1446255"/>
            <a:ext cx="3297265" cy="1854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346010"/>
          </a:xfrm>
        </p:spPr>
        <p:txBody>
          <a:bodyPr>
            <a:normAutofit fontScale="81810" lnSpcReduction="0"/>
          </a:bodyPr>
          <a:lstStyle/>
          <a:p>
            <a:pPr>
              <a:defRPr lang="ko-KR" altLang="en-US"/>
            </a:pPr>
            <a:r>
              <a:rPr lang="en-US" altLang="ko-KR" sz="3544"/>
              <a:t>resources</a:t>
            </a:r>
            <a:r>
              <a:rPr lang="ko-KR" altLang="en-US" sz="3544"/>
              <a:t> 폴더</a:t>
            </a:r>
            <a:endParaRPr lang="ko-KR" altLang="en-US" sz="3544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57200" y="748251"/>
            <a:ext cx="3082653" cy="5361496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4283964" y="1772792"/>
            <a:ext cx="4322826" cy="35890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/>
              <a:t>resources/</a:t>
            </a:r>
            <a:r>
              <a:rPr lang="ko-KR" altLang="en-US">
                <a:solidFill>
                  <a:schemeClr val="accent2"/>
                </a:solidFill>
              </a:rPr>
              <a:t>페이지카테고리</a:t>
            </a:r>
            <a:r>
              <a:rPr lang="ko-KR" altLang="en-US"/>
              <a:t>/여긴자유롭게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4283964" y="1413889"/>
            <a:ext cx="3979925" cy="365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</a:rPr>
              <a:t>파일 저장 규칙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4283964" y="2638043"/>
            <a:ext cx="3579876" cy="36042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/>
              <a:t>resources/</a:t>
            </a:r>
            <a:r>
              <a:rPr lang="en-US" altLang="ko-KR">
                <a:solidFill>
                  <a:schemeClr val="accent2"/>
                </a:solidFill>
              </a:rPr>
              <a:t>board</a:t>
            </a:r>
            <a:r>
              <a:rPr lang="en-US" altLang="ko-KR"/>
              <a:t>/assets/css/.....</a:t>
            </a:r>
            <a:endParaRPr lang="en-US" altLang="ko-KR"/>
          </a:p>
        </p:txBody>
      </p:sp>
      <p:sp>
        <p:nvSpPr>
          <p:cNvPr id="7" name=""/>
          <p:cNvSpPr txBox="1"/>
          <p:nvPr/>
        </p:nvSpPr>
        <p:spPr>
          <a:xfrm>
            <a:off x="4283964" y="2279140"/>
            <a:ext cx="3979925" cy="366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>
                <a:solidFill>
                  <a:srgbClr val="ff0000"/>
                </a:solidFill>
              </a:rPr>
              <a:t>ex</a:t>
            </a:r>
            <a:r>
              <a:rPr lang="ko-KR" altLang="en-US">
                <a:solidFill>
                  <a:srgbClr val="ff0000"/>
                </a:solidFill>
              </a:rPr>
              <a:t>)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9" name=""/>
          <p:cNvCxnSpPr/>
          <p:nvPr/>
        </p:nvCxnSpPr>
        <p:spPr>
          <a:xfrm rot="10800000" flipV="1">
            <a:off x="1674063" y="620653"/>
            <a:ext cx="1529765" cy="606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 txBox="1"/>
          <p:nvPr/>
        </p:nvSpPr>
        <p:spPr>
          <a:xfrm>
            <a:off x="4283964" y="3068573"/>
            <a:ext cx="3417951" cy="36042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/>
              <a:t>resources/</a:t>
            </a:r>
            <a:r>
              <a:rPr lang="en-US" altLang="ko-KR">
                <a:solidFill>
                  <a:schemeClr val="accent2"/>
                </a:solidFill>
              </a:rPr>
              <a:t>board</a:t>
            </a:r>
            <a:r>
              <a:rPr lang="en-US" altLang="ko-KR"/>
              <a:t>/images/........</a:t>
            </a: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4155949" y="3788663"/>
            <a:ext cx="4808601" cy="118148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모든 페이지의 </a:t>
            </a:r>
            <a:r>
              <a:rPr lang="en-US" altLang="ko-KR"/>
              <a:t>css</a:t>
            </a:r>
            <a:r>
              <a:rPr lang="ko-KR" altLang="en-US"/>
              <a:t>나 </a:t>
            </a:r>
            <a:r>
              <a:rPr lang="en-US" altLang="ko-KR"/>
              <a:t>image</a:t>
            </a:r>
            <a:r>
              <a:rPr lang="ko-KR" altLang="en-US"/>
              <a:t>를 한 폴더에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합치고 관리하는건 너무 손이 많이갈듯 하여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자기가 관리하던 폴더 그대로 넣는게 편할 듯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하여 이런 방식으로 파일을 관리하려고 합니다.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346010"/>
          </a:xfrm>
        </p:spPr>
        <p:txBody>
          <a:bodyPr>
            <a:normAutofit fontScale="81810" lnSpcReduction="0"/>
          </a:bodyPr>
          <a:lstStyle/>
          <a:p>
            <a:pPr>
              <a:defRPr lang="ko-KR" altLang="en-US"/>
            </a:pPr>
            <a:r>
              <a:rPr lang="en-US" altLang="ko-KR" sz="3544"/>
              <a:t>resource</a:t>
            </a:r>
            <a:r>
              <a:rPr lang="ko-KR" altLang="en-US" sz="3544"/>
              <a:t> </a:t>
            </a:r>
            <a:r>
              <a:rPr lang="en-US" altLang="ko-KR" sz="3544"/>
              <a:t>jsp</a:t>
            </a:r>
            <a:r>
              <a:rPr lang="ko-KR" altLang="en-US" sz="3544"/>
              <a:t>파일에 링크할때</a:t>
            </a:r>
            <a:endParaRPr lang="ko-KR" altLang="en-US" sz="3544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1758505" y="2562285"/>
            <a:ext cx="5626989" cy="2605882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3742912" y="1516646"/>
            <a:ext cx="4808602" cy="9103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/resources/</a:t>
            </a:r>
            <a:r>
              <a:rPr lang="ko-KR" altLang="en-US"/>
              <a:t> 를 앞에 붙여주면 됩니다.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/로 시작 주의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s</a:t>
            </a:r>
            <a:r>
              <a:rPr lang="ko-KR" altLang="en-US"/>
              <a:t>주의</a:t>
            </a:r>
            <a:endParaRPr lang="ko-KR" altLang="en-US"/>
          </a:p>
        </p:txBody>
      </p:sp>
      <p:cxnSp>
        <p:nvCxnSpPr>
          <p:cNvPr id="12" name=""/>
          <p:cNvCxnSpPr/>
          <p:nvPr/>
        </p:nvCxnSpPr>
        <p:spPr>
          <a:xfrm rot="5400000">
            <a:off x="4094446" y="2600263"/>
            <a:ext cx="1378176" cy="441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 txBox="1"/>
          <p:nvPr/>
        </p:nvSpPr>
        <p:spPr>
          <a:xfrm>
            <a:off x="2167699" y="5445252"/>
            <a:ext cx="4808602" cy="36309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css, js</a:t>
            </a:r>
            <a:r>
              <a:rPr lang="ko-KR" altLang="en-US"/>
              <a:t>파일도 같은 방법입니다.</a:t>
            </a: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1744503" y="836675"/>
            <a:ext cx="6519101" cy="3615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</a:rPr>
              <a:t>스프링 </a:t>
            </a:r>
            <a:r>
              <a:rPr lang="en-US" altLang="ko-KR">
                <a:solidFill>
                  <a:srgbClr val="ff0000"/>
                </a:solidFill>
              </a:rPr>
              <a:t>config</a:t>
            </a:r>
            <a:r>
              <a:rPr lang="ko-KR" altLang="en-US">
                <a:solidFill>
                  <a:srgbClr val="ff0000"/>
                </a:solidFill>
              </a:rPr>
              <a:t> 설정때문에 파일 경로에 주의해야합니다.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80</ep:Words>
  <ep:PresentationFormat>화면 슬라이드 쇼(4:3)</ep:PresentationFormat>
  <ep:Paragraphs>19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프로젝트 폴더 저장</vt:lpstr>
      <vt:lpstr>빌드패스 ojdbc8.jar 설정</vt:lpstr>
      <vt:lpstr>메이븐-업데이트프로젝트</vt:lpstr>
      <vt:lpstr>톰캣관련(1)</vt:lpstr>
      <vt:lpstr>톰캣관련(2)</vt:lpstr>
      <vt:lpstr>톰캣관련(3)</vt:lpstr>
      <vt:lpstr>views 폴더</vt:lpstr>
      <vt:lpstr>resources 폴더</vt:lpstr>
      <vt:lpstr>resource jsp파일에 링크할때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2020-12-23T14:33:25.907</dcterms:created>
  <dc:creator>admin</dc:creator>
  <cp:lastModifiedBy>admin</cp:lastModifiedBy>
  <dcterms:modified xsi:type="dcterms:W3CDTF">2020-12-27T13:13:44.558</dcterms:modified>
  <cp:revision>4</cp:revision>
</cp:coreProperties>
</file>