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admin" initials="a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2272"/>
    <p:restoredTop sz="9729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commentAuthors" Target="commentAuthors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0"/>
            <a:ext cx="7772400" cy="620648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2000"/>
              <a:t>프로젝트 폴더 저장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42825"/>
            <a:ext cx="9144000" cy="5118454"/>
          </a:xfrm>
          <a:prstGeom prst="rect">
            <a:avLst/>
          </a:prstGeom>
        </p:spPr>
      </p:pic>
      <p:sp>
        <p:nvSpPr>
          <p:cNvPr id="5" name="제목 1"/>
          <p:cNvSpPr/>
          <p:nvPr/>
        </p:nvSpPr>
        <p:spPr>
          <a:xfrm>
            <a:off x="685800" y="5661279"/>
            <a:ext cx="7772400" cy="108013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위치에 저장하는것을 추천.</a:t>
            </a:r>
            <a:endParaRPr xmlns:mc="http://schemas.openxmlformats.org/markup-compatibility/2006" xmlns:hp="http://schemas.haansoft.com/office/presentation/8.0" lang="ko-KR" altLang="en-US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프로젝트 </a:t>
            </a:r>
            <a:r>
              <a:rPr xmlns:mc="http://schemas.openxmlformats.org/markup-compatibility/2006" xmlns:hp="http://schemas.haansoft.com/office/presentation/8.0" lang="en-US" altLang="ko-KR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</a:t>
            </a: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했는데 경로때문에 꼬일수도있음</a:t>
            </a:r>
            <a:endParaRPr xmlns:mc="http://schemas.openxmlformats.org/markup-compatibility/2006" xmlns:hp="http://schemas.haansoft.com/office/presentation/8.0" lang="ko-KR" altLang="en-US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0"/>
            <a:ext cx="7772400" cy="620648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2000"/>
              <a:t>빌드패스 </a:t>
            </a:r>
            <a:r>
              <a:rPr lang="en-US" altLang="ko-KR" sz="2000"/>
              <a:t>ojdbc8.jar</a:t>
            </a:r>
            <a:r>
              <a:rPr lang="ko-KR" altLang="en-US" sz="2000"/>
              <a:t> 설정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450" y="542824"/>
            <a:ext cx="4123380" cy="5118454"/>
          </a:xfrm>
          <a:prstGeom prst="rect">
            <a:avLst/>
          </a:prstGeom>
        </p:spPr>
      </p:pic>
      <p:sp>
        <p:nvSpPr>
          <p:cNvPr id="5" name="제목 1"/>
          <p:cNvSpPr/>
          <p:nvPr/>
        </p:nvSpPr>
        <p:spPr>
          <a:xfrm>
            <a:off x="685800" y="5661279"/>
            <a:ext cx="7772400" cy="108013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ojdbc8.jar</a:t>
            </a: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가 해당 프로젝트 폴더 안에 있습니다.</a:t>
            </a:r>
            <a:endParaRPr xmlns:mc="http://schemas.openxmlformats.org/markup-compatibility/2006" xmlns:hp="http://schemas.haansoft.com/office/presentation/8.0" lang="ko-KR" altLang="en-US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그놈으로 </a:t>
            </a:r>
            <a:r>
              <a:rPr xmlns:mc="http://schemas.openxmlformats.org/markup-compatibility/2006" xmlns:hp="http://schemas.haansoft.com/office/presentation/8.0" lang="en-US" altLang="ko-KR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</a:t>
            </a:r>
            <a:endParaRPr xmlns:mc="http://schemas.openxmlformats.org/markup-compatibility/2006" xmlns:hp="http://schemas.haansoft.com/office/presentation/8.0" lang="en-US" altLang="ko-KR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16018" y="542824"/>
            <a:ext cx="4123380" cy="2351551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716018" y="2922747"/>
            <a:ext cx="4123380" cy="135508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716018" y="4450217"/>
            <a:ext cx="4123380" cy="135508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0"/>
            <a:ext cx="7772400" cy="620648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2000"/>
              <a:t>메이븐-업데이트프로젝트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75612" y="743522"/>
            <a:ext cx="6192774" cy="4717060"/>
          </a:xfrm>
          <a:prstGeom prst="rect">
            <a:avLst/>
          </a:prstGeom>
        </p:spPr>
      </p:pic>
      <p:sp>
        <p:nvSpPr>
          <p:cNvPr id="5" name="제목 1"/>
          <p:cNvSpPr/>
          <p:nvPr/>
        </p:nvSpPr>
        <p:spPr>
          <a:xfrm>
            <a:off x="685800" y="5661279"/>
            <a:ext cx="7772400" cy="108013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나오는 창은 </a:t>
            </a:r>
            <a:r>
              <a:rPr xmlns:mc="http://schemas.openxmlformats.org/markup-compatibility/2006" xmlns:hp="http://schemas.haansoft.com/office/presentation/8.0" lang="en-US" altLang="ko-KR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finish</a:t>
            </a: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혹은 </a:t>
            </a:r>
            <a:r>
              <a:rPr xmlns:mc="http://schemas.openxmlformats.org/markup-compatibility/2006" xmlns:hp="http://schemas.haansoft.com/office/presentation/8.0" lang="en-US" altLang="ko-KR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</a:t>
            </a: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해주시면됩니다</a:t>
            </a:r>
            <a:endParaRPr xmlns:mc="http://schemas.openxmlformats.org/markup-compatibility/2006" xmlns:hp="http://schemas.haansoft.com/office/presentation/8.0" lang="ko-KR" altLang="en-US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0"/>
            <a:ext cx="7772400" cy="620648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2000"/>
              <a:t>톰캣관련(1)</a:t>
            </a:r>
            <a:endParaRPr lang="ko-KR" altLang="en-US" sz="2000"/>
          </a:p>
        </p:txBody>
      </p:sp>
      <p:sp>
        <p:nvSpPr>
          <p:cNvPr id="5" name="제목 1"/>
          <p:cNvSpPr/>
          <p:nvPr/>
        </p:nvSpPr>
        <p:spPr>
          <a:xfrm>
            <a:off x="685800" y="5777865"/>
            <a:ext cx="7772400" cy="108013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프로젝트명에서 우클릭-</a:t>
            </a:r>
            <a:r>
              <a:rPr xmlns:mc="http://schemas.openxmlformats.org/markup-compatibility/2006" xmlns:hp="http://schemas.haansoft.com/office/presentation/8.0" lang="en-US" altLang="ko-KR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 as-run on server</a:t>
            </a: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로</a:t>
            </a:r>
            <a:endParaRPr xmlns:mc="http://schemas.openxmlformats.org/markup-compatibility/2006" xmlns:hp="http://schemas.haansoft.com/office/presentation/8.0" lang="ko-KR" altLang="en-US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서버 실행 + 웰컴페이지를 띄웁니다</a:t>
            </a:r>
            <a:endParaRPr xmlns:mc="http://schemas.openxmlformats.org/markup-compatibility/2006" xmlns:hp="http://schemas.haansoft.com/office/presentation/8.0" lang="ko-KR" altLang="en-US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9285" y="620648"/>
            <a:ext cx="5205430" cy="494328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0"/>
            <a:ext cx="7772400" cy="620648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2000"/>
              <a:t>톰캣관련(2)</a:t>
            </a:r>
            <a:endParaRPr lang="ko-KR" altLang="en-US" sz="2000"/>
          </a:p>
        </p:txBody>
      </p:sp>
      <p:sp>
        <p:nvSpPr>
          <p:cNvPr id="5" name="제목 1"/>
          <p:cNvSpPr/>
          <p:nvPr/>
        </p:nvSpPr>
        <p:spPr>
          <a:xfrm>
            <a:off x="685800" y="5661279"/>
            <a:ext cx="7772400" cy="108013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맨 위 그림처럼 경로가 나오면 된거고</a:t>
            </a:r>
            <a:endParaRPr xmlns:mc="http://schemas.openxmlformats.org/markup-compatibility/2006" xmlns:hp="http://schemas.haansoft.com/office/presentation/8.0" lang="ko-KR" altLang="en-US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localhost:0000/controller </a:t>
            </a: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로 나오면 밑에 있는 그림으로 갑니다. </a:t>
            </a:r>
            <a:endParaRPr xmlns:mc="http://schemas.openxmlformats.org/markup-compatibility/2006" xmlns:hp="http://schemas.haansoft.com/office/presentation/8.0" lang="ko-KR" altLang="en-US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0393" y="846914"/>
            <a:ext cx="3463213" cy="1429941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75613" y="2086119"/>
            <a:ext cx="6192774" cy="357515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0"/>
            <a:ext cx="7772400" cy="620648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2000"/>
              <a:t>톰캣관련(3)</a:t>
            </a:r>
            <a:endParaRPr lang="ko-KR" altLang="en-US" sz="2000"/>
          </a:p>
        </p:txBody>
      </p:sp>
      <p:sp>
        <p:nvSpPr>
          <p:cNvPr id="5" name="제목 1"/>
          <p:cNvSpPr/>
          <p:nvPr/>
        </p:nvSpPr>
        <p:spPr>
          <a:xfrm>
            <a:off x="685800" y="4725162"/>
            <a:ext cx="7772400" cy="201625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그림처럼 경로를 변경하시고 다시 </a:t>
            </a:r>
            <a:r>
              <a:rPr xmlns:mc="http://schemas.openxmlformats.org/markup-compatibility/2006" xmlns:hp="http://schemas.haansoft.com/office/presentation/8.0" lang="en-US" altLang="ko-KR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 on server</a:t>
            </a: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했을때</a:t>
            </a:r>
            <a:endParaRPr xmlns:mc="http://schemas.openxmlformats.org/markup-compatibility/2006" xmlns:hp="http://schemas.haansoft.com/office/presentation/8.0" lang="ko-KR" altLang="en-US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(서버 재시작)</a:t>
            </a:r>
            <a:endParaRPr xmlns:mc="http://schemas.openxmlformats.org/markup-compatibility/2006" xmlns:hp="http://schemas.haansoft.com/office/presentation/8.0" lang="ko-KR" altLang="en-US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localhost:0000</a:t>
            </a: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이면 성공.</a:t>
            </a:r>
            <a:endParaRPr xmlns:mc="http://schemas.openxmlformats.org/markup-compatibility/2006" xmlns:hp="http://schemas.haansoft.com/office/presentation/8.0" lang="ko-KR" altLang="en-US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xmlns:mc="http://schemas.openxmlformats.org/markup-compatibility/2006" xmlns:hp="http://schemas.haansoft.com/office/presentation/8.0" lang="ko-KR" altLang="en-US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07668" y="620648"/>
            <a:ext cx="5602862" cy="237264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987802" y="2884020"/>
            <a:ext cx="3901020" cy="248922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80</ep:Words>
  <ep:PresentationFormat>화면 슬라이드 쇼(4:3)</ep:PresentationFormat>
  <ep:Paragraphs>19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프로젝트 폴더 저장</vt:lpstr>
      <vt:lpstr>빌드패스 ojdbc8.jar 설정</vt:lpstr>
      <vt:lpstr>메이븐-업데이트프로젝트</vt:lpstr>
      <vt:lpstr>톰캣관련(1)</vt:lpstr>
      <vt:lpstr>톰캣관련(2)</vt:lpstr>
      <vt:lpstr>톰캣관련(3)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2020-12-23T14:33:25.907</dcterms:created>
  <dc:creator>admin</dc:creator>
  <cp:lastModifiedBy>admin</cp:lastModifiedBy>
  <dcterms:modified xsi:type="dcterms:W3CDTF">2020-12-23T14:44:26.469</dcterms:modified>
  <cp:revision>3</cp:revision>
</cp:coreProperties>
</file>