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2" r:id="rId6"/>
    <p:sldId id="264" r:id="rId7"/>
    <p:sldId id="267" r:id="rId8"/>
    <p:sldId id="274" r:id="rId9"/>
    <p:sldId id="265" r:id="rId10"/>
    <p:sldId id="266" r:id="rId11"/>
    <p:sldId id="269" r:id="rId12"/>
    <p:sldId id="270" r:id="rId13"/>
    <p:sldId id="258" r:id="rId14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05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+mj-lt"/>
                <a:ea typeface="+mj-ea"/>
                <a:cs typeface="+mj-cs"/>
              </a:rPr>
              <a:t>pinia</a:t>
            </a:r>
            <a:endParaRPr lang="en-US" alt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zh-CN" sz="3200" kern="1200" baseline="0">
                <a:latin typeface="+mn-lt"/>
                <a:ea typeface="+mn-ea"/>
                <a:cs typeface="+mn-cs"/>
              </a:rPr>
              <a:t>轻量级状态管理工具</a:t>
            </a:r>
            <a:endParaRPr 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5605" y="116205"/>
            <a:ext cx="8586470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/>
              <a:t>7. Pinia中Store的互相调用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  </a:t>
            </a:r>
            <a:r>
              <a:rPr lang="zh-CN" altLang="en-US" sz="1600"/>
              <a:t>（在</a:t>
            </a:r>
            <a:r>
              <a:rPr lang="en-US" altLang="zh-CN" sz="1600"/>
              <a:t>vuex</a:t>
            </a:r>
            <a:r>
              <a:rPr lang="zh-CN" altLang="en-US" sz="1600"/>
              <a:t>中，应用复杂</a:t>
            </a:r>
            <a:r>
              <a:rPr lang="zh-CN" altLang="en-US" sz="1600"/>
              <a:t>的时候，</a:t>
            </a:r>
            <a:r>
              <a:rPr lang="en-US" altLang="zh-CN" sz="1600"/>
              <a:t>store</a:t>
            </a:r>
            <a:r>
              <a:rPr lang="zh-CN" altLang="en-US" sz="1600"/>
              <a:t>对象会很臃肿，通过划分模块，通过</a:t>
            </a:r>
            <a:r>
              <a:rPr lang="en-US" altLang="zh-CN" sz="1600"/>
              <a:t>modules</a:t>
            </a:r>
            <a:r>
              <a:rPr lang="zh-CN" altLang="en-US" sz="1600"/>
              <a:t>将多个</a:t>
            </a:r>
            <a:r>
              <a:rPr lang="zh-CN" altLang="en-US" sz="1600"/>
              <a:t>模块整合在一起，防止模块的mutation或者actions中的方法重名，modules一般会采用命名空间的方式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en-US" altLang="zh-CN" sz="1600"/>
              <a:t> pinia </a:t>
            </a:r>
            <a:r>
              <a:rPr lang="zh-CN" altLang="en-US" sz="1600"/>
              <a:t>没有</a:t>
            </a:r>
            <a:r>
              <a:rPr lang="en-US" altLang="zh-CN" sz="1600"/>
              <a:t>modules,</a:t>
            </a:r>
            <a:r>
              <a:rPr lang="zh-CN" altLang="en-US" sz="1600"/>
              <a:t>可以定义多个</a:t>
            </a:r>
            <a:r>
              <a:rPr lang="en-US" altLang="zh-CN" sz="1600"/>
              <a:t>store,</a:t>
            </a:r>
            <a:r>
              <a:rPr lang="zh-CN" altLang="en-US" sz="1600"/>
              <a:t>通过</a:t>
            </a:r>
            <a:r>
              <a:rPr lang="en-US" altLang="zh-CN" sz="1600"/>
              <a:t>id</a:t>
            </a:r>
            <a:r>
              <a:rPr lang="zh-CN" altLang="en-US" sz="1600"/>
              <a:t>不同来区分，所以</a:t>
            </a:r>
            <a:r>
              <a:rPr lang="en-US" altLang="zh-CN" sz="1600"/>
              <a:t>id</a:t>
            </a:r>
            <a:r>
              <a:rPr lang="zh-CN" altLang="en-US" sz="1600"/>
              <a:t>是</a:t>
            </a:r>
            <a:r>
              <a:rPr lang="zh-CN" altLang="en-US" sz="1600"/>
              <a:t>唯一值）</a:t>
            </a: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endParaRPr lang="zh-CN" altLang="en-US" sz="1600"/>
          </a:p>
          <a:p>
            <a:pPr>
              <a:lnSpc>
                <a:spcPct val="150000"/>
              </a:lnSpc>
            </a:pPr>
            <a:endParaRPr lang="en-US" altLang="zh-CN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420620"/>
            <a:ext cx="443865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3385" y="285750"/>
            <a:ext cx="833564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8. pinia </a:t>
            </a:r>
            <a:r>
              <a:rPr lang="zh-CN" altLang="en-US"/>
              <a:t>持久化</a:t>
            </a:r>
            <a:r>
              <a:rPr lang="zh-CN" altLang="en-US"/>
              <a:t>插件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1) </a:t>
            </a:r>
            <a:r>
              <a:rPr lang="zh-CN" altLang="en-US"/>
              <a:t>安装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2)  </a:t>
            </a:r>
            <a:r>
              <a:rPr lang="zh-CN" altLang="en-US"/>
              <a:t>引入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     3)</a:t>
            </a:r>
            <a:r>
              <a:rPr lang="zh-CN" altLang="en-US"/>
              <a:t>使用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030" y="692150"/>
            <a:ext cx="3609975" cy="733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30" y="1628775"/>
            <a:ext cx="4914900" cy="2381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30" y="4292600"/>
            <a:ext cx="5044440" cy="23355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vscode</a:t>
            </a:r>
            <a:r>
              <a:rPr lang="zh-CN" altLang="en-US"/>
              <a:t>小插件</a:t>
            </a:r>
            <a:endParaRPr lang="zh-CN" altLang="en-US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VSCode中多项目如何管理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 </a:t>
            </a:r>
            <a:r>
              <a:rPr lang="en-US" altLang="zh-CN" sz="36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Project Manager插件解决你的烦恼</a:t>
            </a:r>
            <a:endParaRPr lang="zh-CN" altLang="en-US" sz="2400"/>
          </a:p>
          <a:p>
            <a:pPr marL="0" indent="0">
              <a:buNone/>
            </a:pPr>
            <a:endParaRPr lang="zh-CN" altLang="en-US"/>
          </a:p>
          <a:p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" y="2928620"/>
            <a:ext cx="4791075" cy="3197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内容占位符 2"/>
          <p:cNvSpPr>
            <a:spLocks noGrp="1"/>
          </p:cNvSpPr>
          <p:nvPr>
            <p:ph idx="1"/>
          </p:nvPr>
        </p:nvSpPr>
        <p:spPr>
          <a:xfrm>
            <a:off x="395605" y="332105"/>
            <a:ext cx="8006080" cy="4017010"/>
          </a:xfrm>
        </p:spPr>
        <p:txBody>
          <a:bodyPr anchor="t" anchorCtr="0"/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>
                <a:sym typeface="+mn-ea"/>
              </a:rPr>
              <a:t>Pinia</a:t>
            </a:r>
            <a:r>
              <a:rPr sz="2000"/>
              <a:t>就是</a:t>
            </a:r>
            <a:r>
              <a:rPr lang="en-US" sz="2000"/>
              <a:t>V</a:t>
            </a:r>
            <a:r>
              <a:rPr sz="2000"/>
              <a:t>uex5，只不过为了尊重原作者的贡献就沿用了这个看起来很甜的名字</a:t>
            </a:r>
            <a:endParaRPr sz="2000"/>
          </a:p>
          <a:p>
            <a:pPr>
              <a:lnSpc>
                <a:spcPct val="150000"/>
              </a:lnSpc>
            </a:pPr>
            <a:r>
              <a:rPr sz="2000"/>
              <a:t>Pinia 是 Vue 的存储库，它允许您跨组件/页面共享状态。</a:t>
            </a:r>
            <a:endParaRPr sz="20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  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03575" y="2204720"/>
            <a:ext cx="5183505" cy="4094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>
                <a:sym typeface="+mn-ea"/>
              </a:rPr>
              <a:t>pinia</a:t>
            </a:r>
            <a:r>
              <a:rPr lang="zh-CN" altLang="en-US" sz="2400">
                <a:sym typeface="+mn-ea"/>
              </a:rPr>
              <a:t>比</a:t>
            </a:r>
            <a:r>
              <a:rPr lang="en-US" altLang="zh-CN" sz="2400">
                <a:sym typeface="+mn-ea"/>
              </a:rPr>
              <a:t>vuex</a:t>
            </a:r>
            <a:r>
              <a:rPr lang="zh-CN" altLang="en-US" sz="2400">
                <a:sym typeface="+mn-ea"/>
              </a:rPr>
              <a:t>好的五大优势</a:t>
            </a:r>
            <a:br>
              <a:rPr lang="zh-CN" altLang="en-US" sz="2400"/>
            </a:b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buAutoNum type="arabicPeriod"/>
            </a:pPr>
            <a:r>
              <a:rPr lang="en-US" altLang="zh-CN" sz="2000">
                <a:sym typeface="+mn-ea"/>
              </a:rPr>
              <a:t>可以对Vue2和Vue3做到很好的支持</a:t>
            </a:r>
            <a:endParaRPr lang="en-US" altLang="zh-CN" sz="2000"/>
          </a:p>
          <a:p>
            <a:pPr>
              <a:lnSpc>
                <a:spcPct val="150000"/>
              </a:lnSpc>
              <a:buAutoNum type="arabicPeriod"/>
            </a:pPr>
            <a:r>
              <a:rPr lang="zh-CN" altLang="en-US" sz="2000">
                <a:sym typeface="+mn-ea"/>
              </a:rPr>
              <a:t>抛弃了</a:t>
            </a:r>
            <a:r>
              <a:rPr lang="en-US" altLang="zh-CN" sz="2000">
                <a:sym typeface="+mn-ea"/>
              </a:rPr>
              <a:t>mutations</a:t>
            </a:r>
            <a:r>
              <a:rPr lang="zh-CN" altLang="en-US" sz="2000">
                <a:sym typeface="+mn-ea"/>
              </a:rPr>
              <a:t>的操作，只有</a:t>
            </a:r>
            <a:r>
              <a:rPr lang="en-US" altLang="zh-CN" sz="2000">
                <a:sym typeface="+mn-ea"/>
              </a:rPr>
              <a:t>state,getters,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actions,</a:t>
            </a:r>
            <a:r>
              <a:rPr lang="zh-CN" altLang="en-US" sz="2000">
                <a:sym typeface="+mn-ea"/>
              </a:rPr>
              <a:t>极大得简化了状态管理库的使用。</a:t>
            </a:r>
            <a:endParaRPr lang="zh-CN" altLang="en-US" sz="2000"/>
          </a:p>
          <a:p>
            <a:pPr>
              <a:lnSpc>
                <a:spcPct val="150000"/>
              </a:lnSpc>
              <a:buAutoNum type="arabicPeriod"/>
            </a:pPr>
            <a:r>
              <a:rPr lang="zh-CN" altLang="en-US" sz="2000">
                <a:sym typeface="+mn-ea"/>
              </a:rPr>
              <a:t>不需要嵌套模块</a:t>
            </a:r>
            <a:r>
              <a:rPr lang="en-US" altLang="zh-CN" sz="2000">
                <a:sym typeface="+mn-ea"/>
              </a:rPr>
              <a:t>modules,</a:t>
            </a:r>
            <a:r>
              <a:rPr lang="zh-CN" altLang="en-US" sz="2000">
                <a:sym typeface="+mn-ea"/>
              </a:rPr>
              <a:t>没有 namespaced命名模块 ，</a:t>
            </a:r>
            <a:r>
              <a:rPr lang="zh-CN" altLang="en-US" sz="2000">
                <a:sym typeface="+mn-ea"/>
              </a:rPr>
              <a:t>符合</a:t>
            </a:r>
            <a:r>
              <a:rPr lang="en-US" altLang="zh-CN" sz="2000">
                <a:sym typeface="+mn-ea"/>
              </a:rPr>
              <a:t>vue</a:t>
            </a:r>
            <a:r>
              <a:rPr lang="zh-CN" altLang="en-US" sz="2000">
                <a:sym typeface="+mn-ea"/>
              </a:rPr>
              <a:t>的组合</a:t>
            </a:r>
            <a:r>
              <a:rPr lang="en-US" altLang="zh-CN" sz="2000">
                <a:sym typeface="+mn-ea"/>
              </a:rPr>
              <a:t>api</a:t>
            </a:r>
            <a:r>
              <a:rPr lang="zh-CN" altLang="en-US" sz="2000">
                <a:sym typeface="+mn-ea"/>
              </a:rPr>
              <a:t>，代码更加扁平化</a:t>
            </a:r>
            <a:endParaRPr lang="zh-CN" altLang="en-US" sz="2000"/>
          </a:p>
          <a:p>
            <a:pPr>
              <a:lnSpc>
                <a:spcPct val="150000"/>
              </a:lnSpc>
              <a:buAutoNum type="arabicPeriod"/>
            </a:pPr>
            <a:r>
              <a:rPr lang="zh-CN" altLang="en-US" sz="2000">
                <a:sym typeface="+mn-ea"/>
              </a:rPr>
              <a:t>完善的</a:t>
            </a:r>
            <a:r>
              <a:rPr lang="en-US" altLang="zh-CN" sz="2000">
                <a:sym typeface="+mn-ea"/>
              </a:rPr>
              <a:t>ts</a:t>
            </a:r>
            <a:r>
              <a:rPr lang="zh-CN" altLang="en-US" sz="2000">
                <a:sym typeface="+mn-ea"/>
              </a:rPr>
              <a:t>支持。</a:t>
            </a:r>
            <a:endParaRPr lang="zh-CN" altLang="en-US" sz="2000">
              <a:sym typeface="+mn-ea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zh-CN" altLang="en-US" sz="2000">
                <a:sym typeface="+mn-ea"/>
              </a:rPr>
              <a:t>使用插件扩展Pinia功能（数据持久化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pinia-plugin-persist）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0195"/>
            <a:ext cx="8229600" cy="6330950"/>
          </a:xfrm>
        </p:spPr>
        <p:txBody>
          <a:bodyPr/>
          <a:p>
            <a:pPr marL="0" indent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000"/>
              <a:t>1.</a:t>
            </a:r>
            <a:r>
              <a:rPr lang="zh-CN" altLang="en-US" sz="2000"/>
              <a:t>安装</a:t>
            </a:r>
            <a:r>
              <a:rPr lang="en-US" altLang="zh-CN" sz="2000"/>
              <a:t>pinia</a:t>
            </a:r>
            <a:endParaRPr lang="en-US" altLang="zh-CN" sz="2000"/>
          </a:p>
          <a:p>
            <a:pPr marL="0" indent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1400"/>
              <a:t>  </a:t>
            </a:r>
            <a:r>
              <a:rPr lang="zh-CN" sz="1400"/>
              <a:t>安装</a:t>
            </a:r>
            <a:r>
              <a:rPr sz="1400"/>
              <a:t>Vue</a:t>
            </a:r>
            <a:r>
              <a:rPr lang="en-US" sz="1400"/>
              <a:t>3</a:t>
            </a:r>
            <a:r>
              <a:rPr lang="zh-CN" sz="1400"/>
              <a:t>的时候就会有可选功能</a:t>
            </a:r>
            <a:r>
              <a:rPr lang="en-US" altLang="zh-CN" sz="1400"/>
              <a:t>pinia                          </a:t>
            </a:r>
            <a:r>
              <a:rPr lang="zh-CN" altLang="en-US" sz="1400"/>
              <a:t>或者</a:t>
            </a:r>
            <a:r>
              <a:rPr lang="en-US" altLang="zh-CN" sz="1400"/>
              <a:t>                                 </a:t>
            </a:r>
            <a:endParaRPr lang="en-US" altLang="zh-CN" sz="2000"/>
          </a:p>
          <a:p>
            <a:pPr marL="0" indent="0" algn="l">
              <a:buClrTx/>
              <a:buSzTx/>
              <a:buFontTx/>
              <a:buNone/>
            </a:pPr>
            <a:endParaRPr lang="en-US" altLang="zh-CN" sz="2000"/>
          </a:p>
          <a:p>
            <a:pPr marL="0" indent="0" algn="l">
              <a:buClrTx/>
              <a:buSzTx/>
              <a:buFontTx/>
              <a:buNone/>
            </a:pPr>
            <a:endParaRPr lang="en-US" altLang="zh-CN" sz="2000"/>
          </a:p>
          <a:p>
            <a:pPr marL="0" indent="0" algn="l">
              <a:buClrTx/>
              <a:buSzTx/>
              <a:buFontTx/>
              <a:buNone/>
            </a:pPr>
            <a:endParaRPr lang="en-US" altLang="zh-CN" sz="2000"/>
          </a:p>
          <a:p>
            <a:pPr marL="0" indent="0" algn="l">
              <a:buClrTx/>
              <a:buSzTx/>
              <a:buFontTx/>
              <a:buNone/>
            </a:pPr>
            <a:endParaRPr lang="en-US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4004945"/>
            <a:ext cx="2662555" cy="2513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124585"/>
            <a:ext cx="3670300" cy="2393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1505" y="3500755"/>
            <a:ext cx="4369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+mn-lt"/>
                <a:ea typeface="+mn-ea"/>
              </a:rPr>
              <a:t>2.</a:t>
            </a:r>
            <a:r>
              <a:rPr lang="zh-CN" altLang="en-US" sz="2000">
                <a:latin typeface="+mn-lt"/>
                <a:ea typeface="+mn-ea"/>
                <a:sym typeface="+mn-ea"/>
              </a:rPr>
              <a:t>入口文件注册使用pinia插件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45" y="1340485"/>
            <a:ext cx="328612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0660"/>
            <a:ext cx="8229600" cy="6577330"/>
          </a:xfrm>
        </p:spPr>
        <p:txBody>
          <a:bodyPr/>
          <a:p>
            <a:pPr marL="0" algn="l">
              <a:buClrTx/>
              <a:buSzTx/>
              <a:buFontTx/>
              <a:buNone/>
            </a:pPr>
            <a:r>
              <a:rPr lang="en-US" altLang="zh-CN" sz="2000"/>
              <a:t>3. </a:t>
            </a:r>
            <a:r>
              <a:rPr lang="zh-CN" altLang="en-US" sz="2000"/>
              <a:t>定义</a:t>
            </a:r>
            <a:r>
              <a:rPr lang="en-US" altLang="zh-CN" sz="2000"/>
              <a:t>store</a:t>
            </a:r>
            <a:endParaRPr lang="en-US" altLang="zh-CN" sz="2000"/>
          </a:p>
          <a:p>
            <a:pPr marL="0" algn="l">
              <a:buClrTx/>
              <a:buSzTx/>
              <a:buFontTx/>
              <a:buNone/>
            </a:pPr>
            <a:endParaRPr lang="en-US" altLang="zh-CN" sz="2000"/>
          </a:p>
          <a:p>
            <a:pPr marL="0" algn="l">
              <a:buClrTx/>
              <a:buSzTx/>
              <a:buFontTx/>
              <a:buNone/>
            </a:pPr>
            <a:endParaRPr lang="en-US" altLang="zh-CN" sz="2000"/>
          </a:p>
          <a:p>
            <a:pPr marL="0" algn="l">
              <a:buClrTx/>
              <a:buSzTx/>
              <a:buFontTx/>
              <a:buNone/>
            </a:pPr>
            <a:endParaRPr lang="en-US" altLang="zh-CN" sz="2000"/>
          </a:p>
          <a:p>
            <a:pPr marL="0" algn="l">
              <a:buClrTx/>
              <a:buSzTx/>
              <a:buFontTx/>
              <a:buNone/>
            </a:pPr>
            <a:r>
              <a:rPr lang="en-US" altLang="zh-CN" sz="2000"/>
              <a:t>                                                               (</a:t>
            </a:r>
            <a:r>
              <a:rPr lang="en-US" altLang="zh-CN" sz="2000">
                <a:sym typeface="+mn-ea"/>
              </a:rPr>
              <a:t>pinia</a:t>
            </a:r>
            <a:r>
              <a:rPr lang="zh-CN" altLang="en-US" sz="2000">
                <a:sym typeface="+mn-ea"/>
              </a:rPr>
              <a:t>只有</a:t>
            </a:r>
            <a:r>
              <a:rPr lang="en-US" altLang="zh-CN" sz="2000">
                <a:sym typeface="+mn-ea"/>
              </a:rPr>
              <a:t>state,getters,actions</a:t>
            </a:r>
            <a:r>
              <a:rPr lang="en-US" altLang="zh-CN" sz="2000">
                <a:sym typeface="+mn-ea"/>
              </a:rPr>
              <a:t>)  </a:t>
            </a:r>
            <a:endParaRPr lang="en-US" altLang="zh-CN" sz="2000"/>
          </a:p>
          <a:p>
            <a:pPr marL="0" algn="l">
              <a:buClrTx/>
              <a:buSzTx/>
              <a:buFontTx/>
              <a:buNone/>
            </a:pPr>
            <a:endParaRPr lang="en-US" altLang="zh-CN" sz="2000"/>
          </a:p>
          <a:p>
            <a:pPr marL="0" algn="l">
              <a:buClrTx/>
              <a:buSzTx/>
              <a:buFontTx/>
              <a:buNone/>
            </a:pPr>
            <a:endParaRPr lang="en-US" altLang="zh-CN" sz="2000"/>
          </a:p>
          <a:p>
            <a:pPr marL="0" algn="l">
              <a:buClrTx/>
              <a:buSzTx/>
              <a:buFontTx/>
              <a:buNone/>
            </a:pPr>
            <a:r>
              <a:rPr lang="en-US" altLang="zh-CN" sz="2000"/>
              <a:t>                                                              </a:t>
            </a:r>
            <a:endParaRPr lang="en-US" altLang="zh-CN" sz="2000"/>
          </a:p>
          <a:p>
            <a:pPr marL="0" algn="l">
              <a:buClrTx/>
              <a:buSzTx/>
              <a:buFontTx/>
              <a:buNone/>
            </a:pPr>
            <a:r>
              <a:rPr lang="en-US" altLang="zh-CN" sz="2000"/>
              <a:t>                                          </a:t>
            </a:r>
            <a:endParaRPr lang="en-US" altLang="zh-CN" sz="2000"/>
          </a:p>
          <a:p>
            <a:pPr marL="0" algn="l">
              <a:buClrTx/>
              <a:buSzTx/>
              <a:buFontTx/>
              <a:buNone/>
            </a:pPr>
            <a:endParaRPr lang="en-US" altLang="zh-CN" sz="2000"/>
          </a:p>
          <a:p>
            <a:pPr marL="0" algn="l">
              <a:buClrTx/>
              <a:buSzTx/>
              <a:buFontTx/>
              <a:buNone/>
            </a:pPr>
            <a:r>
              <a:rPr lang="en-US" altLang="zh-CN" sz="2000"/>
              <a:t>                                                        </a:t>
            </a:r>
            <a:r>
              <a:rPr lang="en-US" altLang="zh-CN" sz="2000">
                <a:sym typeface="+mn-ea"/>
              </a:rPr>
              <a:t>      (vuex)  </a:t>
            </a:r>
            <a:endParaRPr lang="en-US" altLang="zh-CN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3500755"/>
            <a:ext cx="3298190" cy="32080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620395"/>
            <a:ext cx="4032885" cy="2837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1460" y="260350"/>
            <a:ext cx="8805545" cy="5523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>
                <a:sym typeface="+mn-ea"/>
              </a:rPr>
              <a:t> vue3</a:t>
            </a:r>
            <a:r>
              <a:rPr lang="zh-CN" altLang="en-US">
                <a:sym typeface="+mn-ea"/>
              </a:rPr>
              <a:t>组件中读取仓库的值</a:t>
            </a:r>
            <a:endParaRPr lang="zh-CN" altLang="en-US">
              <a:sym typeface="+mn-ea"/>
            </a:endParaRPr>
          </a:p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600">
                <a:sym typeface="+mn-ea"/>
              </a:rPr>
              <a:t> </a:t>
            </a:r>
            <a:r>
              <a:rPr lang="en-US" altLang="zh-CN" sz="1600">
                <a:sym typeface="+mn-ea"/>
              </a:rPr>
              <a:t>   1) </a:t>
            </a:r>
            <a:r>
              <a:rPr lang="zh-CN" altLang="en-US" sz="1600">
                <a:sym typeface="+mn-ea"/>
              </a:rPr>
              <a:t>引入</a:t>
            </a:r>
            <a:r>
              <a:rPr lang="zh-CN" altLang="en-US" sz="1400">
                <a:sym typeface="+mn-ea"/>
              </a:rPr>
              <a:t>store,得</a:t>
            </a:r>
            <a:r>
              <a:rPr lang="zh-CN" altLang="en-US" sz="1400">
                <a:sym typeface="+mn-ea"/>
              </a:rPr>
              <a:t>到</a:t>
            </a:r>
            <a:r>
              <a:rPr lang="en-US" altLang="zh-CN" sz="1400">
                <a:sym typeface="+mn-ea"/>
              </a:rPr>
              <a:t>piniaAStore</a:t>
            </a:r>
            <a:r>
              <a:rPr lang="zh-CN" altLang="en-US" sz="1400">
                <a:sym typeface="+mn-ea"/>
              </a:rPr>
              <a:t>实例，则可使用</a:t>
            </a:r>
            <a:endParaRPr lang="zh-CN" altLang="en-US" sz="1400"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endParaRPr lang="zh-CN" altLang="en-US"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endParaRPr lang="zh-CN" altLang="en-US"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endParaRPr lang="zh-CN" altLang="en-US"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endParaRPr lang="zh-CN" altLang="en-US"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endParaRPr lang="zh-CN" altLang="en-US"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endParaRPr lang="zh-CN" altLang="en-US"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endParaRPr lang="zh-CN" altLang="en-US"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endParaRPr lang="zh-CN" altLang="en-US"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zh-CN" sz="1600">
                <a:sym typeface="+mn-ea"/>
              </a:rPr>
              <a:t>   </a:t>
            </a:r>
            <a:endParaRPr lang="en-US" altLang="zh-CN" sz="1600"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zh-CN" sz="1600">
                <a:sym typeface="+mn-ea"/>
              </a:rPr>
              <a:t>     2) </a:t>
            </a:r>
            <a:r>
              <a:rPr lang="zh-CN" altLang="en-US" sz="1600">
                <a:sym typeface="+mn-ea"/>
              </a:rPr>
              <a:t>解构使用，需要加上</a:t>
            </a:r>
            <a:r>
              <a:rPr lang="en-US" altLang="zh-CN" sz="1600">
                <a:sym typeface="+mn-ea"/>
              </a:rPr>
              <a:t>storeToRefs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getters</a:t>
            </a:r>
            <a:r>
              <a:rPr lang="zh-CN" altLang="en-US" sz="1600">
                <a:sym typeface="+mn-ea"/>
              </a:rPr>
              <a:t>也可以直接解构</a:t>
            </a:r>
            <a:r>
              <a:rPr lang="zh-CN" altLang="en-US" sz="1600">
                <a:sym typeface="+mn-ea"/>
              </a:rPr>
              <a:t>使用</a:t>
            </a:r>
            <a:endParaRPr lang="zh-CN" altLang="en-US" sz="1600"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endParaRPr lang="zh-CN" altLang="en-US"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endParaRPr lang="zh-CN" altLang="en-US"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endParaRPr lang="zh-CN" altLang="en-US"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endParaRPr lang="zh-CN" altLang="en-US"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endParaRPr lang="zh-CN" altLang="en-US">
              <a:sym typeface="+mn-ea"/>
            </a:endParaRPr>
          </a:p>
          <a:p>
            <a:pPr marL="0" algn="l">
              <a:buClrTx/>
              <a:buSzTx/>
              <a:buFontTx/>
              <a:buNone/>
            </a:pPr>
            <a:endParaRPr lang="zh-CN" altLang="en-US"/>
          </a:p>
          <a:p>
            <a:pPr marL="0" algn="l">
              <a:buClrTx/>
              <a:buSzTx/>
              <a:buFontTx/>
              <a:buNone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124585"/>
            <a:ext cx="6324600" cy="1933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3860800"/>
            <a:ext cx="542925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3215" y="116205"/>
            <a:ext cx="863854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 pinia</a:t>
            </a:r>
            <a:r>
              <a:rPr lang="zh-CN" altLang="en-US"/>
              <a:t>的</a:t>
            </a:r>
            <a:r>
              <a:rPr lang="en-US" altLang="zh-CN"/>
              <a:t>getters</a:t>
            </a:r>
            <a:r>
              <a:rPr lang="zh-CN" altLang="en-US"/>
              <a:t>使用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 sz="1600"/>
              <a:t>在组件中</a:t>
            </a:r>
            <a:r>
              <a:rPr lang="zh-CN" altLang="en-US" sz="1600"/>
              <a:t>解构使用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692785"/>
            <a:ext cx="3514725" cy="971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2924810"/>
            <a:ext cx="6286500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23850" y="260350"/>
            <a:ext cx="8701405" cy="7185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5.pinia</a:t>
            </a:r>
            <a:r>
              <a:rPr lang="zh-CN" altLang="en-US"/>
              <a:t>修改状态数据的多种</a:t>
            </a:r>
            <a:r>
              <a:rPr lang="zh-CN" altLang="en-US"/>
              <a:t>方式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   </a:t>
            </a:r>
            <a:r>
              <a:rPr lang="zh-CN" altLang="en-US" sz="1200"/>
              <a:t>（</a:t>
            </a:r>
            <a:r>
              <a:rPr lang="en-US" altLang="zh-CN" sz="1200"/>
              <a:t>vuex</a:t>
            </a:r>
            <a:r>
              <a:rPr lang="zh-CN" altLang="en-US" sz="1200"/>
              <a:t>的修改数据必须</a:t>
            </a:r>
            <a:r>
              <a:rPr lang="en-US" altLang="zh-CN" sz="1200"/>
              <a:t>commit --&gt;mutations</a:t>
            </a:r>
            <a:r>
              <a:rPr lang="zh-CN" altLang="en-US" sz="1200"/>
              <a:t>去修改</a:t>
            </a:r>
            <a:r>
              <a:rPr lang="en-US" altLang="zh-CN" sz="1200"/>
              <a:t>,pinia</a:t>
            </a:r>
            <a:r>
              <a:rPr lang="zh-CN" altLang="en-US" sz="1200"/>
              <a:t>是没有</a:t>
            </a:r>
            <a:r>
              <a:rPr lang="en-US" altLang="zh-CN" sz="1200"/>
              <a:t>mutations</a:t>
            </a:r>
            <a:r>
              <a:rPr lang="zh-CN" altLang="en-US" sz="1200"/>
              <a:t>的</a:t>
            </a:r>
            <a:r>
              <a:rPr lang="en-US" altLang="zh-CN" sz="1200"/>
              <a:t>!</a:t>
            </a:r>
            <a:r>
              <a:rPr lang="zh-CN" altLang="en-US" sz="1200"/>
              <a:t>）</a:t>
            </a:r>
            <a:endParaRPr lang="zh-CN" altLang="en-US" sz="1400"/>
          </a:p>
          <a:p>
            <a:r>
              <a:rPr lang="en-US" altLang="zh-CN"/>
              <a:t>    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                                                                        </a:t>
            </a:r>
            <a:endParaRPr lang="en-US" altLang="zh-CN"/>
          </a:p>
          <a:p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                                                                         </a:t>
            </a:r>
            <a:r>
              <a:rPr lang="en-US" altLang="zh-CN">
                <a:sym typeface="+mn-ea"/>
              </a:rPr>
              <a:t> (store)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 sz="1400"/>
              <a:t>                                              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r>
              <a:rPr lang="zh-CN" altLang="en-US"/>
              <a:t>直接修改</a:t>
            </a:r>
            <a:r>
              <a:rPr lang="en-US" altLang="zh-CN"/>
              <a:t>state</a:t>
            </a:r>
            <a:r>
              <a:rPr lang="zh-CN" altLang="en-US"/>
              <a:t>的</a:t>
            </a:r>
            <a:r>
              <a:rPr lang="zh-CN" altLang="en-US"/>
              <a:t>值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en-US" altLang="zh-CN"/>
              <a:t> </a:t>
            </a:r>
            <a:r>
              <a:rPr lang="en-US" altLang="zh-CN" sz="1600"/>
              <a:t>       1</a:t>
            </a:r>
            <a:r>
              <a:rPr lang="zh-CN" altLang="en-US" sz="1600"/>
              <a:t>）单个修改</a:t>
            </a:r>
            <a:r>
              <a:rPr lang="en-US" altLang="zh-CN" sz="1600"/>
              <a:t> 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      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       </a:t>
            </a:r>
            <a:r>
              <a:rPr lang="en-US" altLang="zh-CN" sz="1600"/>
              <a:t> 2</a:t>
            </a:r>
            <a:r>
              <a:rPr lang="zh-CN" altLang="en-US" sz="1600"/>
              <a:t>）使用</a:t>
            </a:r>
            <a:r>
              <a:rPr lang="en-US" altLang="zh-CN" sz="1600"/>
              <a:t>$patch  </a:t>
            </a:r>
            <a:r>
              <a:rPr lang="en-US" altLang="zh-CN"/>
              <a:t>                                                        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1988820"/>
            <a:ext cx="2609850" cy="514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96340"/>
            <a:ext cx="4152900" cy="1828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920" y="3356610"/>
            <a:ext cx="4429125" cy="6381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27750" y="4940935"/>
            <a:ext cx="289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推荐$patch （官网明确表明patch是经过优化的，会加快修改速度，对性能有很大好处）</a:t>
            </a:r>
            <a:endParaRPr lang="zh-CN" altLang="en-US" sz="12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920" y="4074795"/>
            <a:ext cx="3081655" cy="2555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5585" y="188595"/>
            <a:ext cx="867346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actions</a:t>
            </a:r>
            <a:r>
              <a:rPr lang="zh-CN" altLang="en-US"/>
              <a:t>修改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/>
              <a:t>    </a:t>
            </a:r>
            <a:r>
              <a:rPr lang="zh-CN" altLang="en-US"/>
              <a:t>注：</a:t>
            </a:r>
            <a:r>
              <a:rPr lang="en-US" altLang="zh-CN"/>
              <a:t>actions</a:t>
            </a:r>
            <a:r>
              <a:rPr lang="zh-CN" altLang="en-US"/>
              <a:t>可以互相调用</a:t>
            </a:r>
            <a:r>
              <a:rPr lang="zh-CN" altLang="en-US"/>
              <a:t>方法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  6.pinia</a:t>
            </a:r>
            <a:r>
              <a:rPr lang="zh-CN" altLang="en-US">
                <a:sym typeface="+mn-ea"/>
              </a:rPr>
              <a:t>重置仓库为初始值</a:t>
            </a:r>
            <a:r>
              <a:rPr lang="en-US" altLang="zh-CN">
                <a:sym typeface="+mn-ea"/>
              </a:rPr>
              <a:t> $reset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548640"/>
            <a:ext cx="3714750" cy="904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933575"/>
            <a:ext cx="6010275" cy="2990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5589270"/>
            <a:ext cx="2552700" cy="11715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445,&quot;width&quot;:10695}"/>
</p:tagLst>
</file>

<file path=ppt/tags/tag2.xml><?xml version="1.0" encoding="utf-8"?>
<p:tagLst xmlns:p="http://schemas.openxmlformats.org/presentationml/2006/main">
  <p:tag name="KSO_WPP_MARK_KEY" val="8333aa39-f142-4637-8050-814ca22f4990"/>
  <p:tag name="COMMONDATA" val="eyJoZGlkIjoiYmMzNDIwZjg3ZDU1ZWFhYzVhZGIxN2YwOWE5MGM2YTA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1569</Words>
  <Application>WPS 演示</Application>
  <PresentationFormat/>
  <Paragraphs>182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pinia</vt:lpstr>
      <vt:lpstr>PowerPoint 演示文稿</vt:lpstr>
      <vt:lpstr>pinia比vuex好的五大优势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vscode小插件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pinia</dc:title>
  <dc:creator>dy</dc:creator>
  <cp:lastModifiedBy>dy</cp:lastModifiedBy>
  <cp:revision>125</cp:revision>
  <dcterms:created xsi:type="dcterms:W3CDTF">2022-09-19T03:01:00Z</dcterms:created>
  <dcterms:modified xsi:type="dcterms:W3CDTF">2022-09-22T04:01:07Z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B87D3D8BF4944DDA97AF47EF99A1C3AC</vt:lpwstr>
  </property>
</Properties>
</file>