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85e9ecd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85e9ecd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f85e9ecd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f85e9ecd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f85e9ecd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f85e9ecd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f85e9ecd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f85e9ecd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Flight Network Project</a:t>
            </a:r>
            <a:endParaRPr sz="5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41571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Dyab Asdi and Derek Wu</a:t>
            </a:r>
            <a:endParaRPr/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729450" y="2975657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/>
              <a:t>CS313e Term Project</a:t>
            </a:r>
            <a:endParaRPr b="0" sz="26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800" y="2335350"/>
            <a:ext cx="3887250" cy="18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1799175"/>
            <a:ext cx="7688700" cy="3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 directed graph representation of flights to and from multiple airports around the world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3 different classes: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Network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Contains the origin, airports, as well as the cheapest flight algorithm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Airport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List of departing flights and destinations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Flight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Price, departure and arrival times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Libraries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Sys: used to initialize a distance array with instances  at maximum size for D</a:t>
            </a:r>
            <a:r>
              <a:rPr lang="en" sz="1200"/>
              <a:t>ijkstra's</a:t>
            </a:r>
            <a:r>
              <a:rPr lang="en" sz="1200"/>
              <a:t> algorithm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Pandas: used to convert Excel file to an iterable array in Python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Random: used to generate destinations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Functions/Algorithms: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</a:t>
            </a:r>
            <a:r>
              <a:rPr lang="en" sz="1200"/>
              <a:t>ijkstra's Algorithm to find the shortest path (cheapest path) from one airport to another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 Cases: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LAX to HND, LAX to BKK, LAX to IST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and Weaknesses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able to find the cheapest path to a destination, provided a dataset of flights and list of all airports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print out the flight path and the total cost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flights may departure before the previous connecting flight arrives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Dijkstra has a runtime of O(n^2) but can be optimized to be much faster using a min heap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36192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Gather data of different flights from airports around the world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Turn data into arrays in Python using the Pandas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adjacency matrix representation of Airports, with flight prices as the weighted edges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Dijkstra’s Algorithm to find the cheapest path from one airport to another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Compute result and display path to user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575" y="2078875"/>
            <a:ext cx="4267049" cy="2607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4260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Returns the cheapest combination of flights from an origin to a destination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Cost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Starting Airport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Destination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Path Taken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6024" l="3296" r="10622" t="6783"/>
          <a:stretch/>
        </p:blipFill>
        <p:spPr>
          <a:xfrm>
            <a:off x="5166250" y="2379000"/>
            <a:ext cx="3181350" cy="16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