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64592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1"/>
  </p:normalViewPr>
  <p:slideViewPr>
    <p:cSldViewPr snapToGrid="0">
      <p:cViewPr varScale="1">
        <p:scale>
          <a:sx n="69" d="100"/>
          <a:sy n="69" d="100"/>
        </p:scale>
        <p:origin x="25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B4F96-5775-1E4D-96B3-3A2A42048DDF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38163" y="1143000"/>
            <a:ext cx="7934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2443F-328C-F948-AEE9-2AE4E3BBE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7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443F-328C-F948-AEE9-2AE4E3BBEC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4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047539"/>
            <a:ext cx="12344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361902"/>
            <a:ext cx="123444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FE1-0099-D64B-829D-BE05B4F880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0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FE1-0099-D64B-829D-BE05B4F880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4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40783"/>
            <a:ext cx="354901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40783"/>
            <a:ext cx="1044130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FE1-0099-D64B-829D-BE05B4F880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FE1-0099-D64B-829D-BE05B4F880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9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595756"/>
            <a:ext cx="1419606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4283499"/>
            <a:ext cx="1419606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FE1-0099-D64B-829D-BE05B4F880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703917"/>
            <a:ext cx="699516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703917"/>
            <a:ext cx="699516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FE1-0099-D64B-829D-BE05B4F880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2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40784"/>
            <a:ext cx="1419606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569085"/>
            <a:ext cx="6963012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338070"/>
            <a:ext cx="6963012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569085"/>
            <a:ext cx="6997304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338070"/>
            <a:ext cx="699730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FE1-0099-D64B-829D-BE05B4F880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5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FE1-0099-D64B-829D-BE05B4F880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FE1-0099-D64B-829D-BE05B4F880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5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26720"/>
            <a:ext cx="5308520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921597"/>
            <a:ext cx="833247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1920240"/>
            <a:ext cx="5308520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FE1-0099-D64B-829D-BE05B4F880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4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26720"/>
            <a:ext cx="5308520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921597"/>
            <a:ext cx="833247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1920240"/>
            <a:ext cx="5308520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FE1-0099-D64B-829D-BE05B4F880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40784"/>
            <a:ext cx="1419606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703917"/>
            <a:ext cx="1419606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5932594"/>
            <a:ext cx="3703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B9FE1-0099-D64B-829D-BE05B4F880AA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5932594"/>
            <a:ext cx="55549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5932594"/>
            <a:ext cx="3703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2FA5F-7C95-624B-B52A-CD9CC097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043AB2-C185-505E-9732-E43ED9AD1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459200" cy="6400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1C6E95-0DBF-31C2-359A-E32E968486C1}"/>
              </a:ext>
            </a:extLst>
          </p:cNvPr>
          <p:cNvSpPr txBox="1"/>
          <p:nvPr/>
        </p:nvSpPr>
        <p:spPr>
          <a:xfrm>
            <a:off x="1371520" y="85355"/>
            <a:ext cx="28421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Fast TTV</a:t>
            </a:r>
          </a:p>
          <a:p>
            <a:pPr algn="ctr"/>
            <a:r>
              <a:rPr lang="en-US" sz="23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</a:t>
            </a:r>
            <a:r>
              <a:rPr lang="en-US" sz="23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short-period</a:t>
            </a:r>
            <a:r>
              <a:rPr lang="en-US" sz="23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EED11E-49D5-18B9-6AE5-1F0D97D1BB68}"/>
              </a:ext>
            </a:extLst>
          </p:cNvPr>
          <p:cNvSpPr txBox="1"/>
          <p:nvPr/>
        </p:nvSpPr>
        <p:spPr>
          <a:xfrm>
            <a:off x="7518996" y="85355"/>
            <a:ext cx="28421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Slow TTV</a:t>
            </a:r>
          </a:p>
          <a:p>
            <a:pPr algn="ctr"/>
            <a:r>
              <a:rPr lang="en-US" sz="23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</a:t>
            </a:r>
            <a:r>
              <a:rPr lang="en-US" sz="23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long-period</a:t>
            </a:r>
            <a:r>
              <a:rPr lang="en-US" sz="23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D9C2C2-E2A2-610A-DC02-DEAD6556DDC1}"/>
              </a:ext>
            </a:extLst>
          </p:cNvPr>
          <p:cNvCxnSpPr>
            <a:cxnSpLocks/>
          </p:cNvCxnSpPr>
          <p:nvPr/>
        </p:nvCxnSpPr>
        <p:spPr>
          <a:xfrm>
            <a:off x="2773936" y="885574"/>
            <a:ext cx="0" cy="664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A3AF17-2A39-C66E-20CB-4C28F2785F76}"/>
              </a:ext>
            </a:extLst>
          </p:cNvPr>
          <p:cNvCxnSpPr>
            <a:cxnSpLocks/>
          </p:cNvCxnSpPr>
          <p:nvPr/>
        </p:nvCxnSpPr>
        <p:spPr>
          <a:xfrm>
            <a:off x="8921412" y="885574"/>
            <a:ext cx="0" cy="664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1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</TotalTime>
  <Words>11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 ROMAN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Yahalomi</dc:creator>
  <cp:lastModifiedBy>Daniel Yahalomi</cp:lastModifiedBy>
  <cp:revision>7</cp:revision>
  <dcterms:created xsi:type="dcterms:W3CDTF">2023-03-08T03:20:42Z</dcterms:created>
  <dcterms:modified xsi:type="dcterms:W3CDTF">2023-03-10T23:30:59Z</dcterms:modified>
</cp:coreProperties>
</file>