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4688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62" d="100"/>
          <a:sy n="62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1945429"/>
            <a:ext cx="185166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6243533"/>
            <a:ext cx="185166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2" y="632883"/>
            <a:ext cx="532352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5" y="632883"/>
            <a:ext cx="1566195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6" y="2963547"/>
            <a:ext cx="2129409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6" y="7955070"/>
            <a:ext cx="2129409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3164417"/>
            <a:ext cx="104927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3164417"/>
            <a:ext cx="104927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632884"/>
            <a:ext cx="2129409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2" y="2914016"/>
            <a:ext cx="10444519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2" y="4342130"/>
            <a:ext cx="1044451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5" y="2914016"/>
            <a:ext cx="10495956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5" y="4342130"/>
            <a:ext cx="10495956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792480"/>
            <a:ext cx="7962780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1711537"/>
            <a:ext cx="12498705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2" y="3566160"/>
            <a:ext cx="7962780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792480"/>
            <a:ext cx="7962780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1711537"/>
            <a:ext cx="12498705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2" y="3566160"/>
            <a:ext cx="7962780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632884"/>
            <a:ext cx="2129409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3164417"/>
            <a:ext cx="2129409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11017674"/>
            <a:ext cx="55549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BB13-9577-DB4C-937B-F46FCEFB228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11017674"/>
            <a:ext cx="83324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11017674"/>
            <a:ext cx="55549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0455-3C54-1D43-A669-3CE7F258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1A4620-054C-204A-5AD8-7EDC4FD01F59}"/>
              </a:ext>
            </a:extLst>
          </p:cNvPr>
          <p:cNvCxnSpPr/>
          <p:nvPr/>
        </p:nvCxnSpPr>
        <p:spPr>
          <a:xfrm>
            <a:off x="12040666" y="159786"/>
            <a:ext cx="0" cy="1156762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77D66A-1CCA-D573-8925-C895C80C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19"/>
            <a:ext cx="11554681" cy="11554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62F2E-E25D-CE8B-A8DF-69A90DCB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135" y="332519"/>
            <a:ext cx="11554681" cy="115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2</cp:revision>
  <dcterms:created xsi:type="dcterms:W3CDTF">2023-02-20T22:22:36Z</dcterms:created>
  <dcterms:modified xsi:type="dcterms:W3CDTF">2023-02-20T22:29:28Z</dcterms:modified>
</cp:coreProperties>
</file>