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/>
    <p:restoredTop sz="94696"/>
  </p:normalViewPr>
  <p:slideViewPr>
    <p:cSldViewPr snapToGrid="0">
      <p:cViewPr>
        <p:scale>
          <a:sx n="71" d="100"/>
          <a:sy n="71" d="100"/>
        </p:scale>
        <p:origin x="153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2F15-0B76-D649-9EFB-234302FDA3D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5B80-9972-7B46-94A6-C155B795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66D5E3-1CF0-87EB-C0CE-DDEB56FF31BA}"/>
              </a:ext>
            </a:extLst>
          </p:cNvPr>
          <p:cNvGrpSpPr/>
          <p:nvPr/>
        </p:nvGrpSpPr>
        <p:grpSpPr>
          <a:xfrm>
            <a:off x="4204110" y="70771"/>
            <a:ext cx="5858909" cy="5581003"/>
            <a:chOff x="4485329" y="16657"/>
            <a:chExt cx="5858909" cy="55810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F3812D-128C-DA1C-C7A0-C61A81B2FB63}"/>
                </a:ext>
              </a:extLst>
            </p:cNvPr>
            <p:cNvGrpSpPr/>
            <p:nvPr/>
          </p:nvGrpSpPr>
          <p:grpSpPr>
            <a:xfrm>
              <a:off x="4485329" y="16657"/>
              <a:ext cx="5858909" cy="5581003"/>
              <a:chOff x="6050658" y="63151"/>
              <a:chExt cx="5858909" cy="558100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C68D223-C3F0-305F-4321-CAB9C5FD49FE}"/>
                  </a:ext>
                </a:extLst>
              </p:cNvPr>
              <p:cNvGrpSpPr/>
              <p:nvPr/>
            </p:nvGrpSpPr>
            <p:grpSpPr>
              <a:xfrm>
                <a:off x="6050658" y="63151"/>
                <a:ext cx="5858909" cy="5581003"/>
                <a:chOff x="6050658" y="63151"/>
                <a:chExt cx="5858909" cy="558100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38E905A-9A6E-1DF6-6D67-B40713FBA7EC}"/>
                    </a:ext>
                  </a:extLst>
                </p:cNvPr>
                <p:cNvGrpSpPr/>
                <p:nvPr/>
              </p:nvGrpSpPr>
              <p:grpSpPr>
                <a:xfrm>
                  <a:off x="6050658" y="63151"/>
                  <a:ext cx="5855463" cy="5581003"/>
                  <a:chOff x="6336537" y="0"/>
                  <a:chExt cx="5855463" cy="5581003"/>
                </a:xfrm>
              </p:grpSpPr>
              <p:pic>
                <p:nvPicPr>
                  <p:cNvPr id="19" name="Picture 18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7AA7B2EE-86E2-E103-05FB-F4909E6705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336537" y="570103"/>
                    <a:ext cx="2320979" cy="2842685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 descr="A picture containing diagram&#10;&#10;Description automatically generated">
                    <a:extLst>
                      <a:ext uri="{FF2B5EF4-FFF2-40B4-BE49-F238E27FC236}">
                        <a16:creationId xmlns:a16="http://schemas.microsoft.com/office/drawing/2014/main" id="{28D60BF8-A5F8-1CFB-49EC-FFD763D4A0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658947" y="0"/>
                    <a:ext cx="3533053" cy="3487288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 descr="Chart, box and whisker chart&#10;&#10;Description automatically generated">
                    <a:extLst>
                      <a:ext uri="{FF2B5EF4-FFF2-40B4-BE49-F238E27FC236}">
                        <a16:creationId xmlns:a16="http://schemas.microsoft.com/office/drawing/2014/main" id="{04DABDB8-E005-AA9C-C6D8-C58CA1445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610325" y="3177795"/>
                    <a:ext cx="2109686" cy="240320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5A0A39B-DBE8-2558-0F1E-979E86744463}"/>
                    </a:ext>
                  </a:extLst>
                </p:cNvPr>
                <p:cNvSpPr txBox="1"/>
                <p:nvPr/>
              </p:nvSpPr>
              <p:spPr>
                <a:xfrm rot="5400000">
                  <a:off x="10856768" y="1854524"/>
                  <a:ext cx="1459268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708754C8-9C7C-2257-3D76-3F8D2EB93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6314" y="1410523"/>
                <a:ext cx="639437" cy="1627657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535A35-38BF-8AAB-073C-CF4427278CC9}"/>
                </a:ext>
              </a:extLst>
            </p:cNvPr>
            <p:cNvSpPr txBox="1"/>
            <p:nvPr/>
          </p:nvSpPr>
          <p:spPr>
            <a:xfrm>
              <a:off x="7475270" y="3297552"/>
              <a:ext cx="13607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Kepler-1513</a:t>
              </a:r>
            </a:p>
            <a:p>
              <a:pPr algn="ctr"/>
              <a:r>
                <a:rPr lang="en-US" sz="13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from</a:t>
              </a:r>
              <a:r>
                <a:rPr lang="en-US" sz="1300" b="1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</a:t>
              </a:r>
              <a:r>
                <a:rPr lang="en-US" sz="13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isochrones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C041FA-4269-9439-B3F5-804A9D3947D8}"/>
              </a:ext>
            </a:extLst>
          </p:cNvPr>
          <p:cNvGrpSpPr/>
          <p:nvPr/>
        </p:nvGrpSpPr>
        <p:grpSpPr>
          <a:xfrm>
            <a:off x="140236" y="1675955"/>
            <a:ext cx="5642505" cy="5548430"/>
            <a:chOff x="238554" y="1542000"/>
            <a:chExt cx="5642505" cy="554843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42256D-5353-B839-2149-331FC21754A8}"/>
                </a:ext>
              </a:extLst>
            </p:cNvPr>
            <p:cNvGrpSpPr/>
            <p:nvPr/>
          </p:nvGrpSpPr>
          <p:grpSpPr>
            <a:xfrm>
              <a:off x="394659" y="1542000"/>
              <a:ext cx="5486400" cy="5486400"/>
              <a:chOff x="726689" y="1443146"/>
              <a:chExt cx="5486400" cy="548640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0401B5C-312E-FD2C-845B-98C69CB9B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89" y="1443146"/>
                <a:ext cx="5486400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4FE198-8AEF-CC32-7D2A-B34879BCB79F}"/>
                  </a:ext>
                </a:extLst>
              </p:cNvPr>
              <p:cNvSpPr txBox="1"/>
              <p:nvPr/>
            </p:nvSpPr>
            <p:spPr>
              <a:xfrm>
                <a:off x="2360565" y="1973220"/>
                <a:ext cx="136071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Kepler-1513 b</a:t>
                </a:r>
              </a:p>
              <a:p>
                <a:pPr algn="ctr"/>
                <a:r>
                  <a:rPr lang="en-US" sz="130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from</a:t>
                </a:r>
                <a:r>
                  <a:rPr lang="en-US" sz="1300" b="1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forecaster</a:t>
                </a:r>
              </a:p>
            </p:txBody>
          </p:sp>
        </p:grpSp>
        <p:pic>
          <p:nvPicPr>
            <p:cNvPr id="25" name="Picture 24" descr="Text, logo&#10;&#10;Description automatically generated with medium confidence">
              <a:extLst>
                <a:ext uri="{FF2B5EF4-FFF2-40B4-BE49-F238E27FC236}">
                  <a16:creationId xmlns:a16="http://schemas.microsoft.com/office/drawing/2014/main" id="{0A16D214-B338-969C-933D-9A72398B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5812" y="6455430"/>
              <a:ext cx="1308100" cy="63500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67677AF4-2A9E-AE22-0B60-88D72C72D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554" y="4272843"/>
              <a:ext cx="635000" cy="14351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1F7E72-9F72-7D6F-62B0-059A73D85764}"/>
                </a:ext>
              </a:extLst>
            </p:cNvPr>
            <p:cNvSpPr txBox="1"/>
            <p:nvPr/>
          </p:nvSpPr>
          <p:spPr>
            <a:xfrm>
              <a:off x="3934127" y="6556687"/>
              <a:ext cx="988541" cy="4324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AE09A9-BBBB-E93B-CDEF-0F1F2B521E11}"/>
              </a:ext>
            </a:extLst>
          </p:cNvPr>
          <p:cNvSpPr txBox="1"/>
          <p:nvPr/>
        </p:nvSpPr>
        <p:spPr>
          <a:xfrm>
            <a:off x="1850886" y="68456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09343-CA2D-3475-D347-DC35CF867F42}"/>
              </a:ext>
            </a:extLst>
          </p:cNvPr>
          <p:cNvSpPr txBox="1"/>
          <p:nvPr/>
        </p:nvSpPr>
        <p:spPr>
          <a:xfrm rot="16200000">
            <a:off x="434117" y="5193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72E3C-F5F6-05C3-AAE4-6A61FBEADEF1}"/>
              </a:ext>
            </a:extLst>
          </p:cNvPr>
          <p:cNvSpPr txBox="1"/>
          <p:nvPr/>
        </p:nvSpPr>
        <p:spPr>
          <a:xfrm>
            <a:off x="7183777" y="3347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*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457A5-8F2A-C241-FE98-43BACAD6CA40}"/>
              </a:ext>
            </a:extLst>
          </p:cNvPr>
          <p:cNvSpPr txBox="1"/>
          <p:nvPr/>
        </p:nvSpPr>
        <p:spPr>
          <a:xfrm rot="16200000">
            <a:off x="9266566" y="17797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*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E6A4E-38AD-45DD-318C-24CB2E0AB9FE}"/>
              </a:ext>
            </a:extLst>
          </p:cNvPr>
          <p:cNvSpPr txBox="1"/>
          <p:nvPr/>
        </p:nvSpPr>
        <p:spPr>
          <a:xfrm>
            <a:off x="4628741" y="3282967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*</a:t>
            </a:r>
            <a:endParaRPr lang="en-US" sz="13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A1FA9-5E85-5C77-8829-5B75B8207546}"/>
              </a:ext>
            </a:extLst>
          </p:cNvPr>
          <p:cNvSpPr txBox="1"/>
          <p:nvPr/>
        </p:nvSpPr>
        <p:spPr>
          <a:xfrm>
            <a:off x="6781022" y="5388881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*</a:t>
            </a:r>
            <a:endParaRPr lang="en-US" sz="13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5F12B-94DC-6FDC-2961-9A051245904D}"/>
              </a:ext>
            </a:extLst>
          </p:cNvPr>
          <p:cNvSpPr txBox="1"/>
          <p:nvPr/>
        </p:nvSpPr>
        <p:spPr>
          <a:xfrm>
            <a:off x="3419962" y="3938719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endParaRPr lang="en-US" sz="13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5255E-79AE-142A-91C6-42DA75956955}"/>
              </a:ext>
            </a:extLst>
          </p:cNvPr>
          <p:cNvSpPr txBox="1"/>
          <p:nvPr/>
        </p:nvSpPr>
        <p:spPr>
          <a:xfrm>
            <a:off x="1435796" y="1834987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endParaRPr lang="en-US" sz="13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CMU SERIF ROMAN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13</cp:revision>
  <dcterms:created xsi:type="dcterms:W3CDTF">2022-12-24T07:08:08Z</dcterms:created>
  <dcterms:modified xsi:type="dcterms:W3CDTF">2023-03-10T11:31:17Z</dcterms:modified>
</cp:coreProperties>
</file>