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003213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5"/>
  </p:normalViewPr>
  <p:slideViewPr>
    <p:cSldViewPr snapToGrid="0">
      <p:cViewPr>
        <p:scale>
          <a:sx n="30" d="100"/>
          <a:sy n="30" d="100"/>
        </p:scale>
        <p:origin x="2592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3A73D-1DB7-7A4E-AE03-477528617B9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E35BD-7535-1945-B430-458ED5F73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5208" rtl="0" eaLnBrk="1" latinLnBrk="0" hangingPunct="1">
      <a:defRPr sz="1280" kern="1200">
        <a:solidFill>
          <a:schemeClr val="tx1"/>
        </a:solidFill>
        <a:latin typeface="+mn-lt"/>
        <a:ea typeface="+mn-ea"/>
        <a:cs typeface="+mn-cs"/>
      </a:defRPr>
    </a:lvl1pPr>
    <a:lvl2pPr marL="487604" algn="l" defTabSz="975208" rtl="0" eaLnBrk="1" latinLnBrk="0" hangingPunct="1">
      <a:defRPr sz="1280" kern="1200">
        <a:solidFill>
          <a:schemeClr val="tx1"/>
        </a:solidFill>
        <a:latin typeface="+mn-lt"/>
        <a:ea typeface="+mn-ea"/>
        <a:cs typeface="+mn-cs"/>
      </a:defRPr>
    </a:lvl2pPr>
    <a:lvl3pPr marL="975208" algn="l" defTabSz="975208" rtl="0" eaLnBrk="1" latinLnBrk="0" hangingPunct="1">
      <a:defRPr sz="1280" kern="1200">
        <a:solidFill>
          <a:schemeClr val="tx1"/>
        </a:solidFill>
        <a:latin typeface="+mn-lt"/>
        <a:ea typeface="+mn-ea"/>
        <a:cs typeface="+mn-cs"/>
      </a:defRPr>
    </a:lvl3pPr>
    <a:lvl4pPr marL="1462811" algn="l" defTabSz="975208" rtl="0" eaLnBrk="1" latinLnBrk="0" hangingPunct="1">
      <a:defRPr sz="1280" kern="1200">
        <a:solidFill>
          <a:schemeClr val="tx1"/>
        </a:solidFill>
        <a:latin typeface="+mn-lt"/>
        <a:ea typeface="+mn-ea"/>
        <a:cs typeface="+mn-cs"/>
      </a:defRPr>
    </a:lvl4pPr>
    <a:lvl5pPr marL="1950415" algn="l" defTabSz="975208" rtl="0" eaLnBrk="1" latinLnBrk="0" hangingPunct="1">
      <a:defRPr sz="1280" kern="1200">
        <a:solidFill>
          <a:schemeClr val="tx1"/>
        </a:solidFill>
        <a:latin typeface="+mn-lt"/>
        <a:ea typeface="+mn-ea"/>
        <a:cs typeface="+mn-cs"/>
      </a:defRPr>
    </a:lvl5pPr>
    <a:lvl6pPr marL="2438019" algn="l" defTabSz="975208" rtl="0" eaLnBrk="1" latinLnBrk="0" hangingPunct="1">
      <a:defRPr sz="1280" kern="1200">
        <a:solidFill>
          <a:schemeClr val="tx1"/>
        </a:solidFill>
        <a:latin typeface="+mn-lt"/>
        <a:ea typeface="+mn-ea"/>
        <a:cs typeface="+mn-cs"/>
      </a:defRPr>
    </a:lvl6pPr>
    <a:lvl7pPr marL="2925623" algn="l" defTabSz="975208" rtl="0" eaLnBrk="1" latinLnBrk="0" hangingPunct="1">
      <a:defRPr sz="1280" kern="1200">
        <a:solidFill>
          <a:schemeClr val="tx1"/>
        </a:solidFill>
        <a:latin typeface="+mn-lt"/>
        <a:ea typeface="+mn-ea"/>
        <a:cs typeface="+mn-cs"/>
      </a:defRPr>
    </a:lvl7pPr>
    <a:lvl8pPr marL="3413227" algn="l" defTabSz="975208" rtl="0" eaLnBrk="1" latinLnBrk="0" hangingPunct="1">
      <a:defRPr sz="1280" kern="1200">
        <a:solidFill>
          <a:schemeClr val="tx1"/>
        </a:solidFill>
        <a:latin typeface="+mn-lt"/>
        <a:ea typeface="+mn-ea"/>
        <a:cs typeface="+mn-cs"/>
      </a:defRPr>
    </a:lvl8pPr>
    <a:lvl9pPr marL="3900830" algn="l" defTabSz="975208" rtl="0" eaLnBrk="1" latinLnBrk="0" hangingPunct="1">
      <a:defRPr sz="12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E35BD-7535-1945-B430-458ED5F735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1197187"/>
            <a:ext cx="9752410" cy="2546773"/>
          </a:xfrm>
        </p:spPr>
        <p:txBody>
          <a:bodyPr anchor="b"/>
          <a:lstStyle>
            <a:lvl1pPr algn="ctr">
              <a:defRPr sz="6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3842174"/>
            <a:ext cx="975241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04" indent="0" algn="ctr">
              <a:buNone/>
              <a:defRPr sz="2133"/>
            </a:lvl2pPr>
            <a:lvl3pPr marL="975208" indent="0" algn="ctr">
              <a:buNone/>
              <a:defRPr sz="1920"/>
            </a:lvl3pPr>
            <a:lvl4pPr marL="1462811" indent="0" algn="ctr">
              <a:buNone/>
              <a:defRPr sz="1706"/>
            </a:lvl4pPr>
            <a:lvl5pPr marL="1950415" indent="0" algn="ctr">
              <a:buNone/>
              <a:defRPr sz="1706"/>
            </a:lvl5pPr>
            <a:lvl6pPr marL="2438019" indent="0" algn="ctr">
              <a:buNone/>
              <a:defRPr sz="1706"/>
            </a:lvl6pPr>
            <a:lvl7pPr marL="2925623" indent="0" algn="ctr">
              <a:buNone/>
              <a:defRPr sz="1706"/>
            </a:lvl7pPr>
            <a:lvl8pPr marL="3413227" indent="0" algn="ctr">
              <a:buNone/>
              <a:defRPr sz="1706"/>
            </a:lvl8pPr>
            <a:lvl9pPr marL="3900830" indent="0" algn="ctr">
              <a:buNone/>
              <a:defRPr sz="17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389467"/>
            <a:ext cx="280381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389467"/>
            <a:ext cx="824891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3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1823721"/>
            <a:ext cx="11215271" cy="3042919"/>
          </a:xfrm>
        </p:spPr>
        <p:txBody>
          <a:bodyPr anchor="b"/>
          <a:lstStyle>
            <a:lvl1pPr>
              <a:defRPr sz="6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4895428"/>
            <a:ext cx="11215271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20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2811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4pPr>
            <a:lvl5pPr marL="1950415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5pPr>
            <a:lvl6pPr marL="2438019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6pPr>
            <a:lvl7pPr marL="292562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7pPr>
            <a:lvl8pPr marL="3413227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8pPr>
            <a:lvl9pPr marL="3900830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1947333"/>
            <a:ext cx="5526366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1947333"/>
            <a:ext cx="5526366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389467"/>
            <a:ext cx="11215271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1793241"/>
            <a:ext cx="550096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2672080"/>
            <a:ext cx="550096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1793241"/>
            <a:ext cx="552805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2672080"/>
            <a:ext cx="552805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87680"/>
            <a:ext cx="419387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053254"/>
            <a:ext cx="6582877" cy="5198533"/>
          </a:xfrm>
        </p:spPr>
        <p:txBody>
          <a:bodyPr/>
          <a:lstStyle>
            <a:lvl1pPr>
              <a:defRPr sz="3413"/>
            </a:lvl1pPr>
            <a:lvl2pPr>
              <a:defRPr sz="2986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2194560"/>
            <a:ext cx="4193874" cy="4065694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5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87680"/>
            <a:ext cx="419387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053254"/>
            <a:ext cx="6582877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04" indent="0">
              <a:buNone/>
              <a:defRPr sz="2986"/>
            </a:lvl2pPr>
            <a:lvl3pPr marL="975208" indent="0">
              <a:buNone/>
              <a:defRPr sz="2560"/>
            </a:lvl3pPr>
            <a:lvl4pPr marL="1462811" indent="0">
              <a:buNone/>
              <a:defRPr sz="2133"/>
            </a:lvl4pPr>
            <a:lvl5pPr marL="1950415" indent="0">
              <a:buNone/>
              <a:defRPr sz="2133"/>
            </a:lvl5pPr>
            <a:lvl6pPr marL="2438019" indent="0">
              <a:buNone/>
              <a:defRPr sz="2133"/>
            </a:lvl6pPr>
            <a:lvl7pPr marL="2925623" indent="0">
              <a:buNone/>
              <a:defRPr sz="2133"/>
            </a:lvl7pPr>
            <a:lvl8pPr marL="3413227" indent="0">
              <a:buNone/>
              <a:defRPr sz="2133"/>
            </a:lvl8pPr>
            <a:lvl9pPr marL="3900830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2194560"/>
            <a:ext cx="4193874" cy="4065694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389467"/>
            <a:ext cx="11215271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1947333"/>
            <a:ext cx="11215271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6780107"/>
            <a:ext cx="292572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4999-D05E-604C-B731-3AABBDDDBBF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6780107"/>
            <a:ext cx="438858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6780107"/>
            <a:ext cx="292572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5AE3F-065A-4142-B795-3D5B267F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208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02" indent="-243802" algn="l" defTabSz="975208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6" kern="1200">
          <a:solidFill>
            <a:schemeClr val="tx1"/>
          </a:solidFill>
          <a:latin typeface="+mn-lt"/>
          <a:ea typeface="+mn-ea"/>
          <a:cs typeface="+mn-cs"/>
        </a:defRPr>
      </a:lvl1pPr>
      <a:lvl2pPr marL="731406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0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613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17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1821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425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029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4632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04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2811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415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019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5623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227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0830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6EE96A-85A2-2DAE-95D7-C72FB6D9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04801" cy="731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5D178-2CBD-2657-702E-83938EF53F31}"/>
              </a:ext>
            </a:extLst>
          </p:cNvPr>
          <p:cNvSpPr txBox="1"/>
          <p:nvPr/>
        </p:nvSpPr>
        <p:spPr>
          <a:xfrm>
            <a:off x="1553030" y="0"/>
            <a:ext cx="105518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stimated separation, a</a:t>
            </a:r>
            <a:r>
              <a:rPr lang="en-US" sz="3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/ R</a:t>
            </a:r>
            <a:r>
              <a:rPr lang="en-US" sz="3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6751-89BD-7A15-B65B-F1989E250733}"/>
              </a:ext>
            </a:extLst>
          </p:cNvPr>
          <p:cNvSpPr txBox="1"/>
          <p:nvPr/>
        </p:nvSpPr>
        <p:spPr>
          <a:xfrm>
            <a:off x="1553030" y="6668869"/>
            <a:ext cx="105518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satellite-to-planet mass ratio, M</a:t>
            </a:r>
            <a:r>
              <a:rPr lang="en-US" sz="3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B169E-0330-751F-FC46-7BC3E005264B}"/>
              </a:ext>
            </a:extLst>
          </p:cNvPr>
          <p:cNvSpPr txBox="1"/>
          <p:nvPr/>
        </p:nvSpPr>
        <p:spPr>
          <a:xfrm rot="16200000">
            <a:off x="-1970535" y="3319921"/>
            <a:ext cx="48477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limits on </a:t>
            </a:r>
            <a:r>
              <a: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𝛿</a:t>
            </a:r>
            <a:r>
              <a:rPr lang="en-US" sz="3600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sat</a:t>
            </a:r>
            <a:r>
              <a:rPr lang="en-US" sz="36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[ppm]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2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19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2</cp:revision>
  <dcterms:created xsi:type="dcterms:W3CDTF">2023-07-14T20:41:46Z</dcterms:created>
  <dcterms:modified xsi:type="dcterms:W3CDTF">2023-07-14T20:50:41Z</dcterms:modified>
</cp:coreProperties>
</file>