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645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2"/>
  </p:normalViewPr>
  <p:slideViewPr>
    <p:cSldViewPr snapToGrid="0">
      <p:cViewPr varScale="1">
        <p:scale>
          <a:sx n="92" d="100"/>
          <a:sy n="92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4F96-5775-1E4D-96B3-3A2A42048DDF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8163" y="1143000"/>
            <a:ext cx="7934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443F-328C-F948-AEE9-2AE4E3BB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443F-328C-F948-AEE9-2AE4E3BBE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47539"/>
            <a:ext cx="12344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361902"/>
            <a:ext cx="12344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40783"/>
            <a:ext cx="354901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40783"/>
            <a:ext cx="1044130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595756"/>
            <a:ext cx="1419606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283499"/>
            <a:ext cx="1419606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703917"/>
            <a:ext cx="6995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703917"/>
            <a:ext cx="6995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40784"/>
            <a:ext cx="141960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569085"/>
            <a:ext cx="696301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338070"/>
            <a:ext cx="696301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569085"/>
            <a:ext cx="6997304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338070"/>
            <a:ext cx="69973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26720"/>
            <a:ext cx="5308520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21597"/>
            <a:ext cx="833247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920240"/>
            <a:ext cx="5308520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26720"/>
            <a:ext cx="5308520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21597"/>
            <a:ext cx="833247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920240"/>
            <a:ext cx="5308520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40784"/>
            <a:ext cx="141960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703917"/>
            <a:ext cx="141960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9FE1-0099-D64B-829D-BE05B4F880AA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5932594"/>
            <a:ext cx="55549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F2D0E-11AF-C078-400C-D0CD5FB1B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59200" cy="640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C6E95-0DBF-31C2-359A-E32E968486C1}"/>
              </a:ext>
            </a:extLst>
          </p:cNvPr>
          <p:cNvSpPr txBox="1"/>
          <p:nvPr/>
        </p:nvSpPr>
        <p:spPr>
          <a:xfrm>
            <a:off x="1385374" y="268246"/>
            <a:ext cx="28421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Fast TTV</a:t>
            </a:r>
          </a:p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short-period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ED11E-49D5-18B9-6AE5-1F0D97D1BB68}"/>
              </a:ext>
            </a:extLst>
          </p:cNvPr>
          <p:cNvSpPr txBox="1"/>
          <p:nvPr/>
        </p:nvSpPr>
        <p:spPr>
          <a:xfrm>
            <a:off x="6132632" y="268246"/>
            <a:ext cx="28421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Slow TTV</a:t>
            </a:r>
          </a:p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long-period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D9C2C2-E2A2-610A-DC02-DEAD6556DDC1}"/>
              </a:ext>
            </a:extLst>
          </p:cNvPr>
          <p:cNvCxnSpPr>
            <a:cxnSpLocks/>
          </p:cNvCxnSpPr>
          <p:nvPr/>
        </p:nvCxnSpPr>
        <p:spPr>
          <a:xfrm>
            <a:off x="2787790" y="1068465"/>
            <a:ext cx="0" cy="66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A3AF17-2A39-C66E-20CB-4C28F2785F76}"/>
              </a:ext>
            </a:extLst>
          </p:cNvPr>
          <p:cNvCxnSpPr>
            <a:cxnSpLocks/>
          </p:cNvCxnSpPr>
          <p:nvPr/>
        </p:nvCxnSpPr>
        <p:spPr>
          <a:xfrm>
            <a:off x="7535048" y="1068465"/>
            <a:ext cx="0" cy="66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1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11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10</cp:revision>
  <dcterms:created xsi:type="dcterms:W3CDTF">2023-03-08T03:20:42Z</dcterms:created>
  <dcterms:modified xsi:type="dcterms:W3CDTF">2023-07-12T18:21:56Z</dcterms:modified>
</cp:coreProperties>
</file>