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2"/>
  </p:notesMasterIdLst>
  <p:sldIdLst>
    <p:sldId id="258" r:id="rId2"/>
    <p:sldId id="271" r:id="rId3"/>
    <p:sldId id="270" r:id="rId4"/>
    <p:sldId id="266" r:id="rId5"/>
    <p:sldId id="267" r:id="rId6"/>
    <p:sldId id="26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2" r:id="rId16"/>
    <p:sldId id="274" r:id="rId17"/>
    <p:sldId id="273" r:id="rId18"/>
    <p:sldId id="279" r:id="rId19"/>
    <p:sldId id="276" r:id="rId20"/>
    <p:sldId id="277" r:id="rId21"/>
    <p:sldId id="278" r:id="rId22"/>
    <p:sldId id="280" r:id="rId23"/>
    <p:sldId id="281" r:id="rId24"/>
    <p:sldId id="283" r:id="rId25"/>
    <p:sldId id="284" r:id="rId26"/>
    <p:sldId id="285" r:id="rId27"/>
    <p:sldId id="286" r:id="rId28"/>
    <p:sldId id="299" r:id="rId29"/>
    <p:sldId id="298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0" r:id="rId4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491"/>
    <p:restoredTop sz="86428"/>
  </p:normalViewPr>
  <p:slideViewPr>
    <p:cSldViewPr snapToGrid="0">
      <p:cViewPr>
        <p:scale>
          <a:sx n="181" d="100"/>
          <a:sy n="181" d="100"/>
        </p:scale>
        <p:origin x="-55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07026-2510-1347-87A3-3FDDFE65396A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266B-C54C-9440-BCF6-098576E4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5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8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6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5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6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2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0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1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8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79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4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5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10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5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51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1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9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F1D6-7FFF-BF4E-AEB6-CE3501194E3D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03E4D1-2064-DA8F-BE10-2EBACDB8927D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70774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196668" y="378703"/>
            <a:ext cx="3639098" cy="3549015"/>
            <a:chOff x="196668" y="378703"/>
            <a:chExt cx="3639098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196668" y="378703"/>
              <a:ext cx="3639098" cy="3549015"/>
              <a:chOff x="221381" y="2751200"/>
              <a:chExt cx="3639098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221381" y="2751200"/>
                <a:ext cx="3639098" cy="3549015"/>
                <a:chOff x="221381" y="2751200"/>
                <a:chExt cx="3639098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221381" y="2751200"/>
                  <a:ext cx="3639098" cy="3549015"/>
                  <a:chOff x="-775705" y="192022"/>
                  <a:chExt cx="6469506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-775705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1374100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8964" y="2253976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31681" y="2253976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F2FA2F-C57A-25FF-B0A9-ACD1D7FC9E3F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E0E3B71-1E4D-F88D-18C9-348019D56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BB651F-158A-CD27-6AC8-23EBAF77417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5ADF6F-8322-F9AA-12A8-93CB07C2C57B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A60493C-87D6-346A-6F3D-583C969FE574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9D9DF8A-08EB-6B53-979A-8E8D06629A7E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FBD4559-BF62-71EE-64AF-0792BBCFC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A770E7-3C53-5732-6A76-C879439F9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67140BA-F21E-A04B-3755-2B5BF86D865A}"/>
              </a:ext>
            </a:extLst>
          </p:cNvPr>
          <p:cNvSpPr/>
          <p:nvPr/>
        </p:nvSpPr>
        <p:spPr>
          <a:xfrm>
            <a:off x="3346704" y="6260413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CD659-900A-CB67-0F70-1998F90AEEB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59243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549016" cy="3549015"/>
                  <a:chOff x="-615559" y="192022"/>
                  <a:chExt cx="6309360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23332" y="5311098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1557045" y="4910741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841710" y="3346401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1727914" y="2626462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74E896-1039-3AC4-48D8-7192172166E6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9E734B-F001-9D31-BDC3-15C9E32A8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F9919B-66B2-FF42-4870-EE168E3E0E6A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058B3-BBAC-3C4C-E52C-25F00CFECD72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63E3-AC29-A70B-808E-39BA8E3E48DE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EEA2F4-3F8C-DABA-EFD4-959FE969BC97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2BED1313-50E2-5ABD-F1DA-874A528F6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87EC9B3-610F-1390-C724-91390C15F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92E2F4C-A5B4-0FB1-0E15-29F4CF8C543B}"/>
              </a:ext>
            </a:extLst>
          </p:cNvPr>
          <p:cNvSpPr/>
          <p:nvPr/>
        </p:nvSpPr>
        <p:spPr>
          <a:xfrm>
            <a:off x="4113228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3A750-7C70-7CCB-0EEA-5CE4ADE78B26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241442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4D61C23-6FA8-CAB3-68C8-6D0B8C503659}"/>
              </a:ext>
            </a:extLst>
          </p:cNvPr>
          <p:cNvSpPr/>
          <p:nvPr/>
        </p:nvSpPr>
        <p:spPr>
          <a:xfrm>
            <a:off x="286750" y="378703"/>
            <a:ext cx="3549016" cy="3549015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1983411" y="2735245"/>
            <a:ext cx="369960" cy="1272245"/>
            <a:chOff x="1985352" y="2738998"/>
            <a:chExt cx="369960" cy="12722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EF4D9B-9D9C-1223-E826-4C888EE5330A}"/>
                </a:ext>
              </a:extLst>
            </p:cNvPr>
            <p:cNvGrpSpPr/>
            <p:nvPr/>
          </p:nvGrpSpPr>
          <p:grpSpPr>
            <a:xfrm>
              <a:off x="1985352" y="2738998"/>
              <a:ext cx="164594" cy="1272245"/>
              <a:chOff x="2010065" y="5111495"/>
              <a:chExt cx="164594" cy="12722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3A0B77-0126-61A7-0B8F-76E18E1B8B37}"/>
                  </a:ext>
                </a:extLst>
              </p:cNvPr>
              <p:cNvSpPr/>
              <p:nvPr/>
            </p:nvSpPr>
            <p:spPr>
              <a:xfrm>
                <a:off x="2010065" y="6219148"/>
                <a:ext cx="164592" cy="16459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B713D1-1741-EFD2-9D49-6B3EA1A1C464}"/>
                  </a:ext>
                </a:extLst>
              </p:cNvPr>
              <p:cNvSpPr/>
              <p:nvPr/>
            </p:nvSpPr>
            <p:spPr>
              <a:xfrm>
                <a:off x="2010067" y="5111495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29488" y="3813489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29488" y="2705836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34F4BD-0D5F-D021-CBB9-614AF2DBDBD2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00E4312-12B1-0EF3-97EB-E54CFBC33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239082-7DA3-29B1-033B-F179E788E2DC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5B6ABD-34D9-A103-C6CC-60B159A028E4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D25547-E003-CE37-E91A-A5F4227D7419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5366DF-6D10-3E1E-AD69-AC09C37D4563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3A484BC-98E7-A423-8FF7-7385378BA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06342A-CA75-BADB-2BA8-0FE163ACF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9093669-6508-8EB5-AF8B-9495D0FA2FE8}"/>
              </a:ext>
            </a:extLst>
          </p:cNvPr>
          <p:cNvSpPr/>
          <p:nvPr/>
        </p:nvSpPr>
        <p:spPr>
          <a:xfrm>
            <a:off x="4896097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0225B6-8A08-1BCB-4ED8-0CB249F933B4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1655CA-4B04-5649-D2D4-BB407FDEDC9E}"/>
              </a:ext>
            </a:extLst>
          </p:cNvPr>
          <p:cNvSpPr/>
          <p:nvPr/>
        </p:nvSpPr>
        <p:spPr>
          <a:xfrm>
            <a:off x="1439465" y="1577710"/>
            <a:ext cx="1243584" cy="12435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80CFC6-0638-9C74-9C39-2C57D4A9EFE4}"/>
              </a:ext>
            </a:extLst>
          </p:cNvPr>
          <p:cNvSpPr/>
          <p:nvPr/>
        </p:nvSpPr>
        <p:spPr>
          <a:xfrm>
            <a:off x="1726930" y="1865560"/>
            <a:ext cx="668655" cy="66788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58551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549016" cy="3549015"/>
                  <a:chOff x="-615559" y="192022"/>
                  <a:chExt cx="6309360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4824357" y="525355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462043" y="4905941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550380" y="3046997"/>
              <a:ext cx="2" cy="256032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2641004" y="2354626"/>
              <a:ext cx="2" cy="256032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D7030-E719-ACEB-C702-330BE886D396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E4DB327-53DB-414A-D819-126217CF4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C1219E-ACB8-CD27-8621-2D7B3550B63D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753D01-EC74-F646-076A-C87205C0BC01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E66EF36-0A7A-C00E-9366-733E96BB74F3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EE96422-DEAE-D941-5A9E-916FD0F2A0D0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06F0D3F-7160-C9D7-FF9D-46A9A9FFA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5F5F12B-67FB-2E57-4FA5-AA0292BA0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03E76D0-1AF3-755E-8C28-F5860E20BE4B}"/>
              </a:ext>
            </a:extLst>
          </p:cNvPr>
          <p:cNvSpPr/>
          <p:nvPr/>
        </p:nvSpPr>
        <p:spPr>
          <a:xfrm>
            <a:off x="5661343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ABFA3-E12C-7D1F-49CB-834CA3731198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198577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6BC1A-057A-8FF0-5045-E941316C8F1C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8B53D5F-6996-0429-E56B-08B3AD07E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75C4-D92D-8BC4-F973-DF3E97E3604B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A1C553-2FDE-36A1-E50F-A5340DBC85B2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079EC0C-26BA-D1CB-33CF-714BCFCFED67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A3D884-9756-1A38-EA39-3C4C6CD41A8E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1BAA9DB-85F0-1F8B-8BF3-12D8D9BC9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0B4644E-5097-14E7-D1FA-08FBD1A03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84716CE-150F-C580-E07A-D1E053E96207}"/>
              </a:ext>
            </a:extLst>
          </p:cNvPr>
          <p:cNvSpPr/>
          <p:nvPr/>
        </p:nvSpPr>
        <p:spPr>
          <a:xfrm>
            <a:off x="6427377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8D29EC-7AC5-2933-A4B2-54DD845DD139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10046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6BC1A-057A-8FF0-5045-E941316C8F1C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8B53D5F-6996-0429-E56B-08B3AD07E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75C4-D92D-8BC4-F973-DF3E97E3604B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A1C553-2FDE-36A1-E50F-A5340DBC85B2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079EC0C-26BA-D1CB-33CF-714BCFCFED67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A3D884-9756-1A38-EA39-3C4C6CD41A8E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1BAA9DB-85F0-1F8B-8BF3-12D8D9BC9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0B4644E-5097-14E7-D1FA-08FBD1A03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84716CE-150F-C580-E07A-D1E053E96207}"/>
              </a:ext>
            </a:extLst>
          </p:cNvPr>
          <p:cNvSpPr/>
          <p:nvPr/>
        </p:nvSpPr>
        <p:spPr>
          <a:xfrm>
            <a:off x="6427377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8D29EC-7AC5-2933-A4B2-54DD845DD139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324417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6BC1A-057A-8FF0-5045-E941316C8F1C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8B53D5F-6996-0429-E56B-08B3AD07E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75C4-D92D-8BC4-F973-DF3E97E3604B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A1C553-2FDE-36A1-E50F-A5340DBC85B2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079EC0C-26BA-D1CB-33CF-714BCFCFED67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A3D884-9756-1A38-EA39-3C4C6CD41A8E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1BAA9DB-85F0-1F8B-8BF3-12D8D9BC9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0B4644E-5097-14E7-D1FA-08FBD1A03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84716CE-150F-C580-E07A-D1E053E96207}"/>
              </a:ext>
            </a:extLst>
          </p:cNvPr>
          <p:cNvSpPr/>
          <p:nvPr/>
        </p:nvSpPr>
        <p:spPr>
          <a:xfrm>
            <a:off x="6427377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8D29EC-7AC5-2933-A4B2-54DD845DD139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92B6E-2C40-56FA-2F20-BA547C5C9E6E}"/>
              </a:ext>
            </a:extLst>
          </p:cNvPr>
          <p:cNvSpPr txBox="1"/>
          <p:nvPr/>
        </p:nvSpPr>
        <p:spPr>
          <a:xfrm>
            <a:off x="185998" y="4457499"/>
            <a:ext cx="6486004" cy="4154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700" b="1" dirty="0">
              <a:latin typeface="MODERN SANS LIGHT" pitchFamily="2" charset="0"/>
            </a:endParaRPr>
          </a:p>
          <a:p>
            <a:pPr algn="ctr"/>
            <a:endParaRPr lang="en-US" sz="2700" b="1" dirty="0">
              <a:latin typeface="MODERN SANS LIGHT" pitchFamily="2" charset="0"/>
            </a:endParaRPr>
          </a:p>
          <a:p>
            <a:pPr algn="ctr"/>
            <a:r>
              <a:rPr lang="en-US" sz="2700" dirty="0">
                <a:latin typeface="Modern Sans Light" pitchFamily="2" charset="0"/>
              </a:rPr>
              <a:t>w</a:t>
            </a:r>
            <a:r>
              <a:rPr lang="en-US" sz="2700" dirty="0">
                <a:latin typeface="Modern Sans Light" pitchFamily="2" charset="0"/>
              </a:rPr>
              <a:t>e only observe </a:t>
            </a:r>
            <a:r>
              <a:rPr lang="en-US" sz="3300" b="1" u="sng" dirty="0">
                <a:latin typeface="MODERN SANS LIGHT" pitchFamily="2" charset="0"/>
              </a:rPr>
              <a:t>transits</a:t>
            </a: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2700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3600" b="1" dirty="0">
                <a:latin typeface="MODERN SANS LIGH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8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6BC1A-057A-8FF0-5045-E941316C8F1C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8B53D5F-6996-0429-E56B-08B3AD07E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75C4-D92D-8BC4-F973-DF3E97E3604B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A1C553-2FDE-36A1-E50F-A5340DBC85B2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079EC0C-26BA-D1CB-33CF-714BCFCFED67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A3D884-9756-1A38-EA39-3C4C6CD41A8E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1BAA9DB-85F0-1F8B-8BF3-12D8D9BC9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0B4644E-5097-14E7-D1FA-08FBD1A03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84716CE-150F-C580-E07A-D1E053E96207}"/>
              </a:ext>
            </a:extLst>
          </p:cNvPr>
          <p:cNvSpPr/>
          <p:nvPr/>
        </p:nvSpPr>
        <p:spPr>
          <a:xfrm>
            <a:off x="6427377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8D29EC-7AC5-2933-A4B2-54DD845DD139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92B6E-2C40-56FA-2F20-BA547C5C9E6E}"/>
              </a:ext>
            </a:extLst>
          </p:cNvPr>
          <p:cNvSpPr txBox="1"/>
          <p:nvPr/>
        </p:nvSpPr>
        <p:spPr>
          <a:xfrm>
            <a:off x="185998" y="4457499"/>
            <a:ext cx="6486004" cy="4154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700" b="1" dirty="0">
              <a:latin typeface="MODERN SANS LIGHT" pitchFamily="2" charset="0"/>
            </a:endParaRPr>
          </a:p>
          <a:p>
            <a:pPr algn="ctr"/>
            <a:endParaRPr lang="en-US" sz="2700" b="1" dirty="0">
              <a:latin typeface="MODERN SANS LIGHT" pitchFamily="2" charset="0"/>
            </a:endParaRPr>
          </a:p>
          <a:p>
            <a:pPr algn="ctr"/>
            <a:r>
              <a:rPr lang="en-US" sz="2700" dirty="0">
                <a:latin typeface="Modern Sans Light" pitchFamily="2" charset="0"/>
              </a:rPr>
              <a:t>w</a:t>
            </a:r>
            <a:r>
              <a:rPr lang="en-US" sz="2700" dirty="0">
                <a:latin typeface="Modern Sans Light" pitchFamily="2" charset="0"/>
              </a:rPr>
              <a:t>e only observe </a:t>
            </a:r>
            <a:r>
              <a:rPr lang="en-US" sz="3300" b="1" u="sng" dirty="0">
                <a:latin typeface="MODERN SANS LIGHT" pitchFamily="2" charset="0"/>
              </a:rPr>
              <a:t>transits</a:t>
            </a: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2700" dirty="0">
                <a:latin typeface="Modern Sans Light" pitchFamily="2" charset="0"/>
              </a:rPr>
              <a:t>what do </a:t>
            </a:r>
            <a:r>
              <a:rPr lang="en-US" sz="3300" b="1" u="sng" dirty="0">
                <a:latin typeface="MODERN SANS LIGHT" pitchFamily="2" charset="0"/>
              </a:rPr>
              <a:t>TTVs</a:t>
            </a:r>
            <a:r>
              <a:rPr lang="en-US" sz="2700" b="1" dirty="0">
                <a:latin typeface="MODERN SANS LIGHT" pitchFamily="2" charset="0"/>
              </a:rPr>
              <a:t> </a:t>
            </a:r>
            <a:r>
              <a:rPr lang="en-US" sz="2700" dirty="0">
                <a:latin typeface="Modern Sans Light" pitchFamily="2" charset="0"/>
              </a:rPr>
              <a:t>look like during transit?</a:t>
            </a: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3600" b="1" dirty="0">
                <a:latin typeface="MODERN SANS LIGH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06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0" name="Picture 10">
            <a:extLst>
              <a:ext uri="{FF2B5EF4-FFF2-40B4-BE49-F238E27FC236}">
                <a16:creationId xmlns:a16="http://schemas.microsoft.com/office/drawing/2014/main" id="{CE62F9D9-72FB-A58A-B07F-F55CCD02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263503" y="6252664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61356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>
            <a:extLst>
              <a:ext uri="{FF2B5EF4-FFF2-40B4-BE49-F238E27FC236}">
                <a16:creationId xmlns:a16="http://schemas.microsoft.com/office/drawing/2014/main" id="{35459B89-FB9F-A39D-C11B-C1966AE1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935639" y="6911268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407947-D217-E2FD-C0B3-29CDE864BC2B}"/>
              </a:ext>
            </a:extLst>
          </p:cNvPr>
          <p:cNvSpPr/>
          <p:nvPr/>
        </p:nvSpPr>
        <p:spPr>
          <a:xfrm>
            <a:off x="3321556" y="91576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6FC667-F5A9-B4E4-897B-7C8D5BFBEF42}"/>
              </a:ext>
            </a:extLst>
          </p:cNvPr>
          <p:cNvCxnSpPr>
            <a:cxnSpLocks/>
          </p:cNvCxnSpPr>
          <p:nvPr/>
        </p:nvCxnSpPr>
        <p:spPr>
          <a:xfrm rot="18900000" flipV="1">
            <a:off x="3274380" y="745040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D99B93-E1D6-7D32-CAB0-2B52C72D9F64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9224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39A86568-36E4-E1FD-D354-D353E6D8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1644634" y="725130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C8CE20-AD20-8C09-FDCA-90164D21D529}"/>
              </a:ext>
            </a:extLst>
          </p:cNvPr>
          <p:cNvSpPr/>
          <p:nvPr/>
        </p:nvSpPr>
        <p:spPr>
          <a:xfrm>
            <a:off x="2225650" y="295760"/>
            <a:ext cx="181051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37CD4-08B1-C3F7-6E41-1B7B9B290638}"/>
              </a:ext>
            </a:extLst>
          </p:cNvPr>
          <p:cNvCxnSpPr>
            <a:cxnSpLocks/>
          </p:cNvCxnSpPr>
          <p:nvPr/>
        </p:nvCxnSpPr>
        <p:spPr>
          <a:xfrm rot="16500000" flipV="1">
            <a:off x="2133869" y="25497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77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>
            <a:extLst>
              <a:ext uri="{FF2B5EF4-FFF2-40B4-BE49-F238E27FC236}">
                <a16:creationId xmlns:a16="http://schemas.microsoft.com/office/drawing/2014/main" id="{BB4FB85C-5BF1-AA23-802E-13E5EA0A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2313289" y="7151653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9C2706-8515-DCE9-F966-B9037E9B3F17}"/>
              </a:ext>
            </a:extLst>
          </p:cNvPr>
          <p:cNvSpPr/>
          <p:nvPr/>
        </p:nvSpPr>
        <p:spPr>
          <a:xfrm>
            <a:off x="908537" y="644774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3B6A26-C59E-121F-A1FA-D6205925B254}"/>
              </a:ext>
            </a:extLst>
          </p:cNvPr>
          <p:cNvCxnSpPr>
            <a:cxnSpLocks/>
          </p:cNvCxnSpPr>
          <p:nvPr/>
        </p:nvCxnSpPr>
        <p:spPr>
          <a:xfrm rot="13800000" flipV="1">
            <a:off x="870071" y="71680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51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214841A7-91DD-28FE-7472-7AD8DF70C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2996471" y="6634176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7565A4-EDDF-148D-9E4D-4D6387937BC5}"/>
              </a:ext>
            </a:extLst>
          </p:cNvPr>
          <p:cNvSpPr/>
          <p:nvPr/>
        </p:nvSpPr>
        <p:spPr>
          <a:xfrm>
            <a:off x="336233" y="1389903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1ED54E-100C-4625-112A-3F510A9DB970}"/>
              </a:ext>
            </a:extLst>
          </p:cNvPr>
          <p:cNvCxnSpPr>
            <a:cxnSpLocks/>
          </p:cNvCxnSpPr>
          <p:nvPr/>
        </p:nvCxnSpPr>
        <p:spPr>
          <a:xfrm rot="12000000" flipV="1">
            <a:off x="375492" y="1506745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1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041523C8-D982-BE1F-1970-F712DACC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3693052" y="5929556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FE8EB1-C48B-912D-1653-458E64553E10}"/>
              </a:ext>
            </a:extLst>
          </p:cNvPr>
          <p:cNvSpPr/>
          <p:nvPr/>
        </p:nvSpPr>
        <p:spPr>
          <a:xfrm>
            <a:off x="344978" y="2725320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C74AC-EB01-B8A3-7D21-9AE7A5C7FF44}"/>
              </a:ext>
            </a:extLst>
          </p:cNvPr>
          <p:cNvCxnSpPr>
            <a:cxnSpLocks/>
          </p:cNvCxnSpPr>
          <p:nvPr/>
        </p:nvCxnSpPr>
        <p:spPr>
          <a:xfrm rot="9600000" flipV="1">
            <a:off x="494835" y="283498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7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0">
            <a:extLst>
              <a:ext uri="{FF2B5EF4-FFF2-40B4-BE49-F238E27FC236}">
                <a16:creationId xmlns:a16="http://schemas.microsoft.com/office/drawing/2014/main" id="{A8C8C122-64B5-84B8-F905-C074E0C0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4387034" y="5395712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CDA70B-98C7-AAA6-BA62-1B09BDC32670}"/>
              </a:ext>
            </a:extLst>
          </p:cNvPr>
          <p:cNvSpPr/>
          <p:nvPr/>
        </p:nvSpPr>
        <p:spPr>
          <a:xfrm>
            <a:off x="944353" y="350612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087FE2-676D-4FC4-BF25-A02A8A2DF2C1}"/>
              </a:ext>
            </a:extLst>
          </p:cNvPr>
          <p:cNvCxnSpPr>
            <a:cxnSpLocks/>
          </p:cNvCxnSpPr>
          <p:nvPr/>
        </p:nvCxnSpPr>
        <p:spPr>
          <a:xfrm rot="7500000" flipV="1">
            <a:off x="1152864" y="3567420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4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35E24C7F-3D2D-FFC0-764E-7F32339A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5071681" y="528453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562C97-F97A-76B5-B55B-F46B21B49DC2}"/>
              </a:ext>
            </a:extLst>
          </p:cNvPr>
          <p:cNvSpPr/>
          <p:nvPr/>
        </p:nvSpPr>
        <p:spPr>
          <a:xfrm>
            <a:off x="2348916" y="380094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D29B67-1A42-8111-26C4-80EFF578AB32}"/>
              </a:ext>
            </a:extLst>
          </p:cNvPr>
          <p:cNvCxnSpPr>
            <a:cxnSpLocks/>
          </p:cNvCxnSpPr>
          <p:nvPr/>
        </p:nvCxnSpPr>
        <p:spPr>
          <a:xfrm rot="4800000" flipV="1">
            <a:off x="2585170" y="3715161"/>
            <a:ext cx="2" cy="256032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62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0">
            <a:extLst>
              <a:ext uri="{FF2B5EF4-FFF2-40B4-BE49-F238E27FC236}">
                <a16:creationId xmlns:a16="http://schemas.microsoft.com/office/drawing/2014/main" id="{6D299AC0-F0D9-3634-1A87-1CA2DE85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549016" cy="3549015"/>
                  <a:chOff x="-615559" y="192022"/>
                  <a:chExt cx="6309360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025645" y="4931521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3633532" y="2848735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5770223" y="5643064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184846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>
            <a:extLst>
              <a:ext uri="{FF2B5EF4-FFF2-40B4-BE49-F238E27FC236}">
                <a16:creationId xmlns:a16="http://schemas.microsoft.com/office/drawing/2014/main" id="{31FFCEE5-012A-30CC-2014-98D2B6CC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6419374" y="62798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68149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>
            <a:extLst>
              <a:ext uri="{FF2B5EF4-FFF2-40B4-BE49-F238E27FC236}">
                <a16:creationId xmlns:a16="http://schemas.microsoft.com/office/drawing/2014/main" id="{31FFCEE5-012A-30CC-2014-98D2B6CC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6419374" y="62798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A9F58-0AEF-057B-00D6-5DE93D5A0648}"/>
              </a:ext>
            </a:extLst>
          </p:cNvPr>
          <p:cNvSpPr txBox="1"/>
          <p:nvPr/>
        </p:nvSpPr>
        <p:spPr>
          <a:xfrm>
            <a:off x="185998" y="4457499"/>
            <a:ext cx="6486004" cy="4293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700" b="1" dirty="0">
              <a:latin typeface="MODERN SANS LIGHT" pitchFamily="2" charset="0"/>
            </a:endParaRPr>
          </a:p>
          <a:p>
            <a:pPr algn="ctr"/>
            <a:r>
              <a:rPr lang="en-US" sz="2700" dirty="0">
                <a:latin typeface="Modern Sans Light" pitchFamily="2" charset="0"/>
              </a:rPr>
              <a:t>we thus observe an </a:t>
            </a:r>
            <a:r>
              <a:rPr lang="en-US" sz="3300" b="1" u="sng" dirty="0">
                <a:latin typeface="Modern Sans Light" pitchFamily="2" charset="0"/>
              </a:rPr>
              <a:t>aliased</a:t>
            </a:r>
            <a:r>
              <a:rPr lang="en-US" sz="2700" dirty="0">
                <a:latin typeface="Modern Sans Light" pitchFamily="2" charset="0"/>
              </a:rPr>
              <a:t> signal</a:t>
            </a:r>
            <a:endParaRPr lang="en-US" sz="3300" b="1" u="sng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2700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3600" b="1" dirty="0">
                <a:latin typeface="MODERN SANS LIGH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39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>
            <a:extLst>
              <a:ext uri="{FF2B5EF4-FFF2-40B4-BE49-F238E27FC236}">
                <a16:creationId xmlns:a16="http://schemas.microsoft.com/office/drawing/2014/main" id="{31FFCEE5-012A-30CC-2014-98D2B6CC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6419374" y="62798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94C9F-CB0B-5755-3035-F5140175BEEC}"/>
              </a:ext>
            </a:extLst>
          </p:cNvPr>
          <p:cNvSpPr txBox="1"/>
          <p:nvPr/>
        </p:nvSpPr>
        <p:spPr>
          <a:xfrm>
            <a:off x="185998" y="4457499"/>
            <a:ext cx="6486004" cy="4293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700" b="1" dirty="0">
              <a:latin typeface="MODERN SANS LIGHT" pitchFamily="2" charset="0"/>
            </a:endParaRPr>
          </a:p>
          <a:p>
            <a:pPr algn="ctr"/>
            <a:r>
              <a:rPr lang="en-US" sz="2700" dirty="0">
                <a:latin typeface="Modern Sans Light" pitchFamily="2" charset="0"/>
              </a:rPr>
              <a:t>we thus observe an </a:t>
            </a:r>
            <a:r>
              <a:rPr lang="en-US" sz="3300" b="1" u="sng" dirty="0">
                <a:latin typeface="Modern Sans Light" pitchFamily="2" charset="0"/>
              </a:rPr>
              <a:t>aliased</a:t>
            </a:r>
            <a:r>
              <a:rPr lang="en-US" sz="2700" dirty="0">
                <a:latin typeface="Modern Sans Light" pitchFamily="2" charset="0"/>
              </a:rPr>
              <a:t> signal</a:t>
            </a:r>
            <a:endParaRPr lang="en-US" sz="3300" b="1" u="sng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2700" dirty="0">
                <a:latin typeface="Modern Sans Light" pitchFamily="2" charset="0"/>
              </a:rPr>
              <a:t>what is the </a:t>
            </a:r>
            <a:r>
              <a:rPr lang="en-US" sz="3300" b="1" u="sng" dirty="0">
                <a:latin typeface="Modern Sans Light" pitchFamily="2" charset="0"/>
              </a:rPr>
              <a:t>period</a:t>
            </a:r>
            <a:r>
              <a:rPr lang="en-US" sz="2700" dirty="0">
                <a:latin typeface="Modern Sans Light" pitchFamily="2" charset="0"/>
              </a:rPr>
              <a:t> of the </a:t>
            </a:r>
            <a:r>
              <a:rPr lang="en-US" sz="3300" b="1" u="sng" dirty="0">
                <a:latin typeface="Modern Sans Light" pitchFamily="2" charset="0"/>
              </a:rPr>
              <a:t>alias</a:t>
            </a:r>
            <a:r>
              <a:rPr lang="en-US" sz="2700" dirty="0">
                <a:latin typeface="Modern Sans Light" pitchFamily="2" charset="0"/>
              </a:rPr>
              <a:t>?</a:t>
            </a: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3600" b="1" dirty="0">
                <a:latin typeface="MODERN SANS LIGH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02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87005A2A-9101-F55F-79C3-A7F04F4B8E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263503" y="6252664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173220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48A5CAA2-F306-81BD-51BE-90587656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263503" y="6252664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70814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9A0DA828-84AA-A5F4-3B33-8000011D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935639" y="6911268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407947-D217-E2FD-C0B3-29CDE864BC2B}"/>
              </a:ext>
            </a:extLst>
          </p:cNvPr>
          <p:cNvSpPr/>
          <p:nvPr/>
        </p:nvSpPr>
        <p:spPr>
          <a:xfrm>
            <a:off x="3321556" y="91576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6FC667-F5A9-B4E4-897B-7C8D5BFBEF42}"/>
              </a:ext>
            </a:extLst>
          </p:cNvPr>
          <p:cNvCxnSpPr>
            <a:cxnSpLocks/>
          </p:cNvCxnSpPr>
          <p:nvPr/>
        </p:nvCxnSpPr>
        <p:spPr>
          <a:xfrm rot="18900000" flipV="1">
            <a:off x="3274380" y="745040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95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F8975143-3193-E432-4FFE-B3BAC50D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1644634" y="725130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C8CE20-AD20-8C09-FDCA-90164D21D529}"/>
              </a:ext>
            </a:extLst>
          </p:cNvPr>
          <p:cNvSpPr/>
          <p:nvPr/>
        </p:nvSpPr>
        <p:spPr>
          <a:xfrm>
            <a:off x="2225650" y="295760"/>
            <a:ext cx="181051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37CD4-08B1-C3F7-6E41-1B7B9B290638}"/>
              </a:ext>
            </a:extLst>
          </p:cNvPr>
          <p:cNvCxnSpPr>
            <a:cxnSpLocks/>
          </p:cNvCxnSpPr>
          <p:nvPr/>
        </p:nvCxnSpPr>
        <p:spPr>
          <a:xfrm rot="16500000" flipV="1">
            <a:off x="2133869" y="25497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77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55E21E81-D162-EB0A-28D8-E9AAEFD54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2313289" y="7151653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9C2706-8515-DCE9-F966-B9037E9B3F17}"/>
              </a:ext>
            </a:extLst>
          </p:cNvPr>
          <p:cNvSpPr/>
          <p:nvPr/>
        </p:nvSpPr>
        <p:spPr>
          <a:xfrm>
            <a:off x="908537" y="644774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3B6A26-C59E-121F-A1FA-D6205925B254}"/>
              </a:ext>
            </a:extLst>
          </p:cNvPr>
          <p:cNvCxnSpPr>
            <a:cxnSpLocks/>
          </p:cNvCxnSpPr>
          <p:nvPr/>
        </p:nvCxnSpPr>
        <p:spPr>
          <a:xfrm rot="13800000" flipV="1">
            <a:off x="870071" y="71680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32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491C3C37-5880-33F6-27A5-FC900D90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2996471" y="6634176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7565A4-EDDF-148D-9E4D-4D6387937BC5}"/>
              </a:ext>
            </a:extLst>
          </p:cNvPr>
          <p:cNvSpPr/>
          <p:nvPr/>
        </p:nvSpPr>
        <p:spPr>
          <a:xfrm>
            <a:off x="336233" y="1389903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1ED54E-100C-4625-112A-3F510A9DB970}"/>
              </a:ext>
            </a:extLst>
          </p:cNvPr>
          <p:cNvCxnSpPr>
            <a:cxnSpLocks/>
          </p:cNvCxnSpPr>
          <p:nvPr/>
        </p:nvCxnSpPr>
        <p:spPr>
          <a:xfrm rot="12000000" flipV="1">
            <a:off x="375492" y="1506745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71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71CE391E-4AB0-9AF7-15BE-2AB80A53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3693052" y="5929556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FE8EB1-C48B-912D-1653-458E64553E10}"/>
              </a:ext>
            </a:extLst>
          </p:cNvPr>
          <p:cNvSpPr/>
          <p:nvPr/>
        </p:nvSpPr>
        <p:spPr>
          <a:xfrm>
            <a:off x="344978" y="2725320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C74AC-EB01-B8A3-7D21-9AE7A5C7FF44}"/>
              </a:ext>
            </a:extLst>
          </p:cNvPr>
          <p:cNvCxnSpPr>
            <a:cxnSpLocks/>
          </p:cNvCxnSpPr>
          <p:nvPr/>
        </p:nvCxnSpPr>
        <p:spPr>
          <a:xfrm rot="9600000" flipV="1">
            <a:off x="494835" y="2834988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39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13B718FD-0B6A-E63A-DE77-628402DD3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4387034" y="5395712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CDA70B-98C7-AAA6-BA62-1B09BDC32670}"/>
              </a:ext>
            </a:extLst>
          </p:cNvPr>
          <p:cNvSpPr/>
          <p:nvPr/>
        </p:nvSpPr>
        <p:spPr>
          <a:xfrm>
            <a:off x="944353" y="350612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087FE2-676D-4FC4-BF25-A02A8A2DF2C1}"/>
              </a:ext>
            </a:extLst>
          </p:cNvPr>
          <p:cNvCxnSpPr>
            <a:cxnSpLocks/>
          </p:cNvCxnSpPr>
          <p:nvPr/>
        </p:nvCxnSpPr>
        <p:spPr>
          <a:xfrm rot="7500000" flipV="1">
            <a:off x="1152864" y="3567420"/>
            <a:ext cx="2" cy="251646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47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01981733-872A-EAD2-DCC8-C2A41A0A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5D26E4-F780-BB2C-F903-201E1F1F4A52}"/>
                    </a:ext>
                  </a:extLst>
                </p:cNvPr>
                <p:cNvSpPr/>
                <p:nvPr/>
              </p:nvSpPr>
              <p:spPr>
                <a:xfrm>
                  <a:off x="311463" y="2751200"/>
                  <a:ext cx="3549016" cy="3549015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5071681" y="528453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562C97-F97A-76B5-B55B-F46B21B49DC2}"/>
              </a:ext>
            </a:extLst>
          </p:cNvPr>
          <p:cNvSpPr/>
          <p:nvPr/>
        </p:nvSpPr>
        <p:spPr>
          <a:xfrm>
            <a:off x="2348916" y="3800946"/>
            <a:ext cx="164592" cy="1645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D29B67-1A42-8111-26C4-80EFF578AB32}"/>
              </a:ext>
            </a:extLst>
          </p:cNvPr>
          <p:cNvCxnSpPr>
            <a:cxnSpLocks/>
          </p:cNvCxnSpPr>
          <p:nvPr/>
        </p:nvCxnSpPr>
        <p:spPr>
          <a:xfrm rot="4800000" flipV="1">
            <a:off x="2585170" y="3715161"/>
            <a:ext cx="2" cy="256032"/>
          </a:xfrm>
          <a:prstGeom prst="straightConnector1">
            <a:avLst/>
          </a:prstGeom>
          <a:ln w="317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72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4D8D149D-1495-B973-1751-C6AFE0E4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549016" cy="3549015"/>
                  <a:chOff x="-615559" y="192022"/>
                  <a:chExt cx="6309360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025645" y="4931521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3633532" y="2848735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5770223" y="5643064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1784684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48A5CAA2-F306-81BD-51BE-90587656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6419374" y="62798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46782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14174" cy="3549015"/>
            <a:chOff x="286750" y="378703"/>
            <a:chExt cx="3614174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14174" cy="3549015"/>
              <a:chOff x="311463" y="2751200"/>
              <a:chExt cx="3614174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14174" cy="3549015"/>
                <a:chOff x="311463" y="2751200"/>
                <a:chExt cx="3614174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14174" cy="3549015"/>
                  <a:chOff x="-615559" y="192022"/>
                  <a:chExt cx="6425198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17031" y="2689019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1887251" y="3867911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20940000" flipV="1">
              <a:off x="3772001" y="1570334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15540000" flipV="1">
              <a:off x="1794684" y="1490547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FE5D64-BA44-F957-1028-C2CB13C08893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E64C909-9740-BDA6-68A3-80D1271A7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AF724F-7486-BFF5-2A2E-0774D82C27AA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05399F-D6A9-0A5F-FB87-6BF927D73BC6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C685FCC-63F4-1782-073E-628E52335689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43C4E00-F49F-A94B-AA68-3EB3076FB1C1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A595764-2C28-20A0-527E-9C24FB71D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E0DB5A-6F06-570A-B4FF-BA80D523C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D87F506-92F3-7F08-F1B6-A9721FA28F8A}"/>
              </a:ext>
            </a:extLst>
          </p:cNvPr>
          <p:cNvSpPr/>
          <p:nvPr/>
        </p:nvSpPr>
        <p:spPr>
          <a:xfrm>
            <a:off x="450529" y="5294867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4D274-BAFE-D5A6-3B8C-E92F0696D121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1702840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>
            <a:extLst>
              <a:ext uri="{FF2B5EF4-FFF2-40B4-BE49-F238E27FC236}">
                <a16:creationId xmlns:a16="http://schemas.microsoft.com/office/drawing/2014/main" id="{31FFCEE5-012A-30CC-2014-98D2B6CC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2080"/>
            <a:ext cx="6858000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631310" cy="3549015"/>
            <a:chOff x="286750" y="378703"/>
            <a:chExt cx="3631310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631310" cy="3549015"/>
              <a:chOff x="311463" y="2751200"/>
              <a:chExt cx="3631310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311463" y="2751200"/>
                <a:chExt cx="3631310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631310" cy="3549015"/>
                  <a:chOff x="-615559" y="192022"/>
                  <a:chExt cx="6455661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547494" y="3282694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625062" y="448970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3835764" y="1865560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/>
            <p:nvPr/>
          </p:nvCxnSpPr>
          <p:spPr>
            <a:xfrm flipV="1">
              <a:off x="2682643" y="1865560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1760915" y="4525169"/>
            <a:ext cx="3336170" cy="3589210"/>
            <a:chOff x="1760915" y="4525169"/>
            <a:chExt cx="3336170" cy="35892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9A13AB8-D331-F031-62BF-45DF23B370C1}"/>
              </a:ext>
            </a:extLst>
          </p:cNvPr>
          <p:cNvSpPr/>
          <p:nvPr/>
        </p:nvSpPr>
        <p:spPr>
          <a:xfrm>
            <a:off x="6419374" y="62798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AF4C6-1F79-E71E-6E49-E4D800A4FCA2}"/>
              </a:ext>
            </a:extLst>
          </p:cNvPr>
          <p:cNvSpPr txBox="1"/>
          <p:nvPr/>
        </p:nvSpPr>
        <p:spPr>
          <a:xfrm>
            <a:off x="185998" y="4457499"/>
            <a:ext cx="6486004" cy="4293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700" b="1" dirty="0">
              <a:latin typeface="MODERN SANS LIGHT" pitchFamily="2" charset="0"/>
            </a:endParaRPr>
          </a:p>
          <a:p>
            <a:pPr algn="ctr"/>
            <a:r>
              <a:rPr lang="en-US" sz="2700" dirty="0">
                <a:latin typeface="Modern Sans Light" pitchFamily="2" charset="0"/>
              </a:rPr>
              <a:t>we thus observe an </a:t>
            </a:r>
            <a:r>
              <a:rPr lang="en-US" sz="3300" b="1" u="sng" dirty="0">
                <a:latin typeface="Modern Sans Light" pitchFamily="2" charset="0"/>
              </a:rPr>
              <a:t>aliased</a:t>
            </a:r>
            <a:r>
              <a:rPr lang="en-US" sz="2700" dirty="0">
                <a:latin typeface="Modern Sans Light" pitchFamily="2" charset="0"/>
              </a:rPr>
              <a:t> signal</a:t>
            </a:r>
            <a:endParaRPr lang="en-US" sz="3300" b="1" u="sng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2700" dirty="0">
                <a:latin typeface="Modern Sans Light" pitchFamily="2" charset="0"/>
              </a:rPr>
              <a:t>what is the </a:t>
            </a:r>
            <a:r>
              <a:rPr lang="en-US" sz="3300" b="1" u="sng" dirty="0">
                <a:latin typeface="Modern Sans Light" pitchFamily="2" charset="0"/>
              </a:rPr>
              <a:t>period</a:t>
            </a:r>
            <a:r>
              <a:rPr lang="en-US" sz="2700" dirty="0">
                <a:latin typeface="Modern Sans Light" pitchFamily="2" charset="0"/>
              </a:rPr>
              <a:t> of the </a:t>
            </a:r>
            <a:r>
              <a:rPr lang="en-US" sz="3300" b="1" u="sng" dirty="0">
                <a:latin typeface="Modern Sans Light" pitchFamily="2" charset="0"/>
              </a:rPr>
              <a:t>alias</a:t>
            </a:r>
            <a:r>
              <a:rPr lang="en-US" sz="2700" dirty="0">
                <a:latin typeface="Modern Sans Light" pitchFamily="2" charset="0"/>
              </a:rPr>
              <a:t>?</a:t>
            </a:r>
          </a:p>
          <a:p>
            <a:pPr algn="ctr"/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3600" b="1" dirty="0">
                <a:latin typeface="MODERN SANS LIGHT" pitchFamily="2" charset="0"/>
              </a:rPr>
              <a:t>P</a:t>
            </a:r>
            <a:r>
              <a:rPr lang="en-US" sz="3600" b="1" baseline="-25000" dirty="0">
                <a:latin typeface="MODERN SANS LIGHT" pitchFamily="2" charset="0"/>
              </a:rPr>
              <a:t>TTV alias </a:t>
            </a:r>
            <a:r>
              <a:rPr lang="en-US" sz="3600" b="1" dirty="0">
                <a:latin typeface="MODERN SANS LIGHT" pitchFamily="2" charset="0"/>
              </a:rPr>
              <a:t> = </a:t>
            </a:r>
            <a:r>
              <a:rPr lang="en-US" sz="3600" b="1" dirty="0" err="1">
                <a:latin typeface="MODERN SANS LIGHT" pitchFamily="2" charset="0"/>
              </a:rPr>
              <a:t>P</a:t>
            </a:r>
            <a:r>
              <a:rPr lang="en-US" sz="3600" b="1" baseline="-25000" dirty="0" err="1">
                <a:latin typeface="MODERN SANS LIGHT" pitchFamily="2" charset="0"/>
              </a:rPr>
              <a:t>exterior</a:t>
            </a:r>
            <a:r>
              <a:rPr lang="en-US" sz="3600" b="1" baseline="-25000" dirty="0">
                <a:latin typeface="MODERN SANS LIGHT" pitchFamily="2" charset="0"/>
              </a:rPr>
              <a:t> planet</a:t>
            </a:r>
            <a:endParaRPr lang="en-US" sz="3600" b="1" dirty="0">
              <a:latin typeface="MODERN SANS LIGHT" pitchFamily="2" charset="0"/>
            </a:endParaRPr>
          </a:p>
          <a:p>
            <a:pPr algn="ctr"/>
            <a:r>
              <a:rPr lang="en-US" sz="3600" b="1" dirty="0">
                <a:latin typeface="MODERN SANS LIGH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55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5" cy="3549015"/>
            <a:chOff x="286750" y="378703"/>
            <a:chExt cx="3549015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5" cy="3549015"/>
              <a:chOff x="311463" y="2751200"/>
              <a:chExt cx="3549015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5" cy="3549015"/>
                <a:chOff x="311463" y="2751200"/>
                <a:chExt cx="3549015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549015" cy="3549015"/>
                  <a:chOff x="-615559" y="192022"/>
                  <a:chExt cx="6309360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401191" y="2212845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1458151" y="4758078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20280000" flipV="1">
              <a:off x="3692160" y="1320829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9480000" flipV="1">
              <a:off x="1569856" y="2458716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DFEF86-4E64-CCB5-6498-495B011F3D27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5EDE3AA-B261-7EE2-467C-CEDBB17E37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26B8AD-A580-0A5A-B653-48F93CC58B05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83F5BEC-18C4-8A69-42AE-A226AE944F0C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C21F4B3-4D55-F377-36BF-A296DD31D44E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2C38A0D-5CDB-9E4F-928B-BF8532EEBE9D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206B9D7-4595-4435-00CF-F241D631B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945845D-1AB5-EE72-C242-A2599D60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5664871-0996-3D1E-764A-98020E22FC58}"/>
              </a:ext>
            </a:extLst>
          </p:cNvPr>
          <p:cNvSpPr/>
          <p:nvPr/>
        </p:nvSpPr>
        <p:spPr>
          <a:xfrm>
            <a:off x="642122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A5CE45-74BB-B920-BFE9-6340766CE42F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401547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5" cy="3549015"/>
            <a:chOff x="286750" y="378703"/>
            <a:chExt cx="3549015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5" cy="3549015"/>
              <a:chOff x="311463" y="2751200"/>
              <a:chExt cx="3549015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5" cy="3549015"/>
                <a:chOff x="311463" y="2751200"/>
                <a:chExt cx="3549015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549015" cy="3549015"/>
                  <a:chOff x="-615559" y="192022"/>
                  <a:chExt cx="6309360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5151390" y="1705259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338002" y="4988100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19620000" flipV="1">
              <a:off x="3524395" y="1037239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2556027" y="2472443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443D1E-EF3E-7040-EC9E-EF163DDC0C01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F067697-EAA1-52C4-7E81-8DB5AC684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1A64C7-A1A0-2B72-DFD5-0795D609F425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301548-9742-FFB2-5E1D-E9DC171E76D0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A2D4E91-EB0E-5104-5BA3-03077ED18DBA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02D26A-43D3-9F5D-127D-A9102CA7155F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558EE76-6E73-38F7-8736-2482C0030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5BECCC7-6DE2-3464-C0E8-8C7B92419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0E2E38A-EDF6-950B-8610-2F23D17E3290}"/>
              </a:ext>
            </a:extLst>
          </p:cNvPr>
          <p:cNvSpPr/>
          <p:nvPr/>
        </p:nvSpPr>
        <p:spPr>
          <a:xfrm>
            <a:off x="835003" y="7231358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19B59D-0A9F-F4F2-7F59-76B5F40D64A4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215678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549016" cy="3549015"/>
                  <a:chOff x="-615559" y="192022"/>
                  <a:chExt cx="6309360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4678054" y="1030690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2420298" y="4028021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3217232" y="679728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2348407" y="1484798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10B54-59B7-A6C2-13AF-85FEAE28C52E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51ACA1B-3D9E-3860-D55C-3BEFFBDC5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64F18A-B87C-D58F-C29F-553242BEE5B6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DCD7A0-4E8F-6311-2744-075899876CBF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3C542C9-3A9E-EF2D-DC7E-06755B1F948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56A9924-9AEE-0351-DC3D-D08A05704C30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15C08A5-D95F-D24E-B86A-95011EBD61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057081-7B78-CB35-B536-0F8745E81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B41F086-4774-54EE-65CA-CF5EA9158D13}"/>
              </a:ext>
            </a:extLst>
          </p:cNvPr>
          <p:cNvSpPr/>
          <p:nvPr/>
        </p:nvSpPr>
        <p:spPr>
          <a:xfrm>
            <a:off x="1035028" y="6260413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0E6C5-86D1-17B8-B40A-66B04EC5DD4E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52386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281269"/>
            <a:ext cx="3549016" cy="3646449"/>
            <a:chOff x="286750" y="281269"/>
            <a:chExt cx="3549016" cy="36464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281269"/>
              <a:ext cx="3549016" cy="3646449"/>
              <a:chOff x="311463" y="2653766"/>
              <a:chExt cx="3549016" cy="364644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653766"/>
                <a:ext cx="3549016" cy="3646449"/>
                <a:chOff x="311463" y="2653766"/>
                <a:chExt cx="3549016" cy="364644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653766"/>
                  <a:ext cx="3549016" cy="3646449"/>
                  <a:chOff x="-615559" y="18806"/>
                  <a:chExt cx="6309360" cy="6482576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2366323" y="18806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1998529" y="388601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860239" y="248107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869994" y="1480354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B20C90-8582-0B64-F6FE-437412288D2D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0584910-04E5-85A2-9602-6F361CDB5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C25A18-EA71-4D24-063C-3A61F812A68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B26909-5E43-5E87-2E2D-D762308442BE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1B8614C-5521-EE3E-F79E-F907D94F1AEF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C6115AD-3801-3C01-A953-FDCFD9A1E0DA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4BE834C-89CF-6032-1F2A-5302BD172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49066-9899-2ED9-B3E8-21A1CB145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0BB2984-46F3-D7F2-5AEA-11F9BFB7ECA9}"/>
              </a:ext>
            </a:extLst>
          </p:cNvPr>
          <p:cNvSpPr/>
          <p:nvPr/>
        </p:nvSpPr>
        <p:spPr>
          <a:xfrm>
            <a:off x="1799467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3709BE-85D3-F27B-C9E1-02BA00006197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12918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53F74058-B3E0-4A28-2B2F-B69B704C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55" y="1515416"/>
            <a:ext cx="12035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F120551-D3FD-849B-C866-5AD2986B94F5}"/>
              </a:ext>
            </a:extLst>
          </p:cNvPr>
          <p:cNvGrpSpPr/>
          <p:nvPr/>
        </p:nvGrpSpPr>
        <p:grpSpPr>
          <a:xfrm>
            <a:off x="286750" y="378703"/>
            <a:ext cx="3549016" cy="3549015"/>
            <a:chOff x="286750" y="378703"/>
            <a:chExt cx="3549016" cy="3549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B0C8-9D55-3ED7-C8E5-6EBEB121477B}"/>
                </a:ext>
              </a:extLst>
            </p:cNvPr>
            <p:cNvGrpSpPr/>
            <p:nvPr/>
          </p:nvGrpSpPr>
          <p:grpSpPr>
            <a:xfrm>
              <a:off x="286750" y="378703"/>
              <a:ext cx="3549016" cy="3549015"/>
              <a:chOff x="311463" y="2751200"/>
              <a:chExt cx="3549016" cy="35490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EF4D9B-9D9C-1223-E826-4C888EE5330A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549016" cy="3549015"/>
                <a:chOff x="311463" y="2751200"/>
                <a:chExt cx="3549016" cy="354901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B3ED8F9-712E-A3ED-0AF1-44ECB8917249}"/>
                    </a:ext>
                  </a:extLst>
                </p:cNvPr>
                <p:cNvGrpSpPr/>
                <p:nvPr/>
              </p:nvGrpSpPr>
              <p:grpSpPr>
                <a:xfrm>
                  <a:off x="311463" y="2751200"/>
                  <a:ext cx="3549016" cy="3549015"/>
                  <a:chOff x="-615559" y="192022"/>
                  <a:chExt cx="6309360" cy="6309360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35D26E4-F780-BB2C-F903-201E1F1F4A52}"/>
                      </a:ext>
                    </a:extLst>
                  </p:cNvPr>
                  <p:cNvSpPr/>
                  <p:nvPr/>
                </p:nvSpPr>
                <p:spPr>
                  <a:xfrm>
                    <a:off x="-615559" y="192022"/>
                    <a:ext cx="6309360" cy="6309360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923A0B77-0126-61A7-0B8F-76E18E1B8B37}"/>
                      </a:ext>
                    </a:extLst>
                  </p:cNvPr>
                  <p:cNvSpPr/>
                  <p:nvPr/>
                </p:nvSpPr>
                <p:spPr>
                  <a:xfrm>
                    <a:off x="25442" y="1080655"/>
                    <a:ext cx="292608" cy="292608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/>
                  </a:p>
                </p:txBody>
              </p:sp>
            </p:grp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CB713D1-1741-EFD2-9D49-6B3EA1A1C464}"/>
                    </a:ext>
                  </a:extLst>
                </p:cNvPr>
                <p:cNvSpPr/>
                <p:nvPr/>
              </p:nvSpPr>
              <p:spPr>
                <a:xfrm>
                  <a:off x="1525615" y="4073465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03C8716-65D0-DA90-31E0-AA98D6E0B151}"/>
                    </a:ext>
                  </a:extLst>
                </p:cNvPr>
                <p:cNvSpPr/>
                <p:nvPr/>
              </p:nvSpPr>
              <p:spPr>
                <a:xfrm>
                  <a:off x="1464178" y="3950207"/>
                  <a:ext cx="1243584" cy="1243584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804062-89AA-F393-E5FD-94FC87935855}"/>
                  </a:ext>
                </a:extLst>
              </p:cNvPr>
              <p:cNvSpPr/>
              <p:nvPr/>
            </p:nvSpPr>
            <p:spPr>
              <a:xfrm>
                <a:off x="1751643" y="4238057"/>
                <a:ext cx="668655" cy="6678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267629-5AD1-F98C-4946-363C1690EF71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640597" y="950593"/>
              <a:ext cx="2" cy="251646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5D15A-27FA-550C-B064-9DFC4133FADD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1494184" y="1773002"/>
              <a:ext cx="2" cy="251646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DE4EA-FE3C-8447-CD55-028BEF6AA89D}"/>
              </a:ext>
            </a:extLst>
          </p:cNvPr>
          <p:cNvGrpSpPr/>
          <p:nvPr/>
        </p:nvGrpSpPr>
        <p:grpSpPr>
          <a:xfrm>
            <a:off x="0" y="4525169"/>
            <a:ext cx="6858000" cy="3589210"/>
            <a:chOff x="0" y="4525169"/>
            <a:chExt cx="6858000" cy="358921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CC5DA47-91F4-1E08-3256-F3AB510AC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16283"/>
              <a:ext cx="6858000" cy="226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2C6F1F-F65B-1734-FE5E-61CF972DAC92}"/>
                </a:ext>
              </a:extLst>
            </p:cNvPr>
            <p:cNvSpPr txBox="1"/>
            <p:nvPr/>
          </p:nvSpPr>
          <p:spPr>
            <a:xfrm>
              <a:off x="1760915" y="4525169"/>
              <a:ext cx="33361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accent6"/>
                  </a:solidFill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FBA60D-B8C3-C950-AA33-E2AC3A5B649C}"/>
                </a:ext>
              </a:extLst>
            </p:cNvPr>
            <p:cNvGrpSpPr/>
            <p:nvPr/>
          </p:nvGrpSpPr>
          <p:grpSpPr>
            <a:xfrm>
              <a:off x="2451715" y="7668103"/>
              <a:ext cx="1954569" cy="446276"/>
              <a:chOff x="2051707" y="7668103"/>
              <a:chExt cx="1954569" cy="446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D955B6D-48FD-85D2-9E21-60AFC3C86792}"/>
                  </a:ext>
                </a:extLst>
              </p:cNvPr>
              <p:cNvGrpSpPr/>
              <p:nvPr/>
            </p:nvGrpSpPr>
            <p:grpSpPr>
              <a:xfrm>
                <a:off x="2682643" y="7668103"/>
                <a:ext cx="1323633" cy="446276"/>
                <a:chOff x="2682643" y="7668103"/>
                <a:chExt cx="1323633" cy="4462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9E093B9-A5EB-03FC-B126-14E6729B374A}"/>
                    </a:ext>
                  </a:extLst>
                </p:cNvPr>
                <p:cNvSpPr txBox="1"/>
                <p:nvPr/>
              </p:nvSpPr>
              <p:spPr>
                <a:xfrm>
                  <a:off x="2682643" y="7668103"/>
                  <a:ext cx="7409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accent6"/>
                      </a:solidFill>
                      <a:latin typeface="MODERN SANS LIGHT" pitchFamily="2" charset="0"/>
                    </a:rPr>
                    <a:t>time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C15BF2-E163-8173-45A4-B57FA860C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90807" y="7575774"/>
                  <a:ext cx="2" cy="630936"/>
                </a:xfrm>
                <a:prstGeom prst="straightConnector1">
                  <a:avLst/>
                </a:prstGeom>
                <a:ln w="31750">
                  <a:solidFill>
                    <a:schemeClr val="accent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DC9E1EC-E321-D030-3AB3-AA5A7558E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07" y="7891241"/>
                <a:ext cx="6309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A90F0E9-CD69-933D-D996-20EC285A586C}"/>
              </a:ext>
            </a:extLst>
          </p:cNvPr>
          <p:cNvSpPr/>
          <p:nvPr/>
        </p:nvSpPr>
        <p:spPr>
          <a:xfrm>
            <a:off x="2568465" y="6268255"/>
            <a:ext cx="164592" cy="1645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B8DE8-0A29-9577-9D5B-7003C8CFDF66}"/>
              </a:ext>
            </a:extLst>
          </p:cNvPr>
          <p:cNvSpPr txBox="1"/>
          <p:nvPr/>
        </p:nvSpPr>
        <p:spPr>
          <a:xfrm>
            <a:off x="3681964" y="112271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atin typeface="MODERN SANS LIGHT" pitchFamily="2" charset="0"/>
              </a:rPr>
              <a:t>conjunction</a:t>
            </a:r>
          </a:p>
          <a:p>
            <a:pPr algn="r"/>
            <a:r>
              <a:rPr lang="en-US" sz="3600" b="1" dirty="0">
                <a:latin typeface="MODERN SANS LIGHT" pitchFamily="2" charset="0"/>
              </a:rPr>
              <a:t>induced TTVs</a:t>
            </a:r>
          </a:p>
        </p:txBody>
      </p:sp>
    </p:spTree>
    <p:extLst>
      <p:ext uri="{BB962C8B-B14F-4D97-AF65-F5344CB8AC3E}">
        <p14:creationId xmlns:p14="http://schemas.microsoft.com/office/powerpoint/2010/main" val="151151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1014</TotalTime>
  <Words>363</Words>
  <Application>Microsoft Macintosh PowerPoint</Application>
  <PresentationFormat>On-screen Show (4:3)</PresentationFormat>
  <Paragraphs>227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MODERN SANS LIGHT</vt:lpstr>
      <vt:lpstr>MODERN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63</cp:revision>
  <dcterms:created xsi:type="dcterms:W3CDTF">2023-09-06T21:18:11Z</dcterms:created>
  <dcterms:modified xsi:type="dcterms:W3CDTF">2023-09-07T14:12:42Z</dcterms:modified>
</cp:coreProperties>
</file>