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96" r:id="rId2"/>
    <p:sldId id="29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/>
    <p:restoredTop sz="86447"/>
  </p:normalViewPr>
  <p:slideViewPr>
    <p:cSldViewPr snapToGrid="0">
      <p:cViewPr>
        <p:scale>
          <a:sx n="116" d="100"/>
          <a:sy n="116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7026-2510-1347-87A3-3FDDFE65396A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266B-C54C-9440-BCF6-098576E4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1D6-7FFF-BF4E-AEB6-CE3501194E3D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50C216A0-1A77-7025-B596-CF4E8D639447}"/>
              </a:ext>
            </a:extLst>
          </p:cNvPr>
          <p:cNvSpPr/>
          <p:nvPr/>
        </p:nvSpPr>
        <p:spPr>
          <a:xfrm>
            <a:off x="274915" y="6248598"/>
            <a:ext cx="6306626" cy="1029842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61C7F717-FC41-A30E-5E45-314FA3C49EF2}"/>
              </a:ext>
            </a:extLst>
          </p:cNvPr>
          <p:cNvSpPr/>
          <p:nvPr/>
        </p:nvSpPr>
        <p:spPr>
          <a:xfrm>
            <a:off x="275687" y="5217120"/>
            <a:ext cx="6306626" cy="1029842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110AE6D-ABAA-884B-AF93-EBB2CB0F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9195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black tex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EC455288-4FBF-40F3-C217-5F3116DD8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916" y="2921812"/>
            <a:ext cx="3498080" cy="1054977"/>
          </a:xfrm>
          <a:prstGeom prst="rect">
            <a:avLst/>
          </a:prstGeom>
        </p:spPr>
      </p:pic>
      <p:sp>
        <p:nvSpPr>
          <p:cNvPr id="46" name="Pie 45">
            <a:extLst>
              <a:ext uri="{FF2B5EF4-FFF2-40B4-BE49-F238E27FC236}">
                <a16:creationId xmlns:a16="http://schemas.microsoft.com/office/drawing/2014/main" id="{CF15C0D4-87C0-B60E-1872-A707BB0D5376}"/>
              </a:ext>
            </a:extLst>
          </p:cNvPr>
          <p:cNvSpPr/>
          <p:nvPr/>
        </p:nvSpPr>
        <p:spPr>
          <a:xfrm rot="10800000">
            <a:off x="286750" y="380569"/>
            <a:ext cx="3547872" cy="3547872"/>
          </a:xfrm>
          <a:prstGeom prst="pie">
            <a:avLst>
              <a:gd name="adj1" fmla="val 0"/>
              <a:gd name="adj2" fmla="val 10799541"/>
            </a:avLst>
          </a:prstGeom>
          <a:solidFill>
            <a:srgbClr val="FF0000">
              <a:alpha val="697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ie 32">
            <a:extLst>
              <a:ext uri="{FF2B5EF4-FFF2-40B4-BE49-F238E27FC236}">
                <a16:creationId xmlns:a16="http://schemas.microsoft.com/office/drawing/2014/main" id="{E6771CB9-7291-D15C-60F4-495A11A1D5EE}"/>
              </a:ext>
            </a:extLst>
          </p:cNvPr>
          <p:cNvSpPr/>
          <p:nvPr/>
        </p:nvSpPr>
        <p:spPr>
          <a:xfrm>
            <a:off x="275687" y="380528"/>
            <a:ext cx="3547872" cy="3547872"/>
          </a:xfrm>
          <a:prstGeom prst="pie">
            <a:avLst>
              <a:gd name="adj1" fmla="val 0"/>
              <a:gd name="adj2" fmla="val 10799541"/>
            </a:avLst>
          </a:prstGeom>
          <a:solidFill>
            <a:srgbClr val="7030A0">
              <a:alpha val="697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420154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u="sng" dirty="0"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u="sng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u="sng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967D58-3286-B562-DE5B-934D5FAFEF92}"/>
              </a:ext>
            </a:extLst>
          </p:cNvPr>
          <p:cNvSpPr/>
          <p:nvPr/>
        </p:nvSpPr>
        <p:spPr>
          <a:xfrm>
            <a:off x="275687" y="615903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054EA2-543B-C03C-FF2B-A6A850E6BF5B}"/>
              </a:ext>
            </a:extLst>
          </p:cNvPr>
          <p:cNvCxnSpPr/>
          <p:nvPr/>
        </p:nvCxnSpPr>
        <p:spPr>
          <a:xfrm>
            <a:off x="77728" y="8131066"/>
            <a:ext cx="67025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DCA249-61D4-FD20-34DE-360847B81B0E}"/>
              </a:ext>
            </a:extLst>
          </p:cNvPr>
          <p:cNvSpPr txBox="1"/>
          <p:nvPr/>
        </p:nvSpPr>
        <p:spPr>
          <a:xfrm>
            <a:off x="1173579" y="1017563"/>
            <a:ext cx="12089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MODERN SANS LIGHT" pitchFamily="2" charset="0"/>
              </a:rPr>
              <a:t>early TTV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EA3E6C-D68F-3066-4048-0CC7592A3300}"/>
              </a:ext>
            </a:extLst>
          </p:cNvPr>
          <p:cNvSpPr txBox="1"/>
          <p:nvPr/>
        </p:nvSpPr>
        <p:spPr>
          <a:xfrm>
            <a:off x="2046772" y="2944071"/>
            <a:ext cx="1093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  <a:latin typeface="MODERN SANS LIGHT" pitchFamily="2" charset="0"/>
              </a:rPr>
              <a:t>late TTV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78DF16-A089-8321-A3C0-9D318CAFC2D8}"/>
              </a:ext>
            </a:extLst>
          </p:cNvPr>
          <p:cNvCxnSpPr/>
          <p:nvPr/>
        </p:nvCxnSpPr>
        <p:spPr>
          <a:xfrm>
            <a:off x="77727" y="4330509"/>
            <a:ext cx="67025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29175FF-2BB8-545C-57E5-5F49D0DA7565}"/>
              </a:ext>
            </a:extLst>
          </p:cNvPr>
          <p:cNvSpPr/>
          <p:nvPr/>
        </p:nvSpPr>
        <p:spPr>
          <a:xfrm>
            <a:off x="1023619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888AF4B-8DC5-E16D-A16A-A489BA938E5B}"/>
              </a:ext>
            </a:extLst>
          </p:cNvPr>
          <p:cNvSpPr/>
          <p:nvPr/>
        </p:nvSpPr>
        <p:spPr>
          <a:xfrm>
            <a:off x="1798306" y="6184908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CCDE821-840F-F6FB-54B5-A19DF68504E3}"/>
              </a:ext>
            </a:extLst>
          </p:cNvPr>
          <p:cNvSpPr/>
          <p:nvPr/>
        </p:nvSpPr>
        <p:spPr>
          <a:xfrm>
            <a:off x="2566410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378DEA-A448-B75E-9806-221C85607446}"/>
              </a:ext>
            </a:extLst>
          </p:cNvPr>
          <p:cNvSpPr/>
          <p:nvPr/>
        </p:nvSpPr>
        <p:spPr>
          <a:xfrm>
            <a:off x="3346701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929FCC-B8EA-5E5D-C859-F26EE8181022}"/>
              </a:ext>
            </a:extLst>
          </p:cNvPr>
          <p:cNvSpPr/>
          <p:nvPr/>
        </p:nvSpPr>
        <p:spPr>
          <a:xfrm>
            <a:off x="4126992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19CDC1-B32F-912C-E6D2-FB43F6DE8488}"/>
              </a:ext>
            </a:extLst>
          </p:cNvPr>
          <p:cNvSpPr/>
          <p:nvPr/>
        </p:nvSpPr>
        <p:spPr>
          <a:xfrm>
            <a:off x="4895104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EA13CC-342E-53AB-434B-19E112223048}"/>
              </a:ext>
            </a:extLst>
          </p:cNvPr>
          <p:cNvSpPr/>
          <p:nvPr/>
        </p:nvSpPr>
        <p:spPr>
          <a:xfrm>
            <a:off x="5669789" y="6194472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888E2F9-B114-AF70-3CE0-8BC597227AF6}"/>
              </a:ext>
            </a:extLst>
          </p:cNvPr>
          <p:cNvSpPr/>
          <p:nvPr/>
        </p:nvSpPr>
        <p:spPr>
          <a:xfrm>
            <a:off x="6417721" y="61811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7A4BAD7-8CBC-4DB9-4AB1-98154FCE9581}"/>
              </a:ext>
            </a:extLst>
          </p:cNvPr>
          <p:cNvSpPr txBox="1"/>
          <p:nvPr/>
        </p:nvSpPr>
        <p:spPr>
          <a:xfrm>
            <a:off x="49494" y="8077493"/>
            <a:ext cx="675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dern Sans Light" pitchFamily="2" charset="0"/>
              </a:rPr>
              <a:t>we only observe</a:t>
            </a:r>
            <a:r>
              <a:rPr lang="en-US" sz="2400" dirty="0">
                <a:latin typeface="Modern Sans Light" pitchFamily="2" charset="0"/>
              </a:rPr>
              <a:t> </a:t>
            </a:r>
            <a:r>
              <a:rPr lang="en-US" sz="2700" b="1" u="sng" dirty="0">
                <a:latin typeface="MODERN SANS LIGHT" pitchFamily="2" charset="0"/>
              </a:rPr>
              <a:t>transits</a:t>
            </a:r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300" dirty="0">
                <a:latin typeface="Modern Sans Light" pitchFamily="2" charset="0"/>
              </a:rPr>
              <a:t>what do </a:t>
            </a:r>
            <a:r>
              <a:rPr lang="en-US" sz="2700" b="1" u="sng" dirty="0">
                <a:latin typeface="MODERN SANS LIGHT" pitchFamily="2" charset="0"/>
              </a:rPr>
              <a:t>TTVs</a:t>
            </a:r>
            <a:r>
              <a:rPr lang="en-US" sz="2400" b="1" dirty="0">
                <a:latin typeface="MODERN SANS LIGHT" pitchFamily="2" charset="0"/>
              </a:rPr>
              <a:t> </a:t>
            </a:r>
            <a:r>
              <a:rPr lang="en-US" sz="2300" dirty="0">
                <a:latin typeface="Modern Sans Light" pitchFamily="2" charset="0"/>
              </a:rPr>
              <a:t>look like </a:t>
            </a:r>
            <a:r>
              <a:rPr lang="en-US" sz="2700" b="1" u="sng" dirty="0">
                <a:latin typeface="Modern Sans Light" pitchFamily="2" charset="0"/>
              </a:rPr>
              <a:t>during transit</a:t>
            </a:r>
            <a:r>
              <a:rPr lang="en-US" sz="2300" dirty="0">
                <a:latin typeface="Modern Sans Light" pitchFamily="2" charset="0"/>
              </a:rPr>
              <a:t>?</a:t>
            </a: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1BE7A3ED-4D3F-688B-1E57-1FD14BDBD215}"/>
              </a:ext>
            </a:extLst>
          </p:cNvPr>
          <p:cNvSpPr/>
          <p:nvPr/>
        </p:nvSpPr>
        <p:spPr>
          <a:xfrm>
            <a:off x="3264408" y="850454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768DAE09-33A6-4958-1F3A-D7973E44C17F}"/>
              </a:ext>
            </a:extLst>
          </p:cNvPr>
          <p:cNvSpPr/>
          <p:nvPr/>
        </p:nvSpPr>
        <p:spPr>
          <a:xfrm>
            <a:off x="2395585" y="165552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75EFC4E4-FB84-C318-D756-C320096C1D94}"/>
              </a:ext>
            </a:extLst>
          </p:cNvPr>
          <p:cNvCxnSpPr>
            <a:cxnSpLocks/>
          </p:cNvCxnSpPr>
          <p:nvPr/>
        </p:nvCxnSpPr>
        <p:spPr>
          <a:xfrm rot="18900000" flipV="1">
            <a:off x="3217232" y="67972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5FEE2F36-78C1-4FD2-53A2-92428AD656CE}"/>
              </a:ext>
            </a:extLst>
          </p:cNvPr>
          <p:cNvCxnSpPr>
            <a:cxnSpLocks/>
          </p:cNvCxnSpPr>
          <p:nvPr/>
        </p:nvCxnSpPr>
        <p:spPr>
          <a:xfrm rot="18900000" flipV="1">
            <a:off x="2348407" y="1484798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Oval 1065">
            <a:extLst>
              <a:ext uri="{FF2B5EF4-FFF2-40B4-BE49-F238E27FC236}">
                <a16:creationId xmlns:a16="http://schemas.microsoft.com/office/drawing/2014/main" id="{8FF24EEB-7C06-BB6C-1135-06ECF65FB8EC}"/>
              </a:ext>
            </a:extLst>
          </p:cNvPr>
          <p:cNvSpPr/>
          <p:nvPr/>
        </p:nvSpPr>
        <p:spPr>
          <a:xfrm>
            <a:off x="1964059" y="281269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7F04CCCB-965C-3367-A104-FF0F7EFF097F}"/>
              </a:ext>
            </a:extLst>
          </p:cNvPr>
          <p:cNvSpPr/>
          <p:nvPr/>
        </p:nvSpPr>
        <p:spPr>
          <a:xfrm>
            <a:off x="1973816" y="151351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47CF4B77-4596-D9D7-18BA-31CA0D298F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0239" y="248107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E14CA23-24F1-3758-A737-35DA76A029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9994" y="1480354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Oval 1069">
            <a:extLst>
              <a:ext uri="{FF2B5EF4-FFF2-40B4-BE49-F238E27FC236}">
                <a16:creationId xmlns:a16="http://schemas.microsoft.com/office/drawing/2014/main" id="{19D8EB6C-DA90-1787-C97E-4E977A3756D4}"/>
              </a:ext>
            </a:extLst>
          </p:cNvPr>
          <p:cNvSpPr/>
          <p:nvPr/>
        </p:nvSpPr>
        <p:spPr>
          <a:xfrm>
            <a:off x="647313" y="878559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74924F3F-F397-8E8F-3C93-791FB8FE81D2}"/>
              </a:ext>
            </a:extLst>
          </p:cNvPr>
          <p:cNvSpPr/>
          <p:nvPr/>
        </p:nvSpPr>
        <p:spPr>
          <a:xfrm>
            <a:off x="1500902" y="1700968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966D8AA8-FE24-BAE7-83B9-AD0A3D43D15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40597" y="950593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6FBAC05C-1DD5-D7DF-85D5-118A63C82A42}"/>
              </a:ext>
            </a:extLst>
          </p:cNvPr>
          <p:cNvCxnSpPr>
            <a:cxnSpLocks/>
          </p:cNvCxnSpPr>
          <p:nvPr/>
        </p:nvCxnSpPr>
        <p:spPr>
          <a:xfrm rot="13500000" flipV="1">
            <a:off x="1494184" y="1773002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Oval 1073">
            <a:extLst>
              <a:ext uri="{FF2B5EF4-FFF2-40B4-BE49-F238E27FC236}">
                <a16:creationId xmlns:a16="http://schemas.microsoft.com/office/drawing/2014/main" id="{41BAD5D5-B63E-AEE3-9A6D-F5D1D4066C93}"/>
              </a:ext>
            </a:extLst>
          </p:cNvPr>
          <p:cNvSpPr/>
          <p:nvPr/>
        </p:nvSpPr>
        <p:spPr>
          <a:xfrm>
            <a:off x="196668" y="211720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1D7D998F-06B7-739D-CE0D-57AE93F0CBC8}"/>
              </a:ext>
            </a:extLst>
          </p:cNvPr>
          <p:cNvSpPr/>
          <p:nvPr/>
        </p:nvSpPr>
        <p:spPr>
          <a:xfrm>
            <a:off x="1349387" y="211720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7F8D2258-0390-451C-F832-89A681A61A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964" y="2253976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682B575E-29B1-8EDC-839A-D244967894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1681" y="2253976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Oval 1077">
            <a:extLst>
              <a:ext uri="{FF2B5EF4-FFF2-40B4-BE49-F238E27FC236}">
                <a16:creationId xmlns:a16="http://schemas.microsoft.com/office/drawing/2014/main" id="{78BA6877-E037-66B2-4CE1-3D71783A3452}"/>
              </a:ext>
            </a:extLst>
          </p:cNvPr>
          <p:cNvSpPr/>
          <p:nvPr/>
        </p:nvSpPr>
        <p:spPr>
          <a:xfrm>
            <a:off x="646126" y="3258183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23D0ECCE-CA19-C059-24B8-1D861633EE0C}"/>
              </a:ext>
            </a:extLst>
          </p:cNvPr>
          <p:cNvSpPr/>
          <p:nvPr/>
        </p:nvSpPr>
        <p:spPr>
          <a:xfrm>
            <a:off x="1532332" y="253824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D2967C-1BEB-9C28-EC16-0F7877A4A0C6}"/>
              </a:ext>
            </a:extLst>
          </p:cNvPr>
          <p:cNvCxnSpPr>
            <a:cxnSpLocks/>
          </p:cNvCxnSpPr>
          <p:nvPr/>
        </p:nvCxnSpPr>
        <p:spPr>
          <a:xfrm rot="8100000" flipV="1">
            <a:off x="841710" y="3346401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03352AF8-2FF7-5592-45F9-D97D955756C4}"/>
              </a:ext>
            </a:extLst>
          </p:cNvPr>
          <p:cNvCxnSpPr>
            <a:cxnSpLocks/>
          </p:cNvCxnSpPr>
          <p:nvPr/>
        </p:nvCxnSpPr>
        <p:spPr>
          <a:xfrm rot="8100000" flipV="1">
            <a:off x="1727914" y="2626462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Oval 1081">
            <a:extLst>
              <a:ext uri="{FF2B5EF4-FFF2-40B4-BE49-F238E27FC236}">
                <a16:creationId xmlns:a16="http://schemas.microsoft.com/office/drawing/2014/main" id="{10E53BA3-2F53-BC83-8287-5BDA12C6BA2D}"/>
              </a:ext>
            </a:extLst>
          </p:cNvPr>
          <p:cNvSpPr/>
          <p:nvPr/>
        </p:nvSpPr>
        <p:spPr>
          <a:xfrm>
            <a:off x="1983411" y="3842898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38C1700-0963-3E76-A3E1-10535DC1CCC0}"/>
              </a:ext>
            </a:extLst>
          </p:cNvPr>
          <p:cNvSpPr/>
          <p:nvPr/>
        </p:nvSpPr>
        <p:spPr>
          <a:xfrm>
            <a:off x="1983413" y="273524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76E585E1-01EC-065D-698F-CEF53ADB0511}"/>
              </a:ext>
            </a:extLst>
          </p:cNvPr>
          <p:cNvCxnSpPr>
            <a:cxnSpLocks/>
          </p:cNvCxnSpPr>
          <p:nvPr/>
        </p:nvCxnSpPr>
        <p:spPr>
          <a:xfrm rot="5400000" flipV="1">
            <a:off x="2227547" y="3809736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13D6942-C449-739C-2A6E-375D9E4023CD}"/>
              </a:ext>
            </a:extLst>
          </p:cNvPr>
          <p:cNvCxnSpPr>
            <a:cxnSpLocks/>
          </p:cNvCxnSpPr>
          <p:nvPr/>
        </p:nvCxnSpPr>
        <p:spPr>
          <a:xfrm rot="5400000" flipV="1">
            <a:off x="2227547" y="2702083"/>
            <a:ext cx="2" cy="25164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A2BF545C-D408-C906-889D-501189D49E42}"/>
              </a:ext>
            </a:extLst>
          </p:cNvPr>
          <p:cNvSpPr/>
          <p:nvPr/>
        </p:nvSpPr>
        <p:spPr>
          <a:xfrm>
            <a:off x="3346704" y="3225815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910EAB5A-97FD-0652-E569-2CCF68FBC1C4}"/>
              </a:ext>
            </a:extLst>
          </p:cNvPr>
          <p:cNvSpPr/>
          <p:nvPr/>
        </p:nvSpPr>
        <p:spPr>
          <a:xfrm>
            <a:off x="2437330" y="253344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525368E-CC4E-CA85-BFC3-911EDDA6C616}"/>
              </a:ext>
            </a:extLst>
          </p:cNvPr>
          <p:cNvCxnSpPr>
            <a:cxnSpLocks/>
          </p:cNvCxnSpPr>
          <p:nvPr/>
        </p:nvCxnSpPr>
        <p:spPr>
          <a:xfrm rot="2700000" flipV="1">
            <a:off x="3550380" y="3046997"/>
            <a:ext cx="2" cy="256032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1CB54033-A17B-82F3-E67C-0021B72C1F59}"/>
              </a:ext>
            </a:extLst>
          </p:cNvPr>
          <p:cNvCxnSpPr>
            <a:cxnSpLocks/>
          </p:cNvCxnSpPr>
          <p:nvPr/>
        </p:nvCxnSpPr>
        <p:spPr>
          <a:xfrm rot="2700000" flipV="1">
            <a:off x="2641004" y="2354626"/>
            <a:ext cx="2" cy="25603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FA907CD-32BA-93E3-F83B-5E753E973295}"/>
              </a:ext>
            </a:extLst>
          </p:cNvPr>
          <p:cNvSpPr/>
          <p:nvPr/>
        </p:nvSpPr>
        <p:spPr>
          <a:xfrm>
            <a:off x="274915" y="6220022"/>
            <a:ext cx="6306626" cy="1029842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578AADC-3A77-4E1C-B1B7-C2F527791825}"/>
              </a:ext>
            </a:extLst>
          </p:cNvPr>
          <p:cNvSpPr/>
          <p:nvPr/>
        </p:nvSpPr>
        <p:spPr>
          <a:xfrm>
            <a:off x="275687" y="5188544"/>
            <a:ext cx="6306626" cy="1029842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lack tex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EC455288-4FBF-40F3-C217-5F3116DD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16" y="2921812"/>
            <a:ext cx="3498080" cy="1054977"/>
          </a:xfrm>
          <a:prstGeom prst="rect">
            <a:avLst/>
          </a:prstGeom>
        </p:spPr>
      </p:pic>
      <p:sp>
        <p:nvSpPr>
          <p:cNvPr id="46" name="Pie 45">
            <a:extLst>
              <a:ext uri="{FF2B5EF4-FFF2-40B4-BE49-F238E27FC236}">
                <a16:creationId xmlns:a16="http://schemas.microsoft.com/office/drawing/2014/main" id="{CF15C0D4-87C0-B60E-1872-A707BB0D5376}"/>
              </a:ext>
            </a:extLst>
          </p:cNvPr>
          <p:cNvSpPr/>
          <p:nvPr/>
        </p:nvSpPr>
        <p:spPr>
          <a:xfrm rot="10800000">
            <a:off x="286750" y="380569"/>
            <a:ext cx="3547872" cy="3547872"/>
          </a:xfrm>
          <a:prstGeom prst="pie">
            <a:avLst>
              <a:gd name="adj1" fmla="val 0"/>
              <a:gd name="adj2" fmla="val 10799541"/>
            </a:avLst>
          </a:prstGeom>
          <a:solidFill>
            <a:srgbClr val="FF0000">
              <a:alpha val="697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ie 32">
            <a:extLst>
              <a:ext uri="{FF2B5EF4-FFF2-40B4-BE49-F238E27FC236}">
                <a16:creationId xmlns:a16="http://schemas.microsoft.com/office/drawing/2014/main" id="{E6771CB9-7291-D15C-60F4-495A11A1D5EE}"/>
              </a:ext>
            </a:extLst>
          </p:cNvPr>
          <p:cNvSpPr/>
          <p:nvPr/>
        </p:nvSpPr>
        <p:spPr>
          <a:xfrm>
            <a:off x="275687" y="380528"/>
            <a:ext cx="3547872" cy="3547872"/>
          </a:xfrm>
          <a:prstGeom prst="pie">
            <a:avLst>
              <a:gd name="adj1" fmla="val 0"/>
              <a:gd name="adj2" fmla="val 10799541"/>
            </a:avLst>
          </a:prstGeom>
          <a:solidFill>
            <a:srgbClr val="7030A0">
              <a:alpha val="697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u="sng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u="sng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0EA7A-BD40-FAFA-B540-564A99379B77}"/>
              </a:ext>
            </a:extLst>
          </p:cNvPr>
          <p:cNvSpPr txBox="1"/>
          <p:nvPr/>
        </p:nvSpPr>
        <p:spPr>
          <a:xfrm>
            <a:off x="197392" y="8255812"/>
            <a:ext cx="64616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latin typeface="MODERN SANS LIGHT" pitchFamily="2" charset="0"/>
              </a:rPr>
              <a:t>conclusion</a:t>
            </a:r>
            <a:r>
              <a:rPr lang="en-US" sz="2300" b="1" dirty="0">
                <a:latin typeface="MODERN SANS LIGHT" pitchFamily="2" charset="0"/>
              </a:rPr>
              <a:t>: if P</a:t>
            </a:r>
            <a:r>
              <a:rPr lang="en-US" sz="2300" b="1" baseline="-25000" dirty="0">
                <a:latin typeface="MODERN SANS LIGHT" pitchFamily="2" charset="0"/>
              </a:rPr>
              <a:t>2</a:t>
            </a:r>
            <a:r>
              <a:rPr lang="en-US" sz="2300" b="1" dirty="0">
                <a:latin typeface="MODERN SANS LIGHT" pitchFamily="2" charset="0"/>
              </a:rPr>
              <a:t> &gt; 2P</a:t>
            </a:r>
            <a:r>
              <a:rPr lang="en-US" sz="2300" b="1" baseline="-25000" dirty="0">
                <a:latin typeface="MODERN SANS LIGHT" pitchFamily="2" charset="0"/>
              </a:rPr>
              <a:t>1</a:t>
            </a:r>
            <a:r>
              <a:rPr lang="en-US" sz="2300" b="1" dirty="0">
                <a:latin typeface="MODERN SANS LIGHT" pitchFamily="2" charset="0"/>
              </a:rPr>
              <a:t> , then conjunction TTV signal will be aliased with a period = P</a:t>
            </a:r>
            <a:r>
              <a:rPr lang="en-US" sz="2300" b="1" baseline="-25000" dirty="0">
                <a:latin typeface="MODERN SANS LIGHT" pitchFamily="2" charset="0"/>
              </a:rPr>
              <a:t>2 .</a:t>
            </a:r>
            <a:endParaRPr lang="en-US" sz="2300" b="1" dirty="0">
              <a:latin typeface="MODERN SANS LIGHT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054EA2-543B-C03C-FF2B-A6A850E6BF5B}"/>
              </a:ext>
            </a:extLst>
          </p:cNvPr>
          <p:cNvCxnSpPr/>
          <p:nvPr/>
        </p:nvCxnSpPr>
        <p:spPr>
          <a:xfrm>
            <a:off x="77728" y="8131066"/>
            <a:ext cx="67025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DCA249-61D4-FD20-34DE-360847B81B0E}"/>
              </a:ext>
            </a:extLst>
          </p:cNvPr>
          <p:cNvSpPr txBox="1"/>
          <p:nvPr/>
        </p:nvSpPr>
        <p:spPr>
          <a:xfrm>
            <a:off x="1173579" y="1017563"/>
            <a:ext cx="12089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MODERN SANS LIGHT" pitchFamily="2" charset="0"/>
              </a:rPr>
              <a:t>early TTV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EA3E6C-D68F-3066-4048-0CC7592A3300}"/>
              </a:ext>
            </a:extLst>
          </p:cNvPr>
          <p:cNvSpPr txBox="1"/>
          <p:nvPr/>
        </p:nvSpPr>
        <p:spPr>
          <a:xfrm>
            <a:off x="2046772" y="2944071"/>
            <a:ext cx="10935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  <a:latin typeface="MODERN SANS LIGHT" pitchFamily="2" charset="0"/>
              </a:rPr>
              <a:t>late TTV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78DF16-A089-8321-A3C0-9D318CAFC2D8}"/>
              </a:ext>
            </a:extLst>
          </p:cNvPr>
          <p:cNvCxnSpPr/>
          <p:nvPr/>
        </p:nvCxnSpPr>
        <p:spPr>
          <a:xfrm>
            <a:off x="77727" y="4330509"/>
            <a:ext cx="67025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CE32A92-961F-252B-627F-9B09B9CE43F5}"/>
              </a:ext>
            </a:extLst>
          </p:cNvPr>
          <p:cNvSpPr/>
          <p:nvPr/>
        </p:nvSpPr>
        <p:spPr>
          <a:xfrm>
            <a:off x="3321556" y="91576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8AF92F-D26B-E811-E5A1-1C36F7869E99}"/>
              </a:ext>
            </a:extLst>
          </p:cNvPr>
          <p:cNvCxnSpPr>
            <a:cxnSpLocks/>
          </p:cNvCxnSpPr>
          <p:nvPr/>
        </p:nvCxnSpPr>
        <p:spPr>
          <a:xfrm rot="18900000" flipV="1">
            <a:off x="3274380" y="74504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78748D-7494-B67A-5CD1-F0E6A5095D16}"/>
              </a:ext>
            </a:extLst>
          </p:cNvPr>
          <p:cNvSpPr/>
          <p:nvPr/>
        </p:nvSpPr>
        <p:spPr>
          <a:xfrm>
            <a:off x="2225650" y="295760"/>
            <a:ext cx="181051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8C43F-9377-C879-21E5-D0A706A70E84}"/>
              </a:ext>
            </a:extLst>
          </p:cNvPr>
          <p:cNvCxnSpPr>
            <a:cxnSpLocks/>
          </p:cNvCxnSpPr>
          <p:nvPr/>
        </p:nvCxnSpPr>
        <p:spPr>
          <a:xfrm rot="16500000" flipV="1">
            <a:off x="2133869" y="25497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8E6881-25F2-2E96-5522-22BDD43D8979}"/>
              </a:ext>
            </a:extLst>
          </p:cNvPr>
          <p:cNvSpPr/>
          <p:nvPr/>
        </p:nvSpPr>
        <p:spPr>
          <a:xfrm>
            <a:off x="969497" y="591434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3C572E-E96C-4A64-5C87-5D94F85B2C7B}"/>
              </a:ext>
            </a:extLst>
          </p:cNvPr>
          <p:cNvCxnSpPr>
            <a:cxnSpLocks/>
          </p:cNvCxnSpPr>
          <p:nvPr/>
        </p:nvCxnSpPr>
        <p:spPr>
          <a:xfrm rot="13800000" flipV="1">
            <a:off x="931031" y="66346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09BA075-9028-E430-0051-2E2439049204}"/>
              </a:ext>
            </a:extLst>
          </p:cNvPr>
          <p:cNvSpPr/>
          <p:nvPr/>
        </p:nvSpPr>
        <p:spPr>
          <a:xfrm>
            <a:off x="336233" y="1389903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AFDC78-2048-CAC8-7473-A7AF1709F268}"/>
              </a:ext>
            </a:extLst>
          </p:cNvPr>
          <p:cNvCxnSpPr>
            <a:cxnSpLocks/>
          </p:cNvCxnSpPr>
          <p:nvPr/>
        </p:nvCxnSpPr>
        <p:spPr>
          <a:xfrm rot="12000000" flipV="1">
            <a:off x="375492" y="1506745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E1CDAEF-47A4-2C36-BF86-9B7DAAAB65D9}"/>
              </a:ext>
            </a:extLst>
          </p:cNvPr>
          <p:cNvSpPr/>
          <p:nvPr/>
        </p:nvSpPr>
        <p:spPr>
          <a:xfrm>
            <a:off x="344978" y="2725320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659988-4D20-5B9A-30B5-314BFBF25553}"/>
              </a:ext>
            </a:extLst>
          </p:cNvPr>
          <p:cNvCxnSpPr>
            <a:cxnSpLocks/>
          </p:cNvCxnSpPr>
          <p:nvPr/>
        </p:nvCxnSpPr>
        <p:spPr>
          <a:xfrm rot="9600000" flipV="1">
            <a:off x="494835" y="283498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250BD67-0BA4-3D7F-EAA5-7EEF264EA645}"/>
              </a:ext>
            </a:extLst>
          </p:cNvPr>
          <p:cNvSpPr/>
          <p:nvPr/>
        </p:nvSpPr>
        <p:spPr>
          <a:xfrm>
            <a:off x="1005313" y="353660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1D6A00-38C6-C450-74B7-A0E12ADA73BD}"/>
              </a:ext>
            </a:extLst>
          </p:cNvPr>
          <p:cNvCxnSpPr>
            <a:cxnSpLocks/>
          </p:cNvCxnSpPr>
          <p:nvPr/>
        </p:nvCxnSpPr>
        <p:spPr>
          <a:xfrm rot="7500000" flipV="1">
            <a:off x="1221444" y="359790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B7556EC-E871-12BB-5F05-821BA55522DC}"/>
              </a:ext>
            </a:extLst>
          </p:cNvPr>
          <p:cNvSpPr/>
          <p:nvPr/>
        </p:nvSpPr>
        <p:spPr>
          <a:xfrm>
            <a:off x="2348916" y="380094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504E6E2-7CAB-F878-37F1-CA379474FF8D}"/>
              </a:ext>
            </a:extLst>
          </p:cNvPr>
          <p:cNvCxnSpPr>
            <a:cxnSpLocks/>
          </p:cNvCxnSpPr>
          <p:nvPr/>
        </p:nvCxnSpPr>
        <p:spPr>
          <a:xfrm rot="4800000" flipV="1">
            <a:off x="2585170" y="3715161"/>
            <a:ext cx="2" cy="256032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Oval 1024">
            <a:extLst>
              <a:ext uri="{FF2B5EF4-FFF2-40B4-BE49-F238E27FC236}">
                <a16:creationId xmlns:a16="http://schemas.microsoft.com/office/drawing/2014/main" id="{63D54A39-9C36-2459-F775-F689D31BCB9D}"/>
              </a:ext>
            </a:extLst>
          </p:cNvPr>
          <p:cNvSpPr/>
          <p:nvPr/>
        </p:nvSpPr>
        <p:spPr>
          <a:xfrm>
            <a:off x="3459928" y="3044671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132E9CF-A395-D6C5-F39B-C2F1A400132E}"/>
              </a:ext>
            </a:extLst>
          </p:cNvPr>
          <p:cNvCxnSpPr>
            <a:cxnSpLocks/>
          </p:cNvCxnSpPr>
          <p:nvPr/>
        </p:nvCxnSpPr>
        <p:spPr>
          <a:xfrm rot="1800000" flipV="1">
            <a:off x="3633532" y="2848735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420154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u="sng" dirty="0"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1462A518-CF5E-22C5-E524-954A9C34D79C}"/>
              </a:ext>
            </a:extLst>
          </p:cNvPr>
          <p:cNvGrpSpPr/>
          <p:nvPr/>
        </p:nvGrpSpPr>
        <p:grpSpPr>
          <a:xfrm>
            <a:off x="0" y="5091197"/>
            <a:ext cx="6858000" cy="2268537"/>
            <a:chOff x="0" y="5092812"/>
            <a:chExt cx="6858000" cy="226853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F8459DE3-0330-4BF5-AC6F-48CC40D204BD}"/>
                </a:ext>
              </a:extLst>
            </p:cNvPr>
            <p:cNvGrpSpPr/>
            <p:nvPr/>
          </p:nvGrpSpPr>
          <p:grpSpPr>
            <a:xfrm>
              <a:off x="0" y="5092812"/>
              <a:ext cx="6858000" cy="2268537"/>
              <a:chOff x="0" y="5212080"/>
              <a:chExt cx="6858000" cy="2268537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2FCDCB79-96B0-73A4-E596-CAF71371D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5212080"/>
                <a:ext cx="6858000" cy="2268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D6AB9AE7-8C82-40E6-C114-E0B3E3CF9D39}"/>
                  </a:ext>
                </a:extLst>
              </p:cNvPr>
              <p:cNvSpPr/>
              <p:nvPr/>
            </p:nvSpPr>
            <p:spPr>
              <a:xfrm>
                <a:off x="263503" y="6252664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314F03E6-3FA5-7B01-8903-CF18F383ED4B}"/>
                  </a:ext>
                </a:extLst>
              </p:cNvPr>
              <p:cNvSpPr/>
              <p:nvPr/>
            </p:nvSpPr>
            <p:spPr>
              <a:xfrm>
                <a:off x="935639" y="6911268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167D2BC7-95C9-A906-A759-59C817EBDDA8}"/>
                  </a:ext>
                </a:extLst>
              </p:cNvPr>
              <p:cNvSpPr/>
              <p:nvPr/>
            </p:nvSpPr>
            <p:spPr>
              <a:xfrm>
                <a:off x="1644634" y="7251305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0D0B2B1F-F4D7-AEE9-5237-0DE7C31BC003}"/>
                  </a:ext>
                </a:extLst>
              </p:cNvPr>
              <p:cNvSpPr/>
              <p:nvPr/>
            </p:nvSpPr>
            <p:spPr>
              <a:xfrm>
                <a:off x="2313289" y="7151653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AB12E29-70A0-8C41-0E4E-A41589C65BB6}"/>
                  </a:ext>
                </a:extLst>
              </p:cNvPr>
              <p:cNvSpPr/>
              <p:nvPr/>
            </p:nvSpPr>
            <p:spPr>
              <a:xfrm>
                <a:off x="2996471" y="6634176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1C9355BD-C082-C2A6-49D7-5F49B6F9EB7E}"/>
                  </a:ext>
                </a:extLst>
              </p:cNvPr>
              <p:cNvSpPr/>
              <p:nvPr/>
            </p:nvSpPr>
            <p:spPr>
              <a:xfrm>
                <a:off x="3693052" y="5929556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FE28ADB8-81FD-6625-8666-DF2A253F74CF}"/>
                  </a:ext>
                </a:extLst>
              </p:cNvPr>
              <p:cNvSpPr/>
              <p:nvPr/>
            </p:nvSpPr>
            <p:spPr>
              <a:xfrm>
                <a:off x="4387034" y="5395712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98E9E406-D2D7-F433-5D96-5B9A9792F97E}"/>
                  </a:ext>
                </a:extLst>
              </p:cNvPr>
              <p:cNvSpPr/>
              <p:nvPr/>
            </p:nvSpPr>
            <p:spPr>
              <a:xfrm>
                <a:off x="5071681" y="5284537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172B35C4-F1EC-4064-4A61-C02F2A8D6CC6}"/>
                  </a:ext>
                </a:extLst>
              </p:cNvPr>
              <p:cNvSpPr/>
              <p:nvPr/>
            </p:nvSpPr>
            <p:spPr>
              <a:xfrm>
                <a:off x="5770223" y="5643064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345B16B3-5BB6-56A9-BA5C-4683B3022EAE}"/>
                </a:ext>
              </a:extLst>
            </p:cNvPr>
            <p:cNvSpPr/>
            <p:nvPr/>
          </p:nvSpPr>
          <p:spPr>
            <a:xfrm>
              <a:off x="6429905" y="6133396"/>
              <a:ext cx="164592" cy="1645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449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1025</TotalTime>
  <Words>56</Words>
  <Application>Microsoft Macintosh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MODERN SANS LIGHT</vt:lpstr>
      <vt:lpstr>MODERN SANS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77</cp:revision>
  <dcterms:created xsi:type="dcterms:W3CDTF">2023-09-06T21:18:11Z</dcterms:created>
  <dcterms:modified xsi:type="dcterms:W3CDTF">2023-09-07T14:23:46Z</dcterms:modified>
</cp:coreProperties>
</file>