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2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3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"/>
  </p:notesMasterIdLst>
  <p:sldIdLst>
    <p:sldId id="299" r:id="rId2"/>
    <p:sldId id="300" r:id="rId3"/>
    <p:sldId id="297" r:id="rId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8"/>
    <p:restoredTop sz="86498"/>
  </p:normalViewPr>
  <p:slideViewPr>
    <p:cSldViewPr snapToGrid="0">
      <p:cViewPr varScale="1">
        <p:scale>
          <a:sx n="102" d="100"/>
          <a:sy n="102" d="100"/>
        </p:scale>
        <p:origin x="1104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16:36:20.7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1105 24575,'6'-6'0,"0"1"0,-3 2 0,0 0 0,0 0 0,1 0 0,-1-1 0,1 0 0,0-1 0,1 1 0,0 0 0,-1 0 0,0 0 0,1 0 0,0-1 0,2-2 0,0 1 0,1-1 0,-1 2 0,0-1 0,1 0 0,-1-1 0,1 0 0,1 0 0,0-1 0,0 1 0,0-1 0,0 0 0,0 2 0,-1-1 0,1-1 0,0 1 0,-1 0 0,-1-1 0,1 0 0,0-1 0,1 0 0,0-1 0,0 2 0,0 0 0,0-1 0,0 0 0,1-2 0,0-2 0,1 1 0,-1 0 0,0 0 0,1 0 0,0-1 0,0-1 0,0-1 0,1 0 0,0-1 0,-1-1 0,2-2 0,0 0 0,-1-1 0,0 0 0,-3 2 0,1 0 0,0 0 0,-2 0 0,1 0 0,-2 1 0,-1 2 0,0 0 0,-1 0 0,1-1 0,2-4 0,-1-1 0,0 1 0,-1 1 0,-1 2 0,0 1 0,0-1 0,-1 0 0,1-2 0,-1 0 0,0 1 0,-1 2 0,0 0 0,0 0 0,0 1 0,-1 0 0,1 1 0,-1 1 0,0 3 0,-1 1 0,-1 1 0,1 0 0,0 0 0,0 1 0,0 1 0,-1 0 0,0 0 0,0 1 0,0-1 0,1 1 0,0 0 0,0 1 0,0-1 0,0-1 0,0-1 0,0 2 0,-1 1 0,-4 11 0,1-3 0,-2 7 0,2-7 0,0 1 0,-1 0 0,0 0 0,-1 0 0,2 0 0,0 0 0,0 0 0,0 0 0,-1 0 0,1 0 0,0 1 0,0-1 0,-1 0 0,0 0 0,1 0 0,0-1 0,1 0 0,-1 1 0,0 0 0,0-1 0,-2 1 0,2 0 0,-1 0 0,0-1 0,0 0 0,1-1 0,0 0 0,0-1 0,1 0 0,-1 0 0,1-1 0,-1 1 0,1 1 0,0-1 0,0-1 0,1 2 0,0-1 0,0 0 0,-1 2 0,1-3 0,-2 1 0,2 0 0,0 1 0,0 0 0,0 0 0,1-1 0,4 0 0,2-2 0,3 0 0,-2 0 0,1 0 0,0 0 0,1 0 0,-1 0 0,1 0 0,0-1 0,-1-1 0,-1 0 0,-1 0 0,-1 1 0,0-1 0,0 1 0,-1 0 0,0 1 0,-1 0 0,0-1 0,1 0 0,0 0 0,0 0 0,1 0 0,0 1 0,0-2 0,0 1 0,0 0 0,0 1 0,-1 0 0,0 0 0,1 0 0,-1 0 0,0 0 0,0 0 0,0 0 0,0 0 0,-1 0 0,1 0 0,-1 0 0,0 0 0,1 0 0,0 0 0,-1 0 0,0 0 0,0 0 0,-1 0 0,2 0 0,-2 0 0,2 0 0,-2 0 0,1 0 0,0 0 0,0 0 0,0-1 0,-1 0 0,0 0 0,0-2 0,-1 1 0,-1-1 0,0 0 0,0-1 0,0 1 0,0-1 0,0 0 0,-2 1 0,0-2 0,-3 0 0,-1-1 0,0 1 0,0-1 0,1 0 0,1 1 0,-1-1 0,1 1 0,-1 1 0,1 0 0,0 0 0,1 1 0,-1 1 0,1 0 0,0 0 0,0 0 0,1 0 0,0 1 0,0-2 0,0 1 0,1-1 0,-1 0 0,0 0 0,0 1 0,0 0 0,1 0 0,-1 1 0,0-2 0,1 1 0,-1 0 0,0 0 0,0 0 0,1-1 0,0 0 0,0 1 0,0-2 0,0 2 0,0-1 0,1 1 0,-2-1 0,2 0 0,-2 1 0,2-1 0,0 1 0,0-1 0,-1 0 0,0 0 0,-5 2 0,4 0 0,-3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6:15:52.9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16 418 24575,'0'-8'0,"0"0"0,0 2 0,0 0 0,0 0 0,0-1 0,0 3 0,0-2 0,0 2 0,0 0 0,0 1 0,0-1 0,0-1 0,0 1 0,0-1 0,0 2 0,0-1 0,0 1 0,0-1 0,0 1 0,0 1 0,0-1 0,0 1 0,0-1 0,0 0 0,0-1 0,0 1 0,0 1 0,0-1 0,0 1 0,0-1 0,0 1 0,0 0 0,0-1 0,0 1 0,0 0 0,0 0 0,0 0 0,0-1 0,0 2 0,0-2 0,0 1 0,0 0 0,0 0 0,0 0 0,0 0 0,0-1 0,0 0 0,0 0 0,0-1 0,0 1 0,0-1 0,0 1 0,0 0 0,0-1 0,0 1 0,0-1 0,0 0 0,0 0 0,-1-1 0,0 1 0,0 0 0,1-1 0,0 1 0,0-1 0,0 0 0,0 0 0,0 1 0,0 0 0,0 0 0,0-1 0,0 1 0,0 1 0,0-2 0,0 2 0,0 0 0,0-1 0,0 1 0,0 0 0,0 1 0,0 0 0,0 0 0,0-1 0,0 1 0,0 0 0,0 0 0,0-1 0,0 1 0,0 0 0,0 0 0,0 0 0,0 0 0,0-1 0,0 1 0,0-1 0,0 1 0,0 0 0,0-1 0,0 2 0,0-1 0,0 0 0,0 0 0,0-1 0,0 0 0,0-1 0,0 0 0,0 1 0,0 0 0,0 0 0,0 1 0,0-1 0,0 0 0,0 1 0,0-1 0,0 1 0,0 0 0,0 0 0,0 0 0,0-1 0,0 1 0,0 0 0,0 0 0,0 0 0,0 0 0,0 0 0,0 0 0,0-1 0,0 1 0,0-1 0,0 1 0,0 0 0,0 0 0,0-1 0,0 2 0,0-2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6:15:52.9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1 230 24575,'6'0'0,"-2"-1"0,-2 0 0,1 0 0,-1 1 0,1 0 0,0-2 0,0 0 0,1 1 0,-1-1 0,0 1 0,1-1 0,-1 1 0,1-1 0,-1 0 0,0 1 0,-1-1 0,1 1 0,-1 0 0,1-1 0,0 1 0,0-1 0,0 1 0,-1-1 0,1 2 0,-1-2 0,1 1 0,-1 0 0,0 0 0,0 1 0,-1-1 0,1 1 0,0-1 0,0 0 0,0 1 0,0-1 0,0 0 0,0 0 0,0 0 0,0 0 0,0 0 0,0 0 0,0 0 0,1-1 0,-1 1 0,0 0 0,-1 0 0,2 1 0,-2-1 0,1 0 0,0 0 0,0 1 0,0 0 0,0-1 0,0 0 0,0 0 0,0-1 0,0 1 0,0 0 0,0 0 0,0 0 0,-1-1 0,1 1 0,-1 0 0,1-1 0,0 1 0,0 0 0,0 0 0,0-1 0,0 1 0,0-1 0,0 1 0,0 0 0,1 0 0,-1-1 0,0 1 0,0 0 0,0 0 0,1 0 0,-2-1 0,1 1 0,0 0 0,0-1 0,1 1 0,-1-1 0,0 0 0,1 1 0,-1-1 0,0 0 0,0 0 0,0 0 0,0 0 0,1 0 0,-1 0 0,0 1 0,1 0 0,-1-1 0,0 0 0,0 0 0,0 0 0,1 1 0,-1-1 0,0 1 0,0 0 0,0-1 0,0 0 0,1 1 0,-1-1 0,-1 1 0,2 0 0,-1 0 0,0 0 0,1 0 0,-1-1 0,0 0 0,1 1 0,-2 0 0,0 0 0,1 0 0,0 0 0,1 0 0,-2-1 0,1 1 0,0-1 0,-1 1 0,1 0 0,0-1 0,0 1 0,-1 0 0,1 0 0,-1 0 0,1 0 0,0-1 0,-1 1 0,1 0 0,1-1 0,0 0 0,-1 1 0,0-1 0,1 0 0,-1 0 0,0 0 0,-1 0 0,1 1 0,0-1 0,-1 1 0,2-1 0,-1 1 0,0-1 0,0 0 0,0 1 0,-1-1 0,1 1 0,0 0 0,-1-1 0,1 1 0,0 0 0,-1 0 0,1 0 0,0 0 0,0 0 0,0-1 0,-1 2 0,0-2 0,1 1 0,-1-1 0,1 1 0,0 0 0,0 0 0,0 0 0,0 0 0,0 0 0,-1 0 0,1-1 0,-1 1 0,1-1 0,-1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7:35:43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1128 24575,'2'-5'0,"1"-2"0,-1 5 0,0-1 0,-2 2 0,1-1 0,0 0 0,0-1 0,1 0 0,-1 0 0,1 0 0,-2 1 0,1 0 0,0 0 0,0 0 0,0 0 0,0 0 0,0 0 0,0 0 0,0 0 0,0 0 0,-1 1 0,1-1 0,0 0 0,1-1 0,-2 1 0,1 0 0,0 0 0,0 0 0,0-1 0,-1 1 0,1-1 0,0 0 0,1 0 0,-1 1 0,1-1 0,-1 0 0,1-1 0,0 1 0,1-1 0,-2 0 0,1 1 0,-1-1 0,0 1 0,0 0 0,0 0 0,1-1 0,0 1 0,0-1 0,0-1 0,1 0 0,-1 0 0,0 1 0,0 0 0,0 1 0,-1-1 0,0 1 0,0 1 0,1-1 0,-1 0 0,0 0 0,1 0 0,-1-1 0,1 0 0,0 1 0,-1 0 0,1-1 0,-1 1 0,1-1 0,-1 1 0,1 0 0,0 0 0,-1 0 0,1 1 0,-1-1 0,0 0 0,0 0 0,0 1 0,0-1 0,0 0 0,0 0 0,0 1 0,0-1 0,0 0 0,0 0 0,0 1 0,0-1 0,1-1 0,-1 1 0,0-1 0,0 0 0,1 1 0,-1-1 0,1-1 0,0 0 0,-1 0 0,0-1 0,1 1 0,-1 0 0,0 0 0,1 1 0,-1-1 0,0 0 0,0 0 0,1-1 0,-1 1 0,0-1 0,0 2 0,0-1 0,0 1 0,-1 0 0,1 0 0,-1 0 0,0 0 0,0 0 0,1 1 0,0-1 0,-1 0 0,0 0 0,0-1 0,0 0 0,0 0 0,0 0 0,0 1 0,0-1 0,0 1 0,1-1 0,-1 0 0,1-1 0,0-1 0,-1-1 0,0 1 0,0-1 0,0 1 0,0 0 0,0 1 0,0 0 0,0 0 0,0 1 0,0 0 0,0 0 0,0 0 0,0 0 0,0 0 0,0-1 0,0 0 0,0 1 0,0 1 0,0-1 0,0 0 0,0 0 0,0 0 0,0 1 0,0-1 0,0 0 0,0 0 0,0 0 0,0 0 0,0-1 0,0 0 0,0 0 0,0 1 0,0 0 0,0-1 0,0 1 0,0 0 0,0 0 0,0-1 0,0 0 0,0-1 0,0-1 0,0 0 0,0 0 0,0 1 0,0 0 0,0 0 0,0 1 0,0 0 0,-1 1 0,1 0 0,-1 0 0,0 0 0,0 1 0,0 0 0,0 0 0,0 0 0,0 0 0,0 0 0,0 0 0,0 0 0,0 0 0,0-1 0,-1 1 0,1-1 0,-1 0 0,1 1 0,-1-1 0,0 0 0,1 1 0,0 1 0,0 0 0,0-1 0,-1 0 0,0-1 0,0-2 0,-2 1 0,2 0 0,-1 0 0,1 0 0,1 1 0,-1 0 0,1 1 0,-1 1 0,1 1 0,0 0 0,0 1 0,-1-1 0,0-1 0,-1-1 0,1-1 0,-1-1 0,-1 0 0,0-1 0,1 1 0,0 0 0,1 1 0,0 1 0,0 1 0,0 1 0,0 0 0,1 0 0,-1 0 0,1 1 0,0-2 0,-1 1 0,-1-2 0,1 0 0,-1 0 0,0 0 0,1 0 0,0 1 0,0 0 0,0 1 0,0 0 0,1 0 0,0 0 0,0 1 0,0-3 0,-2 0 0,0-3 0,-1 0 0,0-1 0,0 0 0,0 0 0,0 2 0,2 0 0,0 2 0,1 1 0,-1 1 0,1-1 0,0 2 0,0-1 0,0 0 0,-1 0 0,1-1 0,-1 1 0,1 0 0,-1 0 0,0 0 0,1 0 0,0 0 0,0 0 0,0 0 0,-1-1 0,0-1 0,0 1 0,1 0 0,-1 1 0,1 1 0,0-1 0,-1 1 0,1 0 0,-1 0 0,0-1 0,0 2 0,0-2 0,1 2 0,-1-2 0,3 9 0,-1-6 0,1 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7:35:43.5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28 24575,'0'6'0,"0"0"0,0-4 0,0 1 0,0 0 0,0 0 0,0-1 0,0 0 0,0 1 0,0-1 0,0 1 0,0-1 0,0 0 0,0 0 0,0 0 0,0 1 0,0-1 0,0 1 0,0-1 0,0 0 0,0 1 0,0-2 0,0 1 0,0 1 0,0 0 0,0 0 0,0 0 0,0 0 0,0-1 0,0 1 0,0 0 0,0 1 0,0 0 0,0 0 0,0-1 0,0 1 0,0 0 0,0 0 0,0 0 0,0-1 0,0 0 0,0-1 0,0 1 0,0 0 0,0 0 0,0-1 0,0 1 0,0 0 0,0 0 0,0-1 0,0 1 0,0 0 0,0 0 0,0-1 0,0 1 0,0 0 0,0 0 0,0-1 0,-1 1 0,0 0 0,1 0 0,-1-1 0,1 1 0,0 0 0,0-1 0,0 1 0,0 0 0,0 0 0,0-1 0,0 1 0,0 0 0,0 0 0,0-1 0,0 1 0,0 0 0,0-1 0,0 1 0,0 1 0,0 0 0,0-1 0,0 0 0,0 0 0,-1 0 0,0 0 0,0-1 0,1 0 0,0 0 0,0 0 0,0 0 0,0 0 0,0 0 0,-1 0 0,0-1 0,1 2 0,-2-1 0,2 0 0,-1 0 0,1 0 0,0-1 0,0 2 0,0-2 0,0 1 0,1 0 0,2-3 0,-1 1 0,2-3 0,-3 1 0,2 0 0,0 0 0,0 0 0,0 1 0,-1 0 0,0-1 0,0 0 0,0 0 0,-1 0 0,1 0 0,0 0 0,-1 0 0,1 0 0,-1 0 0,0 0 0,0 1 0,0-1 0,1 0 0,0 1 0,0 0 0,-1 0 0,0-1 0,1 1 0,0-1 0,0 1 0,-1 0 0,1 0 0,-1-1 0,2 1 0,-2-1 0,1 0 0,0 0 0,-1 1 0,1 0 0,-1-1 0,1 1 0,0 0 0,0-1 0,-1 1 0,1 0 0,0-1 0,-1 1 0,1-1 0,-1 1 0,0 0 0,1-1 0,-1 0 0,1 0 0,-1 1 0,1 0 0,-1-1 0,2 1 0,-3 0 0,2-1 0,-1 1 0,1 0 0,0 0 0,0 0 0,-1 0 0,1 0 0,0-1 0,0 1 0,-1 0 0,1 0 0,0 0 0,0 0 0,-1-1 0,1 1 0,0-1 0,1 1 0,0 0 0,-1 0 0,1 0 0,0 1 0,0-1 0,-1-1 0,1 1 0,0 0 0,-1-1 0,1 1 0,0 0 0,0 0 0,-1 0 0,1-1 0,0 1 0,0 0 0,-1-1 0,1 1 0,0-1 0,0 1 0,-1 0 0,0 0 0,0 0 0,0 0 0,0-1 0,1 0 0,-1 1 0,0 0 0,-1-1 0,1 1 0,0 0 0,0 0 0,-1-1 0,1 1 0,-1-1 0,2 1 0,-2-1 0,2 1 0,-1 0 0,-1 0 0,1-1 0,0 2 0,0-2 0,0 1 0,-1 1 0,1-2 0,0 2 0,-1-2 0,2 1 0,-3 0 0,3 0 0,-2-1 0,1 1 0,-1 0 0,1 0 0,-1-1 0,0 0 0,0-1 0,-1 0 0,0 0 0,-1 0 0,1 1 0,-2-1 0,1 2 0,0 0 0,-1 0 0,0 0 0,0 0 0,-1 0 0,1 1 0,0-1 0,0 0 0,0 0 0,-1 0 0,0 1 0,1-2 0,0 1 0,0 1 0,0-1 0,-1 1 0,1-1 0,0 1 0,0-1 0,0 0 0,-1 1 0,0 0 0,1 0 0,-1-1 0,1 1 0,0-1 0,0 0 0,-1 1 0,0-1 0,1 0 0,-1 1 0,1-1 0,0 0 0,0 0 0,0 1 0,0-1 0,0 1 0,0-1 0,1 0 0,-1 0 0,-1 0 0,2 0 0,-2 1 0,2-2 0,-1 1 0,1 0 0,-1 0 0,0 0 0,0 0 0,0 1 0,0-1 0,0 0 0,0-1 0,1 2 0,0-2 0,-2 1 0,2-1 0,-1 2 0,1-2 0,-1 1 0,0-1 0,0 2 0,1-2 0,-1 1 0,0 0 0,0 0 0,1 0 0,-1-1 0,1 1 0,-1 0 0,0-1 0,1 1 0,-1 0 0,0-1 0,0 2 0,0-1 0,0 0 0,0 0 0,0 0 0,0 0 0,1 0 0,-2-1 0,2 2 0,-2-1 0,1-1 0,0 2 0,0-2 0,0 1 0,0 0 0,1-1 0,-1 1 0,0 0 0,0-1 0,1 2 0,-2-2 0,2 1 0,-1 0 0,0 0 0,0 0 0,0-2 0,0 2 0,0 0 0,1 0 0,-1 0 0,0-1 0,0 1 0,0 0 0,1 1 0,-1 0 0,-1 0 0,1 0 0,-1 0 0,1 0 0,-1 0 0,1 0 0,1-1 0,-2 0 0,2 0 0,-1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6:15:52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1128 24575,'2'-5'0,"1"-2"0,-1 5 0,0-1 0,-2 2 0,1-1 0,0 0 0,0-1 0,1 0 0,-1 0 0,1 0 0,-2 1 0,1 0 0,0 0 0,0 0 0,0 0 0,0 0 0,0 0 0,0 0 0,0 0 0,0 0 0,-1 1 0,1-1 0,0 0 0,1-1 0,-2 1 0,1 0 0,0 0 0,0 0 0,0-1 0,-1 1 0,1-1 0,0 0 0,1 0 0,-1 1 0,1-1 0,-1 0 0,1-1 0,0 1 0,1-1 0,-2 0 0,1 1 0,-1-1 0,0 1 0,0 0 0,0 0 0,1-1 0,0 1 0,0-1 0,0-1 0,1 0 0,-1 0 0,0 1 0,0 0 0,0 1 0,-1-1 0,0 1 0,0 1 0,1-1 0,-1 0 0,0 0 0,1 0 0,-1-1 0,1 0 0,0 1 0,-1 0 0,1-1 0,-1 1 0,1-1 0,-1 1 0,1 0 0,0 0 0,-1 0 0,1 1 0,-1-1 0,0 0 0,0 0 0,0 1 0,0-1 0,0 0 0,0 0 0,0 1 0,0-1 0,0 0 0,0 0 0,0 1 0,0-1 0,1-1 0,-1 1 0,0-1 0,0 0 0,1 1 0,-1-1 0,1-1 0,0 0 0,-1 0 0,0-1 0,1 1 0,-1 0 0,0 0 0,1 1 0,-1-1 0,0 0 0,0 0 0,1-1 0,-1 1 0,0-1 0,0 2 0,0-1 0,0 1 0,-1 0 0,1 0 0,-1 0 0,0 0 0,0 0 0,1 1 0,0-1 0,-1 0 0,0 0 0,0-1 0,0 0 0,0 0 0,0 0 0,0 1 0,0-1 0,0 1 0,1-1 0,-1 0 0,1-1 0,0-1 0,-1-1 0,0 1 0,0-1 0,0 1 0,0 0 0,0 1 0,0 0 0,0 0 0,0 1 0,0 0 0,0 0 0,0 0 0,0 0 0,0 0 0,0-1 0,0 0 0,0 1 0,0 1 0,0-1 0,0 0 0,0 0 0,0 0 0,0 1 0,0-1 0,0 0 0,0 0 0,0 0 0,0 0 0,0-1 0,0 0 0,0 0 0,0 1 0,0 0 0,0-1 0,0 1 0,0 0 0,0 0 0,0-1 0,0 0 0,0-1 0,0-1 0,0 0 0,0 0 0,0 1 0,0 0 0,0 0 0,0 1 0,0 0 0,-1 1 0,1 0 0,-1 0 0,0 0 0,0 1 0,0 0 0,0 0 0,0 0 0,0 0 0,0 0 0,0 0 0,0 0 0,0 0 0,0-1 0,-1 1 0,1-1 0,-1 0 0,1 1 0,-1-1 0,0 0 0,1 1 0,0 1 0,0 0 0,0-1 0,-1 0 0,0-1 0,0-2 0,-2 1 0,2 0 0,-1 0 0,1 0 0,1 1 0,-1 0 0,1 1 0,-1 1 0,1 1 0,0 0 0,0 1 0,-1-1 0,0-1 0,-1-1 0,1-1 0,-1-1 0,-1 0 0,0-1 0,1 1 0,0 0 0,1 1 0,0 1 0,0 1 0,0 1 0,0 0 0,1 0 0,-1 0 0,1 1 0,0-2 0,-1 1 0,-1-2 0,1 0 0,-1 0 0,0 0 0,1 0 0,0 1 0,0 0 0,0 1 0,0 0 0,1 0 0,0 0 0,0 1 0,0-3 0,-2 0 0,0-3 0,-1 0 0,0-1 0,0 0 0,0 0 0,0 2 0,2 0 0,0 2 0,1 1 0,-1 1 0,1-1 0,0 2 0,0-1 0,0 0 0,-1 0 0,1-1 0,-1 1 0,1 0 0,-1 0 0,0 0 0,1 0 0,0 0 0,0 0 0,0 0 0,-1-1 0,0-1 0,0 1 0,1 0 0,-1 1 0,1 1 0,0-1 0,-1 1 0,1 0 0,-1 0 0,0-1 0,0 2 0,0-2 0,1 2 0,-1-2 0,3 9 0,-1-6 0,1 8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6:15:52.9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28 24575,'0'6'0,"0"0"0,0-4 0,0 1 0,0 0 0,0 0 0,0-1 0,0 0 0,0 1 0,0-1 0,0 1 0,0-1 0,0 0 0,0 0 0,0 0 0,0 1 0,0-1 0,0 1 0,0-1 0,0 0 0,0 1 0,0-2 0,0 1 0,0 1 0,0 0 0,0 0 0,0 0 0,0 0 0,0-1 0,0 1 0,0 0 0,0 1 0,0 0 0,0 0 0,0-1 0,0 1 0,0 0 0,0 0 0,0 0 0,0-1 0,0 0 0,0-1 0,0 1 0,0 0 0,0 0 0,0-1 0,0 1 0,0 0 0,0 0 0,0-1 0,0 1 0,0 0 0,0 0 0,0-1 0,0 1 0,0 0 0,0 0 0,0-1 0,-1 1 0,0 0 0,1 0 0,-1-1 0,1 1 0,0 0 0,0-1 0,0 1 0,0 0 0,0 0 0,0-1 0,0 1 0,0 0 0,0 0 0,0-1 0,0 1 0,0 0 0,0-1 0,0 1 0,0 1 0,0 0 0,0-1 0,0 0 0,0 0 0,-1 0 0,0 0 0,0-1 0,1 0 0,0 0 0,0 0 0,0 0 0,0 0 0,0 0 0,-1 0 0,0-1 0,1 2 0,-2-1 0,2 0 0,-1 0 0,1 0 0,0-1 0,0 2 0,0-2 0,0 1 0,1 0 0,2-3 0,-1 1 0,2-3 0,-3 1 0,2 0 0,0 0 0,0 0 0,0 1 0,-1 0 0,0-1 0,0 0 0,0 0 0,-1 0 0,1 0 0,0 0 0,-1 0 0,1 0 0,-1 0 0,0 0 0,0 1 0,0-1 0,1 0 0,0 1 0,0 0 0,-1 0 0,0-1 0,1 1 0,0-1 0,0 1 0,-1 0 0,1 0 0,-1-1 0,2 1 0,-2-1 0,1 0 0,0 0 0,-1 1 0,1 0 0,-1-1 0,1 1 0,0 0 0,0-1 0,-1 1 0,1 0 0,0-1 0,-1 1 0,1-1 0,-1 1 0,0 0 0,1-1 0,-1 0 0,1 0 0,-1 1 0,1 0 0,-1-1 0,2 1 0,-3 0 0,2-1 0,-1 1 0,1 0 0,0 0 0,0 0 0,-1 0 0,1 0 0,0-1 0,0 1 0,-1 0 0,1 0 0,0 0 0,0 0 0,-1-1 0,1 1 0,0-1 0,1 1 0,0 0 0,-1 0 0,1 0 0,0 1 0,0-1 0,-1-1 0,1 1 0,0 0 0,-1-1 0,1 1 0,0 0 0,0 0 0,-1 0 0,1-1 0,0 1 0,0 0 0,-1-1 0,1 1 0,0-1 0,0 1 0,-1 0 0,0 0 0,0 0 0,0 0 0,0-1 0,1 0 0,-1 1 0,0 0 0,-1-1 0,1 1 0,0 0 0,0 0 0,-1-1 0,1 1 0,-1-1 0,2 1 0,-2-1 0,2 1 0,-1 0 0,-1 0 0,1-1 0,0 2 0,0-2 0,0 1 0,-1 1 0,1-2 0,0 2 0,-1-2 0,2 1 0,-3 0 0,3 0 0,-2-1 0,1 1 0,-1 0 0,1 0 0,-1-1 0,0 0 0,0-1 0,-1 0 0,0 0 0,-1 0 0,1 1 0,-2-1 0,1 2 0,0 0 0,-1 0 0,0 0 0,0 0 0,-1 0 0,1 1 0,0-1 0,0 0 0,0 0 0,-1 0 0,0 1 0,1-2 0,0 1 0,0 1 0,0-1 0,-1 1 0,1-1 0,0 1 0,0-1 0,0 0 0,-1 1 0,0 0 0,1 0 0,-1-1 0,1 1 0,0-1 0,0 0 0,-1 1 0,0-1 0,1 0 0,-1 1 0,1-1 0,0 0 0,0 0 0,0 1 0,0-1 0,0 1 0,0-1 0,1 0 0,-1 0 0,-1 0 0,2 0 0,-2 1 0,2-2 0,-1 1 0,1 0 0,-1 0 0,0 0 0,0 0 0,0 1 0,0-1 0,0 0 0,0-1 0,1 2 0,0-2 0,-2 1 0,2-1 0,-1 2 0,1-2 0,-1 1 0,0-1 0,0 2 0,1-2 0,-1 1 0,0 0 0,0 0 0,1 0 0,-1-1 0,1 1 0,-1 0 0,0-1 0,1 1 0,-1 0 0,0-1 0,0 2 0,0-1 0,0 0 0,0 0 0,0 0 0,0 0 0,1 0 0,-2-1 0,2 2 0,-2-1 0,1-1 0,0 2 0,0-2 0,0 1 0,0 0 0,1-1 0,-1 1 0,0 0 0,0-1 0,1 2 0,-2-2 0,2 1 0,-1 0 0,0 0 0,0 0 0,0-2 0,0 2 0,0 0 0,1 0 0,-1 0 0,0-1 0,0 1 0,0 0 0,1 1 0,-1 0 0,-1 0 0,1 0 0,-1 0 0,1 0 0,-1 0 0,1 0 0,1-1 0,-2 0 0,2 0 0,-1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6:15:52.9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 1892 24575,'1'-6'0,"1"-1"0,-1 3 0,2-1 0,-1 0 0,0 1 0,1-3 0,0 0 0,1-2 0,-1 1 0,0 2 0,0-1 0,0 2 0,-1-2 0,0 2 0,0 0 0,0 1 0,-1 0 0,1 0 0,0-1 0,0 1 0,0 0 0,0 0 0,-1 1 0,1-1 0,-1 1 0,1 1 0,-1-1 0,0 1 0,0 0 0,0-1 0,0 2 0,0-2 0,0 1 0,0-1 0,0 0 0,0-1 0,0 1 0,1-1 0,0-1 0,-1 1 0,1 0 0,0-1 0,-1 1 0,1-1 0,0 1 0,0-1 0,-1 1 0,1-1 0,-1 1 0,0 0 0,0-1 0,1-1 0,0 1 0,0-1 0,0 0 0,0-1 0,0 0 0,-1 1 0,1-1 0,0 1 0,0-1 0,0 1 0,-1 1 0,1 0 0,-1 0 0,0 0 0,-1 0 0,1 1 0,0-1 0,0 1 0,0-1 0,0 1 0,0-2 0,1 2 0,-1-1 0,0 1 0,-1 0 0,1-1 0,0 1 0,0-1 0,-1 1 0,0-1 0,1-1 0,0 1 0,-1-1 0,1 1 0,0 0 0,-1 0 0,1 1 0,0-2 0,0 0 0,0 0 0,-1-1 0,1 0 0,0-1 0,0-1 0,0 0 0,0 2 0,0 0 0,0 1 0,0 0 0,0 0 0,0 0 0,-1 1 0,0-1 0,0 1 0,1-1 0,-1 1 0,1-2 0,0 1 0,-1 0 0,0 1 0,0-1 0,0 0 0,0 0 0,0-1 0,0 1 0,1 0 0,0 0 0,0 1 0,-1-1 0,0 2 0,0-2 0,0 1 0,0-1 0,0 0 0,0 0 0,0-2 0,1-1 0,0 0 0,0 0 0,0 1 0,-1 0 0,0 2 0,0 1 0,0-1 0,0 3 0,0-1 0,0 2 0,0-1 0,0 1 0,0-1 0,0 1 0,0-1 0,0-1 0,0 1 0,0 0 0,0-1 0,0-1 0,0 1 0,0-1 0,0 1 0,0-1 0,0 1 0,0 0 0,0 0 0,0 1 0,0-1 0,0 1 0,0-1 0,0 1 0,0-1 0,0-1 0,0-1 0,0 1 0,0-1 0,0 1 0,0-1 0,0 1 0,0 0 0,0-2 0,0 1 0,0-1 0,0 3 0,0 0 0,0 0 0,0 1 0,0 0 0,0-1 0,0 1 0,0-2 0,0 2 0,0-1 0,0 1 0,0 0 0,0 0 0,0 0 0,0-1 0,0 1 0,0-1 0,0 0 0,0 0 0,0-1 0,0 1 0,0 0 0,0-1 0,0 0 0,0-1 0,0-1 0,0 2 0,0-1 0,0 0 0,0-1 0,0-1 0,0 1 0,0 0 0,0 1 0,0-1 0,0-2 0,-1 0 0,0 0 0,0 0 0,0 0 0,1-1 0,0 0 0,0 0 0,-1-1 0,0 1 0,0 2 0,0 0 0,1 2 0,-1 0 0,0 0 0,0 0 0,0 0 0,1 2 0,0 0 0,-1 1 0,0-1 0,0 1 0,0-1 0,0 0 0,0 0 0,0-1 0,0 1 0,0 0 0,0 0 0,-1 0 0,1 0 0,0 0 0,1 1 0,-1-1 0,-1 0 0,1-2 0,0 1 0,-1-1 0,0 0 0,0-1 0,0 1 0,1-1 0,-1 1 0,0 1 0,1 0 0,-1 1 0,1 1 0,0-1 0,-1 0 0,0-1 0,0-1 0,1-1 0,-1 0 0,1 1 0,-1-1 0,-1 1 0,1-1 0,0 0 0,-1-1 0,1 1 0,-1-2 0,1 1 0,-1 1 0,0-1 0,0 1 0,0-1 0,1 1 0,-1-1 0,1 0 0,-1 0 0,-1-1 0,1-1 0,0 0 0,0 2 0,0 0 0,1 2 0,-1 1 0,2 1 0,-1 0 0,1 2 0,-1-1 0,1 1 0,0-1 0,-1-1 0,0 1 0,0-1 0,0 1 0,0 0 0,0-1 0,0 1 0,0-1 0,1 1 0,-2 0 0,1-2 0,0 1 0,-1-1 0,0 0 0,1 0 0,-1-1 0,0 0 0,0 0 0,0 0 0,0 1 0,0 0 0,1 0 0,-1 0 0,-1-1 0,0 0 0,1 0 0,0 0 0,1 1 0,-1-1 0,0 2 0,1-1 0,0 0 0,0 0 0,-1 0 0,1 1 0,-1-1 0,0 1 0,1-1 0,0 1 0,-1-1 0,1 1 0,1 1 0,-2-1 0,0 1 0,1-1 0,-1 1 0,2-2 0,-1 1 0,-1-1 0,1 1 0,0 0 0,-1 0 0,1-1 0,-1-1 0,1 1 0,0 1 0,-1 0 0,1 1 0,0-1 0,0 1 0,1 0 0,0 1 0,-1 0 0,2 0 0,-2 0 0,1 0 0,0-2 0,0 1 0,-1-1 0,-1 1 0,1 0 0,-1 0 0,2 1 0,0-1 0,-1 1 0,1 0 0,0 0 0,0 0 0,0 1 0,0-1 0,-1 0 0,1 1 0,0-1 0,0 0 0,0 1 0,0-1 0,-1 1 0,2-1 0,-3 1 0,3-1 0,-1 7 0,2-3 0,0 6 0,1-3 0,-1-1 0,1 3 0,-1-2 0,0 0 0,-1 0 0,0-2 0,0 0 0,0 1 0,0-1 0,0 1 0,0 0 0,0 1 0,1-1 0,0 1 0,0-1 0,-1 1 0,1-1 0,-1 0 0,0-1 0,0 0 0,0 1 0,0-1 0,0 0 0,0 1 0,0-1 0,1 0 0,0 1 0,0-1 0,-1 0 0,0 1 0,0-2 0,0 1 0,1-1 0,0 1 0,0 0 0,-1 0 0,0-1 0,0 1 0,0-1 0,1 0 0,0 1 0,0-1 0,-1 0 0,0 0 0,1 0 0,0 1 0,0-2 0,-1 1 0,0 0 0,0 1 0,0 0 0,0 0 0,0 1 0,0-1 0,0 0 0,0 1 0,0-1 0,0 0 0,0-1 0,0 0 0,0 0 0,0 0 0,0 1 0,0-1 0,0 1 0,0-1 0,0 0 0,0 0 0,0 0 0,0 0 0,0 0 0,0 1 0,0-1 0,0 1 0,0-1 0,0 1 0,0 0 0,0 0 0,0 0 0,0 0 0,0 0 0,0-1 0,0-1 0,0 2 0,0-1 0,0 1 0,0 1 0,0-1 0,0 0 0,0 1 0,0-1 0,0-1 0,0 1 0,0-1 0,0 1 0,0-1 0,0 0 0,0 0 0,0 0 0,0 1 0,0-1 0,0 0 0,0 1 0,0-1 0,0 1 0,0-1 0,0 0 0,0 0 0,0 0 0,0 0 0,0 0 0,0 1 0,0-1 0,0 0 0,0 0 0,0 1 0,0-1 0,0 1 0,0-1 0,0 0 0,0 2 0,0-1 0,0 0 0,1-1 0,2-2 0,-1 0 0,3-2 0,-2-1 0,0 0 0,1 1 0,-1 0 0,0 0 0,-1 1 0,1-1 0,-1 0 0,2 1 0,-1 0 0,0 0 0,0-1 0,-1 0 0,1 0 0,-1 0 0,1 0 0,0-1 0,-1 1 0,0 0 0,0 0 0,0-1 0,0 1 0,1 0 0,-1 1 0,0-1 0,0 0 0,0-1 0,0 1 0,1 1 0,-1 0 0,-1 0 0,1-1 0,-1 0 0,1 1 0,0-1 0,0 0 0,0 1 0,0 0 0,0-1 0,0 1 0,1 0 0,-1-1 0,1 1 0,-1 1 0,0-1 0,0 0 0,0 0 0,0-1 0,-1 1 0,1 0 0,0 0 0,0 0 0,0-1 0,0 2 0,0-1 0,0 0 0,0 0 0,0 0 0,0 0 0,1 0 0,0 0 0,0 0 0,-1-1 0,0 1 0,1 0 0,-1 0 0,1 0 0,-1 0 0,1 0 0,-1 0 0,1 0 0,0 1 0,0-1 0,-1 0 0,0 0 0,1 0 0,0 0 0,1-1 0,-1 0 0,0 1 0,1 0 0,-1 0 0,0 0 0,1 0 0,-1 0 0,1 0 0,-1 0 0,0 1 0,1-1 0,-1 1 0,0-1 0,1 0 0,-1 0 0,0 1 0,-1-1 0,0 0 0,-1 0 0,1 1 0,0 0 0,0 0 0,1-1 0,-2 0 0,2 0 0,-1 0 0,-1 0 0,1 0 0,1 1 0,-2-1 0,1 0 0,0 0 0,0 1 0,0-1 0,-1 0 0,2-1 0,-2 1 0,2-1 0,-1 0 0,1 0 0,-1 0 0,-1 2 0,1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6:15:52.9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342 196 24575,'-6'-1'0,"1"0"0,1-1 0,0 0 0,0 0 0,0-1 0,0 0 0,-1 0 0,0-1 0,-1 1 0,2 0 0,-1 0 0,0 0 0,-1 0 0,0-1 0,0 1 0,-1-1 0,2 0 0,0 1 0,0-1 0,1 1 0,-1 0 0,1 1 0,1-1 0,-1 1 0,1 0 0,0 0 0,0-1 0,1 1 0,0 0 0,0 1 0,0 0 0,0-1 0,0 1 0,0 0 0,0 0 0,0 0 0,0-1 0,1 1 0,0 0 0,-1-1 0,0 1 0,-1 0 0,1 0 0,-1 0 0,1 0 0,0-1 0,-1 1 0,1-1 0,0 0 0,-1 1 0,1-1 0,-1 0 0,0 1 0,-1-1 0,0 0 0,0 0 0,-1 0 0,0 0 0,1-1 0,-2 0 0,0 0 0,0-1 0,0 0 0,0 1 0,0-1 0,0 0 0,-1 1 0,1-1 0,-1 1 0,1 0 0,0 1 0,2 0 0,0-1 0,0 2 0,2-1 0,-1 0 0,1 1 0,1 1 0,-2 0 0,1-1 0,0 0 0,1-1 0,0 1 0,-1 0 0,0 0 0,0 0 0,0 0 0,1 0 0,-2 0 0,0 1 0,0-2 0,1 1 0,0 0 0,0 0 0,1-1 0,-1 2 0,2 5 0,1-1 0,2 5 0,1 0 0,0-1 0,2 6 0,-1-2 0,0 0 0,-1-2 0,-2-5 0,0 2 0,-1-2 0,1 0 0,-1 1 0,0-2 0,-1 0 0,0 1 0,0-1 0,0 1 0,0 0 0,0 0 0,0 0 0,0 1 0,0-1 0,0 0 0,0-1 0,0 0 0,0-1 0,0 1 0,0-1 0,0 1 0,0 0 0,0 1 0,0 1 0,0 2 0,0-1 0,0 1 0,0-1 0,0 0 0,0-2 0,0-1 0,0-1 0,0 1 0,0-1 0,0 1 0,0-1 0,0 0 0,0 0 0,0-1 0,0 0 0,0 0 0,0 1 0,0-1 0,0 1 0,0-1 0,0 0 0,0 1 0,0 0 0,0 0 0,0-1 0,0 1 0,0-1 0,0 0 0,0 0 0,0 1 0,0 0 0,0 0 0,0-1 0,0 0 0,0 0 0,0 0 0,0 0 0,0 0 0,0 0 0,0 0 0,0 1 0,0-2 0,0 1 0,0 1 0,0-2 0,0 2 0,-1-1 0,0 1 0,0 0 0,1 0 0,-1 1 0,1-2 0,-1 1 0,0-1 0,1 0 0,0 1 0,0-1 0,-1 0 0,0 0 0,-1-2 0,1 2 0,-1-1 0,1 0 0,0 1 0,-1-1 0,1 1 0,-1-1 0,1 0 0,-2 1 0,2-1 0,0 1 0,0 0 0,0-1 0,5 0 0,-2-1 0,3-2 0,-2 1 0,-1-2 0,1 1 0,1-1 0,-1 1 0,2-1 0,-2 1 0,1-1 0,-1 1 0,-1 0 0,1 1 0,-1-1 0,0 0 0,0 0 0,1 0 0,0 0 0,-1 0 0,0 0 0,1 0 0,0 1 0,1-1 0,-1 1 0,-1-1 0,1 1 0,-1 0 0,0-1 0,1 1 0,-1 0 0,0-1 0,0 0 0,0 1 0,0 0 0,0-1 0,0 1 0,0-2 0,-1 1 0,1 1 0,0 0 0,-1 0 0,1-1 0,0 1 0,-1 0 0,1-1 0,-1 1 0,1 0 0,0 0 0,0 0 0,1 0 0,-1-1 0,0 1 0,-1 0 0,1-1 0,-1 2 0,1-2 0,0 1 0,0 0 0,-1 0 0,1 1 0,0-1 0,0 0 0,-1-1 0,1 1 0,0 0 0,0-1 0,-1 2 0,2-2 0,-1 1 0,-1 0 0,2-1 0,-1 1 0,0 0 0,0-1 0,0 1 0,-1-1 0,1 1 0,0-1 0,1 1 0,-1 0 0,0 0 0,0 0 0,0-1 0,0 1 0,0 0 0,-1 0 0,1-1 0,0 1 0,0-1 0,0 0 0,1 1 0,-1-1 0,1 1 0,-1-1 0,1 1 0,-1 0 0,2-2 0,-1 2 0,0-2 0,0 2 0,1-1 0,-1 0 0,0 0 0,-1 1 0,1 0 0,-1-1 0,1 1 0,-1-1 0,0 1 0,1 0 0,-1 0 0,0-1 0,1 1 0,-1-1 0,1 1 0,-1 0 0,1 0 0,-1 0 0,1-1 0,-2 2 0,2-2 0,-1 1 0,-1 0 0,2 0 0,-1 0 0,0 0 0,-1-1 0,0 1 0,-1-2 0,0 1 0,0-1 0,0 0 0,-1 0 0,-1 2 0,-1-1 0,-1 1 0,-1 0 0,-1-1 0,1 1 0,-1-1 0,-1 0 0,1 1 0,-1 0 0,1 0 0,0 0 0,0 1 0,0-1 0,0 0 0,1 0 0,0 0 0,1 1 0,0 0 0,1-1 0,-1 0 0,1-1 0,0 1 0,-1 0 0,1 1 0,0 0 0,1 0 0,-1 0 0,1 0 0,0 0 0,0-1 0,1 0 0,-2 0 0,2 1 0,-2-1 0,2 0 0,-1 0 0,1-1 0,-1 1 0,1-1 0,-1 0 0,1 1 0,-1 0 0,1-1 0,-1 0 0,1 1 0,-1-1 0,1 1 0,0-1 0,-2 1 0,2-1 0,-2 1 0,1 0 0,0 1 0,0 0 0,0-1 0,0-1 0,1 1 0,-1 0 0,1-1 0,-1 1 0,0 0 0,-1 0 0,1 0 0,-1 0 0,1 0 0,1 0 0,-1 0 0,0 0 0,0 0 0,0 0 0,-1 0 0,1 1 0,7 4 0,-2-1 0,5 3 0,-4-3 0,-1 1 0,3 1 0,0 0 0,0-1 0,-1 0 0,-2-2 0,-1 0 0,0 0 0,0 0 0,0 1 0,0-2 0,-1 1 0,1 0 0,0-1 0,-1 1 0,0 0 0,0 0 0,0 0 0,0 0 0,0 0 0,0 0 0,-1 0 0,0 0 0,0-1 0,0 2 0,0-1 0,0 0 0,0 0 0,0 0 0,0 0 0,-2-1 0,0 0 0,-1-1 0,1 0 0,0 0 0,0 0 0,0 0 0,0 0 0,0 0 0,0 0 0,0 0 0,0 0 0,1 1 0,-1-1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6:15:52.9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16 418 24575,'0'-8'0,"0"0"0,0 2 0,0 0 0,0 0 0,0-1 0,0 3 0,0-2 0,0 2 0,0 0 0,0 1 0,0-1 0,0-1 0,0 1 0,0-1 0,0 2 0,0-1 0,0 1 0,0-1 0,0 1 0,0 1 0,0-1 0,0 1 0,0-1 0,0 0 0,0-1 0,0 1 0,0 1 0,0-1 0,0 1 0,0-1 0,0 1 0,0 0 0,0-1 0,0 1 0,0 0 0,0 0 0,0 0 0,0-1 0,0 2 0,0-2 0,0 1 0,0 0 0,0 0 0,0 0 0,0 0 0,0-1 0,0 0 0,0 0 0,0-1 0,0 1 0,0-1 0,0 1 0,0 0 0,0-1 0,0 1 0,0-1 0,0 0 0,0 0 0,-1-1 0,0 1 0,0 0 0,1-1 0,0 1 0,0-1 0,0 0 0,0 0 0,0 1 0,0 0 0,0 0 0,0-1 0,0 1 0,0 1 0,0-2 0,0 2 0,0 0 0,0-1 0,0 1 0,0 0 0,0 1 0,0 0 0,0 0 0,0-1 0,0 1 0,0 0 0,0 0 0,0-1 0,0 1 0,0 0 0,0 0 0,0 0 0,0 0 0,0-1 0,0 1 0,0-1 0,0 1 0,0 0 0,0-1 0,0 2 0,0-1 0,0 0 0,0 0 0,0-1 0,0 0 0,0-1 0,0 0 0,0 1 0,0 0 0,0 0 0,0 1 0,0-1 0,0 0 0,0 1 0,0-1 0,0 1 0,0 0 0,0 0 0,0 0 0,0-1 0,0 1 0,0 0 0,0 0 0,0 0 0,0 0 0,0 0 0,0 0 0,0-1 0,0 1 0,0-1 0,0 1 0,0 0 0,0 0 0,0-1 0,0 2 0,0-2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6:15:52.9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1 230 24575,'6'0'0,"-2"-1"0,-2 0 0,1 0 0,-1 1 0,1 0 0,0-2 0,0 0 0,1 1 0,-1-1 0,0 1 0,1-1 0,-1 1 0,1-1 0,-1 0 0,0 1 0,-1-1 0,1 1 0,-1 0 0,1-1 0,0 1 0,0-1 0,0 1 0,-1-1 0,1 2 0,-1-2 0,1 1 0,-1 0 0,0 0 0,0 1 0,-1-1 0,1 1 0,0-1 0,0 0 0,0 1 0,0-1 0,0 0 0,0 0 0,0 0 0,0 0 0,0 0 0,0 0 0,0 0 0,1-1 0,-1 1 0,0 0 0,-1 0 0,2 1 0,-2-1 0,1 0 0,0 0 0,0 1 0,0 0 0,0-1 0,0 0 0,0 0 0,0-1 0,0 1 0,0 0 0,0 0 0,0 0 0,-1-1 0,1 1 0,-1 0 0,1-1 0,0 1 0,0 0 0,0 0 0,0-1 0,0 1 0,0-1 0,0 1 0,0 0 0,1 0 0,-1-1 0,0 1 0,0 0 0,0 0 0,1 0 0,-2-1 0,1 1 0,0 0 0,0-1 0,1 1 0,-1-1 0,0 0 0,1 1 0,-1-1 0,0 0 0,0 0 0,0 0 0,0 0 0,1 0 0,-1 0 0,0 1 0,1 0 0,-1-1 0,0 0 0,0 0 0,0 0 0,1 1 0,-1-1 0,0 1 0,0 0 0,0-1 0,0 0 0,1 1 0,-1-1 0,-1 1 0,2 0 0,-1 0 0,0 0 0,1 0 0,-1-1 0,0 0 0,1 1 0,-2 0 0,0 0 0,1 0 0,0 0 0,1 0 0,-2-1 0,1 1 0,0-1 0,-1 1 0,1 0 0,0-1 0,0 1 0,-1 0 0,1 0 0,-1 0 0,1 0 0,0-1 0,-1 1 0,1 0 0,1-1 0,0 0 0,-1 1 0,0-1 0,1 0 0,-1 0 0,0 0 0,-1 0 0,1 1 0,0-1 0,-1 1 0,2-1 0,-1 1 0,0-1 0,0 0 0,0 1 0,-1-1 0,1 1 0,0 0 0,-1-1 0,1 1 0,0 0 0,-1 0 0,1 0 0,0 0 0,0 0 0,0-1 0,-1 2 0,0-2 0,1 1 0,-1-1 0,1 1 0,0 0 0,0 0 0,0 0 0,0 0 0,0 0 0,-1 0 0,1-1 0,-1 1 0,1-1 0,-1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16:36:38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 1 24575,'-6'7'0,"2"-1"0,1-4 0,0 1 0,1-1 0,-1 0 0,1 1 0,0 0 0,0 0 0,0 0 0,0-1 0,1 1 0,0-1 0,1 2 0,-1-1 0,0 0 0,0-1 0,0 0 0,-1 1 0,1 0 0,-2-1 0,1 0 0,1 0 0,-1 2 0,1-1 0,-2 2 0,2 0 0,0 0 0,-1-1 0,1-1 0,-1-1 0,0 0 0,0 0 0,0 0 0,0 0 0,0 0 0,0 0 0,0 0 0,1 1 0,-1 0 0,-1 0 0,0-1 0,0 1 0,1-1 0,1 1 0,-1-1 0,0 0 0,-1 0 0,1 0 0,-1 1 0,0-1 0,0 1 0,1-1 0,0-1 0,1 1 0,0 1 0,0 0 0,0 0 0,0 0 0,-1-1 0,0 0 0,1 1 0,0-1 0,0 1 0,0-1 0,0 1 0,-2-1 0,2 0 0,-2 0 0,2 1 0,0-1 0,0 1 0,1 0 0,0-1 0,0 1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16:36:41.6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24575,'5'8'0,"-1"-2"0,-2-4 0,0 1 0,-1-1 0,0 1 0,0-1 0,1 0 0,0 0 0,0 0 0,0 1 0,0 0 0,0 0 0,0 0 0,-1 0 0,1-1 0,-1 1 0,0-1 0,2 1 0,-3-1 0,2 1 0,-2 0 0,1 0 0,0 0 0,0 0 0,0-1 0,1 1 0,-1 1 0,2-1 0,-2-1 0,0 0 0,0 1 0,0 0 0,1 0 0,-1 0 0,0 0 0,1-1 0,-1 1 0,1 1 0,0 0 0,0-1 0,0 0 0,0 0 0,-2 0 0,1 0 0,1 0 0,-1 0 0,0-1 0,1 1 0,-1-1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16:36:58.4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 24575,'6'-3'0,"-1"1"0,-3 2 0,-1-2 0,3 1 0,-2 0 0,2 1 0,-2-1 0,0 0 0,1 0 0,-1 0 0,1 1 0,0 0 0,-1 0 0,2 0 0,-2 0 0,1 0 0,0 0 0,-1 0 0,2 0 0,-2 0 0,2 0 0,-2 0 0,1 0 0,0 2 0,-1 0 0,1 1 0,-1-1 0,0 0 0,1 0 0,0 0 0,1 1 0,-1-1 0,0 1 0,0-1 0,-1-1 0,0 1 0,0 0 0,0-1 0,1 1 0,-1-1 0,0 1 0,0 1 0,1-1 0,0 1 0,0 0 0,0-1 0,0 0 0,-1-1 0,1 1 0,0-1 0,-1 1 0,1 1 0,0-1 0,-1 1 0,0 0 0,0-1 0,0 0 0,0 1 0,-1 0 0,1 0 0,0 0 0,0 0 0,0 0 0,0 0 0,0 1 0,0 0 0,1 0 0,0 1 0,0 0 0,0-1 0,-1 0 0,1 1 0,0-1 0,-1 0 0,1 0 0,0 0 0,-1 0 0,0 0 0,0 0 0,1 0 0,-1 0 0,0 0 0,0 0 0,0 0 0,0 1 0,-1-1 0,1 1 0,-1-1 0,0 0 0,0 0 0,0 0 0,0-1 0,0 0 0,0 0 0,-1 0 0,1 0 0,0 0 0,1-1 0,-2 2 0,1-1 0,0 1 0,0 0 0,1 0 0,0 1 0,0 0 0,0 0 0,0 0 0,0-1 0,0 1 0,-1 0 0,1 0 0,0-1 0,0 1 0,-1-1 0,-1 0 0,0 1 0,1 0 0,0-1 0,0 0 0,0 0 0,-1 0 0,0-1 0,0 1 0,0-1 0,0-1 0,1 1 0,0-1 0,0 1 0,0-1 0,-1 1 0,0 0 0,0 0 0,1 0 0,0 0 0,1-1 0,-1 0 0,0 0 0,0 1 0,0 0 0,-1-1 0,1 2 0,0-3 0,0 2 0,0 0 0,-1 0 0,0 0 0,0-1 0,0 1 0,0-1 0,2 1 0,-2 0 0,2 0 0,-2-1 0,0 1 0,2 0 0,-1 0 0,1 0 0,-1 0 0,0-1 0,0 1 0,-1 0 0,0 0 0,2 0 0,-2 0 0,2 0 0,-2 0 0,0-1 0,1 1 0,0-1 0,0 1 0,0 0 0,0 0 0,0 0 0,0 0 0,0 0 0,0 1 0,0-1 0,0 0 0,0 1 0,0 0 0,0 1 0,1-1 0,0 1 0,-1-1 0,0 0 0,0-1 0,0 1 0,0 0 0,0 0 0,1 1 0,-1-1 0,1 1 0,0 0 0,0-1 0,0 0 0,-1 1 0,0-2 0,0 2 0,0 0 0,0 0 0,1 0 0,-1-1 0,0 0 0,1 0 0,-1 0 0,0-1 0,0 0 0,-1 0 0,0 0 0,0 0 0,0-1 0,1 2 0,0-2 0,0 1 0,1-1 0,-1 1 0,0 0 0,0 1 0,-1 0 0,0 0 0,1-1 0,0 0 0,0 0 0,0-1 0,-1 1 0,0 0 0,0 0 0,0-1 0,1 0 0,0 2 0,0-1 0,0 0 0,-1 1 0,1-1 0,0 0 0,1 0 0,-1 0 0,0 0 0,0-1 0,0 2 0,0-2 0,0 2 0,0 0 0,0-1 0,0 1 0,0-1 0,2 0 0,-1-1 0,-1 0 0,-8-1 0,3 0 0,-7-1 0,5 0 0,0 0 0,0-1 0,0-1 0,1-1 0,-1-2 0,0-1 0,0 1 0,0-1 0,0 1 0,1-1 0,0 1 0,1-1 0,0 2 0,1 0 0,1 1 0,0-1 0,-1 1 0,1 0 0,0 0 0,0 1 0,0-1 0,0 1 0,0-1 0,0 1 0,-1 1 0,1-2 0,0 1 0,-1-1 0,1 0 0,0 0 0,0 0 0,0 1 0,1-1 0,0 1 0,0 0 0,-1 0 0,0 0 0,1-1 0,-1 1 0,0 0 0,0 1 0,-1-1 0,1 0 0,0 0 0,-1 0 0,2 0 0,0 0 0,-1 0 0,0 1 0,-1-3 0,1 3 0,0-2 0,0 1 0,0 1 0,0-1 0,1-1 0,-1 1 0,1 0 0,-2 0 0,1 0 0,-2 0 0,2 0 0,0 0 0,0-1 0,-1 1 0,-1-1 0,1 1 0,1-1 0,1 0 0,1 1 0,4 1 0,0 0 0,3 0 0,-2 1 0,0 0 0,0 0 0,1 0 0,0 0 0,1 0 0,-1 0 0,1 0 0,0 0 0,-1 0 0,2 0 0,-2 0 0,0 0 0,0 0 0,-2 0 0,1 0 0,-1 0 0,1 0 0,0 0 0,1 0 0,-2 0 0,1 0 0,-1 0 0,0 0 0,1 0 0,-1 0 0,0 0 0,0 0 0,0 0 0,0 0 0,-1-1 0,0 0 0,0 0 0,0 0 0,0 1 0,0 0 0,1 0 0,0 0 0,-1 0 0,1 0 0,-1 0 0,1-1 0,0 0 0,-1 0 0,1-1 0,0 0 0,0 1 0,-1 0 0,0 1 0,0-1 0,0 0 0,0 0 0,0 0 0,0 1 0,0 0 0,0 0 0,0 0 0,0 0 0,-1 0 0,2 0 0,-2 0 0,1 0 0,0 0 0,0 0 0,0 0 0,0 0 0,0 0 0,0 0 0,0 0 0,0 0 0,0 0 0,-1 0 0,1 0 0,0-2 0,-1 1 0,1-2 0,-1 2 0,-1-1 0,3 1 0,-2-1 0,1-1 0,-1 2 0,-1-1 0,-3 8 0,0-2 0,-3 7 0,1-5 0,1-1 0,0-1 0,0 1 0,0 1 0,0-2 0,1 1 0,0-2 0,0 0 0,1-1 0,0 1 0,0-1 0,0 1 0,0-1 0,0 1 0,-1-1 0,1 1 0,0 1 0,0-1 0,0 1 0,0-1 0,0 1 0,0 0 0,0 1 0,0-1 0,-1 0 0,0-1 0,1 0 0,0 0 0,0-1 0,-1 1 0,1-1 0,-2-1 0,2 2 0,-1-1 0,1 1 0,-1-1 0,2 1 0,-1-1 0,0 1 0,0 0 0,0 0 0,1-1 0,-1 1 0,0-1 0,-1 1 0,1 0 0,0-2 0,-1 3 0,2-2 0,-1 1 0,1 0 0,-1-1 0,0 1 0,0 0 0,0-1 0,1 1 0,-2 0 0,2-1 0,-2 1 0,1-1 0,0 0 0,0 1 0,0-1 0,-1 0 0,0 0 0,-1 0 0,2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16:37:00.8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16:37:03.5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16:37:04.8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6:15:52.9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 1892 24575,'1'-6'0,"1"-1"0,-1 3 0,2-1 0,-1 0 0,0 1 0,1-3 0,0 0 0,1-2 0,-1 1 0,0 2 0,0-1 0,0 2 0,-1-2 0,0 2 0,0 0 0,0 1 0,-1 0 0,1 0 0,0-1 0,0 1 0,0 0 0,0 0 0,-1 1 0,1-1 0,-1 1 0,1 1 0,-1-1 0,0 1 0,0 0 0,0-1 0,0 2 0,0-2 0,0 1 0,0-1 0,0 0 0,0-1 0,0 1 0,1-1 0,0-1 0,-1 1 0,1 0 0,0-1 0,-1 1 0,1-1 0,0 1 0,0-1 0,-1 1 0,1-1 0,-1 1 0,0 0 0,0-1 0,1-1 0,0 1 0,0-1 0,0 0 0,0-1 0,0 0 0,-1 1 0,1-1 0,0 1 0,0-1 0,0 1 0,-1 1 0,1 0 0,-1 0 0,0 0 0,-1 0 0,1 1 0,0-1 0,0 1 0,0-1 0,0 1 0,0-2 0,1 2 0,-1-1 0,0 1 0,-1 0 0,1-1 0,0 1 0,0-1 0,-1 1 0,0-1 0,1-1 0,0 1 0,-1-1 0,1 1 0,0 0 0,-1 0 0,1 1 0,0-2 0,0 0 0,0 0 0,-1-1 0,1 0 0,0-1 0,0-1 0,0 0 0,0 2 0,0 0 0,0 1 0,0 0 0,0 0 0,0 0 0,-1 1 0,0-1 0,0 1 0,1-1 0,-1 1 0,1-2 0,0 1 0,-1 0 0,0 1 0,0-1 0,0 0 0,0 0 0,0-1 0,0 1 0,1 0 0,0 0 0,0 1 0,-1-1 0,0 2 0,0-2 0,0 1 0,0-1 0,0 0 0,0 0 0,0-2 0,1-1 0,0 0 0,0 0 0,0 1 0,-1 0 0,0 2 0,0 1 0,0-1 0,0 3 0,0-1 0,0 2 0,0-1 0,0 1 0,0-1 0,0 1 0,0-1 0,0-1 0,0 1 0,0 0 0,0-1 0,0-1 0,0 1 0,0-1 0,0 1 0,0-1 0,0 1 0,0 0 0,0 0 0,0 1 0,0-1 0,0 1 0,0-1 0,0 1 0,0-1 0,0-1 0,0-1 0,0 1 0,0-1 0,0 1 0,0-1 0,0 1 0,0 0 0,0-2 0,0 1 0,0-1 0,0 3 0,0 0 0,0 0 0,0 1 0,0 0 0,0-1 0,0 1 0,0-2 0,0 2 0,0-1 0,0 1 0,0 0 0,0 0 0,0 0 0,0-1 0,0 1 0,0-1 0,0 0 0,0 0 0,0-1 0,0 1 0,0 0 0,0-1 0,0 0 0,0-1 0,0-1 0,0 2 0,0-1 0,0 0 0,0-1 0,0-1 0,0 1 0,0 0 0,0 1 0,0-1 0,0-2 0,-1 0 0,0 0 0,0 0 0,0 0 0,1-1 0,0 0 0,0 0 0,-1-1 0,0 1 0,0 2 0,0 0 0,1 2 0,-1 0 0,0 0 0,0 0 0,0 0 0,1 2 0,0 0 0,-1 1 0,0-1 0,0 1 0,0-1 0,0 0 0,0 0 0,0-1 0,0 1 0,0 0 0,0 0 0,-1 0 0,1 0 0,0 0 0,1 1 0,-1-1 0,-1 0 0,1-2 0,0 1 0,-1-1 0,0 0 0,0-1 0,0 1 0,1-1 0,-1 1 0,0 1 0,1 0 0,-1 1 0,1 1 0,0-1 0,-1 0 0,0-1 0,0-1 0,1-1 0,-1 0 0,1 1 0,-1-1 0,-1 1 0,1-1 0,0 0 0,-1-1 0,1 1 0,-1-2 0,1 1 0,-1 1 0,0-1 0,0 1 0,0-1 0,1 1 0,-1-1 0,1 0 0,-1 0 0,-1-1 0,1-1 0,0 0 0,0 2 0,0 0 0,1 2 0,-1 1 0,2 1 0,-1 0 0,1 2 0,-1-1 0,1 1 0,0-1 0,-1-1 0,0 1 0,0-1 0,0 1 0,0 0 0,0-1 0,0 1 0,0-1 0,1 1 0,-2 0 0,1-2 0,0 1 0,-1-1 0,0 0 0,1 0 0,-1-1 0,0 0 0,0 0 0,0 0 0,0 1 0,0 0 0,1 0 0,-1 0 0,-1-1 0,0 0 0,1 0 0,0 0 0,1 1 0,-1-1 0,0 2 0,1-1 0,0 0 0,0 0 0,-1 0 0,1 1 0,-1-1 0,0 1 0,1-1 0,0 1 0,-1-1 0,1 1 0,1 1 0,-2-1 0,0 1 0,1-1 0,-1 1 0,2-2 0,-1 1 0,-1-1 0,1 1 0,0 0 0,-1 0 0,1-1 0,-1-1 0,1 1 0,0 1 0,-1 0 0,1 1 0,0-1 0,0 1 0,1 0 0,0 1 0,-1 0 0,2 0 0,-2 0 0,1 0 0,0-2 0,0 1 0,-1-1 0,-1 1 0,1 0 0,-1 0 0,2 1 0,0-1 0,-1 1 0,1 0 0,0 0 0,0 0 0,0 1 0,0-1 0,-1 0 0,1 1 0,0-1 0,0 0 0,0 1 0,0-1 0,-1 1 0,2-1 0,-3 1 0,3-1 0,-1 7 0,2-3 0,0 6 0,1-3 0,-1-1 0,1 3 0,-1-2 0,0 0 0,-1 0 0,0-2 0,0 0 0,0 1 0,0-1 0,0 1 0,0 0 0,0 1 0,1-1 0,0 1 0,0-1 0,-1 1 0,1-1 0,-1 0 0,0-1 0,0 0 0,0 1 0,0-1 0,0 0 0,0 1 0,0-1 0,1 0 0,0 1 0,0-1 0,-1 0 0,0 1 0,0-2 0,0 1 0,1-1 0,0 1 0,0 0 0,-1 0 0,0-1 0,0 1 0,0-1 0,1 0 0,0 1 0,0-1 0,-1 0 0,0 0 0,1 0 0,0 1 0,0-2 0,-1 1 0,0 0 0,0 1 0,0 0 0,0 0 0,0 1 0,0-1 0,0 0 0,0 1 0,0-1 0,0 0 0,0-1 0,0 0 0,0 0 0,0 0 0,0 1 0,0-1 0,0 1 0,0-1 0,0 0 0,0 0 0,0 0 0,0 0 0,0 0 0,0 1 0,0-1 0,0 1 0,0-1 0,0 1 0,0 0 0,0 0 0,0 0 0,0 0 0,0 0 0,0-1 0,0-1 0,0 2 0,0-1 0,0 1 0,0 1 0,0-1 0,0 0 0,0 1 0,0-1 0,0-1 0,0 1 0,0-1 0,0 1 0,0-1 0,0 0 0,0 0 0,0 0 0,0 1 0,0-1 0,0 0 0,0 1 0,0-1 0,0 1 0,0-1 0,0 0 0,0 0 0,0 0 0,0 0 0,0 0 0,0 1 0,0-1 0,0 0 0,0 0 0,0 1 0,0-1 0,0 1 0,0-1 0,0 0 0,0 2 0,0-1 0,0 0 0,1-1 0,2-2 0,-1 0 0,3-2 0,-2-1 0,0 0 0,1 1 0,-1 0 0,0 0 0,-1 1 0,1-1 0,-1 0 0,2 1 0,-1 0 0,0 0 0,0-1 0,-1 0 0,1 0 0,-1 0 0,1 0 0,0-1 0,-1 1 0,0 0 0,0 0 0,0-1 0,0 1 0,1 0 0,-1 1 0,0-1 0,0 0 0,0-1 0,0 1 0,1 1 0,-1 0 0,-1 0 0,1-1 0,-1 0 0,1 1 0,0-1 0,0 0 0,0 1 0,0 0 0,0-1 0,0 1 0,1 0 0,-1-1 0,1 1 0,-1 1 0,0-1 0,0 0 0,0 0 0,0-1 0,-1 1 0,1 0 0,0 0 0,0 0 0,0-1 0,0 2 0,0-1 0,0 0 0,0 0 0,0 0 0,0 0 0,1 0 0,0 0 0,0 0 0,-1-1 0,0 1 0,1 0 0,-1 0 0,1 0 0,-1 0 0,1 0 0,-1 0 0,1 0 0,0 1 0,0-1 0,-1 0 0,0 0 0,1 0 0,0 0 0,1-1 0,-1 0 0,0 1 0,1 0 0,-1 0 0,0 0 0,1 0 0,-1 0 0,1 0 0,-1 0 0,0 1 0,1-1 0,-1 1 0,0-1 0,1 0 0,-1 0 0,0 1 0,-1-1 0,0 0 0,-1 0 0,1 1 0,0 0 0,0 0 0,1-1 0,-2 0 0,2 0 0,-1 0 0,-1 0 0,1 0 0,1 1 0,-2-1 0,1 0 0,0 0 0,0 1 0,0-1 0,-1 0 0,2-1 0,-2 1 0,2-1 0,-1 0 0,1 0 0,-1 0 0,-1 2 0,1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6:15:52.9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342 196 24575,'-6'-1'0,"1"0"0,1-1 0,0 0 0,0 0 0,0-1 0,0 0 0,-1 0 0,0-1 0,-1 1 0,2 0 0,-1 0 0,0 0 0,-1 0 0,0-1 0,0 1 0,-1-1 0,2 0 0,0 1 0,0-1 0,1 1 0,-1 0 0,1 1 0,1-1 0,-1 1 0,1 0 0,0 0 0,0-1 0,1 1 0,0 0 0,0 1 0,0 0 0,0-1 0,0 1 0,0 0 0,0 0 0,0 0 0,0-1 0,1 1 0,0 0 0,-1-1 0,0 1 0,-1 0 0,1 0 0,-1 0 0,1 0 0,0-1 0,-1 1 0,1-1 0,0 0 0,-1 1 0,1-1 0,-1 0 0,0 1 0,-1-1 0,0 0 0,0 0 0,-1 0 0,0 0 0,1-1 0,-2 0 0,0 0 0,0-1 0,0 0 0,0 1 0,0-1 0,0 0 0,-1 1 0,1-1 0,-1 1 0,1 0 0,0 1 0,2 0 0,0-1 0,0 2 0,2-1 0,-1 0 0,1 1 0,1 1 0,-2 0 0,1-1 0,0 0 0,1-1 0,0 1 0,-1 0 0,0 0 0,0 0 0,0 0 0,1 0 0,-2 0 0,0 1 0,0-2 0,1 1 0,0 0 0,0 0 0,1-1 0,-1 2 0,2 5 0,1-1 0,2 5 0,1 0 0,0-1 0,2 6 0,-1-2 0,0 0 0,-1-2 0,-2-5 0,0 2 0,-1-2 0,1 0 0,-1 1 0,0-2 0,-1 0 0,0 1 0,0-1 0,0 1 0,0 0 0,0 0 0,0 0 0,0 1 0,0-1 0,0 0 0,0-1 0,0 0 0,0-1 0,0 1 0,0-1 0,0 1 0,0 0 0,0 1 0,0 1 0,0 2 0,0-1 0,0 1 0,0-1 0,0 0 0,0-2 0,0-1 0,0-1 0,0 1 0,0-1 0,0 1 0,0-1 0,0 0 0,0 0 0,0-1 0,0 0 0,0 0 0,0 1 0,0-1 0,0 1 0,0-1 0,0 0 0,0 1 0,0 0 0,0 0 0,0-1 0,0 1 0,0-1 0,0 0 0,0 0 0,0 1 0,0 0 0,0 0 0,0-1 0,0 0 0,0 0 0,0 0 0,0 0 0,0 0 0,0 0 0,0 0 0,0 1 0,0-2 0,0 1 0,0 1 0,0-2 0,0 2 0,-1-1 0,0 1 0,0 0 0,1 0 0,-1 1 0,1-2 0,-1 1 0,0-1 0,1 0 0,0 1 0,0-1 0,-1 0 0,0 0 0,-1-2 0,1 2 0,-1-1 0,1 0 0,0 1 0,-1-1 0,1 1 0,-1-1 0,1 0 0,-2 1 0,2-1 0,0 1 0,0 0 0,0-1 0,5 0 0,-2-1 0,3-2 0,-2 1 0,-1-2 0,1 1 0,1-1 0,-1 1 0,2-1 0,-2 1 0,1-1 0,-1 1 0,-1 0 0,1 1 0,-1-1 0,0 0 0,0 0 0,1 0 0,0 0 0,-1 0 0,0 0 0,1 0 0,0 1 0,1-1 0,-1 1 0,-1-1 0,1 1 0,-1 0 0,0-1 0,1 1 0,-1 0 0,0-1 0,0 0 0,0 1 0,0 0 0,0-1 0,0 1 0,0-2 0,-1 1 0,1 1 0,0 0 0,-1 0 0,1-1 0,0 1 0,-1 0 0,1-1 0,-1 1 0,1 0 0,0 0 0,0 0 0,1 0 0,-1-1 0,0 1 0,-1 0 0,1-1 0,-1 2 0,1-2 0,0 1 0,0 0 0,-1 0 0,1 1 0,0-1 0,0 0 0,-1-1 0,1 1 0,0 0 0,0-1 0,-1 2 0,2-2 0,-1 1 0,-1 0 0,2-1 0,-1 1 0,0 0 0,0-1 0,0 1 0,-1-1 0,1 1 0,0-1 0,1 1 0,-1 0 0,0 0 0,0 0 0,0-1 0,0 1 0,0 0 0,-1 0 0,1-1 0,0 1 0,0-1 0,0 0 0,1 1 0,-1-1 0,1 1 0,-1-1 0,1 1 0,-1 0 0,2-2 0,-1 2 0,0-2 0,0 2 0,1-1 0,-1 0 0,0 0 0,-1 1 0,1 0 0,-1-1 0,1 1 0,-1-1 0,0 1 0,1 0 0,-1 0 0,0-1 0,1 1 0,-1-1 0,1 1 0,-1 0 0,1 0 0,-1 0 0,1-1 0,-2 2 0,2-2 0,-1 1 0,-1 0 0,2 0 0,-1 0 0,0 0 0,-1-1 0,0 1 0,-1-2 0,0 1 0,0-1 0,0 0 0,-1 0 0,-1 2 0,-1-1 0,-1 1 0,-1 0 0,-1-1 0,1 1 0,-1-1 0,-1 0 0,1 1 0,-1 0 0,1 0 0,0 0 0,0 1 0,0-1 0,0 0 0,1 0 0,0 0 0,1 1 0,0 0 0,1-1 0,-1 0 0,1-1 0,0 1 0,-1 0 0,1 1 0,0 0 0,1 0 0,-1 0 0,1 0 0,0 0 0,0-1 0,1 0 0,-2 0 0,2 1 0,-2-1 0,2 0 0,-1 0 0,1-1 0,-1 1 0,1-1 0,-1 0 0,1 1 0,-1 0 0,1-1 0,-1 0 0,1 1 0,-1-1 0,1 1 0,0-1 0,-2 1 0,2-1 0,-2 1 0,1 0 0,0 1 0,0 0 0,0-1 0,0-1 0,1 1 0,-1 0 0,1-1 0,-1 1 0,0 0 0,-1 0 0,1 0 0,-1 0 0,1 0 0,1 0 0,-1 0 0,0 0 0,0 0 0,0 0 0,-1 0 0,1 1 0,7 4 0,-2-1 0,5 3 0,-4-3 0,-1 1 0,3 1 0,0 0 0,0-1 0,-1 0 0,-2-2 0,-1 0 0,0 0 0,0 0 0,0 1 0,0-2 0,-1 1 0,1 0 0,0-1 0,-1 1 0,0 0 0,0 0 0,0 0 0,0 0 0,0 0 0,0 0 0,-1 0 0,0 0 0,0-1 0,0 2 0,0-1 0,0 0 0,0 0 0,0 0 0,0 0 0,-2-1 0,0 0 0,-1-1 0,1 0 0,0 0 0,0 0 0,0 0 0,0 0 0,0 0 0,0 0 0,0 0 0,0 0 0,1 1 0,-1-1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07026-2510-1347-87A3-3FDDFE65396A}" type="datetimeFigureOut">
              <a:rPr lang="en-US" smtClean="0"/>
              <a:t>9/22/23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6266B-C54C-9440-BCF6-098576E40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46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6266B-C54C-9440-BCF6-098576E409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35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6266B-C54C-9440-BCF6-098576E409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2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6266B-C54C-9440-BCF6-098576E409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10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F1D6-7FFF-BF4E-AEB6-CE3501194E3D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EA6F-7E7D-0C4A-815F-192134FE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56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F1D6-7FFF-BF4E-AEB6-CE3501194E3D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EA6F-7E7D-0C4A-815F-192134FE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6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F1D6-7FFF-BF4E-AEB6-CE3501194E3D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EA6F-7E7D-0C4A-815F-192134FE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1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F1D6-7FFF-BF4E-AEB6-CE3501194E3D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EA6F-7E7D-0C4A-815F-192134FE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34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8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F1D6-7FFF-BF4E-AEB6-CE3501194E3D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EA6F-7E7D-0C4A-815F-192134FE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5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F1D6-7FFF-BF4E-AEB6-CE3501194E3D}" type="datetimeFigureOut">
              <a:rPr lang="en-US" smtClean="0"/>
              <a:t>9/22/23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EA6F-7E7D-0C4A-815F-192134FE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F1D6-7FFF-BF4E-AEB6-CE3501194E3D}" type="datetimeFigureOut">
              <a:rPr lang="en-US" smtClean="0"/>
              <a:t>9/22/23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EA6F-7E7D-0C4A-815F-192134FE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1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F1D6-7FFF-BF4E-AEB6-CE3501194E3D}" type="datetimeFigureOut">
              <a:rPr lang="en-US" smtClean="0"/>
              <a:t>9/22/23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EA6F-7E7D-0C4A-815F-192134FE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3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F1D6-7FFF-BF4E-AEB6-CE3501194E3D}" type="datetimeFigureOut">
              <a:rPr lang="en-US" smtClean="0"/>
              <a:t>9/22/23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EA6F-7E7D-0C4A-815F-192134FE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54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F1D6-7FFF-BF4E-AEB6-CE3501194E3D}" type="datetimeFigureOut">
              <a:rPr lang="en-US" smtClean="0"/>
              <a:t>9/22/23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EA6F-7E7D-0C4A-815F-192134FE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2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F1D6-7FFF-BF4E-AEB6-CE3501194E3D}" type="datetimeFigureOut">
              <a:rPr lang="en-US" smtClean="0"/>
              <a:t>9/22/23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EA6F-7E7D-0C4A-815F-192134FE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6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5F1D6-7FFF-BF4E-AEB6-CE3501194E3D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DEA6F-7E7D-0C4A-815F-192134FE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0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customXml" Target="../ink/ink7.xml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4.png"/><Relationship Id="rId14" Type="http://schemas.openxmlformats.org/officeDocument/2006/relationships/customXml" Target="../ink/ink6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40.png"/><Relationship Id="rId3" Type="http://schemas.openxmlformats.org/officeDocument/2006/relationships/image" Target="../media/image2.jpeg"/><Relationship Id="rId12" Type="http://schemas.openxmlformats.org/officeDocument/2006/relationships/customXml" Target="../ink/ink10.xml"/><Relationship Id="rId17" Type="http://schemas.openxmlformats.org/officeDocument/2006/relationships/customXml" Target="../ink/ink12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60.png"/><Relationship Id="rId15" Type="http://schemas.openxmlformats.org/officeDocument/2006/relationships/image" Target="../media/image8.png"/><Relationship Id="rId10" Type="http://schemas.openxmlformats.org/officeDocument/2006/relationships/customXml" Target="../ink/ink9.xml"/><Relationship Id="rId19" Type="http://schemas.openxmlformats.org/officeDocument/2006/relationships/customXml" Target="../ink/ink13.xml"/><Relationship Id="rId4" Type="http://schemas.openxmlformats.org/officeDocument/2006/relationships/customXml" Target="../ink/ink8.xml"/><Relationship Id="rId9" Type="http://schemas.openxmlformats.org/officeDocument/2006/relationships/image" Target="../media/image50.png"/><Relationship Id="rId14" Type="http://schemas.openxmlformats.org/officeDocument/2006/relationships/customXml" Target="../ink/ink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customXml" Target="../ink/ink18.xml"/><Relationship Id="rId3" Type="http://schemas.openxmlformats.org/officeDocument/2006/relationships/image" Target="../media/image10.png"/><Relationship Id="rId7" Type="http://schemas.openxmlformats.org/officeDocument/2006/relationships/customXml" Target="../ink/ink15.xml"/><Relationship Id="rId12" Type="http://schemas.openxmlformats.org/officeDocument/2006/relationships/image" Target="../media/image60.pn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customXml" Target="../ink/ink17.xml"/><Relationship Id="rId5" Type="http://schemas.openxmlformats.org/officeDocument/2006/relationships/customXml" Target="../ink/ink14.xml"/><Relationship Id="rId15" Type="http://schemas.openxmlformats.org/officeDocument/2006/relationships/customXml" Target="../ink/ink19.xml"/><Relationship Id="rId10" Type="http://schemas.openxmlformats.org/officeDocument/2006/relationships/image" Target="../media/image50.png"/><Relationship Id="rId4" Type="http://schemas.openxmlformats.org/officeDocument/2006/relationships/image" Target="../media/image2.jpeg"/><Relationship Id="rId9" Type="http://schemas.openxmlformats.org/officeDocument/2006/relationships/customXml" Target="../ink/ink16.xml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" name="Picture 24">
            <a:extLst>
              <a:ext uri="{FF2B5EF4-FFF2-40B4-BE49-F238E27FC236}">
                <a16:creationId xmlns:a16="http://schemas.microsoft.com/office/drawing/2014/main" id="{D543BA58-91B9-AE73-73B8-60F9EA272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55" y="1722181"/>
            <a:ext cx="10759519" cy="417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2D3930-1463-449F-D516-FA808757DBF2}"/>
              </a:ext>
            </a:extLst>
          </p:cNvPr>
          <p:cNvSpPr txBox="1"/>
          <p:nvPr/>
        </p:nvSpPr>
        <p:spPr>
          <a:xfrm>
            <a:off x="312704" y="105510"/>
            <a:ext cx="11774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MODERN SANS LIGHT" pitchFamily="2" charset="0"/>
              </a:rPr>
              <a:t>the exoplanet edge:</a:t>
            </a:r>
          </a:p>
          <a:p>
            <a:r>
              <a:rPr lang="en-US" sz="3600" dirty="0">
                <a:latin typeface="Modern Sans Light" pitchFamily="2" charset="0"/>
              </a:rPr>
              <a:t>minimum TTV period from an external perturbing planet</a:t>
            </a:r>
          </a:p>
        </p:txBody>
      </p: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353D3C72-C508-BDDB-8CEB-DBE3511E9B55}"/>
              </a:ext>
            </a:extLst>
          </p:cNvPr>
          <p:cNvCxnSpPr>
            <a:cxnSpLocks/>
          </p:cNvCxnSpPr>
          <p:nvPr/>
        </p:nvCxnSpPr>
        <p:spPr>
          <a:xfrm flipH="1" flipV="1">
            <a:off x="295119" y="1408249"/>
            <a:ext cx="11612880" cy="0"/>
          </a:xfrm>
          <a:prstGeom prst="line">
            <a:avLst/>
          </a:prstGeom>
          <a:ln w="508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9" name="TextBox 1058">
            <a:extLst>
              <a:ext uri="{FF2B5EF4-FFF2-40B4-BE49-F238E27FC236}">
                <a16:creationId xmlns:a16="http://schemas.microsoft.com/office/drawing/2014/main" id="{A0060C88-25F0-68EE-745B-25745AEA6575}"/>
              </a:ext>
            </a:extLst>
          </p:cNvPr>
          <p:cNvSpPr txBox="1"/>
          <p:nvPr/>
        </p:nvSpPr>
        <p:spPr>
          <a:xfrm>
            <a:off x="671421" y="6002432"/>
            <a:ext cx="10872463" cy="750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>
                <a:latin typeface="Modern Sans Light" pitchFamily="2" charset="0"/>
              </a:rPr>
              <a:t>Daniel A. Yahalomi </a:t>
            </a:r>
            <a:r>
              <a:rPr lang="en-US" sz="2300" dirty="0">
                <a:latin typeface="Modern Sans Light" pitchFamily="2" charset="0"/>
              </a:rPr>
              <a:t>w/ David Kipping, Eric </a:t>
            </a:r>
            <a:r>
              <a:rPr lang="en-US" sz="2300" dirty="0" err="1">
                <a:latin typeface="Modern Sans Light" pitchFamily="2" charset="0"/>
              </a:rPr>
              <a:t>Agol</a:t>
            </a:r>
            <a:r>
              <a:rPr lang="en-US" sz="2300" dirty="0">
                <a:latin typeface="Modern Sans Light" pitchFamily="2" charset="0"/>
              </a:rPr>
              <a:t>, and David </a:t>
            </a:r>
            <a:r>
              <a:rPr lang="en-US" sz="2300" dirty="0" err="1">
                <a:latin typeface="Modern Sans Light" pitchFamily="2" charset="0"/>
              </a:rPr>
              <a:t>Nesvorny</a:t>
            </a:r>
            <a:r>
              <a:rPr lang="en-US" sz="2300" dirty="0">
                <a:latin typeface="Modern Sans Light" pitchFamily="2" charset="0"/>
              </a:rPr>
              <a:t> </a:t>
            </a:r>
          </a:p>
          <a:p>
            <a:pPr algn="ctr"/>
            <a:r>
              <a:rPr lang="en-US" dirty="0">
                <a:latin typeface="Modern Sans Light" pitchFamily="2" charset="0"/>
              </a:rPr>
              <a:t>Columbia </a:t>
            </a:r>
            <a:r>
              <a:rPr lang="en-US" dirty="0" err="1">
                <a:latin typeface="Modern Sans Light" pitchFamily="2" charset="0"/>
              </a:rPr>
              <a:t>AstroFest</a:t>
            </a:r>
            <a:r>
              <a:rPr lang="en-US" dirty="0">
                <a:latin typeface="Modern Sans Light" pitchFamily="2" charset="0"/>
              </a:rPr>
              <a:t> 2023 | September 22, 2023</a:t>
            </a:r>
          </a:p>
        </p:txBody>
      </p: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D22AB5CB-BB8A-EF36-FE2E-C42E813AB946}"/>
              </a:ext>
            </a:extLst>
          </p:cNvPr>
          <p:cNvCxnSpPr>
            <a:cxnSpLocks/>
          </p:cNvCxnSpPr>
          <p:nvPr/>
        </p:nvCxnSpPr>
        <p:spPr>
          <a:xfrm flipH="1" flipV="1">
            <a:off x="295119" y="5904020"/>
            <a:ext cx="11612880" cy="0"/>
          </a:xfrm>
          <a:prstGeom prst="line">
            <a:avLst/>
          </a:prstGeom>
          <a:ln w="508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0" name="TextBox 1079">
            <a:extLst>
              <a:ext uri="{FF2B5EF4-FFF2-40B4-BE49-F238E27FC236}">
                <a16:creationId xmlns:a16="http://schemas.microsoft.com/office/drawing/2014/main" id="{92AD3AD4-C3FA-B236-43AB-703DF4ABA44F}"/>
              </a:ext>
            </a:extLst>
          </p:cNvPr>
          <p:cNvSpPr txBox="1"/>
          <p:nvPr/>
        </p:nvSpPr>
        <p:spPr>
          <a:xfrm>
            <a:off x="1559705" y="1563623"/>
            <a:ext cx="8890746" cy="44627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300" dirty="0">
                <a:latin typeface="Modern Sans Light" pitchFamily="2" charset="0"/>
              </a:rPr>
              <a:t>LS peak period of </a:t>
            </a:r>
            <a:r>
              <a:rPr lang="en-US" sz="2300" b="1" i="1" dirty="0" err="1">
                <a:latin typeface="Modern Sans Light" pitchFamily="2" charset="0"/>
              </a:rPr>
              <a:t>TTVFast</a:t>
            </a:r>
            <a:r>
              <a:rPr lang="en-US" sz="2300" dirty="0">
                <a:latin typeface="Modern Sans Light" pitchFamily="2" charset="0"/>
              </a:rPr>
              <a:t> simulated n-body planet-planet TTVs</a:t>
            </a:r>
          </a:p>
        </p:txBody>
      </p:sp>
      <p:cxnSp>
        <p:nvCxnSpPr>
          <p:cNvPr id="1085" name="Straight Connector 1084">
            <a:extLst>
              <a:ext uri="{FF2B5EF4-FFF2-40B4-BE49-F238E27FC236}">
                <a16:creationId xmlns:a16="http://schemas.microsoft.com/office/drawing/2014/main" id="{BD4CAA3E-B270-604C-0335-9674C25CB7D3}"/>
              </a:ext>
            </a:extLst>
          </p:cNvPr>
          <p:cNvCxnSpPr>
            <a:cxnSpLocks/>
          </p:cNvCxnSpPr>
          <p:nvPr/>
        </p:nvCxnSpPr>
        <p:spPr>
          <a:xfrm flipH="1">
            <a:off x="1137335" y="4837573"/>
            <a:ext cx="9861082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8" name="TextBox 1087">
            <a:extLst>
              <a:ext uri="{FF2B5EF4-FFF2-40B4-BE49-F238E27FC236}">
                <a16:creationId xmlns:a16="http://schemas.microsoft.com/office/drawing/2014/main" id="{853208DB-64F4-2413-420A-60FA79E5DE77}"/>
              </a:ext>
            </a:extLst>
          </p:cNvPr>
          <p:cNvSpPr txBox="1"/>
          <p:nvPr/>
        </p:nvSpPr>
        <p:spPr>
          <a:xfrm>
            <a:off x="1533763" y="4822634"/>
            <a:ext cx="179568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C00000"/>
                </a:solidFill>
                <a:latin typeface="Modern Sans Light" pitchFamily="2" charset="0"/>
              </a:rPr>
              <a:t>Nyquist floor</a:t>
            </a:r>
          </a:p>
        </p:txBody>
      </p:sp>
      <p:sp>
        <p:nvSpPr>
          <p:cNvPr id="1113" name="TextBox 1112">
            <a:extLst>
              <a:ext uri="{FF2B5EF4-FFF2-40B4-BE49-F238E27FC236}">
                <a16:creationId xmlns:a16="http://schemas.microsoft.com/office/drawing/2014/main" id="{209F02E7-66BC-D5E9-CEB2-B0E0924B4476}"/>
              </a:ext>
            </a:extLst>
          </p:cNvPr>
          <p:cNvSpPr txBox="1"/>
          <p:nvPr/>
        </p:nvSpPr>
        <p:spPr>
          <a:xfrm>
            <a:off x="1149907" y="2519999"/>
            <a:ext cx="359154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300" b="1" dirty="0">
                <a:highlight>
                  <a:srgbClr val="FFFF00"/>
                </a:highlight>
                <a:latin typeface="MODERN SANS LIGHT" pitchFamily="2" charset="0"/>
              </a:rPr>
              <a:t>internal </a:t>
            </a:r>
            <a:r>
              <a:rPr lang="en-US" sz="2300" b="1" dirty="0" err="1">
                <a:highlight>
                  <a:srgbClr val="FFFF00"/>
                </a:highlight>
                <a:latin typeface="MODERN SANS LIGHT" pitchFamily="2" charset="0"/>
              </a:rPr>
              <a:t>perturber</a:t>
            </a:r>
            <a:endParaRPr lang="en-US" sz="2300" b="1" dirty="0">
              <a:highlight>
                <a:srgbClr val="FFFF00"/>
              </a:highlight>
              <a:latin typeface="MODERN SANS LIGHT" pitchFamily="2" charset="0"/>
            </a:endParaRPr>
          </a:p>
          <a:p>
            <a:pPr algn="ctr"/>
            <a:r>
              <a:rPr lang="en-US" sz="2300" b="1" dirty="0">
                <a:highlight>
                  <a:srgbClr val="FFFF00"/>
                </a:highlight>
                <a:latin typeface="MODERN SANS LIGHT" pitchFamily="2" charset="0"/>
              </a:rPr>
              <a:t>near MMR TTVs </a:t>
            </a:r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814AB94E-C80A-B710-988D-304EBEB55AB0}"/>
              </a:ext>
            </a:extLst>
          </p:cNvPr>
          <p:cNvSpPr txBox="1"/>
          <p:nvPr/>
        </p:nvSpPr>
        <p:spPr>
          <a:xfrm>
            <a:off x="7209895" y="2519999"/>
            <a:ext cx="359154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300" b="1" dirty="0">
                <a:highlight>
                  <a:srgbClr val="FFFF00"/>
                </a:highlight>
                <a:latin typeface="MODERN SANS LIGHT" pitchFamily="2" charset="0"/>
              </a:rPr>
              <a:t>external </a:t>
            </a:r>
            <a:r>
              <a:rPr lang="en-US" sz="2300" b="1" dirty="0" err="1">
                <a:highlight>
                  <a:srgbClr val="FFFF00"/>
                </a:highlight>
                <a:latin typeface="MODERN SANS LIGHT" pitchFamily="2" charset="0"/>
              </a:rPr>
              <a:t>perturber</a:t>
            </a:r>
            <a:endParaRPr lang="en-US" sz="2300" b="1" dirty="0">
              <a:highlight>
                <a:srgbClr val="FFFF00"/>
              </a:highlight>
              <a:latin typeface="MODERN SANS LIGHT" pitchFamily="2" charset="0"/>
            </a:endParaRPr>
          </a:p>
          <a:p>
            <a:pPr algn="ctr"/>
            <a:r>
              <a:rPr lang="en-US" sz="2300" b="1" dirty="0">
                <a:highlight>
                  <a:srgbClr val="FFFF00"/>
                </a:highlight>
                <a:latin typeface="MODERN SANS LIGHT" pitchFamily="2" charset="0"/>
              </a:rPr>
              <a:t>near MMR TTVs </a:t>
            </a:r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A341FC7F-0CFC-2340-8062-656516E481BA}"/>
              </a:ext>
            </a:extLst>
          </p:cNvPr>
          <p:cNvSpPr txBox="1"/>
          <p:nvPr/>
        </p:nvSpPr>
        <p:spPr>
          <a:xfrm>
            <a:off x="5048174" y="2538055"/>
            <a:ext cx="2064547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300" b="1" dirty="0">
                <a:highlight>
                  <a:srgbClr val="00FF00"/>
                </a:highlight>
                <a:latin typeface="MODERN SANS LIGHT" pitchFamily="2" charset="0"/>
              </a:rPr>
              <a:t>chaotic</a:t>
            </a:r>
          </a:p>
          <a:p>
            <a:pPr algn="ctr"/>
            <a:r>
              <a:rPr lang="en-US" sz="2300" b="1" dirty="0">
                <a:highlight>
                  <a:srgbClr val="00FF00"/>
                </a:highlight>
                <a:latin typeface="MODERN SANS LIGHT" pitchFamily="2" charset="0"/>
              </a:rPr>
              <a:t>region</a:t>
            </a:r>
          </a:p>
        </p:txBody>
      </p:sp>
      <p:sp>
        <p:nvSpPr>
          <p:cNvPr id="1120" name="TextBox 1119">
            <a:extLst>
              <a:ext uri="{FF2B5EF4-FFF2-40B4-BE49-F238E27FC236}">
                <a16:creationId xmlns:a16="http://schemas.microsoft.com/office/drawing/2014/main" id="{4E1F87E2-6A3A-F31A-FBD8-68F700C76521}"/>
              </a:ext>
            </a:extLst>
          </p:cNvPr>
          <p:cNvSpPr txBox="1"/>
          <p:nvPr/>
        </p:nvSpPr>
        <p:spPr>
          <a:xfrm rot="-1020000">
            <a:off x="8748475" y="4101642"/>
            <a:ext cx="2227907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300" b="1" dirty="0">
                <a:highlight>
                  <a:srgbClr val="FF00FF"/>
                </a:highlight>
                <a:latin typeface="MODERN SANS LIGHT" pitchFamily="2" charset="0"/>
              </a:rPr>
              <a:t>this edge?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57159B-E1B3-C521-3C1D-23DE47A9D976}"/>
              </a:ext>
            </a:extLst>
          </p:cNvPr>
          <p:cNvSpPr txBox="1"/>
          <p:nvPr/>
        </p:nvSpPr>
        <p:spPr>
          <a:xfrm>
            <a:off x="10337307" y="2913602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00FF"/>
                </a:highlight>
                <a:latin typeface="MODERN SANS LIGHT" pitchFamily="2" charset="0"/>
              </a:rPr>
              <a:t>P</a:t>
            </a:r>
            <a:r>
              <a:rPr lang="en-US" b="1" baseline="-25000" dirty="0">
                <a:highlight>
                  <a:srgbClr val="FF00FF"/>
                </a:highlight>
                <a:latin typeface="MODERN SANS LIGHT" pitchFamily="2" charset="0"/>
              </a:rPr>
              <a:t>TTV </a:t>
            </a:r>
            <a:r>
              <a:rPr lang="en-US" b="1" dirty="0">
                <a:highlight>
                  <a:srgbClr val="FF00FF"/>
                </a:highlight>
                <a:latin typeface="MODERN SANS LIGHT" pitchFamily="2" charset="0"/>
              </a:rPr>
              <a:t>/ </a:t>
            </a:r>
            <a:r>
              <a:rPr lang="en-US" b="1" dirty="0" err="1">
                <a:highlight>
                  <a:srgbClr val="FF00FF"/>
                </a:highlight>
                <a:latin typeface="MODERN SANS LIGHT" pitchFamily="2" charset="0"/>
              </a:rPr>
              <a:t>P</a:t>
            </a:r>
            <a:r>
              <a:rPr lang="en-US" b="1" baseline="-25000" dirty="0" err="1">
                <a:highlight>
                  <a:srgbClr val="FF00FF"/>
                </a:highlight>
                <a:latin typeface="MODERN SANS LIGHT" pitchFamily="2" charset="0"/>
              </a:rPr>
              <a:t>Pert</a:t>
            </a:r>
            <a:r>
              <a:rPr lang="en-US" b="1" baseline="-25000" dirty="0">
                <a:highlight>
                  <a:srgbClr val="FF00FF"/>
                </a:highlight>
                <a:latin typeface="MODERN SANS LIGHT" pitchFamily="2" charset="0"/>
              </a:rPr>
              <a:t> </a:t>
            </a:r>
            <a:r>
              <a:rPr lang="en-US" b="1" dirty="0">
                <a:highlight>
                  <a:srgbClr val="FF00FF"/>
                </a:highlight>
                <a:latin typeface="MODERN SANS LIGHT" pitchFamily="2" charset="0"/>
              </a:rPr>
              <a:t>=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1C8C1A-140D-F9EE-C0DF-F1A96C885AD5}"/>
              </a:ext>
            </a:extLst>
          </p:cNvPr>
          <p:cNvSpPr txBox="1"/>
          <p:nvPr/>
        </p:nvSpPr>
        <p:spPr>
          <a:xfrm>
            <a:off x="10139460" y="4499713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00FF"/>
                </a:highlight>
                <a:latin typeface="MODERN SANS LIGHT" pitchFamily="2" charset="0"/>
              </a:rPr>
              <a:t>P</a:t>
            </a:r>
            <a:r>
              <a:rPr lang="en-US" b="1" baseline="-25000" dirty="0">
                <a:highlight>
                  <a:srgbClr val="FF00FF"/>
                </a:highlight>
                <a:latin typeface="MODERN SANS LIGHT" pitchFamily="2" charset="0"/>
              </a:rPr>
              <a:t>TTV </a:t>
            </a:r>
            <a:r>
              <a:rPr lang="en-US" b="1" dirty="0">
                <a:highlight>
                  <a:srgbClr val="FF00FF"/>
                </a:highlight>
                <a:latin typeface="MODERN SANS LIGHT" pitchFamily="2" charset="0"/>
              </a:rPr>
              <a:t>/ </a:t>
            </a:r>
            <a:r>
              <a:rPr lang="en-US" b="1" dirty="0" err="1">
                <a:highlight>
                  <a:srgbClr val="FF00FF"/>
                </a:highlight>
                <a:latin typeface="MODERN SANS LIGHT" pitchFamily="2" charset="0"/>
              </a:rPr>
              <a:t>P</a:t>
            </a:r>
            <a:r>
              <a:rPr lang="en-US" b="1" baseline="-25000" dirty="0" err="1">
                <a:highlight>
                  <a:srgbClr val="FF00FF"/>
                </a:highlight>
                <a:latin typeface="MODERN SANS LIGHT" pitchFamily="2" charset="0"/>
              </a:rPr>
              <a:t>Pert</a:t>
            </a:r>
            <a:r>
              <a:rPr lang="en-US" b="1" baseline="-25000" dirty="0">
                <a:highlight>
                  <a:srgbClr val="FF00FF"/>
                </a:highlight>
                <a:latin typeface="MODERN SANS LIGHT" pitchFamily="2" charset="0"/>
              </a:rPr>
              <a:t> </a:t>
            </a:r>
            <a:r>
              <a:rPr lang="en-US" b="1" dirty="0">
                <a:highlight>
                  <a:srgbClr val="FF00FF"/>
                </a:highlight>
                <a:latin typeface="MODERN SANS LIGHT" pitchFamily="2" charset="0"/>
              </a:rPr>
              <a:t>= 1/2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E361DCF-0AC7-F948-FC5B-9C4D36A34D4F}"/>
                  </a:ext>
                </a:extLst>
              </p14:cNvPr>
              <p14:cNvContentPartPr/>
              <p14:nvPr/>
            </p14:nvContentPartPr>
            <p14:xfrm>
              <a:off x="11095854" y="3358111"/>
              <a:ext cx="274680" cy="398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E361DCF-0AC7-F948-FC5B-9C4D36A34D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77854" y="3340111"/>
                <a:ext cx="310320" cy="43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97231F5D-2E35-65F7-8E3F-D24FDBC0E34B}"/>
              </a:ext>
            </a:extLst>
          </p:cNvPr>
          <p:cNvGrpSpPr/>
          <p:nvPr/>
        </p:nvGrpSpPr>
        <p:grpSpPr>
          <a:xfrm>
            <a:off x="11260374" y="3326071"/>
            <a:ext cx="84240" cy="97200"/>
            <a:chOff x="11260374" y="3326071"/>
            <a:chExt cx="84240" cy="9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7CD2520-B0D5-263A-2C6D-3B28D29D2661}"/>
                    </a:ext>
                  </a:extLst>
                </p14:cNvPr>
                <p14:cNvContentPartPr/>
                <p14:nvPr/>
              </p14:nvContentPartPr>
              <p14:xfrm>
                <a:off x="11260374" y="3348751"/>
                <a:ext cx="48240" cy="74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7CD2520-B0D5-263A-2C6D-3B28D29D266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242374" y="3331111"/>
                  <a:ext cx="838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9DDEA11-347D-DAC9-03A3-CF8AA5A08C9E}"/>
                    </a:ext>
                  </a:extLst>
                </p14:cNvPr>
                <p14:cNvContentPartPr/>
                <p14:nvPr/>
              </p14:nvContentPartPr>
              <p14:xfrm>
                <a:off x="11315454" y="3326071"/>
                <a:ext cx="29160" cy="52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9DDEA11-347D-DAC9-03A3-CF8AA5A08C9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297814" y="3308071"/>
                  <a:ext cx="64800" cy="8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3187648-EBFE-1F6B-4D29-2BECB1F8CFA0}"/>
              </a:ext>
            </a:extLst>
          </p:cNvPr>
          <p:cNvGrpSpPr/>
          <p:nvPr/>
        </p:nvGrpSpPr>
        <p:grpSpPr>
          <a:xfrm>
            <a:off x="11083974" y="4218151"/>
            <a:ext cx="178920" cy="293040"/>
            <a:chOff x="11083974" y="4218151"/>
            <a:chExt cx="178920" cy="29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4DFA1C2-6D9A-6A01-771E-3037D52853A0}"/>
                    </a:ext>
                  </a:extLst>
                </p14:cNvPr>
                <p14:cNvContentPartPr/>
                <p14:nvPr/>
              </p14:nvContentPartPr>
              <p14:xfrm>
                <a:off x="11083974" y="4218151"/>
                <a:ext cx="178920" cy="265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4DFA1C2-6D9A-6A01-771E-3037D52853A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066334" y="4200151"/>
                  <a:ext cx="21456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0D29245-9D04-9C66-1312-4309EEE30398}"/>
                    </a:ext>
                  </a:extLst>
                </p14:cNvPr>
                <p14:cNvContentPartPr/>
                <p14:nvPr/>
              </p14:nvContentPartPr>
              <p14:xfrm>
                <a:off x="11226174" y="4510831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0D29245-9D04-9C66-1312-4309EEE3039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208534" y="449319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1FD1AC1-4234-5827-9212-A4F4CA673919}"/>
                    </a:ext>
                  </a:extLst>
                </p14:cNvPr>
                <p14:cNvContentPartPr/>
                <p14:nvPr/>
              </p14:nvContentPartPr>
              <p14:xfrm>
                <a:off x="11226174" y="4498951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1FD1AC1-4234-5827-9212-A4F4CA673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208174" y="448131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03F4B66-0F50-107C-9F34-C28A57333F06}"/>
                    </a:ext>
                  </a:extLst>
                </p14:cNvPr>
                <p14:cNvContentPartPr/>
                <p14:nvPr/>
              </p14:nvContentPartPr>
              <p14:xfrm>
                <a:off x="11211414" y="4487431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03F4B66-0F50-107C-9F34-C28A57333F0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193774" y="446979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ED6E667-4A8D-367B-500C-C58DFB42B287}"/>
              </a:ext>
            </a:extLst>
          </p:cNvPr>
          <p:cNvSpPr txBox="1"/>
          <p:nvPr/>
        </p:nvSpPr>
        <p:spPr>
          <a:xfrm rot="-1020000">
            <a:off x="8664650" y="3679444"/>
            <a:ext cx="2169459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300" b="1" dirty="0">
                <a:highlight>
                  <a:srgbClr val="FF00FF"/>
                </a:highlight>
                <a:latin typeface="MODERN SANS LIGHT" pitchFamily="2" charset="0"/>
              </a:rPr>
              <a:t>what causes </a:t>
            </a:r>
          </a:p>
        </p:txBody>
      </p:sp>
    </p:spTree>
    <p:extLst>
      <p:ext uri="{BB962C8B-B14F-4D97-AF65-F5344CB8AC3E}">
        <p14:creationId xmlns:p14="http://schemas.microsoft.com/office/powerpoint/2010/main" val="247901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7" name="Picture 2" descr="1,700+ Side Eye Icon Illustrations, Royalty-Free Vector Graphics &amp; Clip Art  - iStock">
            <a:extLst>
              <a:ext uri="{FF2B5EF4-FFF2-40B4-BE49-F238E27FC236}">
                <a16:creationId xmlns:a16="http://schemas.microsoft.com/office/drawing/2014/main" id="{EBBC5F42-E15B-9C46-5AE4-2BA9911F0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564" y="2958683"/>
            <a:ext cx="902685" cy="90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8348E2CD-9199-63FB-B6DF-FBD1333D5B8E}"/>
              </a:ext>
            </a:extLst>
          </p:cNvPr>
          <p:cNvGrpSpPr/>
          <p:nvPr/>
        </p:nvGrpSpPr>
        <p:grpSpPr>
          <a:xfrm>
            <a:off x="810609" y="2098119"/>
            <a:ext cx="2723483" cy="2661761"/>
            <a:chOff x="311463" y="2751200"/>
            <a:chExt cx="3631310" cy="3549015"/>
          </a:xfrm>
        </p:grpSpPr>
        <p:grpSp>
          <p:nvGrpSpPr>
            <p:cNvPr id="1089" name="Group 1088">
              <a:extLst>
                <a:ext uri="{FF2B5EF4-FFF2-40B4-BE49-F238E27FC236}">
                  <a16:creationId xmlns:a16="http://schemas.microsoft.com/office/drawing/2014/main" id="{E3422D6A-DFB1-4A0A-405C-4F7E4073A095}"/>
                </a:ext>
              </a:extLst>
            </p:cNvPr>
            <p:cNvGrpSpPr/>
            <p:nvPr/>
          </p:nvGrpSpPr>
          <p:grpSpPr>
            <a:xfrm>
              <a:off x="311463" y="2751200"/>
              <a:ext cx="3631310" cy="3549015"/>
              <a:chOff x="311463" y="2751200"/>
              <a:chExt cx="3631310" cy="3549015"/>
            </a:xfrm>
          </p:grpSpPr>
          <p:grpSp>
            <p:nvGrpSpPr>
              <p:cNvPr id="1091" name="Group 1090">
                <a:extLst>
                  <a:ext uri="{FF2B5EF4-FFF2-40B4-BE49-F238E27FC236}">
                    <a16:creationId xmlns:a16="http://schemas.microsoft.com/office/drawing/2014/main" id="{8B0A525D-8A91-8FED-D1ED-F730C95C6E63}"/>
                  </a:ext>
                </a:extLst>
              </p:cNvPr>
              <p:cNvGrpSpPr/>
              <p:nvPr/>
            </p:nvGrpSpPr>
            <p:grpSpPr>
              <a:xfrm>
                <a:off x="311463" y="2751200"/>
                <a:ext cx="3631310" cy="3549015"/>
                <a:chOff x="-615559" y="192022"/>
                <a:chExt cx="6455661" cy="6309360"/>
              </a:xfrm>
            </p:grpSpPr>
            <p:sp>
              <p:nvSpPr>
                <p:cNvPr id="1094" name="Oval 1093">
                  <a:extLst>
                    <a:ext uri="{FF2B5EF4-FFF2-40B4-BE49-F238E27FC236}">
                      <a16:creationId xmlns:a16="http://schemas.microsoft.com/office/drawing/2014/main" id="{1D32F078-E838-1AFA-6AB0-0A38BA7E09A2}"/>
                    </a:ext>
                  </a:extLst>
                </p:cNvPr>
                <p:cNvSpPr/>
                <p:nvPr/>
              </p:nvSpPr>
              <p:spPr>
                <a:xfrm>
                  <a:off x="-615559" y="192022"/>
                  <a:ext cx="6309360" cy="6309360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60" dirty="0"/>
                </a:p>
              </p:txBody>
            </p:sp>
            <p:sp>
              <p:nvSpPr>
                <p:cNvPr id="1095" name="Oval 1094">
                  <a:extLst>
                    <a:ext uri="{FF2B5EF4-FFF2-40B4-BE49-F238E27FC236}">
                      <a16:creationId xmlns:a16="http://schemas.microsoft.com/office/drawing/2014/main" id="{E0311E4A-C209-96D3-1E0E-00464D4232B2}"/>
                    </a:ext>
                  </a:extLst>
                </p:cNvPr>
                <p:cNvSpPr/>
                <p:nvPr/>
              </p:nvSpPr>
              <p:spPr>
                <a:xfrm>
                  <a:off x="5547494" y="3282694"/>
                  <a:ext cx="292608" cy="292608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60"/>
                </a:p>
              </p:txBody>
            </p:sp>
          </p:grpSp>
          <p:sp>
            <p:nvSpPr>
              <p:cNvPr id="1092" name="Oval 1091">
                <a:extLst>
                  <a:ext uri="{FF2B5EF4-FFF2-40B4-BE49-F238E27FC236}">
                    <a16:creationId xmlns:a16="http://schemas.microsoft.com/office/drawing/2014/main" id="{CE62D976-B400-9FDE-2EFE-E81CCB8323C2}"/>
                  </a:ext>
                </a:extLst>
              </p:cNvPr>
              <p:cNvSpPr/>
              <p:nvPr/>
            </p:nvSpPr>
            <p:spPr>
              <a:xfrm>
                <a:off x="1464178" y="3950207"/>
                <a:ext cx="1243584" cy="1243584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60" dirty="0"/>
              </a:p>
            </p:txBody>
          </p:sp>
          <p:sp>
            <p:nvSpPr>
              <p:cNvPr id="1093" name="Oval 1092">
                <a:extLst>
                  <a:ext uri="{FF2B5EF4-FFF2-40B4-BE49-F238E27FC236}">
                    <a16:creationId xmlns:a16="http://schemas.microsoft.com/office/drawing/2014/main" id="{19D65118-8DCC-DF0F-D825-637E821DDABA}"/>
                  </a:ext>
                </a:extLst>
              </p:cNvPr>
              <p:cNvSpPr/>
              <p:nvPr/>
            </p:nvSpPr>
            <p:spPr>
              <a:xfrm>
                <a:off x="2625062" y="4489703"/>
                <a:ext cx="164592" cy="164592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60"/>
              </a:p>
            </p:txBody>
          </p:sp>
        </p:grpSp>
        <p:sp>
          <p:nvSpPr>
            <p:cNvPr id="1090" name="Oval 1089">
              <a:extLst>
                <a:ext uri="{FF2B5EF4-FFF2-40B4-BE49-F238E27FC236}">
                  <a16:creationId xmlns:a16="http://schemas.microsoft.com/office/drawing/2014/main" id="{11EDA52D-BFA1-C4D2-162B-04E51503DF19}"/>
                </a:ext>
              </a:extLst>
            </p:cNvPr>
            <p:cNvSpPr/>
            <p:nvPr/>
          </p:nvSpPr>
          <p:spPr>
            <a:xfrm>
              <a:off x="1751643" y="4238057"/>
              <a:ext cx="668655" cy="667887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60" dirty="0"/>
            </a:p>
          </p:txBody>
        </p:sp>
      </p:grpSp>
      <p:sp>
        <p:nvSpPr>
          <p:cNvPr id="1097" name="Oval 1096">
            <a:extLst>
              <a:ext uri="{FF2B5EF4-FFF2-40B4-BE49-F238E27FC236}">
                <a16:creationId xmlns:a16="http://schemas.microsoft.com/office/drawing/2014/main" id="{C5E1656B-D1AB-B0FE-D903-E12F335808FF}"/>
              </a:ext>
            </a:extLst>
          </p:cNvPr>
          <p:cNvSpPr/>
          <p:nvPr/>
        </p:nvSpPr>
        <p:spPr>
          <a:xfrm>
            <a:off x="3089390" y="2508946"/>
            <a:ext cx="123444" cy="12344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60"/>
          </a:p>
        </p:txBody>
      </p:sp>
      <p:sp>
        <p:nvSpPr>
          <p:cNvPr id="1098" name="Oval 1097">
            <a:extLst>
              <a:ext uri="{FF2B5EF4-FFF2-40B4-BE49-F238E27FC236}">
                <a16:creationId xmlns:a16="http://schemas.microsoft.com/office/drawing/2014/main" id="{CA0CDF22-7324-52E5-D806-5C47B26351A2}"/>
              </a:ext>
            </a:extLst>
          </p:cNvPr>
          <p:cNvSpPr/>
          <p:nvPr/>
        </p:nvSpPr>
        <p:spPr>
          <a:xfrm>
            <a:off x="2267461" y="2043941"/>
            <a:ext cx="135788" cy="12344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60"/>
          </a:p>
        </p:txBody>
      </p:sp>
      <p:sp>
        <p:nvSpPr>
          <p:cNvPr id="1099" name="Oval 1098">
            <a:extLst>
              <a:ext uri="{FF2B5EF4-FFF2-40B4-BE49-F238E27FC236}">
                <a16:creationId xmlns:a16="http://schemas.microsoft.com/office/drawing/2014/main" id="{2FA97528-1368-CD11-9924-96488741E1F1}"/>
              </a:ext>
            </a:extLst>
          </p:cNvPr>
          <p:cNvSpPr/>
          <p:nvPr/>
        </p:nvSpPr>
        <p:spPr>
          <a:xfrm>
            <a:off x="1325346" y="2265697"/>
            <a:ext cx="123444" cy="12344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60"/>
          </a:p>
        </p:txBody>
      </p:sp>
      <p:sp>
        <p:nvSpPr>
          <p:cNvPr id="1100" name="Oval 1099">
            <a:extLst>
              <a:ext uri="{FF2B5EF4-FFF2-40B4-BE49-F238E27FC236}">
                <a16:creationId xmlns:a16="http://schemas.microsoft.com/office/drawing/2014/main" id="{01BAE1EA-5108-3413-72D6-6A4D51EB67FF}"/>
              </a:ext>
            </a:extLst>
          </p:cNvPr>
          <p:cNvSpPr/>
          <p:nvPr/>
        </p:nvSpPr>
        <p:spPr>
          <a:xfrm>
            <a:off x="795235" y="2957927"/>
            <a:ext cx="123444" cy="12344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60"/>
          </a:p>
        </p:txBody>
      </p:sp>
      <p:sp>
        <p:nvSpPr>
          <p:cNvPr id="1101" name="Oval 1100">
            <a:extLst>
              <a:ext uri="{FF2B5EF4-FFF2-40B4-BE49-F238E27FC236}">
                <a16:creationId xmlns:a16="http://schemas.microsoft.com/office/drawing/2014/main" id="{B5F36310-FA6C-79C8-6E0A-97009DB8532A}"/>
              </a:ext>
            </a:extLst>
          </p:cNvPr>
          <p:cNvSpPr/>
          <p:nvPr/>
        </p:nvSpPr>
        <p:spPr>
          <a:xfrm>
            <a:off x="810608" y="3833155"/>
            <a:ext cx="123444" cy="12344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60"/>
          </a:p>
        </p:txBody>
      </p:sp>
      <p:sp>
        <p:nvSpPr>
          <p:cNvPr id="1102" name="Oval 1101">
            <a:extLst>
              <a:ext uri="{FF2B5EF4-FFF2-40B4-BE49-F238E27FC236}">
                <a16:creationId xmlns:a16="http://schemas.microsoft.com/office/drawing/2014/main" id="{4F33E3C5-D067-07C7-0A99-E72EFC80A850}"/>
              </a:ext>
            </a:extLst>
          </p:cNvPr>
          <p:cNvSpPr/>
          <p:nvPr/>
        </p:nvSpPr>
        <p:spPr>
          <a:xfrm>
            <a:off x="1352208" y="4474576"/>
            <a:ext cx="123444" cy="12344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60"/>
          </a:p>
        </p:txBody>
      </p:sp>
      <p:sp>
        <p:nvSpPr>
          <p:cNvPr id="1103" name="Oval 1102">
            <a:extLst>
              <a:ext uri="{FF2B5EF4-FFF2-40B4-BE49-F238E27FC236}">
                <a16:creationId xmlns:a16="http://schemas.microsoft.com/office/drawing/2014/main" id="{D04E3913-E962-DEEE-7EAB-B2C0813AD518}"/>
              </a:ext>
            </a:extLst>
          </p:cNvPr>
          <p:cNvSpPr/>
          <p:nvPr/>
        </p:nvSpPr>
        <p:spPr>
          <a:xfrm>
            <a:off x="2313565" y="4687930"/>
            <a:ext cx="123444" cy="12344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60"/>
          </a:p>
        </p:txBody>
      </p:sp>
      <p:sp>
        <p:nvSpPr>
          <p:cNvPr id="1104" name="Oval 1103">
            <a:extLst>
              <a:ext uri="{FF2B5EF4-FFF2-40B4-BE49-F238E27FC236}">
                <a16:creationId xmlns:a16="http://schemas.microsoft.com/office/drawing/2014/main" id="{F40930B7-44A7-084C-A171-80E80BB78E7D}"/>
              </a:ext>
            </a:extLst>
          </p:cNvPr>
          <p:cNvSpPr/>
          <p:nvPr/>
        </p:nvSpPr>
        <p:spPr>
          <a:xfrm>
            <a:off x="3107671" y="4204707"/>
            <a:ext cx="123444" cy="12344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60"/>
          </a:p>
        </p:txBody>
      </p:sp>
      <p:sp>
        <p:nvSpPr>
          <p:cNvPr id="1105" name="TextBox 1104">
            <a:extLst>
              <a:ext uri="{FF2B5EF4-FFF2-40B4-BE49-F238E27FC236}">
                <a16:creationId xmlns:a16="http://schemas.microsoft.com/office/drawing/2014/main" id="{65DBA657-EF96-99BA-E20C-4E6BD6741D70}"/>
              </a:ext>
            </a:extLst>
          </p:cNvPr>
          <p:cNvSpPr txBox="1"/>
          <p:nvPr/>
        </p:nvSpPr>
        <p:spPr>
          <a:xfrm>
            <a:off x="2986674" y="2965454"/>
            <a:ext cx="503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ern Sans Light" pitchFamily="2" charset="0"/>
              </a:rPr>
              <a:t>#1</a:t>
            </a:r>
          </a:p>
          <a:p>
            <a:r>
              <a:rPr lang="en-US" dirty="0">
                <a:latin typeface="Modern Sans Light" pitchFamily="2" charset="0"/>
              </a:rPr>
              <a:t>&amp; </a:t>
            </a:r>
          </a:p>
          <a:p>
            <a:r>
              <a:rPr lang="en-US" dirty="0">
                <a:latin typeface="Modern Sans Light" pitchFamily="2" charset="0"/>
              </a:rPr>
              <a:t>#10</a:t>
            </a:r>
          </a:p>
        </p:txBody>
      </p:sp>
      <p:sp>
        <p:nvSpPr>
          <p:cNvPr id="1106" name="TextBox 1105">
            <a:extLst>
              <a:ext uri="{FF2B5EF4-FFF2-40B4-BE49-F238E27FC236}">
                <a16:creationId xmlns:a16="http://schemas.microsoft.com/office/drawing/2014/main" id="{1BECC5D5-37A8-A374-7B6C-CD633FFEFDF8}"/>
              </a:ext>
            </a:extLst>
          </p:cNvPr>
          <p:cNvSpPr txBox="1"/>
          <p:nvPr/>
        </p:nvSpPr>
        <p:spPr>
          <a:xfrm>
            <a:off x="2762034" y="256345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Modern Sans Light" pitchFamily="2" charset="0"/>
              </a:rPr>
              <a:t>#2</a:t>
            </a:r>
          </a:p>
        </p:txBody>
      </p:sp>
      <p:sp>
        <p:nvSpPr>
          <p:cNvPr id="1107" name="TextBox 1106">
            <a:extLst>
              <a:ext uri="{FF2B5EF4-FFF2-40B4-BE49-F238E27FC236}">
                <a16:creationId xmlns:a16="http://schemas.microsoft.com/office/drawing/2014/main" id="{8F060475-174E-A8E1-6547-2D8463E4F5A1}"/>
              </a:ext>
            </a:extLst>
          </p:cNvPr>
          <p:cNvSpPr txBox="1"/>
          <p:nvPr/>
        </p:nvSpPr>
        <p:spPr>
          <a:xfrm>
            <a:off x="2098127" y="215820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Modern Sans Light" pitchFamily="2" charset="0"/>
              </a:rPr>
              <a:t>#3</a:t>
            </a:r>
          </a:p>
        </p:txBody>
      </p:sp>
      <p:sp>
        <p:nvSpPr>
          <p:cNvPr id="1108" name="TextBox 1107">
            <a:extLst>
              <a:ext uri="{FF2B5EF4-FFF2-40B4-BE49-F238E27FC236}">
                <a16:creationId xmlns:a16="http://schemas.microsoft.com/office/drawing/2014/main" id="{82E8DC88-3E3E-5BC8-FFCF-5BBB33B5AB37}"/>
              </a:ext>
            </a:extLst>
          </p:cNvPr>
          <p:cNvSpPr txBox="1"/>
          <p:nvPr/>
        </p:nvSpPr>
        <p:spPr>
          <a:xfrm>
            <a:off x="1338206" y="235634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Modern Sans Light" pitchFamily="2" charset="0"/>
              </a:rPr>
              <a:t>#4</a:t>
            </a:r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62891A60-B66A-6582-9802-226BAE01AFBE}"/>
              </a:ext>
            </a:extLst>
          </p:cNvPr>
          <p:cNvSpPr txBox="1"/>
          <p:nvPr/>
        </p:nvSpPr>
        <p:spPr>
          <a:xfrm>
            <a:off x="896379" y="297648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Modern Sans Light" pitchFamily="2" charset="0"/>
              </a:rPr>
              <a:t>#5</a:t>
            </a:r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065455B7-68C1-4822-1CB0-2E1BAF022956}"/>
              </a:ext>
            </a:extLst>
          </p:cNvPr>
          <p:cNvSpPr txBox="1"/>
          <p:nvPr/>
        </p:nvSpPr>
        <p:spPr>
          <a:xfrm>
            <a:off x="947088" y="366018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Modern Sans Light" pitchFamily="2" charset="0"/>
              </a:rPr>
              <a:t>#6</a:t>
            </a:r>
          </a:p>
        </p:txBody>
      </p:sp>
      <p:sp>
        <p:nvSpPr>
          <p:cNvPr id="1111" name="TextBox 1110">
            <a:extLst>
              <a:ext uri="{FF2B5EF4-FFF2-40B4-BE49-F238E27FC236}">
                <a16:creationId xmlns:a16="http://schemas.microsoft.com/office/drawing/2014/main" id="{96E5924D-86A2-075D-5554-437CAD77F184}"/>
              </a:ext>
            </a:extLst>
          </p:cNvPr>
          <p:cNvSpPr txBox="1"/>
          <p:nvPr/>
        </p:nvSpPr>
        <p:spPr>
          <a:xfrm>
            <a:off x="1378667" y="4160069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Modern Sans Light" pitchFamily="2" charset="0"/>
              </a:rPr>
              <a:t>#7</a:t>
            </a:r>
          </a:p>
        </p:txBody>
      </p:sp>
      <p:sp>
        <p:nvSpPr>
          <p:cNvPr id="1112" name="TextBox 1111">
            <a:extLst>
              <a:ext uri="{FF2B5EF4-FFF2-40B4-BE49-F238E27FC236}">
                <a16:creationId xmlns:a16="http://schemas.microsoft.com/office/drawing/2014/main" id="{49BD96F8-6336-57E7-0912-29F5B0CFE9CC}"/>
              </a:ext>
            </a:extLst>
          </p:cNvPr>
          <p:cNvSpPr txBox="1"/>
          <p:nvPr/>
        </p:nvSpPr>
        <p:spPr>
          <a:xfrm>
            <a:off x="2166934" y="434174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Modern Sans Light" pitchFamily="2" charset="0"/>
              </a:rPr>
              <a:t>#8</a:t>
            </a:r>
          </a:p>
        </p:txBody>
      </p:sp>
      <p:sp>
        <p:nvSpPr>
          <p:cNvPr id="1113" name="TextBox 1112">
            <a:extLst>
              <a:ext uri="{FF2B5EF4-FFF2-40B4-BE49-F238E27FC236}">
                <a16:creationId xmlns:a16="http://schemas.microsoft.com/office/drawing/2014/main" id="{17B41913-2758-7193-3804-82669A045F3C}"/>
              </a:ext>
            </a:extLst>
          </p:cNvPr>
          <p:cNvSpPr txBox="1"/>
          <p:nvPr/>
        </p:nvSpPr>
        <p:spPr>
          <a:xfrm>
            <a:off x="2751759" y="391281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Modern Sans Light" pitchFamily="2" charset="0"/>
              </a:rPr>
              <a:t>#9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16" name="Ink 1115">
                <a:extLst>
                  <a:ext uri="{FF2B5EF4-FFF2-40B4-BE49-F238E27FC236}">
                    <a16:creationId xmlns:a16="http://schemas.microsoft.com/office/drawing/2014/main" id="{217E5E80-48EC-1949-5D4A-32E306562EA5}"/>
                  </a:ext>
                </a:extLst>
              </p14:cNvPr>
              <p14:cNvContentPartPr/>
              <p14:nvPr/>
            </p14:nvContentPartPr>
            <p14:xfrm>
              <a:off x="3580391" y="3071681"/>
              <a:ext cx="117720" cy="681480"/>
            </p14:xfrm>
          </p:contentPart>
        </mc:Choice>
        <mc:Fallback xmlns="">
          <p:pic>
            <p:nvPicPr>
              <p:cNvPr id="1116" name="Ink 1115">
                <a:extLst>
                  <a:ext uri="{FF2B5EF4-FFF2-40B4-BE49-F238E27FC236}">
                    <a16:creationId xmlns:a16="http://schemas.microsoft.com/office/drawing/2014/main" id="{217E5E80-48EC-1949-5D4A-32E306562EA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62446" y="3053681"/>
                <a:ext cx="153251" cy="71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17" name="Ink 1116">
                <a:extLst>
                  <a:ext uri="{FF2B5EF4-FFF2-40B4-BE49-F238E27FC236}">
                    <a16:creationId xmlns:a16="http://schemas.microsoft.com/office/drawing/2014/main" id="{A8592477-A5A4-83B5-6542-BCC91BF2EDE9}"/>
                  </a:ext>
                </a:extLst>
              </p14:cNvPr>
              <p14:cNvContentPartPr/>
              <p14:nvPr/>
            </p14:nvContentPartPr>
            <p14:xfrm>
              <a:off x="3591731" y="3068441"/>
              <a:ext cx="123390" cy="143910"/>
            </p14:xfrm>
          </p:contentPart>
        </mc:Choice>
        <mc:Fallback xmlns="">
          <p:pic>
            <p:nvPicPr>
              <p:cNvPr id="1117" name="Ink 1116">
                <a:extLst>
                  <a:ext uri="{FF2B5EF4-FFF2-40B4-BE49-F238E27FC236}">
                    <a16:creationId xmlns:a16="http://schemas.microsoft.com/office/drawing/2014/main" id="{A8592477-A5A4-83B5-6542-BCC91BF2EDE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73744" y="3050452"/>
                <a:ext cx="159004" cy="179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18" name="Ink 1117">
                <a:extLst>
                  <a:ext uri="{FF2B5EF4-FFF2-40B4-BE49-F238E27FC236}">
                    <a16:creationId xmlns:a16="http://schemas.microsoft.com/office/drawing/2014/main" id="{1FF5D938-2875-97E2-0213-C7EAC631B886}"/>
                  </a:ext>
                </a:extLst>
              </p14:cNvPr>
              <p14:cNvContentPartPr/>
              <p14:nvPr/>
            </p14:nvContentPartPr>
            <p14:xfrm>
              <a:off x="3576611" y="3069251"/>
              <a:ext cx="1350" cy="150660"/>
            </p14:xfrm>
          </p:contentPart>
        </mc:Choice>
        <mc:Fallback xmlns="">
          <p:pic>
            <p:nvPicPr>
              <p:cNvPr id="1118" name="Ink 1117">
                <a:extLst>
                  <a:ext uri="{FF2B5EF4-FFF2-40B4-BE49-F238E27FC236}">
                    <a16:creationId xmlns:a16="http://schemas.microsoft.com/office/drawing/2014/main" id="{1FF5D938-2875-97E2-0213-C7EAC631B88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59736" y="3051272"/>
                <a:ext cx="34763" cy="1862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19" name="Ink 1118">
                <a:extLst>
                  <a:ext uri="{FF2B5EF4-FFF2-40B4-BE49-F238E27FC236}">
                    <a16:creationId xmlns:a16="http://schemas.microsoft.com/office/drawing/2014/main" id="{889AF181-0CC3-A789-97A2-22306A2A1BFA}"/>
                  </a:ext>
                </a:extLst>
              </p14:cNvPr>
              <p14:cNvContentPartPr/>
              <p14:nvPr/>
            </p14:nvContentPartPr>
            <p14:xfrm>
              <a:off x="3585791" y="3147821"/>
              <a:ext cx="135540" cy="83160"/>
            </p14:xfrm>
          </p:contentPart>
        </mc:Choice>
        <mc:Fallback xmlns="">
          <p:pic>
            <p:nvPicPr>
              <p:cNvPr id="1119" name="Ink 1118">
                <a:extLst>
                  <a:ext uri="{FF2B5EF4-FFF2-40B4-BE49-F238E27FC236}">
                    <a16:creationId xmlns:a16="http://schemas.microsoft.com/office/drawing/2014/main" id="{889AF181-0CC3-A789-97A2-22306A2A1BF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67815" y="3129821"/>
                <a:ext cx="171133" cy="118800"/>
              </a:xfrm>
              <a:prstGeom prst="rect">
                <a:avLst/>
              </a:prstGeom>
            </p:spPr>
          </p:pic>
        </mc:Fallback>
      </mc:AlternateContent>
      <p:cxnSp>
        <p:nvCxnSpPr>
          <p:cNvPr id="1137" name="Straight Connector 1136">
            <a:extLst>
              <a:ext uri="{FF2B5EF4-FFF2-40B4-BE49-F238E27FC236}">
                <a16:creationId xmlns:a16="http://schemas.microsoft.com/office/drawing/2014/main" id="{2E97B41D-2176-6778-0FFD-7CFF56B00743}"/>
              </a:ext>
            </a:extLst>
          </p:cNvPr>
          <p:cNvCxnSpPr/>
          <p:nvPr/>
        </p:nvCxnSpPr>
        <p:spPr>
          <a:xfrm flipV="1">
            <a:off x="6064615" y="1559341"/>
            <a:ext cx="0" cy="4976229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0" name="Straight Connector 1139">
            <a:extLst>
              <a:ext uri="{FF2B5EF4-FFF2-40B4-BE49-F238E27FC236}">
                <a16:creationId xmlns:a16="http://schemas.microsoft.com/office/drawing/2014/main" id="{EE2BE024-2567-4AEF-0210-268383A3D008}"/>
              </a:ext>
            </a:extLst>
          </p:cNvPr>
          <p:cNvCxnSpPr>
            <a:cxnSpLocks/>
          </p:cNvCxnSpPr>
          <p:nvPr/>
        </p:nvCxnSpPr>
        <p:spPr>
          <a:xfrm flipH="1" flipV="1">
            <a:off x="133647" y="5198049"/>
            <a:ext cx="5760720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5" name="TextBox 1144">
            <a:extLst>
              <a:ext uri="{FF2B5EF4-FFF2-40B4-BE49-F238E27FC236}">
                <a16:creationId xmlns:a16="http://schemas.microsoft.com/office/drawing/2014/main" id="{F64AB6DD-B02E-4266-D73C-B0CA6BFFAE34}"/>
              </a:ext>
            </a:extLst>
          </p:cNvPr>
          <p:cNvSpPr txBox="1"/>
          <p:nvPr/>
        </p:nvSpPr>
        <p:spPr>
          <a:xfrm>
            <a:off x="312704" y="105510"/>
            <a:ext cx="11774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MODERN SANS LIGHT" pitchFamily="2" charset="0"/>
              </a:rPr>
              <a:t>the exoplanet edge:</a:t>
            </a:r>
          </a:p>
          <a:p>
            <a:r>
              <a:rPr lang="en-US" sz="3600" dirty="0">
                <a:latin typeface="Modern Sans Light" pitchFamily="2" charset="0"/>
              </a:rPr>
              <a:t>minimum TTV period from an external perturbing planet</a:t>
            </a:r>
          </a:p>
        </p:txBody>
      </p:sp>
      <p:cxnSp>
        <p:nvCxnSpPr>
          <p:cNvPr id="1147" name="Straight Connector 1146">
            <a:extLst>
              <a:ext uri="{FF2B5EF4-FFF2-40B4-BE49-F238E27FC236}">
                <a16:creationId xmlns:a16="http://schemas.microsoft.com/office/drawing/2014/main" id="{7B4EE55C-B42E-EC9E-CE1B-E0DC8B01E7B6}"/>
              </a:ext>
            </a:extLst>
          </p:cNvPr>
          <p:cNvCxnSpPr>
            <a:cxnSpLocks/>
          </p:cNvCxnSpPr>
          <p:nvPr/>
        </p:nvCxnSpPr>
        <p:spPr>
          <a:xfrm flipH="1" flipV="1">
            <a:off x="295119" y="1355494"/>
            <a:ext cx="11612880" cy="0"/>
          </a:xfrm>
          <a:prstGeom prst="line">
            <a:avLst/>
          </a:prstGeom>
          <a:ln w="508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9F24651-E3FE-CCF1-100D-502B2072276F}"/>
              </a:ext>
            </a:extLst>
          </p:cNvPr>
          <p:cNvSpPr txBox="1"/>
          <p:nvPr/>
        </p:nvSpPr>
        <p:spPr>
          <a:xfrm>
            <a:off x="3409391" y="1514415"/>
            <a:ext cx="2484976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300" b="1" dirty="0">
                <a:solidFill>
                  <a:srgbClr val="7030A0"/>
                </a:solidFill>
                <a:latin typeface="Modern Sans Light" pitchFamily="2" charset="0"/>
              </a:rPr>
              <a:t>early TTV</a:t>
            </a:r>
          </a:p>
          <a:p>
            <a:pPr marL="342900" indent="-342900">
              <a:buFontTx/>
              <a:buChar char="-"/>
            </a:pPr>
            <a:r>
              <a:rPr lang="en-US" sz="2300" b="1" dirty="0">
                <a:solidFill>
                  <a:srgbClr val="C00000"/>
                </a:solidFill>
                <a:latin typeface="Modern Sans Light" pitchFamily="2" charset="0"/>
              </a:rPr>
              <a:t>late TTV</a:t>
            </a:r>
          </a:p>
          <a:p>
            <a:pPr marL="342900" indent="-342900">
              <a:buFontTx/>
              <a:buChar char="-"/>
            </a:pPr>
            <a:r>
              <a:rPr lang="en-US" sz="2300" b="1" dirty="0">
                <a:latin typeface="Modern Sans Light" pitchFamily="2" charset="0"/>
              </a:rPr>
              <a:t>on-time transit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A3F269B-56B3-3025-08EE-7D924A0AF86D}"/>
              </a:ext>
            </a:extLst>
          </p:cNvPr>
          <p:cNvGrpSpPr/>
          <p:nvPr/>
        </p:nvGrpSpPr>
        <p:grpSpPr>
          <a:xfrm>
            <a:off x="583618" y="5320721"/>
            <a:ext cx="4682692" cy="1317820"/>
            <a:chOff x="5545781" y="4704051"/>
            <a:chExt cx="4682692" cy="1317820"/>
          </a:xfrm>
        </p:grpSpPr>
        <p:pic>
          <p:nvPicPr>
            <p:cNvPr id="8" name="Picture 7" descr="A black text with black lines&#10;&#10;Description automatically generated with medium confidence">
              <a:extLst>
                <a:ext uri="{FF2B5EF4-FFF2-40B4-BE49-F238E27FC236}">
                  <a16:creationId xmlns:a16="http://schemas.microsoft.com/office/drawing/2014/main" id="{64BD88DA-56CB-FAED-2E10-4A8A6A6EB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377720" y="5028736"/>
              <a:ext cx="3293024" cy="99313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46E105-265E-66E3-6F6C-EFC7A193E47E}"/>
                </a:ext>
              </a:extLst>
            </p:cNvPr>
            <p:cNvSpPr txBox="1"/>
            <p:nvPr/>
          </p:nvSpPr>
          <p:spPr>
            <a:xfrm>
              <a:off x="5545781" y="4704051"/>
              <a:ext cx="4682692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300" b="1" u="sng" dirty="0">
                  <a:latin typeface="Modern Sans Light" pitchFamily="2" charset="0"/>
                </a:rPr>
                <a:t>conjunction induced TTV periods: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657A6EB-D2D6-D64C-6AB9-54FC92302D9D}"/>
                  </a:ext>
                </a:extLst>
              </p14:cNvPr>
              <p14:cNvContentPartPr/>
              <p14:nvPr/>
            </p14:nvContentPartPr>
            <p14:xfrm>
              <a:off x="2760249" y="3241762"/>
              <a:ext cx="71280" cy="40635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657A6EB-D2D6-D64C-6AB9-54FC92302D9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42249" y="3223766"/>
                <a:ext cx="106920" cy="4419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BE82AAB-2A93-5BC2-F8E2-D137D6D5710B}"/>
                  </a:ext>
                </a:extLst>
              </p14:cNvPr>
              <p14:cNvContentPartPr/>
              <p14:nvPr/>
            </p14:nvContentPartPr>
            <p14:xfrm>
              <a:off x="2757279" y="3239602"/>
              <a:ext cx="91530" cy="11043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BE82AAB-2A93-5BC2-F8E2-D137D6D5710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739332" y="3221617"/>
                <a:ext cx="127065" cy="14604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882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420EA7A-BD40-FAFA-B540-564A99379B77}"/>
              </a:ext>
            </a:extLst>
          </p:cNvPr>
          <p:cNvSpPr txBox="1"/>
          <p:nvPr/>
        </p:nvSpPr>
        <p:spPr>
          <a:xfrm>
            <a:off x="6235106" y="5386226"/>
            <a:ext cx="5757874" cy="11541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300" b="1" u="sng" dirty="0">
                <a:latin typeface="MODERN SANS LIGHT" pitchFamily="2" charset="0"/>
              </a:rPr>
              <a:t>takeaway:</a:t>
            </a:r>
          </a:p>
          <a:p>
            <a:r>
              <a:rPr lang="en-US" sz="2300" b="1" dirty="0">
                <a:latin typeface="MODERN SANS LIGHT" pitchFamily="2" charset="0"/>
              </a:rPr>
              <a:t>if P</a:t>
            </a:r>
            <a:r>
              <a:rPr lang="en-US" sz="2300" b="1" baseline="-25000" dirty="0">
                <a:latin typeface="MODERN SANS LIGHT" pitchFamily="2" charset="0"/>
              </a:rPr>
              <a:t>p</a:t>
            </a:r>
            <a:r>
              <a:rPr lang="en-US" sz="2300" b="1" dirty="0">
                <a:latin typeface="MODERN SANS LIGHT" pitchFamily="2" charset="0"/>
              </a:rPr>
              <a:t> &gt; 2P</a:t>
            </a:r>
            <a:r>
              <a:rPr lang="en-US" sz="2300" b="1" baseline="-25000" dirty="0">
                <a:latin typeface="MODERN SANS LIGHT" pitchFamily="2" charset="0"/>
              </a:rPr>
              <a:t>t</a:t>
            </a:r>
            <a:r>
              <a:rPr lang="en-US" sz="2300" b="1" dirty="0">
                <a:latin typeface="MODERN SANS LIGHT" pitchFamily="2" charset="0"/>
              </a:rPr>
              <a:t> , then conjunction TTV signal will be aliased with a period = P</a:t>
            </a:r>
            <a:r>
              <a:rPr lang="en-US" sz="2300" b="1" baseline="-25000" dirty="0">
                <a:latin typeface="MODERN SANS LIGHT" pitchFamily="2" charset="0"/>
              </a:rPr>
              <a:t>p 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FBA6964-0BE5-F00D-ABD2-8E392AC92B00}"/>
              </a:ext>
            </a:extLst>
          </p:cNvPr>
          <p:cNvGrpSpPr/>
          <p:nvPr/>
        </p:nvGrpSpPr>
        <p:grpSpPr>
          <a:xfrm>
            <a:off x="7564958" y="1494409"/>
            <a:ext cx="3336162" cy="3388637"/>
            <a:chOff x="1315032" y="4358230"/>
            <a:chExt cx="4448226" cy="451817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F24025A-558B-FC5B-E259-806EBEED97A2}"/>
                </a:ext>
              </a:extLst>
            </p:cNvPr>
            <p:cNvSpPr txBox="1"/>
            <p:nvPr/>
          </p:nvSpPr>
          <p:spPr>
            <a:xfrm>
              <a:off x="1315032" y="4358230"/>
              <a:ext cx="4448226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00" b="1" u="sng" dirty="0">
                  <a:latin typeface="MODERN SANS LIGHT" pitchFamily="2" charset="0"/>
                </a:rPr>
                <a:t>interior planet TTVs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9D1AD30-2941-CD6E-47F6-25DF461F9140}"/>
                </a:ext>
              </a:extLst>
            </p:cNvPr>
            <p:cNvGrpSpPr/>
            <p:nvPr/>
          </p:nvGrpSpPr>
          <p:grpSpPr>
            <a:xfrm>
              <a:off x="1463482" y="8281372"/>
              <a:ext cx="4120713" cy="595034"/>
              <a:chOff x="1063474" y="8281372"/>
              <a:chExt cx="4120713" cy="595034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0F09EC1-2556-7594-9959-BB7F5C64497F}"/>
                  </a:ext>
                </a:extLst>
              </p:cNvPr>
              <p:cNvGrpSpPr/>
              <p:nvPr/>
            </p:nvGrpSpPr>
            <p:grpSpPr>
              <a:xfrm>
                <a:off x="1748810" y="8281372"/>
                <a:ext cx="3435377" cy="595034"/>
                <a:chOff x="1748810" y="8281372"/>
                <a:chExt cx="3435377" cy="595034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44D65F7-D506-F293-FB58-63101D58906B}"/>
                    </a:ext>
                  </a:extLst>
                </p:cNvPr>
                <p:cNvSpPr txBox="1"/>
                <p:nvPr/>
              </p:nvSpPr>
              <p:spPr>
                <a:xfrm>
                  <a:off x="1748810" y="8281372"/>
                  <a:ext cx="2819577" cy="5950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b="1" dirty="0">
                      <a:latin typeface="MODERN SANS LIGHT" pitchFamily="2" charset="0"/>
                    </a:rPr>
                    <a:t>epoch number</a:t>
                  </a:r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D8A5B61A-D71D-F3B8-DB50-340BBAE079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4868717" y="8291564"/>
                  <a:ext cx="3" cy="630937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42C4277-8C96-1DED-6B4B-CF48ADC394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3474" y="8603237"/>
                <a:ext cx="630936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95927216-A157-0351-6860-F875866F4644}"/>
              </a:ext>
            </a:extLst>
          </p:cNvPr>
          <p:cNvGrpSpPr/>
          <p:nvPr/>
        </p:nvGrpSpPr>
        <p:grpSpPr>
          <a:xfrm>
            <a:off x="6648444" y="2117180"/>
            <a:ext cx="5328327" cy="2233568"/>
            <a:chOff x="6540870" y="2473239"/>
            <a:chExt cx="5328327" cy="2233568"/>
          </a:xfrm>
        </p:grpSpPr>
        <p:grpSp>
          <p:nvGrpSpPr>
            <p:cNvPr id="1042" name="Group 1041">
              <a:extLst>
                <a:ext uri="{FF2B5EF4-FFF2-40B4-BE49-F238E27FC236}">
                  <a16:creationId xmlns:a16="http://schemas.microsoft.com/office/drawing/2014/main" id="{1462A518-CF5E-22C5-E524-954A9C34D79C}"/>
                </a:ext>
              </a:extLst>
            </p:cNvPr>
            <p:cNvGrpSpPr/>
            <p:nvPr/>
          </p:nvGrpSpPr>
          <p:grpSpPr>
            <a:xfrm>
              <a:off x="6540870" y="2779941"/>
              <a:ext cx="5143500" cy="1701403"/>
              <a:chOff x="0" y="5092812"/>
              <a:chExt cx="6858000" cy="2268537"/>
            </a:xfrm>
          </p:grpSpPr>
          <p:grpSp>
            <p:nvGrpSpPr>
              <p:cNvPr id="1040" name="Group 1039">
                <a:extLst>
                  <a:ext uri="{FF2B5EF4-FFF2-40B4-BE49-F238E27FC236}">
                    <a16:creationId xmlns:a16="http://schemas.microsoft.com/office/drawing/2014/main" id="{F8459DE3-0330-4BF5-AC6F-48CC40D204BD}"/>
                  </a:ext>
                </a:extLst>
              </p:cNvPr>
              <p:cNvGrpSpPr/>
              <p:nvPr/>
            </p:nvGrpSpPr>
            <p:grpSpPr>
              <a:xfrm>
                <a:off x="0" y="5092812"/>
                <a:ext cx="6858000" cy="2268537"/>
                <a:chOff x="0" y="5212080"/>
                <a:chExt cx="6858000" cy="2268537"/>
              </a:xfrm>
            </p:grpSpPr>
            <p:pic>
              <p:nvPicPr>
                <p:cNvPr id="1028" name="Picture 2">
                  <a:extLst>
                    <a:ext uri="{FF2B5EF4-FFF2-40B4-BE49-F238E27FC236}">
                      <a16:creationId xmlns:a16="http://schemas.microsoft.com/office/drawing/2014/main" id="{2FCDCB79-96B0-73A4-E596-CAF71371D00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5212080"/>
                  <a:ext cx="6858000" cy="22685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29" name="Oval 1028">
                  <a:extLst>
                    <a:ext uri="{FF2B5EF4-FFF2-40B4-BE49-F238E27FC236}">
                      <a16:creationId xmlns:a16="http://schemas.microsoft.com/office/drawing/2014/main" id="{D6AB9AE7-8C82-40E6-C114-E0B3E3CF9D39}"/>
                    </a:ext>
                  </a:extLst>
                </p:cNvPr>
                <p:cNvSpPr/>
                <p:nvPr/>
              </p:nvSpPr>
              <p:spPr>
                <a:xfrm>
                  <a:off x="263503" y="6252664"/>
                  <a:ext cx="164592" cy="16459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60"/>
                </a:p>
              </p:txBody>
            </p:sp>
            <p:sp>
              <p:nvSpPr>
                <p:cNvPr id="1030" name="Oval 1029">
                  <a:extLst>
                    <a:ext uri="{FF2B5EF4-FFF2-40B4-BE49-F238E27FC236}">
                      <a16:creationId xmlns:a16="http://schemas.microsoft.com/office/drawing/2014/main" id="{314F03E6-3FA5-7B01-8903-CF18F383ED4B}"/>
                    </a:ext>
                  </a:extLst>
                </p:cNvPr>
                <p:cNvSpPr/>
                <p:nvPr/>
              </p:nvSpPr>
              <p:spPr>
                <a:xfrm>
                  <a:off x="935639" y="6911268"/>
                  <a:ext cx="164592" cy="16459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60"/>
                </a:p>
              </p:txBody>
            </p:sp>
            <p:sp>
              <p:nvSpPr>
                <p:cNvPr id="1031" name="Oval 1030">
                  <a:extLst>
                    <a:ext uri="{FF2B5EF4-FFF2-40B4-BE49-F238E27FC236}">
                      <a16:creationId xmlns:a16="http://schemas.microsoft.com/office/drawing/2014/main" id="{167D2BC7-95C9-A906-A759-59C817EBDDA8}"/>
                    </a:ext>
                  </a:extLst>
                </p:cNvPr>
                <p:cNvSpPr/>
                <p:nvPr/>
              </p:nvSpPr>
              <p:spPr>
                <a:xfrm>
                  <a:off x="1644634" y="7251305"/>
                  <a:ext cx="164592" cy="16459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60"/>
                </a:p>
              </p:txBody>
            </p:sp>
            <p:sp>
              <p:nvSpPr>
                <p:cNvPr id="1032" name="Oval 1031">
                  <a:extLst>
                    <a:ext uri="{FF2B5EF4-FFF2-40B4-BE49-F238E27FC236}">
                      <a16:creationId xmlns:a16="http://schemas.microsoft.com/office/drawing/2014/main" id="{0D0B2B1F-F4D7-AEE9-5237-0DE7C31BC003}"/>
                    </a:ext>
                  </a:extLst>
                </p:cNvPr>
                <p:cNvSpPr/>
                <p:nvPr/>
              </p:nvSpPr>
              <p:spPr>
                <a:xfrm>
                  <a:off x="2313289" y="7151653"/>
                  <a:ext cx="164592" cy="16459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60"/>
                </a:p>
              </p:txBody>
            </p:sp>
            <p:sp>
              <p:nvSpPr>
                <p:cNvPr id="1033" name="Oval 1032">
                  <a:extLst>
                    <a:ext uri="{FF2B5EF4-FFF2-40B4-BE49-F238E27FC236}">
                      <a16:creationId xmlns:a16="http://schemas.microsoft.com/office/drawing/2014/main" id="{1AB12E29-70A0-8C41-0E4E-A41589C65BB6}"/>
                    </a:ext>
                  </a:extLst>
                </p:cNvPr>
                <p:cNvSpPr/>
                <p:nvPr/>
              </p:nvSpPr>
              <p:spPr>
                <a:xfrm>
                  <a:off x="2996471" y="6634176"/>
                  <a:ext cx="164592" cy="16459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60"/>
                </a:p>
              </p:txBody>
            </p:sp>
            <p:sp>
              <p:nvSpPr>
                <p:cNvPr id="1034" name="Oval 1033">
                  <a:extLst>
                    <a:ext uri="{FF2B5EF4-FFF2-40B4-BE49-F238E27FC236}">
                      <a16:creationId xmlns:a16="http://schemas.microsoft.com/office/drawing/2014/main" id="{1C9355BD-C082-C2A6-49D7-5F49B6F9EB7E}"/>
                    </a:ext>
                  </a:extLst>
                </p:cNvPr>
                <p:cNvSpPr/>
                <p:nvPr/>
              </p:nvSpPr>
              <p:spPr>
                <a:xfrm>
                  <a:off x="3693052" y="5929556"/>
                  <a:ext cx="164592" cy="16459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60"/>
                </a:p>
              </p:txBody>
            </p:sp>
            <p:sp>
              <p:nvSpPr>
                <p:cNvPr id="1035" name="Oval 1034">
                  <a:extLst>
                    <a:ext uri="{FF2B5EF4-FFF2-40B4-BE49-F238E27FC236}">
                      <a16:creationId xmlns:a16="http://schemas.microsoft.com/office/drawing/2014/main" id="{FE28ADB8-81FD-6625-8666-DF2A253F74CF}"/>
                    </a:ext>
                  </a:extLst>
                </p:cNvPr>
                <p:cNvSpPr/>
                <p:nvPr/>
              </p:nvSpPr>
              <p:spPr>
                <a:xfrm>
                  <a:off x="4387034" y="5395712"/>
                  <a:ext cx="164592" cy="16459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60"/>
                </a:p>
              </p:txBody>
            </p:sp>
            <p:sp>
              <p:nvSpPr>
                <p:cNvPr id="1036" name="Oval 1035">
                  <a:extLst>
                    <a:ext uri="{FF2B5EF4-FFF2-40B4-BE49-F238E27FC236}">
                      <a16:creationId xmlns:a16="http://schemas.microsoft.com/office/drawing/2014/main" id="{98E9E406-D2D7-F433-5D96-5B9A9792F97E}"/>
                    </a:ext>
                  </a:extLst>
                </p:cNvPr>
                <p:cNvSpPr/>
                <p:nvPr/>
              </p:nvSpPr>
              <p:spPr>
                <a:xfrm>
                  <a:off x="5071681" y="5284537"/>
                  <a:ext cx="164592" cy="16459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60"/>
                </a:p>
              </p:txBody>
            </p:sp>
            <p:sp>
              <p:nvSpPr>
                <p:cNvPr id="1037" name="Oval 1036">
                  <a:extLst>
                    <a:ext uri="{FF2B5EF4-FFF2-40B4-BE49-F238E27FC236}">
                      <a16:creationId xmlns:a16="http://schemas.microsoft.com/office/drawing/2014/main" id="{172B35C4-F1EC-4064-4A61-C02F2A8D6CC6}"/>
                    </a:ext>
                  </a:extLst>
                </p:cNvPr>
                <p:cNvSpPr/>
                <p:nvPr/>
              </p:nvSpPr>
              <p:spPr>
                <a:xfrm>
                  <a:off x="5770223" y="5643064"/>
                  <a:ext cx="164592" cy="16459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60"/>
                </a:p>
              </p:txBody>
            </p:sp>
          </p:grpSp>
          <p:sp>
            <p:nvSpPr>
              <p:cNvPr id="1041" name="Oval 1040">
                <a:extLst>
                  <a:ext uri="{FF2B5EF4-FFF2-40B4-BE49-F238E27FC236}">
                    <a16:creationId xmlns:a16="http://schemas.microsoft.com/office/drawing/2014/main" id="{345B16B3-5BB6-56A9-BA5C-4683B3022EAE}"/>
                  </a:ext>
                </a:extLst>
              </p:cNvPr>
              <p:cNvSpPr/>
              <p:nvPr/>
            </p:nvSpPr>
            <p:spPr>
              <a:xfrm>
                <a:off x="6429905" y="6133396"/>
                <a:ext cx="164592" cy="164592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60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03CA313-8234-3A1F-CB54-D83EB61E5665}"/>
                </a:ext>
              </a:extLst>
            </p:cNvPr>
            <p:cNvSpPr txBox="1"/>
            <p:nvPr/>
          </p:nvSpPr>
          <p:spPr>
            <a:xfrm>
              <a:off x="6592904" y="3708013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odern Sans Light" pitchFamily="2" charset="0"/>
                </a:rPr>
                <a:t>#1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A05451E-6ABE-9FAE-CD58-22449C032C4D}"/>
                </a:ext>
              </a:extLst>
            </p:cNvPr>
            <p:cNvSpPr txBox="1"/>
            <p:nvPr/>
          </p:nvSpPr>
          <p:spPr>
            <a:xfrm>
              <a:off x="7276274" y="375074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Modern Sans Light" pitchFamily="2" charset="0"/>
                </a:rPr>
                <a:t>#2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DFE7062-6344-5062-F908-0061AA54539C}"/>
                </a:ext>
              </a:extLst>
            </p:cNvPr>
            <p:cNvSpPr txBox="1"/>
            <p:nvPr/>
          </p:nvSpPr>
          <p:spPr>
            <a:xfrm>
              <a:off x="7750521" y="433747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Modern Sans Light" pitchFamily="2" charset="0"/>
                </a:rPr>
                <a:t>#3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200D951-5CF1-CE9D-5516-BE0D0477CE79}"/>
                </a:ext>
              </a:extLst>
            </p:cNvPr>
            <p:cNvSpPr txBox="1"/>
            <p:nvPr/>
          </p:nvSpPr>
          <p:spPr>
            <a:xfrm>
              <a:off x="8245592" y="4296678"/>
              <a:ext cx="43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Modern Sans Light" pitchFamily="2" charset="0"/>
                </a:rPr>
                <a:t>#4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78F5CD6-B8BF-D386-7D61-008A293FF42C}"/>
                </a:ext>
              </a:extLst>
            </p:cNvPr>
            <p:cNvSpPr txBox="1"/>
            <p:nvPr/>
          </p:nvSpPr>
          <p:spPr>
            <a:xfrm>
              <a:off x="8478397" y="3573053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Modern Sans Light" pitchFamily="2" charset="0"/>
                </a:rPr>
                <a:t>#5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EE3AF12-AD22-6895-9CEE-3A42E41BB61A}"/>
                </a:ext>
              </a:extLst>
            </p:cNvPr>
            <p:cNvSpPr txBox="1"/>
            <p:nvPr/>
          </p:nvSpPr>
          <p:spPr>
            <a:xfrm>
              <a:off x="9308903" y="331278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Modern Sans Light" pitchFamily="2" charset="0"/>
                </a:rPr>
                <a:t>#6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54A2E73-05E3-BFD3-39EB-1E60D9481271}"/>
                </a:ext>
              </a:extLst>
            </p:cNvPr>
            <p:cNvSpPr txBox="1"/>
            <p:nvPr/>
          </p:nvSpPr>
          <p:spPr>
            <a:xfrm>
              <a:off x="9927644" y="2928925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Modern Sans Light" pitchFamily="2" charset="0"/>
                </a:rPr>
                <a:t>#7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6C3DEBF-FACC-F7DF-BC75-276051F7C1FE}"/>
                </a:ext>
              </a:extLst>
            </p:cNvPr>
            <p:cNvSpPr txBox="1"/>
            <p:nvPr/>
          </p:nvSpPr>
          <p:spPr>
            <a:xfrm>
              <a:off x="10409954" y="247323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Modern Sans Light" pitchFamily="2" charset="0"/>
                </a:rPr>
                <a:t>#8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5E4BD91-331B-CC5D-9217-B65518961468}"/>
                </a:ext>
              </a:extLst>
            </p:cNvPr>
            <p:cNvSpPr txBox="1"/>
            <p:nvPr/>
          </p:nvSpPr>
          <p:spPr>
            <a:xfrm>
              <a:off x="10521610" y="3146237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Modern Sans Light" pitchFamily="2" charset="0"/>
                </a:rPr>
                <a:t>#9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23908B9-F98E-E27D-123B-579C3B8FD1B7}"/>
                </a:ext>
              </a:extLst>
            </p:cNvPr>
            <p:cNvSpPr txBox="1"/>
            <p:nvPr/>
          </p:nvSpPr>
          <p:spPr>
            <a:xfrm>
              <a:off x="11365533" y="3271519"/>
              <a:ext cx="503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odern Sans Light" pitchFamily="2" charset="0"/>
                </a:rPr>
                <a:t>#10</a:t>
              </a:r>
            </a:p>
          </p:txBody>
        </p:sp>
      </p:grpSp>
      <p:pic>
        <p:nvPicPr>
          <p:cNvPr id="1087" name="Picture 2" descr="1,700+ Side Eye Icon Illustrations, Royalty-Free Vector Graphics &amp; Clip Art  - iStock">
            <a:extLst>
              <a:ext uri="{FF2B5EF4-FFF2-40B4-BE49-F238E27FC236}">
                <a16:creationId xmlns:a16="http://schemas.microsoft.com/office/drawing/2014/main" id="{EBBC5F42-E15B-9C46-5AE4-2BA9911F0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564" y="2958683"/>
            <a:ext cx="902685" cy="90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8348E2CD-9199-63FB-B6DF-FBD1333D5B8E}"/>
              </a:ext>
            </a:extLst>
          </p:cNvPr>
          <p:cNvGrpSpPr/>
          <p:nvPr/>
        </p:nvGrpSpPr>
        <p:grpSpPr>
          <a:xfrm>
            <a:off x="810609" y="2098119"/>
            <a:ext cx="2723483" cy="2661761"/>
            <a:chOff x="311463" y="2751200"/>
            <a:chExt cx="3631310" cy="3549015"/>
          </a:xfrm>
        </p:grpSpPr>
        <p:grpSp>
          <p:nvGrpSpPr>
            <p:cNvPr id="1089" name="Group 1088">
              <a:extLst>
                <a:ext uri="{FF2B5EF4-FFF2-40B4-BE49-F238E27FC236}">
                  <a16:creationId xmlns:a16="http://schemas.microsoft.com/office/drawing/2014/main" id="{E3422D6A-DFB1-4A0A-405C-4F7E4073A095}"/>
                </a:ext>
              </a:extLst>
            </p:cNvPr>
            <p:cNvGrpSpPr/>
            <p:nvPr/>
          </p:nvGrpSpPr>
          <p:grpSpPr>
            <a:xfrm>
              <a:off x="311463" y="2751200"/>
              <a:ext cx="3631310" cy="3549015"/>
              <a:chOff x="311463" y="2751200"/>
              <a:chExt cx="3631310" cy="3549015"/>
            </a:xfrm>
          </p:grpSpPr>
          <p:grpSp>
            <p:nvGrpSpPr>
              <p:cNvPr id="1091" name="Group 1090">
                <a:extLst>
                  <a:ext uri="{FF2B5EF4-FFF2-40B4-BE49-F238E27FC236}">
                    <a16:creationId xmlns:a16="http://schemas.microsoft.com/office/drawing/2014/main" id="{8B0A525D-8A91-8FED-D1ED-F730C95C6E63}"/>
                  </a:ext>
                </a:extLst>
              </p:cNvPr>
              <p:cNvGrpSpPr/>
              <p:nvPr/>
            </p:nvGrpSpPr>
            <p:grpSpPr>
              <a:xfrm>
                <a:off x="311463" y="2751200"/>
                <a:ext cx="3631310" cy="3549015"/>
                <a:chOff x="-615559" y="192022"/>
                <a:chExt cx="6455661" cy="6309360"/>
              </a:xfrm>
            </p:grpSpPr>
            <p:sp>
              <p:nvSpPr>
                <p:cNvPr id="1094" name="Oval 1093">
                  <a:extLst>
                    <a:ext uri="{FF2B5EF4-FFF2-40B4-BE49-F238E27FC236}">
                      <a16:creationId xmlns:a16="http://schemas.microsoft.com/office/drawing/2014/main" id="{1D32F078-E838-1AFA-6AB0-0A38BA7E09A2}"/>
                    </a:ext>
                  </a:extLst>
                </p:cNvPr>
                <p:cNvSpPr/>
                <p:nvPr/>
              </p:nvSpPr>
              <p:spPr>
                <a:xfrm>
                  <a:off x="-615559" y="192022"/>
                  <a:ext cx="6309360" cy="6309360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60" dirty="0"/>
                </a:p>
              </p:txBody>
            </p:sp>
            <p:sp>
              <p:nvSpPr>
                <p:cNvPr id="1095" name="Oval 1094">
                  <a:extLst>
                    <a:ext uri="{FF2B5EF4-FFF2-40B4-BE49-F238E27FC236}">
                      <a16:creationId xmlns:a16="http://schemas.microsoft.com/office/drawing/2014/main" id="{E0311E4A-C209-96D3-1E0E-00464D4232B2}"/>
                    </a:ext>
                  </a:extLst>
                </p:cNvPr>
                <p:cNvSpPr/>
                <p:nvPr/>
              </p:nvSpPr>
              <p:spPr>
                <a:xfrm>
                  <a:off x="5547494" y="3282694"/>
                  <a:ext cx="292608" cy="292608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60"/>
                </a:p>
              </p:txBody>
            </p:sp>
          </p:grpSp>
          <p:sp>
            <p:nvSpPr>
              <p:cNvPr id="1092" name="Oval 1091">
                <a:extLst>
                  <a:ext uri="{FF2B5EF4-FFF2-40B4-BE49-F238E27FC236}">
                    <a16:creationId xmlns:a16="http://schemas.microsoft.com/office/drawing/2014/main" id="{CE62D976-B400-9FDE-2EFE-E81CCB8323C2}"/>
                  </a:ext>
                </a:extLst>
              </p:cNvPr>
              <p:cNvSpPr/>
              <p:nvPr/>
            </p:nvSpPr>
            <p:spPr>
              <a:xfrm>
                <a:off x="1464178" y="3950207"/>
                <a:ext cx="1243584" cy="1243584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60" dirty="0"/>
              </a:p>
            </p:txBody>
          </p:sp>
          <p:sp>
            <p:nvSpPr>
              <p:cNvPr id="1093" name="Oval 1092">
                <a:extLst>
                  <a:ext uri="{FF2B5EF4-FFF2-40B4-BE49-F238E27FC236}">
                    <a16:creationId xmlns:a16="http://schemas.microsoft.com/office/drawing/2014/main" id="{19D65118-8DCC-DF0F-D825-637E821DDABA}"/>
                  </a:ext>
                </a:extLst>
              </p:cNvPr>
              <p:cNvSpPr/>
              <p:nvPr/>
            </p:nvSpPr>
            <p:spPr>
              <a:xfrm>
                <a:off x="2625062" y="4489703"/>
                <a:ext cx="164592" cy="164592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60"/>
              </a:p>
            </p:txBody>
          </p:sp>
        </p:grpSp>
        <p:sp>
          <p:nvSpPr>
            <p:cNvPr id="1090" name="Oval 1089">
              <a:extLst>
                <a:ext uri="{FF2B5EF4-FFF2-40B4-BE49-F238E27FC236}">
                  <a16:creationId xmlns:a16="http://schemas.microsoft.com/office/drawing/2014/main" id="{11EDA52D-BFA1-C4D2-162B-04E51503DF19}"/>
                </a:ext>
              </a:extLst>
            </p:cNvPr>
            <p:cNvSpPr/>
            <p:nvPr/>
          </p:nvSpPr>
          <p:spPr>
            <a:xfrm>
              <a:off x="1751643" y="4238057"/>
              <a:ext cx="668655" cy="667887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60" dirty="0"/>
            </a:p>
          </p:txBody>
        </p:sp>
      </p:grpSp>
      <p:sp>
        <p:nvSpPr>
          <p:cNvPr id="1097" name="Oval 1096">
            <a:extLst>
              <a:ext uri="{FF2B5EF4-FFF2-40B4-BE49-F238E27FC236}">
                <a16:creationId xmlns:a16="http://schemas.microsoft.com/office/drawing/2014/main" id="{C5E1656B-D1AB-B0FE-D903-E12F335808FF}"/>
              </a:ext>
            </a:extLst>
          </p:cNvPr>
          <p:cNvSpPr/>
          <p:nvPr/>
        </p:nvSpPr>
        <p:spPr>
          <a:xfrm>
            <a:off x="3089390" y="2508946"/>
            <a:ext cx="123444" cy="12344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60"/>
          </a:p>
        </p:txBody>
      </p:sp>
      <p:sp>
        <p:nvSpPr>
          <p:cNvPr id="1098" name="Oval 1097">
            <a:extLst>
              <a:ext uri="{FF2B5EF4-FFF2-40B4-BE49-F238E27FC236}">
                <a16:creationId xmlns:a16="http://schemas.microsoft.com/office/drawing/2014/main" id="{CA0CDF22-7324-52E5-D806-5C47B26351A2}"/>
              </a:ext>
            </a:extLst>
          </p:cNvPr>
          <p:cNvSpPr/>
          <p:nvPr/>
        </p:nvSpPr>
        <p:spPr>
          <a:xfrm>
            <a:off x="2267461" y="2043941"/>
            <a:ext cx="135788" cy="12344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60"/>
          </a:p>
        </p:txBody>
      </p:sp>
      <p:sp>
        <p:nvSpPr>
          <p:cNvPr id="1099" name="Oval 1098">
            <a:extLst>
              <a:ext uri="{FF2B5EF4-FFF2-40B4-BE49-F238E27FC236}">
                <a16:creationId xmlns:a16="http://schemas.microsoft.com/office/drawing/2014/main" id="{2FA97528-1368-CD11-9924-96488741E1F1}"/>
              </a:ext>
            </a:extLst>
          </p:cNvPr>
          <p:cNvSpPr/>
          <p:nvPr/>
        </p:nvSpPr>
        <p:spPr>
          <a:xfrm>
            <a:off x="1325346" y="2265697"/>
            <a:ext cx="123444" cy="12344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60"/>
          </a:p>
        </p:txBody>
      </p:sp>
      <p:sp>
        <p:nvSpPr>
          <p:cNvPr id="1100" name="Oval 1099">
            <a:extLst>
              <a:ext uri="{FF2B5EF4-FFF2-40B4-BE49-F238E27FC236}">
                <a16:creationId xmlns:a16="http://schemas.microsoft.com/office/drawing/2014/main" id="{01BAE1EA-5108-3413-72D6-6A4D51EB67FF}"/>
              </a:ext>
            </a:extLst>
          </p:cNvPr>
          <p:cNvSpPr/>
          <p:nvPr/>
        </p:nvSpPr>
        <p:spPr>
          <a:xfrm>
            <a:off x="795235" y="2957927"/>
            <a:ext cx="123444" cy="12344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60"/>
          </a:p>
        </p:txBody>
      </p:sp>
      <p:sp>
        <p:nvSpPr>
          <p:cNvPr id="1101" name="Oval 1100">
            <a:extLst>
              <a:ext uri="{FF2B5EF4-FFF2-40B4-BE49-F238E27FC236}">
                <a16:creationId xmlns:a16="http://schemas.microsoft.com/office/drawing/2014/main" id="{B5F36310-FA6C-79C8-6E0A-97009DB8532A}"/>
              </a:ext>
            </a:extLst>
          </p:cNvPr>
          <p:cNvSpPr/>
          <p:nvPr/>
        </p:nvSpPr>
        <p:spPr>
          <a:xfrm>
            <a:off x="810608" y="3833155"/>
            <a:ext cx="123444" cy="12344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60"/>
          </a:p>
        </p:txBody>
      </p:sp>
      <p:sp>
        <p:nvSpPr>
          <p:cNvPr id="1102" name="Oval 1101">
            <a:extLst>
              <a:ext uri="{FF2B5EF4-FFF2-40B4-BE49-F238E27FC236}">
                <a16:creationId xmlns:a16="http://schemas.microsoft.com/office/drawing/2014/main" id="{4F33E3C5-D067-07C7-0A99-E72EFC80A850}"/>
              </a:ext>
            </a:extLst>
          </p:cNvPr>
          <p:cNvSpPr/>
          <p:nvPr/>
        </p:nvSpPr>
        <p:spPr>
          <a:xfrm>
            <a:off x="1352208" y="4474576"/>
            <a:ext cx="123444" cy="12344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60"/>
          </a:p>
        </p:txBody>
      </p:sp>
      <p:sp>
        <p:nvSpPr>
          <p:cNvPr id="1103" name="Oval 1102">
            <a:extLst>
              <a:ext uri="{FF2B5EF4-FFF2-40B4-BE49-F238E27FC236}">
                <a16:creationId xmlns:a16="http://schemas.microsoft.com/office/drawing/2014/main" id="{D04E3913-E962-DEEE-7EAB-B2C0813AD518}"/>
              </a:ext>
            </a:extLst>
          </p:cNvPr>
          <p:cNvSpPr/>
          <p:nvPr/>
        </p:nvSpPr>
        <p:spPr>
          <a:xfrm>
            <a:off x="2313565" y="4687930"/>
            <a:ext cx="123444" cy="12344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60"/>
          </a:p>
        </p:txBody>
      </p:sp>
      <p:sp>
        <p:nvSpPr>
          <p:cNvPr id="1104" name="Oval 1103">
            <a:extLst>
              <a:ext uri="{FF2B5EF4-FFF2-40B4-BE49-F238E27FC236}">
                <a16:creationId xmlns:a16="http://schemas.microsoft.com/office/drawing/2014/main" id="{F40930B7-44A7-084C-A171-80E80BB78E7D}"/>
              </a:ext>
            </a:extLst>
          </p:cNvPr>
          <p:cNvSpPr/>
          <p:nvPr/>
        </p:nvSpPr>
        <p:spPr>
          <a:xfrm>
            <a:off x="3107671" y="4204707"/>
            <a:ext cx="123444" cy="12344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60"/>
          </a:p>
        </p:txBody>
      </p:sp>
      <p:sp>
        <p:nvSpPr>
          <p:cNvPr id="1105" name="TextBox 1104">
            <a:extLst>
              <a:ext uri="{FF2B5EF4-FFF2-40B4-BE49-F238E27FC236}">
                <a16:creationId xmlns:a16="http://schemas.microsoft.com/office/drawing/2014/main" id="{65DBA657-EF96-99BA-E20C-4E6BD6741D70}"/>
              </a:ext>
            </a:extLst>
          </p:cNvPr>
          <p:cNvSpPr txBox="1"/>
          <p:nvPr/>
        </p:nvSpPr>
        <p:spPr>
          <a:xfrm>
            <a:off x="2986674" y="2965454"/>
            <a:ext cx="503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ern Sans Light" pitchFamily="2" charset="0"/>
              </a:rPr>
              <a:t>#1</a:t>
            </a:r>
          </a:p>
          <a:p>
            <a:r>
              <a:rPr lang="en-US" dirty="0">
                <a:latin typeface="Modern Sans Light" pitchFamily="2" charset="0"/>
              </a:rPr>
              <a:t>&amp; </a:t>
            </a:r>
          </a:p>
          <a:p>
            <a:r>
              <a:rPr lang="en-US" dirty="0">
                <a:latin typeface="Modern Sans Light" pitchFamily="2" charset="0"/>
              </a:rPr>
              <a:t>#10</a:t>
            </a:r>
          </a:p>
        </p:txBody>
      </p:sp>
      <p:sp>
        <p:nvSpPr>
          <p:cNvPr id="1106" name="TextBox 1105">
            <a:extLst>
              <a:ext uri="{FF2B5EF4-FFF2-40B4-BE49-F238E27FC236}">
                <a16:creationId xmlns:a16="http://schemas.microsoft.com/office/drawing/2014/main" id="{1BECC5D5-37A8-A374-7B6C-CD633FFEFDF8}"/>
              </a:ext>
            </a:extLst>
          </p:cNvPr>
          <p:cNvSpPr txBox="1"/>
          <p:nvPr/>
        </p:nvSpPr>
        <p:spPr>
          <a:xfrm>
            <a:off x="2762034" y="256345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Modern Sans Light" pitchFamily="2" charset="0"/>
              </a:rPr>
              <a:t>#2</a:t>
            </a:r>
          </a:p>
        </p:txBody>
      </p:sp>
      <p:sp>
        <p:nvSpPr>
          <p:cNvPr id="1107" name="TextBox 1106">
            <a:extLst>
              <a:ext uri="{FF2B5EF4-FFF2-40B4-BE49-F238E27FC236}">
                <a16:creationId xmlns:a16="http://schemas.microsoft.com/office/drawing/2014/main" id="{8F060475-174E-A8E1-6547-2D8463E4F5A1}"/>
              </a:ext>
            </a:extLst>
          </p:cNvPr>
          <p:cNvSpPr txBox="1"/>
          <p:nvPr/>
        </p:nvSpPr>
        <p:spPr>
          <a:xfrm>
            <a:off x="2098127" y="215820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Modern Sans Light" pitchFamily="2" charset="0"/>
              </a:rPr>
              <a:t>#3</a:t>
            </a:r>
          </a:p>
        </p:txBody>
      </p:sp>
      <p:sp>
        <p:nvSpPr>
          <p:cNvPr id="1108" name="TextBox 1107">
            <a:extLst>
              <a:ext uri="{FF2B5EF4-FFF2-40B4-BE49-F238E27FC236}">
                <a16:creationId xmlns:a16="http://schemas.microsoft.com/office/drawing/2014/main" id="{82E8DC88-3E3E-5BC8-FFCF-5BBB33B5AB37}"/>
              </a:ext>
            </a:extLst>
          </p:cNvPr>
          <p:cNvSpPr txBox="1"/>
          <p:nvPr/>
        </p:nvSpPr>
        <p:spPr>
          <a:xfrm>
            <a:off x="1338206" y="235634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Modern Sans Light" pitchFamily="2" charset="0"/>
              </a:rPr>
              <a:t>#4</a:t>
            </a:r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62891A60-B66A-6582-9802-226BAE01AFBE}"/>
              </a:ext>
            </a:extLst>
          </p:cNvPr>
          <p:cNvSpPr txBox="1"/>
          <p:nvPr/>
        </p:nvSpPr>
        <p:spPr>
          <a:xfrm>
            <a:off x="896379" y="297648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Modern Sans Light" pitchFamily="2" charset="0"/>
              </a:rPr>
              <a:t>#5</a:t>
            </a:r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065455B7-68C1-4822-1CB0-2E1BAF022956}"/>
              </a:ext>
            </a:extLst>
          </p:cNvPr>
          <p:cNvSpPr txBox="1"/>
          <p:nvPr/>
        </p:nvSpPr>
        <p:spPr>
          <a:xfrm>
            <a:off x="947088" y="366018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Modern Sans Light" pitchFamily="2" charset="0"/>
              </a:rPr>
              <a:t>#6</a:t>
            </a:r>
          </a:p>
        </p:txBody>
      </p:sp>
      <p:sp>
        <p:nvSpPr>
          <p:cNvPr id="1111" name="TextBox 1110">
            <a:extLst>
              <a:ext uri="{FF2B5EF4-FFF2-40B4-BE49-F238E27FC236}">
                <a16:creationId xmlns:a16="http://schemas.microsoft.com/office/drawing/2014/main" id="{96E5924D-86A2-075D-5554-437CAD77F184}"/>
              </a:ext>
            </a:extLst>
          </p:cNvPr>
          <p:cNvSpPr txBox="1"/>
          <p:nvPr/>
        </p:nvSpPr>
        <p:spPr>
          <a:xfrm>
            <a:off x="1378667" y="4160069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Modern Sans Light" pitchFamily="2" charset="0"/>
              </a:rPr>
              <a:t>#7</a:t>
            </a:r>
          </a:p>
        </p:txBody>
      </p:sp>
      <p:sp>
        <p:nvSpPr>
          <p:cNvPr id="1112" name="TextBox 1111">
            <a:extLst>
              <a:ext uri="{FF2B5EF4-FFF2-40B4-BE49-F238E27FC236}">
                <a16:creationId xmlns:a16="http://schemas.microsoft.com/office/drawing/2014/main" id="{49BD96F8-6336-57E7-0912-29F5B0CFE9CC}"/>
              </a:ext>
            </a:extLst>
          </p:cNvPr>
          <p:cNvSpPr txBox="1"/>
          <p:nvPr/>
        </p:nvSpPr>
        <p:spPr>
          <a:xfrm>
            <a:off x="2166934" y="434174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Modern Sans Light" pitchFamily="2" charset="0"/>
              </a:rPr>
              <a:t>#8</a:t>
            </a:r>
          </a:p>
        </p:txBody>
      </p:sp>
      <p:sp>
        <p:nvSpPr>
          <p:cNvPr id="1113" name="TextBox 1112">
            <a:extLst>
              <a:ext uri="{FF2B5EF4-FFF2-40B4-BE49-F238E27FC236}">
                <a16:creationId xmlns:a16="http://schemas.microsoft.com/office/drawing/2014/main" id="{17B41913-2758-7193-3804-82669A045F3C}"/>
              </a:ext>
            </a:extLst>
          </p:cNvPr>
          <p:cNvSpPr txBox="1"/>
          <p:nvPr/>
        </p:nvSpPr>
        <p:spPr>
          <a:xfrm>
            <a:off x="2751759" y="391281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Modern Sans Light" pitchFamily="2" charset="0"/>
              </a:rPr>
              <a:t>#9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14" name="Ink 1113">
                <a:extLst>
                  <a:ext uri="{FF2B5EF4-FFF2-40B4-BE49-F238E27FC236}">
                    <a16:creationId xmlns:a16="http://schemas.microsoft.com/office/drawing/2014/main" id="{8AFCC79C-B566-0F99-11CB-E476D3710365}"/>
                  </a:ext>
                </a:extLst>
              </p14:cNvPr>
              <p14:cNvContentPartPr/>
              <p14:nvPr/>
            </p14:nvContentPartPr>
            <p14:xfrm>
              <a:off x="2760249" y="3241762"/>
              <a:ext cx="71280" cy="406350"/>
            </p14:xfrm>
          </p:contentPart>
        </mc:Choice>
        <mc:Fallback xmlns="">
          <p:pic>
            <p:nvPicPr>
              <p:cNvPr id="1114" name="Ink 1113">
                <a:extLst>
                  <a:ext uri="{FF2B5EF4-FFF2-40B4-BE49-F238E27FC236}">
                    <a16:creationId xmlns:a16="http://schemas.microsoft.com/office/drawing/2014/main" id="{8AFCC79C-B566-0F99-11CB-E476D371036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42249" y="3223766"/>
                <a:ext cx="106920" cy="4419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15" name="Ink 1114">
                <a:extLst>
                  <a:ext uri="{FF2B5EF4-FFF2-40B4-BE49-F238E27FC236}">
                    <a16:creationId xmlns:a16="http://schemas.microsoft.com/office/drawing/2014/main" id="{87785CA5-D762-975F-B168-D6D520DB6582}"/>
                  </a:ext>
                </a:extLst>
              </p14:cNvPr>
              <p14:cNvContentPartPr/>
              <p14:nvPr/>
            </p14:nvContentPartPr>
            <p14:xfrm>
              <a:off x="2757279" y="3239602"/>
              <a:ext cx="91530" cy="110430"/>
            </p14:xfrm>
          </p:contentPart>
        </mc:Choice>
        <mc:Fallback xmlns="">
          <p:pic>
            <p:nvPicPr>
              <p:cNvPr id="1115" name="Ink 1114">
                <a:extLst>
                  <a:ext uri="{FF2B5EF4-FFF2-40B4-BE49-F238E27FC236}">
                    <a16:creationId xmlns:a16="http://schemas.microsoft.com/office/drawing/2014/main" id="{87785CA5-D762-975F-B168-D6D520DB658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9332" y="3221617"/>
                <a:ext cx="127065" cy="1460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16" name="Ink 1115">
                <a:extLst>
                  <a:ext uri="{FF2B5EF4-FFF2-40B4-BE49-F238E27FC236}">
                    <a16:creationId xmlns:a16="http://schemas.microsoft.com/office/drawing/2014/main" id="{217E5E80-48EC-1949-5D4A-32E306562EA5}"/>
                  </a:ext>
                </a:extLst>
              </p14:cNvPr>
              <p14:cNvContentPartPr/>
              <p14:nvPr/>
            </p14:nvContentPartPr>
            <p14:xfrm>
              <a:off x="3580391" y="3071681"/>
              <a:ext cx="117720" cy="681480"/>
            </p14:xfrm>
          </p:contentPart>
        </mc:Choice>
        <mc:Fallback xmlns="">
          <p:pic>
            <p:nvPicPr>
              <p:cNvPr id="1116" name="Ink 1115">
                <a:extLst>
                  <a:ext uri="{FF2B5EF4-FFF2-40B4-BE49-F238E27FC236}">
                    <a16:creationId xmlns:a16="http://schemas.microsoft.com/office/drawing/2014/main" id="{217E5E80-48EC-1949-5D4A-32E306562EA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62446" y="3053681"/>
                <a:ext cx="153251" cy="71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17" name="Ink 1116">
                <a:extLst>
                  <a:ext uri="{FF2B5EF4-FFF2-40B4-BE49-F238E27FC236}">
                    <a16:creationId xmlns:a16="http://schemas.microsoft.com/office/drawing/2014/main" id="{A8592477-A5A4-83B5-6542-BCC91BF2EDE9}"/>
                  </a:ext>
                </a:extLst>
              </p14:cNvPr>
              <p14:cNvContentPartPr/>
              <p14:nvPr/>
            </p14:nvContentPartPr>
            <p14:xfrm>
              <a:off x="3591731" y="3068441"/>
              <a:ext cx="123390" cy="143910"/>
            </p14:xfrm>
          </p:contentPart>
        </mc:Choice>
        <mc:Fallback xmlns="">
          <p:pic>
            <p:nvPicPr>
              <p:cNvPr id="1117" name="Ink 1116">
                <a:extLst>
                  <a:ext uri="{FF2B5EF4-FFF2-40B4-BE49-F238E27FC236}">
                    <a16:creationId xmlns:a16="http://schemas.microsoft.com/office/drawing/2014/main" id="{A8592477-A5A4-83B5-6542-BCC91BF2EDE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73744" y="3050452"/>
                <a:ext cx="159004" cy="179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18" name="Ink 1117">
                <a:extLst>
                  <a:ext uri="{FF2B5EF4-FFF2-40B4-BE49-F238E27FC236}">
                    <a16:creationId xmlns:a16="http://schemas.microsoft.com/office/drawing/2014/main" id="{1FF5D938-2875-97E2-0213-C7EAC631B886}"/>
                  </a:ext>
                </a:extLst>
              </p14:cNvPr>
              <p14:cNvContentPartPr/>
              <p14:nvPr/>
            </p14:nvContentPartPr>
            <p14:xfrm>
              <a:off x="3576611" y="3069251"/>
              <a:ext cx="1350" cy="150660"/>
            </p14:xfrm>
          </p:contentPart>
        </mc:Choice>
        <mc:Fallback xmlns="">
          <p:pic>
            <p:nvPicPr>
              <p:cNvPr id="1118" name="Ink 1117">
                <a:extLst>
                  <a:ext uri="{FF2B5EF4-FFF2-40B4-BE49-F238E27FC236}">
                    <a16:creationId xmlns:a16="http://schemas.microsoft.com/office/drawing/2014/main" id="{1FF5D938-2875-97E2-0213-C7EAC631B88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59736" y="3051272"/>
                <a:ext cx="34763" cy="1862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19" name="Ink 1118">
                <a:extLst>
                  <a:ext uri="{FF2B5EF4-FFF2-40B4-BE49-F238E27FC236}">
                    <a16:creationId xmlns:a16="http://schemas.microsoft.com/office/drawing/2014/main" id="{889AF181-0CC3-A789-97A2-22306A2A1BFA}"/>
                  </a:ext>
                </a:extLst>
              </p14:cNvPr>
              <p14:cNvContentPartPr/>
              <p14:nvPr/>
            </p14:nvContentPartPr>
            <p14:xfrm>
              <a:off x="3585791" y="3147821"/>
              <a:ext cx="135540" cy="83160"/>
            </p14:xfrm>
          </p:contentPart>
        </mc:Choice>
        <mc:Fallback xmlns="">
          <p:pic>
            <p:nvPicPr>
              <p:cNvPr id="1119" name="Ink 1118">
                <a:extLst>
                  <a:ext uri="{FF2B5EF4-FFF2-40B4-BE49-F238E27FC236}">
                    <a16:creationId xmlns:a16="http://schemas.microsoft.com/office/drawing/2014/main" id="{889AF181-0CC3-A789-97A2-22306A2A1BF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567815" y="3129821"/>
                <a:ext cx="171133" cy="118800"/>
              </a:xfrm>
              <a:prstGeom prst="rect">
                <a:avLst/>
              </a:prstGeom>
            </p:spPr>
          </p:pic>
        </mc:Fallback>
      </mc:AlternateContent>
      <p:cxnSp>
        <p:nvCxnSpPr>
          <p:cNvPr id="1137" name="Straight Connector 1136">
            <a:extLst>
              <a:ext uri="{FF2B5EF4-FFF2-40B4-BE49-F238E27FC236}">
                <a16:creationId xmlns:a16="http://schemas.microsoft.com/office/drawing/2014/main" id="{2E97B41D-2176-6778-0FFD-7CFF56B00743}"/>
              </a:ext>
            </a:extLst>
          </p:cNvPr>
          <p:cNvCxnSpPr/>
          <p:nvPr/>
        </p:nvCxnSpPr>
        <p:spPr>
          <a:xfrm flipV="1">
            <a:off x="6064615" y="1559341"/>
            <a:ext cx="0" cy="4976229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8" name="Straight Connector 1137">
            <a:extLst>
              <a:ext uri="{FF2B5EF4-FFF2-40B4-BE49-F238E27FC236}">
                <a16:creationId xmlns:a16="http://schemas.microsoft.com/office/drawing/2014/main" id="{B09252F4-79C6-C4C4-712E-2A140F2ACEE5}"/>
              </a:ext>
            </a:extLst>
          </p:cNvPr>
          <p:cNvCxnSpPr>
            <a:cxnSpLocks/>
          </p:cNvCxnSpPr>
          <p:nvPr/>
        </p:nvCxnSpPr>
        <p:spPr>
          <a:xfrm flipH="1" flipV="1">
            <a:off x="6232260" y="5194530"/>
            <a:ext cx="5760720" cy="3516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0" name="Straight Connector 1139">
            <a:extLst>
              <a:ext uri="{FF2B5EF4-FFF2-40B4-BE49-F238E27FC236}">
                <a16:creationId xmlns:a16="http://schemas.microsoft.com/office/drawing/2014/main" id="{EE2BE024-2567-4AEF-0210-268383A3D008}"/>
              </a:ext>
            </a:extLst>
          </p:cNvPr>
          <p:cNvCxnSpPr>
            <a:cxnSpLocks/>
          </p:cNvCxnSpPr>
          <p:nvPr/>
        </p:nvCxnSpPr>
        <p:spPr>
          <a:xfrm flipH="1" flipV="1">
            <a:off x="133647" y="5198049"/>
            <a:ext cx="5760720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5" name="TextBox 1144">
            <a:extLst>
              <a:ext uri="{FF2B5EF4-FFF2-40B4-BE49-F238E27FC236}">
                <a16:creationId xmlns:a16="http://schemas.microsoft.com/office/drawing/2014/main" id="{F64AB6DD-B02E-4266-D73C-B0CA6BFFAE34}"/>
              </a:ext>
            </a:extLst>
          </p:cNvPr>
          <p:cNvSpPr txBox="1"/>
          <p:nvPr/>
        </p:nvSpPr>
        <p:spPr>
          <a:xfrm>
            <a:off x="312704" y="105510"/>
            <a:ext cx="11774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MODERN SANS LIGHT" pitchFamily="2" charset="0"/>
              </a:rPr>
              <a:t>the exoplanet edge:</a:t>
            </a:r>
          </a:p>
          <a:p>
            <a:r>
              <a:rPr lang="en-US" sz="3600" dirty="0">
                <a:latin typeface="Modern Sans Light" pitchFamily="2" charset="0"/>
              </a:rPr>
              <a:t>minimum TTV period from an external perturbing planet</a:t>
            </a:r>
          </a:p>
        </p:txBody>
      </p:sp>
      <p:cxnSp>
        <p:nvCxnSpPr>
          <p:cNvPr id="1147" name="Straight Connector 1146">
            <a:extLst>
              <a:ext uri="{FF2B5EF4-FFF2-40B4-BE49-F238E27FC236}">
                <a16:creationId xmlns:a16="http://schemas.microsoft.com/office/drawing/2014/main" id="{7B4EE55C-B42E-EC9E-CE1B-E0DC8B01E7B6}"/>
              </a:ext>
            </a:extLst>
          </p:cNvPr>
          <p:cNvCxnSpPr>
            <a:cxnSpLocks/>
          </p:cNvCxnSpPr>
          <p:nvPr/>
        </p:nvCxnSpPr>
        <p:spPr>
          <a:xfrm flipH="1" flipV="1">
            <a:off x="295119" y="1355494"/>
            <a:ext cx="11612880" cy="0"/>
          </a:xfrm>
          <a:prstGeom prst="line">
            <a:avLst/>
          </a:prstGeom>
          <a:ln w="508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775A72-231D-EF0C-D07F-6A285A05AE7D}"/>
              </a:ext>
            </a:extLst>
          </p:cNvPr>
          <p:cNvSpPr txBox="1"/>
          <p:nvPr/>
        </p:nvSpPr>
        <p:spPr>
          <a:xfrm>
            <a:off x="3409391" y="1514415"/>
            <a:ext cx="2484976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300" b="1" dirty="0">
                <a:solidFill>
                  <a:srgbClr val="7030A0"/>
                </a:solidFill>
                <a:latin typeface="Modern Sans Light" pitchFamily="2" charset="0"/>
              </a:rPr>
              <a:t>early TTV</a:t>
            </a:r>
          </a:p>
          <a:p>
            <a:pPr marL="342900" indent="-342900">
              <a:buFontTx/>
              <a:buChar char="-"/>
            </a:pPr>
            <a:r>
              <a:rPr lang="en-US" sz="2300" b="1" dirty="0">
                <a:solidFill>
                  <a:srgbClr val="C00000"/>
                </a:solidFill>
                <a:latin typeface="Modern Sans Light" pitchFamily="2" charset="0"/>
              </a:rPr>
              <a:t>late TTV</a:t>
            </a:r>
          </a:p>
          <a:p>
            <a:pPr marL="342900" indent="-342900">
              <a:buFontTx/>
              <a:buChar char="-"/>
            </a:pPr>
            <a:r>
              <a:rPr lang="en-US" sz="2300" b="1" dirty="0">
                <a:latin typeface="Modern Sans Light" pitchFamily="2" charset="0"/>
              </a:rPr>
              <a:t>on-time transit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500A4F-39A1-0F7B-DF37-F9D01437526C}"/>
              </a:ext>
            </a:extLst>
          </p:cNvPr>
          <p:cNvGrpSpPr/>
          <p:nvPr/>
        </p:nvGrpSpPr>
        <p:grpSpPr>
          <a:xfrm>
            <a:off x="583618" y="5320721"/>
            <a:ext cx="4682692" cy="1317820"/>
            <a:chOff x="5545781" y="4704051"/>
            <a:chExt cx="4682692" cy="1317820"/>
          </a:xfrm>
        </p:grpSpPr>
        <p:pic>
          <p:nvPicPr>
            <p:cNvPr id="5" name="Picture 4" descr="A black text with black lines&#10;&#10;Description automatically generated with medium confidence">
              <a:extLst>
                <a:ext uri="{FF2B5EF4-FFF2-40B4-BE49-F238E27FC236}">
                  <a16:creationId xmlns:a16="http://schemas.microsoft.com/office/drawing/2014/main" id="{3CEB68E3-8512-FD70-D586-DFB20796D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377720" y="5028736"/>
              <a:ext cx="3293024" cy="99313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43CA4D-833B-23E2-B092-CE8EBB99D997}"/>
                </a:ext>
              </a:extLst>
            </p:cNvPr>
            <p:cNvSpPr txBox="1"/>
            <p:nvPr/>
          </p:nvSpPr>
          <p:spPr>
            <a:xfrm>
              <a:off x="5545781" y="4704051"/>
              <a:ext cx="4682692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300" b="1" u="sng" dirty="0">
                  <a:latin typeface="Modern Sans Light" pitchFamily="2" charset="0"/>
                </a:rPr>
                <a:t>conjunction induced TTV periods: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97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1254</TotalTime>
  <Words>209</Words>
  <Application>Microsoft Macintosh PowerPoint</Application>
  <PresentationFormat>Custom</PresentationFormat>
  <Paragraphs>67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Modern Sans Light</vt:lpstr>
      <vt:lpstr>Modern Sans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Yahalomi</dc:creator>
  <cp:lastModifiedBy>Daniel Yahalomi</cp:lastModifiedBy>
  <cp:revision>111</cp:revision>
  <dcterms:created xsi:type="dcterms:W3CDTF">2023-09-06T21:18:11Z</dcterms:created>
  <dcterms:modified xsi:type="dcterms:W3CDTF">2023-09-22T16:24:53Z</dcterms:modified>
</cp:coreProperties>
</file>