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4" r:id="rId1"/>
  </p:sldMasterIdLst>
  <p:sldIdLst>
    <p:sldId id="256" r:id="rId2"/>
  </p:sldIdLst>
  <p:sldSz cx="30175200" cy="30175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558"/>
  </p:normalViewPr>
  <p:slideViewPr>
    <p:cSldViewPr snapToGrid="0">
      <p:cViewPr>
        <p:scale>
          <a:sx n="37" d="100"/>
          <a:sy n="37" d="100"/>
        </p:scale>
        <p:origin x="648" y="-16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63140" y="4938397"/>
            <a:ext cx="25648920" cy="10505440"/>
          </a:xfrm>
        </p:spPr>
        <p:txBody>
          <a:bodyPr anchor="b"/>
          <a:lstStyle>
            <a:lvl1pPr algn="ctr">
              <a:defRPr sz="19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71900" y="15848967"/>
            <a:ext cx="22631400" cy="7285353"/>
          </a:xfrm>
        </p:spPr>
        <p:txBody>
          <a:bodyPr/>
          <a:lstStyle>
            <a:lvl1pPr marL="0" indent="0" algn="ctr">
              <a:buNone/>
              <a:defRPr sz="7920"/>
            </a:lvl1pPr>
            <a:lvl2pPr marL="1508760" indent="0" algn="ctr">
              <a:buNone/>
              <a:defRPr sz="6600"/>
            </a:lvl2pPr>
            <a:lvl3pPr marL="3017520" indent="0" algn="ctr">
              <a:buNone/>
              <a:defRPr sz="5940"/>
            </a:lvl3pPr>
            <a:lvl4pPr marL="4526280" indent="0" algn="ctr">
              <a:buNone/>
              <a:defRPr sz="5280"/>
            </a:lvl4pPr>
            <a:lvl5pPr marL="6035040" indent="0" algn="ctr">
              <a:buNone/>
              <a:defRPr sz="5280"/>
            </a:lvl5pPr>
            <a:lvl6pPr marL="7543800" indent="0" algn="ctr">
              <a:buNone/>
              <a:defRPr sz="5280"/>
            </a:lvl6pPr>
            <a:lvl7pPr marL="9052560" indent="0" algn="ctr">
              <a:buNone/>
              <a:defRPr sz="5280"/>
            </a:lvl7pPr>
            <a:lvl8pPr marL="10561320" indent="0" algn="ctr">
              <a:buNone/>
              <a:defRPr sz="5280"/>
            </a:lvl8pPr>
            <a:lvl9pPr marL="12070080" indent="0" algn="ctr">
              <a:buNone/>
              <a:defRPr sz="52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58CA9-CE49-3940-85E9-5C1849C97184}" type="datetimeFigureOut">
              <a:rPr lang="en-US" smtClean="0"/>
              <a:t>9/19/23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48271-629F-2149-A374-C9F5D0D33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192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58CA9-CE49-3940-85E9-5C1849C97184}" type="datetimeFigureOut">
              <a:rPr lang="en-US" smtClean="0"/>
              <a:t>9/19/23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48271-629F-2149-A374-C9F5D0D33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981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594129" y="1606550"/>
            <a:ext cx="6506528" cy="255720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74546" y="1606550"/>
            <a:ext cx="19142393" cy="255720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58CA9-CE49-3940-85E9-5C1849C97184}" type="datetimeFigureOut">
              <a:rPr lang="en-US" smtClean="0"/>
              <a:t>9/19/23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48271-629F-2149-A374-C9F5D0D33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745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58CA9-CE49-3940-85E9-5C1849C97184}" type="datetimeFigureOut">
              <a:rPr lang="en-US" smtClean="0"/>
              <a:t>9/19/23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48271-629F-2149-A374-C9F5D0D33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264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8830" y="7522854"/>
            <a:ext cx="26026110" cy="12552043"/>
          </a:xfrm>
        </p:spPr>
        <p:txBody>
          <a:bodyPr anchor="b"/>
          <a:lstStyle>
            <a:lvl1pPr>
              <a:defRPr sz="19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58830" y="20193644"/>
            <a:ext cx="26026110" cy="6600823"/>
          </a:xfrm>
        </p:spPr>
        <p:txBody>
          <a:bodyPr/>
          <a:lstStyle>
            <a:lvl1pPr marL="0" indent="0">
              <a:buNone/>
              <a:defRPr sz="7920">
                <a:solidFill>
                  <a:schemeClr val="tx1"/>
                </a:solidFill>
              </a:defRPr>
            </a:lvl1pPr>
            <a:lvl2pPr marL="150876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2pPr>
            <a:lvl3pPr marL="3017520" indent="0">
              <a:buNone/>
              <a:defRPr sz="5940">
                <a:solidFill>
                  <a:schemeClr val="tx1">
                    <a:tint val="75000"/>
                  </a:schemeClr>
                </a:solidFill>
              </a:defRPr>
            </a:lvl3pPr>
            <a:lvl4pPr marL="4526280" indent="0">
              <a:buNone/>
              <a:defRPr sz="5280">
                <a:solidFill>
                  <a:schemeClr val="tx1">
                    <a:tint val="75000"/>
                  </a:schemeClr>
                </a:solidFill>
              </a:defRPr>
            </a:lvl4pPr>
            <a:lvl5pPr marL="6035040" indent="0">
              <a:buNone/>
              <a:defRPr sz="5280">
                <a:solidFill>
                  <a:schemeClr val="tx1">
                    <a:tint val="75000"/>
                  </a:schemeClr>
                </a:solidFill>
              </a:defRPr>
            </a:lvl5pPr>
            <a:lvl6pPr marL="7543800" indent="0">
              <a:buNone/>
              <a:defRPr sz="5280">
                <a:solidFill>
                  <a:schemeClr val="tx1">
                    <a:tint val="75000"/>
                  </a:schemeClr>
                </a:solidFill>
              </a:defRPr>
            </a:lvl6pPr>
            <a:lvl7pPr marL="9052560" indent="0">
              <a:buNone/>
              <a:defRPr sz="5280">
                <a:solidFill>
                  <a:schemeClr val="tx1">
                    <a:tint val="75000"/>
                  </a:schemeClr>
                </a:solidFill>
              </a:defRPr>
            </a:lvl7pPr>
            <a:lvl8pPr marL="10561320" indent="0">
              <a:buNone/>
              <a:defRPr sz="5280">
                <a:solidFill>
                  <a:schemeClr val="tx1">
                    <a:tint val="75000"/>
                  </a:schemeClr>
                </a:solidFill>
              </a:defRPr>
            </a:lvl8pPr>
            <a:lvl9pPr marL="12070080" indent="0">
              <a:buNone/>
              <a:defRPr sz="52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58CA9-CE49-3940-85E9-5C1849C97184}" type="datetimeFigureOut">
              <a:rPr lang="en-US" smtClean="0"/>
              <a:t>9/19/23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48271-629F-2149-A374-C9F5D0D33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315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74545" y="8032750"/>
            <a:ext cx="12824460" cy="19145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6195" y="8032750"/>
            <a:ext cx="12824460" cy="19145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58CA9-CE49-3940-85E9-5C1849C97184}" type="datetimeFigureOut">
              <a:rPr lang="en-US" smtClean="0"/>
              <a:t>9/19/23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48271-629F-2149-A374-C9F5D0D33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740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8475" y="1606557"/>
            <a:ext cx="26026110" cy="58324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78479" y="7397117"/>
            <a:ext cx="12765522" cy="3625213"/>
          </a:xfrm>
        </p:spPr>
        <p:txBody>
          <a:bodyPr anchor="b"/>
          <a:lstStyle>
            <a:lvl1pPr marL="0" indent="0">
              <a:buNone/>
              <a:defRPr sz="7920" b="1"/>
            </a:lvl1pPr>
            <a:lvl2pPr marL="1508760" indent="0">
              <a:buNone/>
              <a:defRPr sz="6600" b="1"/>
            </a:lvl2pPr>
            <a:lvl3pPr marL="3017520" indent="0">
              <a:buNone/>
              <a:defRPr sz="5940" b="1"/>
            </a:lvl3pPr>
            <a:lvl4pPr marL="4526280" indent="0">
              <a:buNone/>
              <a:defRPr sz="5280" b="1"/>
            </a:lvl4pPr>
            <a:lvl5pPr marL="6035040" indent="0">
              <a:buNone/>
              <a:defRPr sz="5280" b="1"/>
            </a:lvl5pPr>
            <a:lvl6pPr marL="7543800" indent="0">
              <a:buNone/>
              <a:defRPr sz="5280" b="1"/>
            </a:lvl6pPr>
            <a:lvl7pPr marL="9052560" indent="0">
              <a:buNone/>
              <a:defRPr sz="5280" b="1"/>
            </a:lvl7pPr>
            <a:lvl8pPr marL="10561320" indent="0">
              <a:buNone/>
              <a:defRPr sz="5280" b="1"/>
            </a:lvl8pPr>
            <a:lvl9pPr marL="12070080" indent="0">
              <a:buNone/>
              <a:defRPr sz="5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78479" y="11022330"/>
            <a:ext cx="12765522" cy="16212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276197" y="7397117"/>
            <a:ext cx="12828390" cy="3625213"/>
          </a:xfrm>
        </p:spPr>
        <p:txBody>
          <a:bodyPr anchor="b"/>
          <a:lstStyle>
            <a:lvl1pPr marL="0" indent="0">
              <a:buNone/>
              <a:defRPr sz="7920" b="1"/>
            </a:lvl1pPr>
            <a:lvl2pPr marL="1508760" indent="0">
              <a:buNone/>
              <a:defRPr sz="6600" b="1"/>
            </a:lvl2pPr>
            <a:lvl3pPr marL="3017520" indent="0">
              <a:buNone/>
              <a:defRPr sz="5940" b="1"/>
            </a:lvl3pPr>
            <a:lvl4pPr marL="4526280" indent="0">
              <a:buNone/>
              <a:defRPr sz="5280" b="1"/>
            </a:lvl4pPr>
            <a:lvl5pPr marL="6035040" indent="0">
              <a:buNone/>
              <a:defRPr sz="5280" b="1"/>
            </a:lvl5pPr>
            <a:lvl6pPr marL="7543800" indent="0">
              <a:buNone/>
              <a:defRPr sz="5280" b="1"/>
            </a:lvl6pPr>
            <a:lvl7pPr marL="9052560" indent="0">
              <a:buNone/>
              <a:defRPr sz="5280" b="1"/>
            </a:lvl7pPr>
            <a:lvl8pPr marL="10561320" indent="0">
              <a:buNone/>
              <a:defRPr sz="5280" b="1"/>
            </a:lvl8pPr>
            <a:lvl9pPr marL="12070080" indent="0">
              <a:buNone/>
              <a:defRPr sz="5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276197" y="11022330"/>
            <a:ext cx="12828390" cy="16212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58CA9-CE49-3940-85E9-5C1849C97184}" type="datetimeFigureOut">
              <a:rPr lang="en-US" smtClean="0"/>
              <a:t>9/19/23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48271-629F-2149-A374-C9F5D0D33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067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58CA9-CE49-3940-85E9-5C1849C97184}" type="datetimeFigureOut">
              <a:rPr lang="en-US" smtClean="0"/>
              <a:t>9/19/23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48271-629F-2149-A374-C9F5D0D33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565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58CA9-CE49-3940-85E9-5C1849C97184}" type="datetimeFigureOut">
              <a:rPr lang="en-US" smtClean="0"/>
              <a:t>9/19/23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48271-629F-2149-A374-C9F5D0D33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645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8476" y="2011680"/>
            <a:ext cx="9732287" cy="7040880"/>
          </a:xfrm>
        </p:spPr>
        <p:txBody>
          <a:bodyPr anchor="b"/>
          <a:lstStyle>
            <a:lvl1pPr>
              <a:defRPr sz="10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28390" y="4344677"/>
            <a:ext cx="15276195" cy="21443950"/>
          </a:xfrm>
        </p:spPr>
        <p:txBody>
          <a:bodyPr/>
          <a:lstStyle>
            <a:lvl1pPr>
              <a:defRPr sz="10560"/>
            </a:lvl1pPr>
            <a:lvl2pPr>
              <a:defRPr sz="9240"/>
            </a:lvl2pPr>
            <a:lvl3pPr>
              <a:defRPr sz="7920"/>
            </a:lvl3pPr>
            <a:lvl4pPr>
              <a:defRPr sz="6600"/>
            </a:lvl4pPr>
            <a:lvl5pPr>
              <a:defRPr sz="6600"/>
            </a:lvl5pPr>
            <a:lvl6pPr>
              <a:defRPr sz="6600"/>
            </a:lvl6pPr>
            <a:lvl7pPr>
              <a:defRPr sz="6600"/>
            </a:lvl7pPr>
            <a:lvl8pPr>
              <a:defRPr sz="6600"/>
            </a:lvl8pPr>
            <a:lvl9pPr>
              <a:defRPr sz="6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78476" y="9052560"/>
            <a:ext cx="9732287" cy="16770987"/>
          </a:xfrm>
        </p:spPr>
        <p:txBody>
          <a:bodyPr/>
          <a:lstStyle>
            <a:lvl1pPr marL="0" indent="0">
              <a:buNone/>
              <a:defRPr sz="5280"/>
            </a:lvl1pPr>
            <a:lvl2pPr marL="1508760" indent="0">
              <a:buNone/>
              <a:defRPr sz="4620"/>
            </a:lvl2pPr>
            <a:lvl3pPr marL="3017520" indent="0">
              <a:buNone/>
              <a:defRPr sz="3960"/>
            </a:lvl3pPr>
            <a:lvl4pPr marL="4526280" indent="0">
              <a:buNone/>
              <a:defRPr sz="3300"/>
            </a:lvl4pPr>
            <a:lvl5pPr marL="6035040" indent="0">
              <a:buNone/>
              <a:defRPr sz="3300"/>
            </a:lvl5pPr>
            <a:lvl6pPr marL="7543800" indent="0">
              <a:buNone/>
              <a:defRPr sz="3300"/>
            </a:lvl6pPr>
            <a:lvl7pPr marL="9052560" indent="0">
              <a:buNone/>
              <a:defRPr sz="3300"/>
            </a:lvl7pPr>
            <a:lvl8pPr marL="10561320" indent="0">
              <a:buNone/>
              <a:defRPr sz="3300"/>
            </a:lvl8pPr>
            <a:lvl9pPr marL="12070080" indent="0">
              <a:buNone/>
              <a:defRPr sz="3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58CA9-CE49-3940-85E9-5C1849C97184}" type="datetimeFigureOut">
              <a:rPr lang="en-US" smtClean="0"/>
              <a:t>9/19/23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48271-629F-2149-A374-C9F5D0D33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934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8476" y="2011680"/>
            <a:ext cx="9732287" cy="7040880"/>
          </a:xfrm>
        </p:spPr>
        <p:txBody>
          <a:bodyPr anchor="b"/>
          <a:lstStyle>
            <a:lvl1pPr>
              <a:defRPr sz="10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28390" y="4344677"/>
            <a:ext cx="15276195" cy="21443950"/>
          </a:xfrm>
        </p:spPr>
        <p:txBody>
          <a:bodyPr anchor="t"/>
          <a:lstStyle>
            <a:lvl1pPr marL="0" indent="0">
              <a:buNone/>
              <a:defRPr sz="10560"/>
            </a:lvl1pPr>
            <a:lvl2pPr marL="1508760" indent="0">
              <a:buNone/>
              <a:defRPr sz="9240"/>
            </a:lvl2pPr>
            <a:lvl3pPr marL="3017520" indent="0">
              <a:buNone/>
              <a:defRPr sz="7920"/>
            </a:lvl3pPr>
            <a:lvl4pPr marL="4526280" indent="0">
              <a:buNone/>
              <a:defRPr sz="6600"/>
            </a:lvl4pPr>
            <a:lvl5pPr marL="6035040" indent="0">
              <a:buNone/>
              <a:defRPr sz="6600"/>
            </a:lvl5pPr>
            <a:lvl6pPr marL="7543800" indent="0">
              <a:buNone/>
              <a:defRPr sz="6600"/>
            </a:lvl6pPr>
            <a:lvl7pPr marL="9052560" indent="0">
              <a:buNone/>
              <a:defRPr sz="6600"/>
            </a:lvl7pPr>
            <a:lvl8pPr marL="10561320" indent="0">
              <a:buNone/>
              <a:defRPr sz="6600"/>
            </a:lvl8pPr>
            <a:lvl9pPr marL="12070080" indent="0">
              <a:buNone/>
              <a:defRPr sz="6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78476" y="9052560"/>
            <a:ext cx="9732287" cy="16770987"/>
          </a:xfrm>
        </p:spPr>
        <p:txBody>
          <a:bodyPr/>
          <a:lstStyle>
            <a:lvl1pPr marL="0" indent="0">
              <a:buNone/>
              <a:defRPr sz="5280"/>
            </a:lvl1pPr>
            <a:lvl2pPr marL="1508760" indent="0">
              <a:buNone/>
              <a:defRPr sz="4620"/>
            </a:lvl2pPr>
            <a:lvl3pPr marL="3017520" indent="0">
              <a:buNone/>
              <a:defRPr sz="3960"/>
            </a:lvl3pPr>
            <a:lvl4pPr marL="4526280" indent="0">
              <a:buNone/>
              <a:defRPr sz="3300"/>
            </a:lvl4pPr>
            <a:lvl5pPr marL="6035040" indent="0">
              <a:buNone/>
              <a:defRPr sz="3300"/>
            </a:lvl5pPr>
            <a:lvl6pPr marL="7543800" indent="0">
              <a:buNone/>
              <a:defRPr sz="3300"/>
            </a:lvl6pPr>
            <a:lvl7pPr marL="9052560" indent="0">
              <a:buNone/>
              <a:defRPr sz="3300"/>
            </a:lvl7pPr>
            <a:lvl8pPr marL="10561320" indent="0">
              <a:buNone/>
              <a:defRPr sz="3300"/>
            </a:lvl8pPr>
            <a:lvl9pPr marL="12070080" indent="0">
              <a:buNone/>
              <a:defRPr sz="3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58CA9-CE49-3940-85E9-5C1849C97184}" type="datetimeFigureOut">
              <a:rPr lang="en-US" smtClean="0"/>
              <a:t>9/19/23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48271-629F-2149-A374-C9F5D0D33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901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74545" y="1606557"/>
            <a:ext cx="26026110" cy="58324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74545" y="8032750"/>
            <a:ext cx="26026110" cy="191458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74545" y="27967947"/>
            <a:ext cx="6789420" cy="16065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758CA9-CE49-3940-85E9-5C1849C97184}" type="datetimeFigureOut">
              <a:rPr lang="en-US" smtClean="0"/>
              <a:t>9/19/23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995535" y="27967947"/>
            <a:ext cx="10184130" cy="16065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11235" y="27967947"/>
            <a:ext cx="6789420" cy="16065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C48271-629F-2149-A374-C9F5D0D33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198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3017520" rtl="0" eaLnBrk="1" latinLnBrk="0" hangingPunct="1">
        <a:lnSpc>
          <a:spcPct val="90000"/>
        </a:lnSpc>
        <a:spcBef>
          <a:spcPct val="0"/>
        </a:spcBef>
        <a:buNone/>
        <a:defRPr sz="145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4380" indent="-754380" algn="l" defTabSz="3017520" rtl="0" eaLnBrk="1" latinLnBrk="0" hangingPunct="1">
        <a:lnSpc>
          <a:spcPct val="90000"/>
        </a:lnSpc>
        <a:spcBef>
          <a:spcPts val="3300"/>
        </a:spcBef>
        <a:buFont typeface="Arial" panose="020B0604020202020204" pitchFamily="34" charset="0"/>
        <a:buChar char="•"/>
        <a:defRPr sz="9240" kern="1200">
          <a:solidFill>
            <a:schemeClr val="tx1"/>
          </a:solidFill>
          <a:latin typeface="+mn-lt"/>
          <a:ea typeface="+mn-ea"/>
          <a:cs typeface="+mn-cs"/>
        </a:defRPr>
      </a:lvl1pPr>
      <a:lvl2pPr marL="2263140" indent="-754380" algn="l" defTabSz="3017520" rtl="0" eaLnBrk="1" latinLnBrk="0" hangingPunct="1">
        <a:lnSpc>
          <a:spcPct val="90000"/>
        </a:lnSpc>
        <a:spcBef>
          <a:spcPts val="1650"/>
        </a:spcBef>
        <a:buFont typeface="Arial" panose="020B0604020202020204" pitchFamily="34" charset="0"/>
        <a:buChar char="•"/>
        <a:defRPr sz="7920" kern="1200">
          <a:solidFill>
            <a:schemeClr val="tx1"/>
          </a:solidFill>
          <a:latin typeface="+mn-lt"/>
          <a:ea typeface="+mn-ea"/>
          <a:cs typeface="+mn-cs"/>
        </a:defRPr>
      </a:lvl2pPr>
      <a:lvl3pPr marL="3771900" indent="-754380" algn="l" defTabSz="3017520" rtl="0" eaLnBrk="1" latinLnBrk="0" hangingPunct="1">
        <a:lnSpc>
          <a:spcPct val="90000"/>
        </a:lnSpc>
        <a:spcBef>
          <a:spcPts val="1650"/>
        </a:spcBef>
        <a:buFont typeface="Arial" panose="020B0604020202020204" pitchFamily="34" charset="0"/>
        <a:buChar char="•"/>
        <a:defRPr sz="6600" kern="1200">
          <a:solidFill>
            <a:schemeClr val="tx1"/>
          </a:solidFill>
          <a:latin typeface="+mn-lt"/>
          <a:ea typeface="+mn-ea"/>
          <a:cs typeface="+mn-cs"/>
        </a:defRPr>
      </a:lvl3pPr>
      <a:lvl4pPr marL="5280660" indent="-754380" algn="l" defTabSz="3017520" rtl="0" eaLnBrk="1" latinLnBrk="0" hangingPunct="1">
        <a:lnSpc>
          <a:spcPct val="90000"/>
        </a:lnSpc>
        <a:spcBef>
          <a:spcPts val="1650"/>
        </a:spcBef>
        <a:buFont typeface="Arial" panose="020B0604020202020204" pitchFamily="34" charset="0"/>
        <a:buChar char="•"/>
        <a:defRPr sz="5940" kern="1200">
          <a:solidFill>
            <a:schemeClr val="tx1"/>
          </a:solidFill>
          <a:latin typeface="+mn-lt"/>
          <a:ea typeface="+mn-ea"/>
          <a:cs typeface="+mn-cs"/>
        </a:defRPr>
      </a:lvl4pPr>
      <a:lvl5pPr marL="6789420" indent="-754380" algn="l" defTabSz="3017520" rtl="0" eaLnBrk="1" latinLnBrk="0" hangingPunct="1">
        <a:lnSpc>
          <a:spcPct val="90000"/>
        </a:lnSpc>
        <a:spcBef>
          <a:spcPts val="1650"/>
        </a:spcBef>
        <a:buFont typeface="Arial" panose="020B0604020202020204" pitchFamily="34" charset="0"/>
        <a:buChar char="•"/>
        <a:defRPr sz="5940" kern="1200">
          <a:solidFill>
            <a:schemeClr val="tx1"/>
          </a:solidFill>
          <a:latin typeface="+mn-lt"/>
          <a:ea typeface="+mn-ea"/>
          <a:cs typeface="+mn-cs"/>
        </a:defRPr>
      </a:lvl5pPr>
      <a:lvl6pPr marL="8298180" indent="-754380" algn="l" defTabSz="3017520" rtl="0" eaLnBrk="1" latinLnBrk="0" hangingPunct="1">
        <a:lnSpc>
          <a:spcPct val="90000"/>
        </a:lnSpc>
        <a:spcBef>
          <a:spcPts val="1650"/>
        </a:spcBef>
        <a:buFont typeface="Arial" panose="020B0604020202020204" pitchFamily="34" charset="0"/>
        <a:buChar char="•"/>
        <a:defRPr sz="5940" kern="1200">
          <a:solidFill>
            <a:schemeClr val="tx1"/>
          </a:solidFill>
          <a:latin typeface="+mn-lt"/>
          <a:ea typeface="+mn-ea"/>
          <a:cs typeface="+mn-cs"/>
        </a:defRPr>
      </a:lvl6pPr>
      <a:lvl7pPr marL="9806940" indent="-754380" algn="l" defTabSz="3017520" rtl="0" eaLnBrk="1" latinLnBrk="0" hangingPunct="1">
        <a:lnSpc>
          <a:spcPct val="90000"/>
        </a:lnSpc>
        <a:spcBef>
          <a:spcPts val="1650"/>
        </a:spcBef>
        <a:buFont typeface="Arial" panose="020B0604020202020204" pitchFamily="34" charset="0"/>
        <a:buChar char="•"/>
        <a:defRPr sz="5940" kern="1200">
          <a:solidFill>
            <a:schemeClr val="tx1"/>
          </a:solidFill>
          <a:latin typeface="+mn-lt"/>
          <a:ea typeface="+mn-ea"/>
          <a:cs typeface="+mn-cs"/>
        </a:defRPr>
      </a:lvl7pPr>
      <a:lvl8pPr marL="11315700" indent="-754380" algn="l" defTabSz="3017520" rtl="0" eaLnBrk="1" latinLnBrk="0" hangingPunct="1">
        <a:lnSpc>
          <a:spcPct val="90000"/>
        </a:lnSpc>
        <a:spcBef>
          <a:spcPts val="1650"/>
        </a:spcBef>
        <a:buFont typeface="Arial" panose="020B0604020202020204" pitchFamily="34" charset="0"/>
        <a:buChar char="•"/>
        <a:defRPr sz="5940" kern="1200">
          <a:solidFill>
            <a:schemeClr val="tx1"/>
          </a:solidFill>
          <a:latin typeface="+mn-lt"/>
          <a:ea typeface="+mn-ea"/>
          <a:cs typeface="+mn-cs"/>
        </a:defRPr>
      </a:lvl8pPr>
      <a:lvl9pPr marL="12824460" indent="-754380" algn="l" defTabSz="3017520" rtl="0" eaLnBrk="1" latinLnBrk="0" hangingPunct="1">
        <a:lnSpc>
          <a:spcPct val="90000"/>
        </a:lnSpc>
        <a:spcBef>
          <a:spcPts val="1650"/>
        </a:spcBef>
        <a:buFont typeface="Arial" panose="020B0604020202020204" pitchFamily="34" charset="0"/>
        <a:buChar char="•"/>
        <a:defRPr sz="59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17520" rtl="0" eaLnBrk="1" latinLnBrk="0" hangingPunct="1">
        <a:defRPr sz="5940" kern="1200">
          <a:solidFill>
            <a:schemeClr val="tx1"/>
          </a:solidFill>
          <a:latin typeface="+mn-lt"/>
          <a:ea typeface="+mn-ea"/>
          <a:cs typeface="+mn-cs"/>
        </a:defRPr>
      </a:lvl1pPr>
      <a:lvl2pPr marL="1508760" algn="l" defTabSz="3017520" rtl="0" eaLnBrk="1" latinLnBrk="0" hangingPunct="1">
        <a:defRPr sz="5940" kern="1200">
          <a:solidFill>
            <a:schemeClr val="tx1"/>
          </a:solidFill>
          <a:latin typeface="+mn-lt"/>
          <a:ea typeface="+mn-ea"/>
          <a:cs typeface="+mn-cs"/>
        </a:defRPr>
      </a:lvl2pPr>
      <a:lvl3pPr marL="3017520" algn="l" defTabSz="3017520" rtl="0" eaLnBrk="1" latinLnBrk="0" hangingPunct="1">
        <a:defRPr sz="5940" kern="1200">
          <a:solidFill>
            <a:schemeClr val="tx1"/>
          </a:solidFill>
          <a:latin typeface="+mn-lt"/>
          <a:ea typeface="+mn-ea"/>
          <a:cs typeface="+mn-cs"/>
        </a:defRPr>
      </a:lvl3pPr>
      <a:lvl4pPr marL="4526280" algn="l" defTabSz="3017520" rtl="0" eaLnBrk="1" latinLnBrk="0" hangingPunct="1">
        <a:defRPr sz="5940" kern="1200">
          <a:solidFill>
            <a:schemeClr val="tx1"/>
          </a:solidFill>
          <a:latin typeface="+mn-lt"/>
          <a:ea typeface="+mn-ea"/>
          <a:cs typeface="+mn-cs"/>
        </a:defRPr>
      </a:lvl4pPr>
      <a:lvl5pPr marL="6035040" algn="l" defTabSz="3017520" rtl="0" eaLnBrk="1" latinLnBrk="0" hangingPunct="1">
        <a:defRPr sz="5940" kern="1200">
          <a:solidFill>
            <a:schemeClr val="tx1"/>
          </a:solidFill>
          <a:latin typeface="+mn-lt"/>
          <a:ea typeface="+mn-ea"/>
          <a:cs typeface="+mn-cs"/>
        </a:defRPr>
      </a:lvl5pPr>
      <a:lvl6pPr marL="7543800" algn="l" defTabSz="3017520" rtl="0" eaLnBrk="1" latinLnBrk="0" hangingPunct="1">
        <a:defRPr sz="5940" kern="1200">
          <a:solidFill>
            <a:schemeClr val="tx1"/>
          </a:solidFill>
          <a:latin typeface="+mn-lt"/>
          <a:ea typeface="+mn-ea"/>
          <a:cs typeface="+mn-cs"/>
        </a:defRPr>
      </a:lvl6pPr>
      <a:lvl7pPr marL="9052560" algn="l" defTabSz="3017520" rtl="0" eaLnBrk="1" latinLnBrk="0" hangingPunct="1">
        <a:defRPr sz="5940" kern="1200">
          <a:solidFill>
            <a:schemeClr val="tx1"/>
          </a:solidFill>
          <a:latin typeface="+mn-lt"/>
          <a:ea typeface="+mn-ea"/>
          <a:cs typeface="+mn-cs"/>
        </a:defRPr>
      </a:lvl7pPr>
      <a:lvl8pPr marL="10561320" algn="l" defTabSz="3017520" rtl="0" eaLnBrk="1" latinLnBrk="0" hangingPunct="1">
        <a:defRPr sz="5940" kern="1200">
          <a:solidFill>
            <a:schemeClr val="tx1"/>
          </a:solidFill>
          <a:latin typeface="+mn-lt"/>
          <a:ea typeface="+mn-ea"/>
          <a:cs typeface="+mn-cs"/>
        </a:defRPr>
      </a:lvl8pPr>
      <a:lvl9pPr marL="12070080" algn="l" defTabSz="3017520" rtl="0" eaLnBrk="1" latinLnBrk="0" hangingPunct="1">
        <a:defRPr sz="59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Relationship Id="rId9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C7E9043-C69B-9588-D05C-8D388CC16729}"/>
              </a:ext>
            </a:extLst>
          </p:cNvPr>
          <p:cNvCxnSpPr>
            <a:cxnSpLocks/>
          </p:cNvCxnSpPr>
          <p:nvPr/>
        </p:nvCxnSpPr>
        <p:spPr>
          <a:xfrm>
            <a:off x="0" y="14813280"/>
            <a:ext cx="30175200" cy="0"/>
          </a:xfrm>
          <a:prstGeom prst="line">
            <a:avLst/>
          </a:prstGeom>
          <a:ln w="8572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0D8E2CD6-A6D4-BD37-81B0-43600092CCC2}"/>
              </a:ext>
            </a:extLst>
          </p:cNvPr>
          <p:cNvSpPr txBox="1"/>
          <p:nvPr/>
        </p:nvSpPr>
        <p:spPr>
          <a:xfrm>
            <a:off x="798279" y="15201918"/>
            <a:ext cx="60035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u="sng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b. Earth + Saturn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15F600-F81E-32AA-3709-FD345CFBAD37}"/>
              </a:ext>
            </a:extLst>
          </p:cNvPr>
          <p:cNvSpPr txBox="1"/>
          <p:nvPr/>
        </p:nvSpPr>
        <p:spPr>
          <a:xfrm>
            <a:off x="748585" y="373266"/>
            <a:ext cx="61029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u="sng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a. Earth + Jupiter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D769806-13D5-53AC-9890-ECC3A9D30C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32266"/>
            <a:ext cx="14721844" cy="576072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B20F3BE-25F0-C8EC-FFBF-25DE5BF259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16890"/>
            <a:ext cx="14721844" cy="576072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B048F4E-257D-8FC9-A62B-40B0E7AA02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53356" y="1832266"/>
            <a:ext cx="14721844" cy="576072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1E619A8-E618-3177-4CA4-3CCB2B72FE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453356" y="8513802"/>
            <a:ext cx="14721844" cy="576072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D38D7B86-97B8-7A39-3F37-4DC7763CC0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16550025"/>
            <a:ext cx="14721844" cy="576072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B3C6EE7A-4F0B-20ED-5B52-671FBFC70D2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23313447"/>
            <a:ext cx="14721844" cy="576072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2427A3AB-022A-DB34-2875-8F38D6C975E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453356" y="23313447"/>
            <a:ext cx="14721844" cy="576072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76863EA7-587C-5043-B0C1-0557A743C89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453356" y="16550025"/>
            <a:ext cx="14721844" cy="5760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4739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 2013 - 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 2013 - 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 2013 - 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1884</TotalTime>
  <Words>10</Words>
  <Application>Microsoft Macintosh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CMU SERIF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Yahalomi</dc:creator>
  <cp:lastModifiedBy>Daniel Yahalomi</cp:lastModifiedBy>
  <cp:revision>20</cp:revision>
  <dcterms:created xsi:type="dcterms:W3CDTF">2022-12-02T07:25:25Z</dcterms:created>
  <dcterms:modified xsi:type="dcterms:W3CDTF">2023-09-19T13:54:18Z</dcterms:modified>
</cp:coreProperties>
</file>