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01752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5"/>
  </p:normalViewPr>
  <p:slideViewPr>
    <p:cSldViewPr snapToGrid="0">
      <p:cViewPr>
        <p:scale>
          <a:sx n="17" d="100"/>
          <a:sy n="17" d="100"/>
        </p:scale>
        <p:origin x="2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4938397"/>
            <a:ext cx="25648920" cy="10505440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5848967"/>
            <a:ext cx="22631400" cy="7285353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606550"/>
            <a:ext cx="6506528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606550"/>
            <a:ext cx="19142393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7522854"/>
            <a:ext cx="26026110" cy="12552043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20193644"/>
            <a:ext cx="26026110" cy="6600823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/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8032750"/>
            <a:ext cx="1282446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8032750"/>
            <a:ext cx="1282446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606557"/>
            <a:ext cx="2602611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7397117"/>
            <a:ext cx="12765522" cy="3625213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11022330"/>
            <a:ext cx="12765522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7397117"/>
            <a:ext cx="12828390" cy="3625213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11022330"/>
            <a:ext cx="12828390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011680"/>
            <a:ext cx="9732287" cy="704088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4344677"/>
            <a:ext cx="15276195" cy="21443950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9052560"/>
            <a:ext cx="9732287" cy="16770987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011680"/>
            <a:ext cx="9732287" cy="704088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4344677"/>
            <a:ext cx="15276195" cy="21443950"/>
          </a:xfrm>
        </p:spPr>
        <p:txBody>
          <a:bodyPr anchor="t"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9052560"/>
            <a:ext cx="9732287" cy="16770987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606557"/>
            <a:ext cx="2602611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8032750"/>
            <a:ext cx="2602611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27967947"/>
            <a:ext cx="67894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8CA9-CE49-3940-85E9-5C1849C97184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27967947"/>
            <a:ext cx="1018413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27967947"/>
            <a:ext cx="67894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7E9043-C69B-9588-D05C-8D388CC16729}"/>
              </a:ext>
            </a:extLst>
          </p:cNvPr>
          <p:cNvCxnSpPr>
            <a:cxnSpLocks/>
          </p:cNvCxnSpPr>
          <p:nvPr/>
        </p:nvCxnSpPr>
        <p:spPr>
          <a:xfrm>
            <a:off x="0" y="14813280"/>
            <a:ext cx="30175200" cy="0"/>
          </a:xfrm>
          <a:prstGeom prst="line">
            <a:avLst/>
          </a:prstGeom>
          <a:ln w="857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8E2CD6-A6D4-BD37-81B0-43600092CCC2}"/>
              </a:ext>
            </a:extLst>
          </p:cNvPr>
          <p:cNvSpPr txBox="1"/>
          <p:nvPr/>
        </p:nvSpPr>
        <p:spPr>
          <a:xfrm>
            <a:off x="798279" y="15201918"/>
            <a:ext cx="600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b. Earth + Saturn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5F600-F81E-32AA-3709-FD345CFBAD37}"/>
              </a:ext>
            </a:extLst>
          </p:cNvPr>
          <p:cNvSpPr txBox="1"/>
          <p:nvPr/>
        </p:nvSpPr>
        <p:spPr>
          <a:xfrm>
            <a:off x="748585" y="373266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a. Earth + Jupiter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65CDA5A-7C5B-ED77-F31C-29433A1E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56" y="23313447"/>
            <a:ext cx="14721844" cy="576072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FE1E0D3-70FB-E387-E2F6-BD104A94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3447"/>
            <a:ext cx="14721844" cy="576072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4074C6-A37B-EAE9-FB06-9365071A4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3356" y="16550025"/>
            <a:ext cx="14721844" cy="57607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292E3CA-48DC-5BC8-8653-AA2072A24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550025"/>
            <a:ext cx="14721844" cy="576072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1CB42C9-48D4-518B-FA83-127B0E5BC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3356" y="8516890"/>
            <a:ext cx="14721844" cy="57607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D48476A-9AC6-7F58-8A7F-E2B61DF18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516890"/>
            <a:ext cx="14721844" cy="57607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76A582-D185-7B42-46D7-0E277EE0A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3356" y="1753468"/>
            <a:ext cx="14721844" cy="57607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F24BAAE-D2AF-C8C7-73E9-5464166D3A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53468"/>
            <a:ext cx="1472184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1873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18</cp:revision>
  <dcterms:created xsi:type="dcterms:W3CDTF">2022-12-02T07:25:25Z</dcterms:created>
  <dcterms:modified xsi:type="dcterms:W3CDTF">2022-12-21T05:59:05Z</dcterms:modified>
</cp:coreProperties>
</file>