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Oswald Medium"/>
      <p:regular r:id="rId41"/>
      <p:bold r:id="rId42"/>
    </p:embeddedFont>
    <p:embeddedFont>
      <p:font typeface="Montserrat"/>
      <p:regular r:id="rId43"/>
      <p:bold r:id="rId44"/>
      <p:italic r:id="rId45"/>
      <p:boldItalic r:id="rId46"/>
    </p:embeddedFont>
    <p:embeddedFont>
      <p:font typeface="Bebas Neue"/>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gKqhdDDebRxzyD1qQlbOZzTpoP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OswaldMedium-bold.fntdata"/><Relationship Id="rId41" Type="http://schemas.openxmlformats.org/officeDocument/2006/relationships/font" Target="fonts/OswaldMedium-regular.fntdata"/><Relationship Id="rId22" Type="http://schemas.openxmlformats.org/officeDocument/2006/relationships/slide" Target="slides/slide18.xml"/><Relationship Id="rId44" Type="http://schemas.openxmlformats.org/officeDocument/2006/relationships/font" Target="fonts/Montserrat-bold.fntdata"/><Relationship Id="rId21" Type="http://schemas.openxmlformats.org/officeDocument/2006/relationships/slide" Target="slides/slide17.xml"/><Relationship Id="rId43" Type="http://schemas.openxmlformats.org/officeDocument/2006/relationships/font" Target="fonts/Montserrat-regular.fntdata"/><Relationship Id="rId24" Type="http://schemas.openxmlformats.org/officeDocument/2006/relationships/slide" Target="slides/slide20.xml"/><Relationship Id="rId46" Type="http://schemas.openxmlformats.org/officeDocument/2006/relationships/font" Target="fonts/Montserrat-boldItalic.fntdata"/><Relationship Id="rId23" Type="http://schemas.openxmlformats.org/officeDocument/2006/relationships/slide" Target="slides/slide19.xml"/><Relationship Id="rId45"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font" Target="fonts/BebasNeue-regular.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9" name="Google Shape;103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109ea72d3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5" name="Google Shape;1455;g109ea72d33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4" name="Google Shape;146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4" name="Google Shape;147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1" name="Google Shape;148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9" name="Google Shape;148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5" name="Google Shape;149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5" name="Google Shape;167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0" name="Shape 1680"/>
        <p:cNvGrpSpPr/>
        <p:nvPr/>
      </p:nvGrpSpPr>
      <p:grpSpPr>
        <a:xfrm>
          <a:off x="0" y="0"/>
          <a:ext cx="0" cy="0"/>
          <a:chOff x="0" y="0"/>
          <a:chExt cx="0" cy="0"/>
        </a:xfrm>
      </p:grpSpPr>
      <p:sp>
        <p:nvSpPr>
          <p:cNvPr id="1681" name="Google Shape;168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2" name="Google Shape;168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9" name="Google Shape;16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6" name="Google Shape;169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5" name="Google Shape;10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 name="Shape 1705"/>
        <p:cNvGrpSpPr/>
        <p:nvPr/>
      </p:nvGrpSpPr>
      <p:grpSpPr>
        <a:xfrm>
          <a:off x="0" y="0"/>
          <a:ext cx="0" cy="0"/>
          <a:chOff x="0" y="0"/>
          <a:chExt cx="0" cy="0"/>
        </a:xfrm>
      </p:grpSpPr>
      <p:sp>
        <p:nvSpPr>
          <p:cNvPr id="1706" name="Google Shape;170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7" name="Google Shape;170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1" name="Shape 1711"/>
        <p:cNvGrpSpPr/>
        <p:nvPr/>
      </p:nvGrpSpPr>
      <p:grpSpPr>
        <a:xfrm>
          <a:off x="0" y="0"/>
          <a:ext cx="0" cy="0"/>
          <a:chOff x="0" y="0"/>
          <a:chExt cx="0" cy="0"/>
        </a:xfrm>
      </p:grpSpPr>
      <p:sp>
        <p:nvSpPr>
          <p:cNvPr id="1712" name="Google Shape;171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3" name="Google Shape;171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9" name="Google Shape;171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5" name="Google Shape;172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2" name="Google Shape;173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9" name="Google Shape;173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4" name="Shape 1744"/>
        <p:cNvGrpSpPr/>
        <p:nvPr/>
      </p:nvGrpSpPr>
      <p:grpSpPr>
        <a:xfrm>
          <a:off x="0" y="0"/>
          <a:ext cx="0" cy="0"/>
          <a:chOff x="0" y="0"/>
          <a:chExt cx="0" cy="0"/>
        </a:xfrm>
      </p:grpSpPr>
      <p:sp>
        <p:nvSpPr>
          <p:cNvPr id="1745" name="Google Shape;174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6" name="Google Shape;174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1" name="Shape 1751"/>
        <p:cNvGrpSpPr/>
        <p:nvPr/>
      </p:nvGrpSpPr>
      <p:grpSpPr>
        <a:xfrm>
          <a:off x="0" y="0"/>
          <a:ext cx="0" cy="0"/>
          <a:chOff x="0" y="0"/>
          <a:chExt cx="0" cy="0"/>
        </a:xfrm>
      </p:grpSpPr>
      <p:sp>
        <p:nvSpPr>
          <p:cNvPr id="1752" name="Google Shape;175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3" name="Google Shape;175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7" name="Shape 1757"/>
        <p:cNvGrpSpPr/>
        <p:nvPr/>
      </p:nvGrpSpPr>
      <p:grpSpPr>
        <a:xfrm>
          <a:off x="0" y="0"/>
          <a:ext cx="0" cy="0"/>
          <a:chOff x="0" y="0"/>
          <a:chExt cx="0" cy="0"/>
        </a:xfrm>
      </p:grpSpPr>
      <p:sp>
        <p:nvSpPr>
          <p:cNvPr id="1758" name="Google Shape;175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9" name="Google Shape;175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9" name="Google Shape;193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0" name="Google Shape;10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109ea72d25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5" name="Google Shape;1945;g109ea72d25e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1" name="Google Shape;195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5" name="Shape 1955"/>
        <p:cNvGrpSpPr/>
        <p:nvPr/>
      </p:nvGrpSpPr>
      <p:grpSpPr>
        <a:xfrm>
          <a:off x="0" y="0"/>
          <a:ext cx="0" cy="0"/>
          <a:chOff x="0" y="0"/>
          <a:chExt cx="0" cy="0"/>
        </a:xfrm>
      </p:grpSpPr>
      <p:sp>
        <p:nvSpPr>
          <p:cNvPr id="1956" name="Google Shape;1956;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7" name="Google Shape;195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4" name="Google Shape;196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0" name="Google Shape;197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8" name="Shape 2148"/>
        <p:cNvGrpSpPr/>
        <p:nvPr/>
      </p:nvGrpSpPr>
      <p:grpSpPr>
        <a:xfrm>
          <a:off x="0" y="0"/>
          <a:ext cx="0" cy="0"/>
          <a:chOff x="0" y="0"/>
          <a:chExt cx="0" cy="0"/>
        </a:xfrm>
      </p:grpSpPr>
      <p:sp>
        <p:nvSpPr>
          <p:cNvPr id="2149" name="Google Shape;214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0" name="Google Shape;215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4" name="Shape 2154"/>
        <p:cNvGrpSpPr/>
        <p:nvPr/>
      </p:nvGrpSpPr>
      <p:grpSpPr>
        <a:xfrm>
          <a:off x="0" y="0"/>
          <a:ext cx="0" cy="0"/>
          <a:chOff x="0" y="0"/>
          <a:chExt cx="0" cy="0"/>
        </a:xfrm>
      </p:grpSpPr>
      <p:sp>
        <p:nvSpPr>
          <p:cNvPr id="2155" name="Google Shape;2155;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6" name="Google Shape;215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0" name="Google Shape;124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6" name="Google Shape;124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6" name="Google Shape;14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3" name="Google Shape;14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9" name="Google Shape;14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7" name="Google Shape;14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www.freepik.com/stories"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8"/>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38"/>
          <p:cNvSpPr txBox="1"/>
          <p:nvPr>
            <p:ph type="ctrTitle"/>
          </p:nvPr>
        </p:nvSpPr>
        <p:spPr>
          <a:xfrm>
            <a:off x="1569124" y="1483275"/>
            <a:ext cx="6005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8"/>
          <p:cNvSpPr txBox="1"/>
          <p:nvPr>
            <p:ph idx="1" type="subTitle"/>
          </p:nvPr>
        </p:nvSpPr>
        <p:spPr>
          <a:xfrm>
            <a:off x="2279225" y="3378325"/>
            <a:ext cx="4585500" cy="43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38"/>
          <p:cNvGrpSpPr/>
          <p:nvPr/>
        </p:nvGrpSpPr>
        <p:grpSpPr>
          <a:xfrm flipH="1" rot="7304502">
            <a:off x="1077319" y="-772035"/>
            <a:ext cx="943465" cy="1935062"/>
            <a:chOff x="2392800" y="238125"/>
            <a:chExt cx="2677175" cy="5084850"/>
          </a:xfrm>
        </p:grpSpPr>
        <p:sp>
          <p:nvSpPr>
            <p:cNvPr id="13" name="Google Shape;13;p38"/>
            <p:cNvSpPr/>
            <p:nvPr/>
          </p:nvSpPr>
          <p:spPr>
            <a:xfrm>
              <a:off x="2526350" y="690275"/>
              <a:ext cx="1198100" cy="4632700"/>
            </a:xfrm>
            <a:custGeom>
              <a:rect b="b" l="l" r="r" t="t"/>
              <a:pathLst>
                <a:path extrusionOk="0" h="185308" w="47924">
                  <a:moveTo>
                    <a:pt x="35055" y="1"/>
                  </a:moveTo>
                  <a:cubicBezTo>
                    <a:pt x="33546" y="1"/>
                    <a:pt x="31869" y="1290"/>
                    <a:pt x="32203" y="3183"/>
                  </a:cubicBezTo>
                  <a:cubicBezTo>
                    <a:pt x="42560" y="64402"/>
                    <a:pt x="31648" y="127286"/>
                    <a:pt x="1131" y="181292"/>
                  </a:cubicBezTo>
                  <a:cubicBezTo>
                    <a:pt x="0" y="183428"/>
                    <a:pt x="1772" y="185308"/>
                    <a:pt x="3546" y="185308"/>
                  </a:cubicBezTo>
                  <a:cubicBezTo>
                    <a:pt x="4384" y="185308"/>
                    <a:pt x="5221" y="184889"/>
                    <a:pt x="5755" y="183881"/>
                  </a:cubicBezTo>
                  <a:lnTo>
                    <a:pt x="5570" y="183881"/>
                  </a:lnTo>
                  <a:cubicBezTo>
                    <a:pt x="36642" y="128581"/>
                    <a:pt x="47924" y="64402"/>
                    <a:pt x="37197" y="1889"/>
                  </a:cubicBezTo>
                  <a:cubicBezTo>
                    <a:pt x="36976" y="564"/>
                    <a:pt x="36052" y="1"/>
                    <a:pt x="350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8"/>
            <p:cNvSpPr/>
            <p:nvPr/>
          </p:nvSpPr>
          <p:spPr>
            <a:xfrm>
              <a:off x="3430500" y="641425"/>
              <a:ext cx="899675" cy="1623425"/>
            </a:xfrm>
            <a:custGeom>
              <a:rect b="b" l="l" r="r" t="t"/>
              <a:pathLst>
                <a:path extrusionOk="0" h="64937" w="35987">
                  <a:moveTo>
                    <a:pt x="24544" y="0"/>
                  </a:moveTo>
                  <a:cubicBezTo>
                    <a:pt x="22975" y="0"/>
                    <a:pt x="21451" y="1220"/>
                    <a:pt x="22115" y="3103"/>
                  </a:cubicBezTo>
                  <a:cubicBezTo>
                    <a:pt x="30068" y="25112"/>
                    <a:pt x="22300" y="47676"/>
                    <a:pt x="2325" y="60068"/>
                  </a:cubicBezTo>
                  <a:cubicBezTo>
                    <a:pt x="0" y="61463"/>
                    <a:pt x="1442" y="64936"/>
                    <a:pt x="3712" y="64936"/>
                  </a:cubicBezTo>
                  <a:cubicBezTo>
                    <a:pt x="4151" y="64936"/>
                    <a:pt x="4620" y="64806"/>
                    <a:pt x="5100" y="64507"/>
                  </a:cubicBezTo>
                  <a:cubicBezTo>
                    <a:pt x="26554" y="51745"/>
                    <a:pt x="35987" y="25297"/>
                    <a:pt x="27109" y="1808"/>
                  </a:cubicBezTo>
                  <a:cubicBezTo>
                    <a:pt x="26664" y="547"/>
                    <a:pt x="25594" y="0"/>
                    <a:pt x="245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8"/>
            <p:cNvSpPr/>
            <p:nvPr/>
          </p:nvSpPr>
          <p:spPr>
            <a:xfrm>
              <a:off x="2800700" y="860025"/>
              <a:ext cx="748350" cy="784950"/>
            </a:xfrm>
            <a:custGeom>
              <a:rect b="b" l="l" r="r" t="t"/>
              <a:pathLst>
                <a:path extrusionOk="0" h="31398" w="29934">
                  <a:moveTo>
                    <a:pt x="3119" y="0"/>
                  </a:moveTo>
                  <a:cubicBezTo>
                    <a:pt x="1627" y="0"/>
                    <a:pt x="0" y="1260"/>
                    <a:pt x="330" y="3237"/>
                  </a:cubicBezTo>
                  <a:cubicBezTo>
                    <a:pt x="2364" y="16923"/>
                    <a:pt x="12351" y="28020"/>
                    <a:pt x="25853" y="31349"/>
                  </a:cubicBezTo>
                  <a:cubicBezTo>
                    <a:pt x="26036" y="31382"/>
                    <a:pt x="26213" y="31397"/>
                    <a:pt x="26382" y="31397"/>
                  </a:cubicBezTo>
                  <a:cubicBezTo>
                    <a:pt x="29113" y="31397"/>
                    <a:pt x="29934" y="27400"/>
                    <a:pt x="27148" y="26356"/>
                  </a:cubicBezTo>
                  <a:cubicBezTo>
                    <a:pt x="15496" y="23581"/>
                    <a:pt x="6803" y="13779"/>
                    <a:pt x="5323" y="1942"/>
                  </a:cubicBezTo>
                  <a:cubicBezTo>
                    <a:pt x="5098" y="590"/>
                    <a:pt x="4140" y="0"/>
                    <a:pt x="31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8"/>
            <p:cNvSpPr/>
            <p:nvPr/>
          </p:nvSpPr>
          <p:spPr>
            <a:xfrm>
              <a:off x="2693325" y="2072800"/>
              <a:ext cx="794550" cy="973850"/>
            </a:xfrm>
            <a:custGeom>
              <a:rect b="b" l="l" r="r" t="t"/>
              <a:pathLst>
                <a:path extrusionOk="0" h="38954" w="31782">
                  <a:moveTo>
                    <a:pt x="5207" y="0"/>
                  </a:moveTo>
                  <a:cubicBezTo>
                    <a:pt x="4201" y="0"/>
                    <a:pt x="3292" y="564"/>
                    <a:pt x="3145" y="1888"/>
                  </a:cubicBezTo>
                  <a:cubicBezTo>
                    <a:pt x="1" y="18719"/>
                    <a:pt x="10728" y="34995"/>
                    <a:pt x="27374" y="38879"/>
                  </a:cubicBezTo>
                  <a:cubicBezTo>
                    <a:pt x="27602" y="38929"/>
                    <a:pt x="27821" y="38953"/>
                    <a:pt x="28029" y="38953"/>
                  </a:cubicBezTo>
                  <a:cubicBezTo>
                    <a:pt x="30859" y="38953"/>
                    <a:pt x="31782" y="34574"/>
                    <a:pt x="28853" y="33885"/>
                  </a:cubicBezTo>
                  <a:cubicBezTo>
                    <a:pt x="14797" y="30926"/>
                    <a:pt x="5734" y="17424"/>
                    <a:pt x="8139" y="3183"/>
                  </a:cubicBezTo>
                  <a:cubicBezTo>
                    <a:pt x="8473" y="1290"/>
                    <a:pt x="6728" y="0"/>
                    <a:pt x="52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8"/>
            <p:cNvSpPr/>
            <p:nvPr/>
          </p:nvSpPr>
          <p:spPr>
            <a:xfrm>
              <a:off x="3312950" y="2922525"/>
              <a:ext cx="678175" cy="501525"/>
            </a:xfrm>
            <a:custGeom>
              <a:rect b="b" l="l" r="r" t="t"/>
              <a:pathLst>
                <a:path extrusionOk="0" h="20061" w="27127">
                  <a:moveTo>
                    <a:pt x="23918" y="1"/>
                  </a:moveTo>
                  <a:cubicBezTo>
                    <a:pt x="22901" y="1"/>
                    <a:pt x="21884" y="525"/>
                    <a:pt x="21454" y="1745"/>
                  </a:cubicBezTo>
                  <a:cubicBezTo>
                    <a:pt x="18309" y="9143"/>
                    <a:pt x="11281" y="14322"/>
                    <a:pt x="3328" y="14692"/>
                  </a:cubicBezTo>
                  <a:cubicBezTo>
                    <a:pt x="56" y="14874"/>
                    <a:pt x="0" y="20060"/>
                    <a:pt x="3162" y="20060"/>
                  </a:cubicBezTo>
                  <a:cubicBezTo>
                    <a:pt x="3217" y="20060"/>
                    <a:pt x="3272" y="20059"/>
                    <a:pt x="3328" y="20056"/>
                  </a:cubicBezTo>
                  <a:cubicBezTo>
                    <a:pt x="13686" y="19316"/>
                    <a:pt x="22748" y="12842"/>
                    <a:pt x="26447" y="3225"/>
                  </a:cubicBezTo>
                  <a:cubicBezTo>
                    <a:pt x="27126" y="1301"/>
                    <a:pt x="25521" y="1"/>
                    <a:pt x="2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8"/>
            <p:cNvSpPr/>
            <p:nvPr/>
          </p:nvSpPr>
          <p:spPr>
            <a:xfrm>
              <a:off x="3873475" y="1658950"/>
              <a:ext cx="932725" cy="289200"/>
            </a:xfrm>
            <a:custGeom>
              <a:rect b="b" l="l" r="r" t="t"/>
              <a:pathLst>
                <a:path extrusionOk="0" h="11568" w="37309">
                  <a:moveTo>
                    <a:pt x="33358" y="1"/>
                  </a:moveTo>
                  <a:cubicBezTo>
                    <a:pt x="32765" y="1"/>
                    <a:pt x="32148" y="203"/>
                    <a:pt x="31584" y="687"/>
                  </a:cubicBezTo>
                  <a:cubicBezTo>
                    <a:pt x="27163" y="4428"/>
                    <a:pt x="21491" y="6362"/>
                    <a:pt x="15761" y="6362"/>
                  </a:cubicBezTo>
                  <a:cubicBezTo>
                    <a:pt x="12142" y="6362"/>
                    <a:pt x="8501" y="5591"/>
                    <a:pt x="5136" y="4016"/>
                  </a:cubicBezTo>
                  <a:cubicBezTo>
                    <a:pt x="4723" y="3809"/>
                    <a:pt x="4317" y="3718"/>
                    <a:pt x="3932" y="3718"/>
                  </a:cubicBezTo>
                  <a:cubicBezTo>
                    <a:pt x="1562" y="3718"/>
                    <a:pt x="1" y="7182"/>
                    <a:pt x="2547" y="8455"/>
                  </a:cubicBezTo>
                  <a:cubicBezTo>
                    <a:pt x="6726" y="10544"/>
                    <a:pt x="11241" y="11567"/>
                    <a:pt x="15733" y="11567"/>
                  </a:cubicBezTo>
                  <a:cubicBezTo>
                    <a:pt x="22771" y="11567"/>
                    <a:pt x="29751" y="9056"/>
                    <a:pt x="35283" y="4201"/>
                  </a:cubicBezTo>
                  <a:cubicBezTo>
                    <a:pt x="37308" y="2610"/>
                    <a:pt x="35487" y="1"/>
                    <a:pt x="33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8"/>
            <p:cNvSpPr/>
            <p:nvPr/>
          </p:nvSpPr>
          <p:spPr>
            <a:xfrm>
              <a:off x="2392800" y="358325"/>
              <a:ext cx="647350" cy="651975"/>
            </a:xfrm>
            <a:custGeom>
              <a:rect b="b" l="l" r="r" t="t"/>
              <a:pathLst>
                <a:path extrusionOk="0" h="26079" w="25894">
                  <a:moveTo>
                    <a:pt x="12947" y="1"/>
                  </a:moveTo>
                  <a:cubicBezTo>
                    <a:pt x="5733" y="1"/>
                    <a:pt x="0" y="5919"/>
                    <a:pt x="0" y="12947"/>
                  </a:cubicBezTo>
                  <a:cubicBezTo>
                    <a:pt x="0" y="20160"/>
                    <a:pt x="5733" y="26079"/>
                    <a:pt x="12947" y="26079"/>
                  </a:cubicBezTo>
                  <a:cubicBezTo>
                    <a:pt x="20160" y="26079"/>
                    <a:pt x="25893" y="20160"/>
                    <a:pt x="25893" y="12947"/>
                  </a:cubicBezTo>
                  <a:cubicBezTo>
                    <a:pt x="25893" y="5919"/>
                    <a:pt x="20160" y="1"/>
                    <a:pt x="1294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8"/>
            <p:cNvSpPr/>
            <p:nvPr/>
          </p:nvSpPr>
          <p:spPr>
            <a:xfrm>
              <a:off x="3826150" y="238125"/>
              <a:ext cx="688975" cy="684325"/>
            </a:xfrm>
            <a:custGeom>
              <a:rect b="b" l="l" r="r" t="t"/>
              <a:pathLst>
                <a:path extrusionOk="0" h="27373" w="27559">
                  <a:moveTo>
                    <a:pt x="13872" y="0"/>
                  </a:moveTo>
                  <a:cubicBezTo>
                    <a:pt x="6289" y="0"/>
                    <a:pt x="1" y="6103"/>
                    <a:pt x="1" y="13686"/>
                  </a:cubicBezTo>
                  <a:cubicBezTo>
                    <a:pt x="1" y="21269"/>
                    <a:pt x="6289" y="27373"/>
                    <a:pt x="13872" y="27373"/>
                  </a:cubicBezTo>
                  <a:cubicBezTo>
                    <a:pt x="21270" y="27373"/>
                    <a:pt x="27559" y="21269"/>
                    <a:pt x="27559" y="13686"/>
                  </a:cubicBezTo>
                  <a:cubicBezTo>
                    <a:pt x="27559" y="6103"/>
                    <a:pt x="21270" y="0"/>
                    <a:pt x="138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8"/>
            <p:cNvSpPr/>
            <p:nvPr/>
          </p:nvSpPr>
          <p:spPr>
            <a:xfrm>
              <a:off x="4630700" y="1444925"/>
              <a:ext cx="439275" cy="439275"/>
            </a:xfrm>
            <a:custGeom>
              <a:rect b="b" l="l" r="r" t="t"/>
              <a:pathLst>
                <a:path extrusionOk="0" h="17571" w="17571">
                  <a:moveTo>
                    <a:pt x="8693" y="0"/>
                  </a:moveTo>
                  <a:cubicBezTo>
                    <a:pt x="3884" y="0"/>
                    <a:pt x="0" y="3884"/>
                    <a:pt x="0" y="8878"/>
                  </a:cubicBezTo>
                  <a:cubicBezTo>
                    <a:pt x="0" y="13687"/>
                    <a:pt x="3884" y="17571"/>
                    <a:pt x="8693" y="17571"/>
                  </a:cubicBezTo>
                  <a:cubicBezTo>
                    <a:pt x="13502" y="17571"/>
                    <a:pt x="17571" y="13687"/>
                    <a:pt x="17571" y="8878"/>
                  </a:cubicBezTo>
                  <a:cubicBezTo>
                    <a:pt x="17571" y="3884"/>
                    <a:pt x="13502" y="0"/>
                    <a:pt x="869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8"/>
            <p:cNvSpPr/>
            <p:nvPr/>
          </p:nvSpPr>
          <p:spPr>
            <a:xfrm>
              <a:off x="3826150" y="2730325"/>
              <a:ext cx="406925" cy="406925"/>
            </a:xfrm>
            <a:custGeom>
              <a:rect b="b" l="l" r="r" t="t"/>
              <a:pathLst>
                <a:path extrusionOk="0" h="16277" w="16277">
                  <a:moveTo>
                    <a:pt x="8139" y="1"/>
                  </a:moveTo>
                  <a:cubicBezTo>
                    <a:pt x="3700" y="1"/>
                    <a:pt x="1" y="3700"/>
                    <a:pt x="1" y="8139"/>
                  </a:cubicBezTo>
                  <a:cubicBezTo>
                    <a:pt x="1" y="12578"/>
                    <a:pt x="3700" y="16277"/>
                    <a:pt x="8139" y="16277"/>
                  </a:cubicBezTo>
                  <a:cubicBezTo>
                    <a:pt x="12578" y="16277"/>
                    <a:pt x="16277" y="12578"/>
                    <a:pt x="16277" y="8139"/>
                  </a:cubicBezTo>
                  <a:cubicBezTo>
                    <a:pt x="16277" y="3700"/>
                    <a:pt x="12578" y="1"/>
                    <a:pt x="813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8"/>
            <p:cNvSpPr/>
            <p:nvPr/>
          </p:nvSpPr>
          <p:spPr>
            <a:xfrm>
              <a:off x="2508375" y="1666875"/>
              <a:ext cx="596500" cy="601100"/>
            </a:xfrm>
            <a:custGeom>
              <a:rect b="b" l="l" r="r" t="t"/>
              <a:pathLst>
                <a:path extrusionOk="0" h="24044" w="23860">
                  <a:moveTo>
                    <a:pt x="11838" y="0"/>
                  </a:moveTo>
                  <a:cubicBezTo>
                    <a:pt x="5364" y="0"/>
                    <a:pt x="1" y="5364"/>
                    <a:pt x="1" y="12022"/>
                  </a:cubicBezTo>
                  <a:cubicBezTo>
                    <a:pt x="1" y="18680"/>
                    <a:pt x="5364" y="24044"/>
                    <a:pt x="11838" y="24044"/>
                  </a:cubicBezTo>
                  <a:cubicBezTo>
                    <a:pt x="18496" y="24044"/>
                    <a:pt x="23859" y="18680"/>
                    <a:pt x="23859" y="12022"/>
                  </a:cubicBezTo>
                  <a:cubicBezTo>
                    <a:pt x="23859" y="5364"/>
                    <a:pt x="18496" y="0"/>
                    <a:pt x="118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8"/>
          <p:cNvGrpSpPr/>
          <p:nvPr/>
        </p:nvGrpSpPr>
        <p:grpSpPr>
          <a:xfrm rot="5110226">
            <a:off x="45967" y="-94704"/>
            <a:ext cx="1484086" cy="1456253"/>
            <a:chOff x="1124025" y="238125"/>
            <a:chExt cx="5272075" cy="5173200"/>
          </a:xfrm>
        </p:grpSpPr>
        <p:sp>
          <p:nvSpPr>
            <p:cNvPr id="25" name="Google Shape;25;p38"/>
            <p:cNvSpPr/>
            <p:nvPr/>
          </p:nvSpPr>
          <p:spPr>
            <a:xfrm>
              <a:off x="1124025" y="238125"/>
              <a:ext cx="5272075" cy="5173200"/>
            </a:xfrm>
            <a:custGeom>
              <a:rect b="b" l="l" r="r" t="t"/>
              <a:pathLst>
                <a:path extrusionOk="0" h="206928" w="210883">
                  <a:moveTo>
                    <a:pt x="210882" y="0"/>
                  </a:moveTo>
                  <a:cubicBezTo>
                    <a:pt x="160492" y="29523"/>
                    <a:pt x="89459" y="1332"/>
                    <a:pt x="42177" y="35295"/>
                  </a:cubicBezTo>
                  <a:cubicBezTo>
                    <a:pt x="20422" y="50834"/>
                    <a:pt x="8214" y="77249"/>
                    <a:pt x="4218" y="103665"/>
                  </a:cubicBezTo>
                  <a:cubicBezTo>
                    <a:pt x="0" y="130081"/>
                    <a:pt x="5550" y="160270"/>
                    <a:pt x="8436" y="186908"/>
                  </a:cubicBezTo>
                  <a:cubicBezTo>
                    <a:pt x="24825" y="200456"/>
                    <a:pt x="46633" y="206927"/>
                    <a:pt x="68751" y="206927"/>
                  </a:cubicBezTo>
                  <a:cubicBezTo>
                    <a:pt x="98457" y="206927"/>
                    <a:pt x="128723" y="195253"/>
                    <a:pt x="147174" y="173367"/>
                  </a:cubicBezTo>
                  <a:cubicBezTo>
                    <a:pt x="187352" y="125863"/>
                    <a:pt x="174477" y="50390"/>
                    <a:pt x="21088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8"/>
            <p:cNvSpPr/>
            <p:nvPr/>
          </p:nvSpPr>
          <p:spPr>
            <a:xfrm>
              <a:off x="1490275" y="892950"/>
              <a:ext cx="4456300" cy="4040075"/>
            </a:xfrm>
            <a:custGeom>
              <a:rect b="b" l="l" r="r" t="t"/>
              <a:pathLst>
                <a:path extrusionOk="0" h="161603" w="178252">
                  <a:moveTo>
                    <a:pt x="178252" y="1"/>
                  </a:moveTo>
                  <a:cubicBezTo>
                    <a:pt x="157163" y="3108"/>
                    <a:pt x="136963" y="9546"/>
                    <a:pt x="117873" y="18869"/>
                  </a:cubicBezTo>
                  <a:cubicBezTo>
                    <a:pt x="79692" y="37738"/>
                    <a:pt x="47283" y="67039"/>
                    <a:pt x="24863" y="103444"/>
                  </a:cubicBezTo>
                  <a:cubicBezTo>
                    <a:pt x="13542" y="121424"/>
                    <a:pt x="5107" y="140959"/>
                    <a:pt x="1" y="161603"/>
                  </a:cubicBezTo>
                  <a:cubicBezTo>
                    <a:pt x="29080" y="81690"/>
                    <a:pt x="95675" y="21089"/>
                    <a:pt x="178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8"/>
            <p:cNvSpPr/>
            <p:nvPr/>
          </p:nvSpPr>
          <p:spPr>
            <a:xfrm>
              <a:off x="2827725" y="726475"/>
              <a:ext cx="527225" cy="1698175"/>
            </a:xfrm>
            <a:custGeom>
              <a:rect b="b" l="l" r="r" t="t"/>
              <a:pathLst>
                <a:path extrusionOk="0" h="67927" w="21089">
                  <a:moveTo>
                    <a:pt x="20867" y="0"/>
                  </a:moveTo>
                  <a:cubicBezTo>
                    <a:pt x="12209" y="8658"/>
                    <a:pt x="5772" y="19535"/>
                    <a:pt x="2664" y="31522"/>
                  </a:cubicBezTo>
                  <a:cubicBezTo>
                    <a:pt x="888" y="37515"/>
                    <a:pt x="0" y="43509"/>
                    <a:pt x="222" y="49946"/>
                  </a:cubicBezTo>
                  <a:cubicBezTo>
                    <a:pt x="444" y="55940"/>
                    <a:pt x="1554" y="62155"/>
                    <a:pt x="3996" y="67926"/>
                  </a:cubicBezTo>
                  <a:lnTo>
                    <a:pt x="4218" y="67926"/>
                  </a:lnTo>
                  <a:cubicBezTo>
                    <a:pt x="3330" y="61933"/>
                    <a:pt x="2886" y="55940"/>
                    <a:pt x="2886" y="49946"/>
                  </a:cubicBezTo>
                  <a:cubicBezTo>
                    <a:pt x="3108" y="43953"/>
                    <a:pt x="3552" y="37959"/>
                    <a:pt x="4884" y="32188"/>
                  </a:cubicBezTo>
                  <a:cubicBezTo>
                    <a:pt x="7326" y="20201"/>
                    <a:pt x="13097" y="9102"/>
                    <a:pt x="210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8"/>
            <p:cNvSpPr/>
            <p:nvPr/>
          </p:nvSpPr>
          <p:spPr>
            <a:xfrm>
              <a:off x="3443725" y="726475"/>
              <a:ext cx="505025" cy="1237575"/>
            </a:xfrm>
            <a:custGeom>
              <a:rect b="b" l="l" r="r" t="t"/>
              <a:pathLst>
                <a:path extrusionOk="0" h="49503" w="20201">
                  <a:moveTo>
                    <a:pt x="19979" y="0"/>
                  </a:moveTo>
                  <a:cubicBezTo>
                    <a:pt x="13319" y="6216"/>
                    <a:pt x="7992" y="13763"/>
                    <a:pt x="4440" y="22198"/>
                  </a:cubicBezTo>
                  <a:cubicBezTo>
                    <a:pt x="2664" y="26416"/>
                    <a:pt x="1332" y="30856"/>
                    <a:pt x="666" y="35517"/>
                  </a:cubicBezTo>
                  <a:cubicBezTo>
                    <a:pt x="0" y="40179"/>
                    <a:pt x="0" y="44840"/>
                    <a:pt x="888" y="49502"/>
                  </a:cubicBezTo>
                  <a:lnTo>
                    <a:pt x="1332" y="49280"/>
                  </a:lnTo>
                  <a:cubicBezTo>
                    <a:pt x="1776" y="44840"/>
                    <a:pt x="2442" y="40401"/>
                    <a:pt x="3330" y="35961"/>
                  </a:cubicBezTo>
                  <a:cubicBezTo>
                    <a:pt x="4218" y="31744"/>
                    <a:pt x="5328" y="27304"/>
                    <a:pt x="6660" y="23308"/>
                  </a:cubicBezTo>
                  <a:cubicBezTo>
                    <a:pt x="9545" y="14651"/>
                    <a:pt x="14207" y="6882"/>
                    <a:pt x="2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8"/>
            <p:cNvSpPr/>
            <p:nvPr/>
          </p:nvSpPr>
          <p:spPr>
            <a:xfrm>
              <a:off x="2233925" y="931800"/>
              <a:ext cx="382950" cy="1970100"/>
            </a:xfrm>
            <a:custGeom>
              <a:rect b="b" l="l" r="r" t="t"/>
              <a:pathLst>
                <a:path extrusionOk="0" h="78804" w="15318">
                  <a:moveTo>
                    <a:pt x="15095" y="1"/>
                  </a:moveTo>
                  <a:cubicBezTo>
                    <a:pt x="6660" y="11322"/>
                    <a:pt x="1776" y="24641"/>
                    <a:pt x="666" y="38625"/>
                  </a:cubicBezTo>
                  <a:cubicBezTo>
                    <a:pt x="0" y="45729"/>
                    <a:pt x="444" y="52610"/>
                    <a:pt x="1998" y="59492"/>
                  </a:cubicBezTo>
                  <a:cubicBezTo>
                    <a:pt x="3552" y="66373"/>
                    <a:pt x="6216" y="72810"/>
                    <a:pt x="10212" y="78804"/>
                  </a:cubicBezTo>
                  <a:lnTo>
                    <a:pt x="10434" y="78804"/>
                  </a:lnTo>
                  <a:cubicBezTo>
                    <a:pt x="7770" y="72366"/>
                    <a:pt x="5994" y="65707"/>
                    <a:pt x="4662" y="59048"/>
                  </a:cubicBezTo>
                  <a:cubicBezTo>
                    <a:pt x="3330" y="52388"/>
                    <a:pt x="2886" y="45729"/>
                    <a:pt x="2886" y="38847"/>
                  </a:cubicBezTo>
                  <a:cubicBezTo>
                    <a:pt x="3552" y="25084"/>
                    <a:pt x="7770" y="11766"/>
                    <a:pt x="15317" y="223"/>
                  </a:cubicBezTo>
                  <a:lnTo>
                    <a:pt x="150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8"/>
            <p:cNvSpPr/>
            <p:nvPr/>
          </p:nvSpPr>
          <p:spPr>
            <a:xfrm>
              <a:off x="1667875" y="1442350"/>
              <a:ext cx="366300" cy="2003400"/>
            </a:xfrm>
            <a:custGeom>
              <a:rect b="b" l="l" r="r" t="t"/>
              <a:pathLst>
                <a:path extrusionOk="0" h="80136" w="14652">
                  <a:moveTo>
                    <a:pt x="9324" y="1"/>
                  </a:moveTo>
                  <a:cubicBezTo>
                    <a:pt x="2886" y="12654"/>
                    <a:pt x="0" y="26639"/>
                    <a:pt x="666" y="40845"/>
                  </a:cubicBezTo>
                  <a:cubicBezTo>
                    <a:pt x="888" y="47949"/>
                    <a:pt x="2220" y="54830"/>
                    <a:pt x="4440" y="61712"/>
                  </a:cubicBezTo>
                  <a:cubicBezTo>
                    <a:pt x="6660" y="68371"/>
                    <a:pt x="9990" y="74586"/>
                    <a:pt x="14429" y="80136"/>
                  </a:cubicBezTo>
                  <a:lnTo>
                    <a:pt x="14651" y="80136"/>
                  </a:lnTo>
                  <a:cubicBezTo>
                    <a:pt x="11543" y="73921"/>
                    <a:pt x="8880" y="67483"/>
                    <a:pt x="7104" y="60824"/>
                  </a:cubicBezTo>
                  <a:cubicBezTo>
                    <a:pt x="5106" y="54164"/>
                    <a:pt x="3774" y="47505"/>
                    <a:pt x="3108" y="40623"/>
                  </a:cubicBezTo>
                  <a:cubicBezTo>
                    <a:pt x="1776" y="26861"/>
                    <a:pt x="3996" y="12876"/>
                    <a:pt x="95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8"/>
            <p:cNvSpPr/>
            <p:nvPr/>
          </p:nvSpPr>
          <p:spPr>
            <a:xfrm>
              <a:off x="1401500" y="2940725"/>
              <a:ext cx="316350" cy="1137675"/>
            </a:xfrm>
            <a:custGeom>
              <a:rect b="b" l="l" r="r" t="t"/>
              <a:pathLst>
                <a:path extrusionOk="0" h="45507" w="12654">
                  <a:moveTo>
                    <a:pt x="1776" y="1"/>
                  </a:moveTo>
                  <a:cubicBezTo>
                    <a:pt x="0" y="7992"/>
                    <a:pt x="0" y="16205"/>
                    <a:pt x="1776" y="24197"/>
                  </a:cubicBezTo>
                  <a:cubicBezTo>
                    <a:pt x="2442" y="28192"/>
                    <a:pt x="3774" y="31966"/>
                    <a:pt x="5550" y="35740"/>
                  </a:cubicBezTo>
                  <a:cubicBezTo>
                    <a:pt x="7326" y="39291"/>
                    <a:pt x="9545" y="42621"/>
                    <a:pt x="12431" y="45507"/>
                  </a:cubicBezTo>
                  <a:lnTo>
                    <a:pt x="12653" y="45285"/>
                  </a:lnTo>
                  <a:cubicBezTo>
                    <a:pt x="11099" y="41733"/>
                    <a:pt x="9323" y="38181"/>
                    <a:pt x="7770" y="34630"/>
                  </a:cubicBezTo>
                  <a:cubicBezTo>
                    <a:pt x="6216" y="30856"/>
                    <a:pt x="4884" y="27304"/>
                    <a:pt x="3774" y="23531"/>
                  </a:cubicBezTo>
                  <a:cubicBezTo>
                    <a:pt x="1776" y="15983"/>
                    <a:pt x="1110" y="7992"/>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8"/>
            <p:cNvSpPr/>
            <p:nvPr/>
          </p:nvSpPr>
          <p:spPr>
            <a:xfrm>
              <a:off x="4226200" y="693175"/>
              <a:ext cx="765850" cy="754750"/>
            </a:xfrm>
            <a:custGeom>
              <a:rect b="b" l="l" r="r" t="t"/>
              <a:pathLst>
                <a:path extrusionOk="0" h="30190" w="30634">
                  <a:moveTo>
                    <a:pt x="30634" y="0"/>
                  </a:moveTo>
                  <a:cubicBezTo>
                    <a:pt x="23531" y="1998"/>
                    <a:pt x="16871" y="5772"/>
                    <a:pt x="11322" y="10878"/>
                  </a:cubicBezTo>
                  <a:cubicBezTo>
                    <a:pt x="8436" y="13319"/>
                    <a:pt x="5772" y="16205"/>
                    <a:pt x="3774" y="19313"/>
                  </a:cubicBezTo>
                  <a:cubicBezTo>
                    <a:pt x="1998" y="22642"/>
                    <a:pt x="667" y="26194"/>
                    <a:pt x="1" y="29968"/>
                  </a:cubicBezTo>
                  <a:lnTo>
                    <a:pt x="223" y="30190"/>
                  </a:lnTo>
                  <a:cubicBezTo>
                    <a:pt x="2220" y="26860"/>
                    <a:pt x="4218" y="23752"/>
                    <a:pt x="6216" y="20867"/>
                  </a:cubicBezTo>
                  <a:cubicBezTo>
                    <a:pt x="8214" y="17981"/>
                    <a:pt x="10434" y="15095"/>
                    <a:pt x="12875" y="12431"/>
                  </a:cubicBezTo>
                  <a:cubicBezTo>
                    <a:pt x="17759" y="7104"/>
                    <a:pt x="23975" y="2886"/>
                    <a:pt x="30634" y="222"/>
                  </a:cubicBezTo>
                  <a:lnTo>
                    <a:pt x="3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8"/>
            <p:cNvSpPr/>
            <p:nvPr/>
          </p:nvSpPr>
          <p:spPr>
            <a:xfrm>
              <a:off x="5053075" y="254750"/>
              <a:ext cx="1343025" cy="810275"/>
            </a:xfrm>
            <a:custGeom>
              <a:rect b="b" l="l" r="r" t="t"/>
              <a:pathLst>
                <a:path extrusionOk="0" h="32411" w="53721">
                  <a:moveTo>
                    <a:pt x="53720" y="1"/>
                  </a:moveTo>
                  <a:cubicBezTo>
                    <a:pt x="49946" y="3775"/>
                    <a:pt x="45729" y="6882"/>
                    <a:pt x="40845" y="9102"/>
                  </a:cubicBezTo>
                  <a:cubicBezTo>
                    <a:pt x="36184" y="11544"/>
                    <a:pt x="31522" y="13542"/>
                    <a:pt x="26638" y="15318"/>
                  </a:cubicBezTo>
                  <a:cubicBezTo>
                    <a:pt x="21533" y="17093"/>
                    <a:pt x="16649" y="19313"/>
                    <a:pt x="11988" y="21755"/>
                  </a:cubicBezTo>
                  <a:cubicBezTo>
                    <a:pt x="7326" y="24197"/>
                    <a:pt x="3108" y="27749"/>
                    <a:pt x="1" y="32188"/>
                  </a:cubicBezTo>
                  <a:lnTo>
                    <a:pt x="223" y="32410"/>
                  </a:lnTo>
                  <a:cubicBezTo>
                    <a:pt x="4218" y="29302"/>
                    <a:pt x="8658" y="26417"/>
                    <a:pt x="13320" y="24197"/>
                  </a:cubicBezTo>
                  <a:cubicBezTo>
                    <a:pt x="17981" y="21977"/>
                    <a:pt x="22643" y="19757"/>
                    <a:pt x="27526" y="17537"/>
                  </a:cubicBezTo>
                  <a:cubicBezTo>
                    <a:pt x="32410" y="15540"/>
                    <a:pt x="37072" y="13098"/>
                    <a:pt x="41733" y="10434"/>
                  </a:cubicBezTo>
                  <a:cubicBezTo>
                    <a:pt x="46173" y="7770"/>
                    <a:pt x="50168" y="4219"/>
                    <a:pt x="53720" y="223"/>
                  </a:cubicBezTo>
                  <a:lnTo>
                    <a:pt x="537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8"/>
            <p:cNvSpPr/>
            <p:nvPr/>
          </p:nvSpPr>
          <p:spPr>
            <a:xfrm>
              <a:off x="2994200" y="2423225"/>
              <a:ext cx="2552825" cy="446575"/>
            </a:xfrm>
            <a:custGeom>
              <a:rect b="b" l="l" r="r" t="t"/>
              <a:pathLst>
                <a:path extrusionOk="0" h="17863" w="102113">
                  <a:moveTo>
                    <a:pt x="13236" y="1"/>
                  </a:moveTo>
                  <a:cubicBezTo>
                    <a:pt x="8769" y="1"/>
                    <a:pt x="4329" y="611"/>
                    <a:pt x="1" y="1832"/>
                  </a:cubicBezTo>
                  <a:lnTo>
                    <a:pt x="1" y="2054"/>
                  </a:lnTo>
                  <a:cubicBezTo>
                    <a:pt x="2381" y="1810"/>
                    <a:pt x="4778" y="1684"/>
                    <a:pt x="7177" y="1684"/>
                  </a:cubicBezTo>
                  <a:cubicBezTo>
                    <a:pt x="13507" y="1684"/>
                    <a:pt x="19856" y="2565"/>
                    <a:pt x="25973" y="4496"/>
                  </a:cubicBezTo>
                  <a:cubicBezTo>
                    <a:pt x="34186" y="6716"/>
                    <a:pt x="42621" y="9824"/>
                    <a:pt x="50834" y="12487"/>
                  </a:cubicBezTo>
                  <a:cubicBezTo>
                    <a:pt x="59270" y="15595"/>
                    <a:pt x="68149" y="17371"/>
                    <a:pt x="77028" y="17815"/>
                  </a:cubicBezTo>
                  <a:cubicBezTo>
                    <a:pt x="77666" y="17847"/>
                    <a:pt x="78303" y="17863"/>
                    <a:pt x="78940" y="17863"/>
                  </a:cubicBezTo>
                  <a:cubicBezTo>
                    <a:pt x="87174" y="17863"/>
                    <a:pt x="95313" y="15213"/>
                    <a:pt x="102112" y="10268"/>
                  </a:cubicBezTo>
                  <a:lnTo>
                    <a:pt x="101890" y="10046"/>
                  </a:lnTo>
                  <a:cubicBezTo>
                    <a:pt x="95559" y="14266"/>
                    <a:pt x="88068" y="16663"/>
                    <a:pt x="80420" y="16663"/>
                  </a:cubicBezTo>
                  <a:cubicBezTo>
                    <a:pt x="79218" y="16663"/>
                    <a:pt x="78012" y="16604"/>
                    <a:pt x="76806" y="16483"/>
                  </a:cubicBezTo>
                  <a:cubicBezTo>
                    <a:pt x="68149" y="15817"/>
                    <a:pt x="59714" y="13819"/>
                    <a:pt x="51500" y="10490"/>
                  </a:cubicBezTo>
                  <a:cubicBezTo>
                    <a:pt x="43287" y="7160"/>
                    <a:pt x="35074" y="4274"/>
                    <a:pt x="26639" y="1832"/>
                  </a:cubicBezTo>
                  <a:cubicBezTo>
                    <a:pt x="22199" y="611"/>
                    <a:pt x="17704" y="1"/>
                    <a:pt x="13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8"/>
            <p:cNvSpPr/>
            <p:nvPr/>
          </p:nvSpPr>
          <p:spPr>
            <a:xfrm>
              <a:off x="4242850" y="1420150"/>
              <a:ext cx="1581650" cy="181750"/>
            </a:xfrm>
            <a:custGeom>
              <a:rect b="b" l="l" r="r" t="t"/>
              <a:pathLst>
                <a:path extrusionOk="0" h="7270" w="63266">
                  <a:moveTo>
                    <a:pt x="63043" y="1"/>
                  </a:moveTo>
                  <a:cubicBezTo>
                    <a:pt x="58825" y="3331"/>
                    <a:pt x="53720" y="5328"/>
                    <a:pt x="48392" y="5550"/>
                  </a:cubicBezTo>
                  <a:cubicBezTo>
                    <a:pt x="47504" y="5587"/>
                    <a:pt x="46610" y="5606"/>
                    <a:pt x="45713" y="5606"/>
                  </a:cubicBezTo>
                  <a:cubicBezTo>
                    <a:pt x="41227" y="5606"/>
                    <a:pt x="36664" y="5143"/>
                    <a:pt x="32410" y="4219"/>
                  </a:cubicBezTo>
                  <a:cubicBezTo>
                    <a:pt x="27082" y="3109"/>
                    <a:pt x="21755" y="1999"/>
                    <a:pt x="16205" y="1555"/>
                  </a:cubicBezTo>
                  <a:cubicBezTo>
                    <a:pt x="14977" y="1407"/>
                    <a:pt x="13749" y="1336"/>
                    <a:pt x="12526" y="1336"/>
                  </a:cubicBezTo>
                  <a:cubicBezTo>
                    <a:pt x="8221" y="1336"/>
                    <a:pt x="3976" y="2219"/>
                    <a:pt x="1" y="3775"/>
                  </a:cubicBezTo>
                  <a:lnTo>
                    <a:pt x="1" y="3997"/>
                  </a:lnTo>
                  <a:cubicBezTo>
                    <a:pt x="2473" y="3688"/>
                    <a:pt x="4946" y="3522"/>
                    <a:pt x="7418" y="3522"/>
                  </a:cubicBezTo>
                  <a:cubicBezTo>
                    <a:pt x="10273" y="3522"/>
                    <a:pt x="13128" y="3743"/>
                    <a:pt x="15983" y="4219"/>
                  </a:cubicBezTo>
                  <a:lnTo>
                    <a:pt x="31966" y="6438"/>
                  </a:lnTo>
                  <a:cubicBezTo>
                    <a:pt x="35326" y="6976"/>
                    <a:pt x="38687" y="7270"/>
                    <a:pt x="41998" y="7270"/>
                  </a:cubicBezTo>
                  <a:cubicBezTo>
                    <a:pt x="44155" y="7270"/>
                    <a:pt x="46291" y="7145"/>
                    <a:pt x="48392" y="6882"/>
                  </a:cubicBezTo>
                  <a:cubicBezTo>
                    <a:pt x="53942" y="6216"/>
                    <a:pt x="59047" y="3997"/>
                    <a:pt x="63265" y="223"/>
                  </a:cubicBezTo>
                  <a:lnTo>
                    <a:pt x="630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8"/>
            <p:cNvSpPr/>
            <p:nvPr/>
          </p:nvSpPr>
          <p:spPr>
            <a:xfrm>
              <a:off x="3510325" y="1923700"/>
              <a:ext cx="2186525" cy="290900"/>
            </a:xfrm>
            <a:custGeom>
              <a:rect b="b" l="l" r="r" t="t"/>
              <a:pathLst>
                <a:path extrusionOk="0" h="11636" w="87461">
                  <a:moveTo>
                    <a:pt x="16545" y="0"/>
                  </a:moveTo>
                  <a:cubicBezTo>
                    <a:pt x="10781" y="0"/>
                    <a:pt x="5143" y="1457"/>
                    <a:pt x="0" y="4277"/>
                  </a:cubicBezTo>
                  <a:lnTo>
                    <a:pt x="0" y="4499"/>
                  </a:lnTo>
                  <a:cubicBezTo>
                    <a:pt x="4471" y="3102"/>
                    <a:pt x="9206" y="2320"/>
                    <a:pt x="13927" y="2320"/>
                  </a:cubicBezTo>
                  <a:cubicBezTo>
                    <a:pt x="16708" y="2320"/>
                    <a:pt x="19483" y="2591"/>
                    <a:pt x="22198" y="3167"/>
                  </a:cubicBezTo>
                  <a:cubicBezTo>
                    <a:pt x="29524" y="4499"/>
                    <a:pt x="36849" y="6719"/>
                    <a:pt x="44174" y="8494"/>
                  </a:cubicBezTo>
                  <a:cubicBezTo>
                    <a:pt x="50781" y="10697"/>
                    <a:pt x="57749" y="11635"/>
                    <a:pt x="64753" y="11635"/>
                  </a:cubicBezTo>
                  <a:cubicBezTo>
                    <a:pt x="65514" y="11635"/>
                    <a:pt x="66276" y="11624"/>
                    <a:pt x="67038" y="11602"/>
                  </a:cubicBezTo>
                  <a:cubicBezTo>
                    <a:pt x="74808" y="11158"/>
                    <a:pt x="82133" y="7829"/>
                    <a:pt x="87461" y="2057"/>
                  </a:cubicBezTo>
                  <a:lnTo>
                    <a:pt x="87239" y="1835"/>
                  </a:lnTo>
                  <a:cubicBezTo>
                    <a:pt x="81689" y="7163"/>
                    <a:pt x="74586" y="10048"/>
                    <a:pt x="66816" y="10048"/>
                  </a:cubicBezTo>
                  <a:cubicBezTo>
                    <a:pt x="59269" y="10048"/>
                    <a:pt x="51722" y="8938"/>
                    <a:pt x="44618" y="6497"/>
                  </a:cubicBezTo>
                  <a:cubicBezTo>
                    <a:pt x="37515" y="3833"/>
                    <a:pt x="29967" y="1835"/>
                    <a:pt x="22420" y="503"/>
                  </a:cubicBezTo>
                  <a:cubicBezTo>
                    <a:pt x="20457" y="167"/>
                    <a:pt x="18494" y="0"/>
                    <a:pt x="16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8"/>
            <p:cNvSpPr/>
            <p:nvPr/>
          </p:nvSpPr>
          <p:spPr>
            <a:xfrm>
              <a:off x="2555800" y="2909850"/>
              <a:ext cx="2902425" cy="531550"/>
            </a:xfrm>
            <a:custGeom>
              <a:rect b="b" l="l" r="r" t="t"/>
              <a:pathLst>
                <a:path extrusionOk="0" h="21262" w="116097">
                  <a:moveTo>
                    <a:pt x="13743" y="1"/>
                  </a:moveTo>
                  <a:cubicBezTo>
                    <a:pt x="9093" y="1"/>
                    <a:pt x="4477" y="561"/>
                    <a:pt x="0" y="1680"/>
                  </a:cubicBezTo>
                  <a:lnTo>
                    <a:pt x="0" y="2124"/>
                  </a:lnTo>
                  <a:cubicBezTo>
                    <a:pt x="2673" y="1820"/>
                    <a:pt x="5362" y="1666"/>
                    <a:pt x="8054" y="1666"/>
                  </a:cubicBezTo>
                  <a:cubicBezTo>
                    <a:pt x="15201" y="1666"/>
                    <a:pt x="22368" y="2752"/>
                    <a:pt x="29302" y="5009"/>
                  </a:cubicBezTo>
                  <a:cubicBezTo>
                    <a:pt x="38847" y="7673"/>
                    <a:pt x="48170" y="11225"/>
                    <a:pt x="57715" y="14555"/>
                  </a:cubicBezTo>
                  <a:cubicBezTo>
                    <a:pt x="67261" y="18106"/>
                    <a:pt x="77250" y="20326"/>
                    <a:pt x="87461" y="21214"/>
                  </a:cubicBezTo>
                  <a:cubicBezTo>
                    <a:pt x="88174" y="21246"/>
                    <a:pt x="88889" y="21262"/>
                    <a:pt x="89604" y="21262"/>
                  </a:cubicBezTo>
                  <a:cubicBezTo>
                    <a:pt x="98900" y="21262"/>
                    <a:pt x="108264" y="18582"/>
                    <a:pt x="116096" y="13223"/>
                  </a:cubicBezTo>
                  <a:lnTo>
                    <a:pt x="115874" y="13001"/>
                  </a:lnTo>
                  <a:cubicBezTo>
                    <a:pt x="108777" y="17483"/>
                    <a:pt x="100580" y="19923"/>
                    <a:pt x="92208" y="19923"/>
                  </a:cubicBezTo>
                  <a:cubicBezTo>
                    <a:pt x="90630" y="19923"/>
                    <a:pt x="89045" y="19836"/>
                    <a:pt x="87461" y="19660"/>
                  </a:cubicBezTo>
                  <a:cubicBezTo>
                    <a:pt x="77472" y="18772"/>
                    <a:pt x="67705" y="16330"/>
                    <a:pt x="58603" y="12557"/>
                  </a:cubicBezTo>
                  <a:cubicBezTo>
                    <a:pt x="49280" y="8561"/>
                    <a:pt x="39735" y="5009"/>
                    <a:pt x="30190" y="2346"/>
                  </a:cubicBezTo>
                  <a:cubicBezTo>
                    <a:pt x="24779" y="783"/>
                    <a:pt x="19238" y="1"/>
                    <a:pt x="137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8"/>
            <p:cNvSpPr/>
            <p:nvPr/>
          </p:nvSpPr>
          <p:spPr>
            <a:xfrm>
              <a:off x="2122925" y="3511650"/>
              <a:ext cx="3141050" cy="522650"/>
            </a:xfrm>
            <a:custGeom>
              <a:rect b="b" l="l" r="r" t="t"/>
              <a:pathLst>
                <a:path extrusionOk="0" h="20906" w="125642">
                  <a:moveTo>
                    <a:pt x="14606" y="0"/>
                  </a:moveTo>
                  <a:cubicBezTo>
                    <a:pt x="9520" y="0"/>
                    <a:pt x="4480" y="1136"/>
                    <a:pt x="1" y="3579"/>
                  </a:cubicBezTo>
                  <a:lnTo>
                    <a:pt x="1" y="3801"/>
                  </a:lnTo>
                  <a:cubicBezTo>
                    <a:pt x="3830" y="2303"/>
                    <a:pt x="7784" y="1554"/>
                    <a:pt x="11769" y="1554"/>
                  </a:cubicBezTo>
                  <a:cubicBezTo>
                    <a:pt x="13098" y="1554"/>
                    <a:pt x="14430" y="1637"/>
                    <a:pt x="15761" y="1804"/>
                  </a:cubicBezTo>
                  <a:cubicBezTo>
                    <a:pt x="21089" y="2470"/>
                    <a:pt x="26195" y="3579"/>
                    <a:pt x="31300" y="5355"/>
                  </a:cubicBezTo>
                  <a:cubicBezTo>
                    <a:pt x="41511" y="8685"/>
                    <a:pt x="51722" y="12459"/>
                    <a:pt x="62155" y="15566"/>
                  </a:cubicBezTo>
                  <a:cubicBezTo>
                    <a:pt x="72589" y="18896"/>
                    <a:pt x="83466" y="20672"/>
                    <a:pt x="94343" y="20894"/>
                  </a:cubicBezTo>
                  <a:cubicBezTo>
                    <a:pt x="94740" y="20902"/>
                    <a:pt x="95136" y="20906"/>
                    <a:pt x="95532" y="20906"/>
                  </a:cubicBezTo>
                  <a:cubicBezTo>
                    <a:pt x="106218" y="20906"/>
                    <a:pt x="116652" y="18024"/>
                    <a:pt x="125642" y="12459"/>
                  </a:cubicBezTo>
                  <a:lnTo>
                    <a:pt x="125642" y="12237"/>
                  </a:lnTo>
                  <a:cubicBezTo>
                    <a:pt x="117061" y="17026"/>
                    <a:pt x="107583" y="19663"/>
                    <a:pt x="97853" y="19663"/>
                  </a:cubicBezTo>
                  <a:cubicBezTo>
                    <a:pt x="96760" y="19663"/>
                    <a:pt x="95663" y="19629"/>
                    <a:pt x="94565" y="19562"/>
                  </a:cubicBezTo>
                  <a:cubicBezTo>
                    <a:pt x="83910" y="19118"/>
                    <a:pt x="73255" y="17120"/>
                    <a:pt x="63043" y="13569"/>
                  </a:cubicBezTo>
                  <a:cubicBezTo>
                    <a:pt x="52832" y="10017"/>
                    <a:pt x="42843" y="5799"/>
                    <a:pt x="32188" y="2914"/>
                  </a:cubicBezTo>
                  <a:cubicBezTo>
                    <a:pt x="26860" y="1138"/>
                    <a:pt x="21533" y="250"/>
                    <a:pt x="15983" y="28"/>
                  </a:cubicBezTo>
                  <a:cubicBezTo>
                    <a:pt x="15524" y="9"/>
                    <a:pt x="15065" y="0"/>
                    <a:pt x="146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8"/>
            <p:cNvSpPr/>
            <p:nvPr/>
          </p:nvSpPr>
          <p:spPr>
            <a:xfrm>
              <a:off x="1801050" y="4061325"/>
              <a:ext cx="3041175" cy="657175"/>
            </a:xfrm>
            <a:custGeom>
              <a:rect b="b" l="l" r="r" t="t"/>
              <a:pathLst>
                <a:path extrusionOk="0" h="26287" w="121647">
                  <a:moveTo>
                    <a:pt x="14479" y="0"/>
                  </a:moveTo>
                  <a:cubicBezTo>
                    <a:pt x="9212" y="0"/>
                    <a:pt x="4006" y="1972"/>
                    <a:pt x="1" y="5344"/>
                  </a:cubicBezTo>
                  <a:lnTo>
                    <a:pt x="1" y="5566"/>
                  </a:lnTo>
                  <a:cubicBezTo>
                    <a:pt x="3871" y="3171"/>
                    <a:pt x="8199" y="1846"/>
                    <a:pt x="12606" y="1846"/>
                  </a:cubicBezTo>
                  <a:cubicBezTo>
                    <a:pt x="13508" y="1846"/>
                    <a:pt x="14413" y="1902"/>
                    <a:pt x="15318" y="2015"/>
                  </a:cubicBezTo>
                  <a:cubicBezTo>
                    <a:pt x="20645" y="2237"/>
                    <a:pt x="25751" y="3791"/>
                    <a:pt x="30412" y="6010"/>
                  </a:cubicBezTo>
                  <a:cubicBezTo>
                    <a:pt x="39957" y="10450"/>
                    <a:pt x="48837" y="17331"/>
                    <a:pt x="59048" y="21327"/>
                  </a:cubicBezTo>
                  <a:cubicBezTo>
                    <a:pt x="67184" y="24651"/>
                    <a:pt x="75768" y="26286"/>
                    <a:pt x="84311" y="26286"/>
                  </a:cubicBezTo>
                  <a:cubicBezTo>
                    <a:pt x="97445" y="26286"/>
                    <a:pt x="110483" y="22422"/>
                    <a:pt x="121646" y="14890"/>
                  </a:cubicBezTo>
                  <a:lnTo>
                    <a:pt x="121646" y="14668"/>
                  </a:lnTo>
                  <a:cubicBezTo>
                    <a:pt x="110842" y="21356"/>
                    <a:pt x="98546" y="24766"/>
                    <a:pt x="86228" y="24766"/>
                  </a:cubicBezTo>
                  <a:cubicBezTo>
                    <a:pt x="77289" y="24766"/>
                    <a:pt x="68337" y="22970"/>
                    <a:pt x="59936" y="19329"/>
                  </a:cubicBezTo>
                  <a:cubicBezTo>
                    <a:pt x="50169" y="15112"/>
                    <a:pt x="41733" y="7786"/>
                    <a:pt x="31522" y="3569"/>
                  </a:cubicBezTo>
                  <a:cubicBezTo>
                    <a:pt x="26417" y="1349"/>
                    <a:pt x="20867" y="17"/>
                    <a:pt x="15318" y="17"/>
                  </a:cubicBezTo>
                  <a:cubicBezTo>
                    <a:pt x="15038" y="6"/>
                    <a:pt x="14758" y="0"/>
                    <a:pt x="1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8"/>
            <p:cNvSpPr/>
            <p:nvPr/>
          </p:nvSpPr>
          <p:spPr>
            <a:xfrm>
              <a:off x="1551325" y="4638200"/>
              <a:ext cx="2591650" cy="604800"/>
            </a:xfrm>
            <a:custGeom>
              <a:rect b="b" l="l" r="r" t="t"/>
              <a:pathLst>
                <a:path extrusionOk="0" h="24192" w="103666">
                  <a:moveTo>
                    <a:pt x="13430" y="0"/>
                  </a:moveTo>
                  <a:cubicBezTo>
                    <a:pt x="13024" y="0"/>
                    <a:pt x="12617" y="9"/>
                    <a:pt x="12210" y="28"/>
                  </a:cubicBezTo>
                  <a:cubicBezTo>
                    <a:pt x="9768" y="250"/>
                    <a:pt x="7326" y="916"/>
                    <a:pt x="5106" y="1804"/>
                  </a:cubicBezTo>
                  <a:cubicBezTo>
                    <a:pt x="2887" y="2914"/>
                    <a:pt x="1111" y="4689"/>
                    <a:pt x="1" y="6687"/>
                  </a:cubicBezTo>
                  <a:lnTo>
                    <a:pt x="1" y="6687"/>
                  </a:lnTo>
                  <a:cubicBezTo>
                    <a:pt x="2935" y="3544"/>
                    <a:pt x="7056" y="1785"/>
                    <a:pt x="11430" y="1785"/>
                  </a:cubicBezTo>
                  <a:cubicBezTo>
                    <a:pt x="11689" y="1785"/>
                    <a:pt x="11949" y="1791"/>
                    <a:pt x="12210" y="1804"/>
                  </a:cubicBezTo>
                  <a:cubicBezTo>
                    <a:pt x="16649" y="1804"/>
                    <a:pt x="21089" y="3136"/>
                    <a:pt x="24863" y="5577"/>
                  </a:cubicBezTo>
                  <a:cubicBezTo>
                    <a:pt x="28858" y="7575"/>
                    <a:pt x="32410" y="10461"/>
                    <a:pt x="36406" y="13125"/>
                  </a:cubicBezTo>
                  <a:cubicBezTo>
                    <a:pt x="46827" y="20400"/>
                    <a:pt x="59338" y="24192"/>
                    <a:pt x="71933" y="24192"/>
                  </a:cubicBezTo>
                  <a:cubicBezTo>
                    <a:pt x="73558" y="24192"/>
                    <a:pt x="75183" y="24129"/>
                    <a:pt x="76806" y="24002"/>
                  </a:cubicBezTo>
                  <a:cubicBezTo>
                    <a:pt x="86351" y="23336"/>
                    <a:pt x="95453" y="20450"/>
                    <a:pt x="103666" y="15789"/>
                  </a:cubicBezTo>
                  <a:lnTo>
                    <a:pt x="103666" y="15567"/>
                  </a:lnTo>
                  <a:cubicBezTo>
                    <a:pt x="94419" y="20375"/>
                    <a:pt x="84215" y="22855"/>
                    <a:pt x="74002" y="22855"/>
                  </a:cubicBezTo>
                  <a:cubicBezTo>
                    <a:pt x="65826" y="22855"/>
                    <a:pt x="57645" y="21265"/>
                    <a:pt x="49946" y="18008"/>
                  </a:cubicBezTo>
                  <a:cubicBezTo>
                    <a:pt x="45729" y="16011"/>
                    <a:pt x="41733" y="13791"/>
                    <a:pt x="38181" y="11127"/>
                  </a:cubicBezTo>
                  <a:cubicBezTo>
                    <a:pt x="34408" y="8241"/>
                    <a:pt x="30412" y="5577"/>
                    <a:pt x="26195" y="3358"/>
                  </a:cubicBezTo>
                  <a:cubicBezTo>
                    <a:pt x="22328" y="1119"/>
                    <a:pt x="17903" y="0"/>
                    <a:pt x="13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 name="Google Shape;41;p38"/>
          <p:cNvGrpSpPr/>
          <p:nvPr/>
        </p:nvGrpSpPr>
        <p:grpSpPr>
          <a:xfrm rot="-791330">
            <a:off x="-261585" y="-187392"/>
            <a:ext cx="1330411" cy="2809652"/>
            <a:chOff x="2773725" y="240525"/>
            <a:chExt cx="2096325" cy="5101625"/>
          </a:xfrm>
        </p:grpSpPr>
        <p:sp>
          <p:nvSpPr>
            <p:cNvPr id="42" name="Google Shape;42;p38"/>
            <p:cNvSpPr/>
            <p:nvPr/>
          </p:nvSpPr>
          <p:spPr>
            <a:xfrm>
              <a:off x="2773725" y="240525"/>
              <a:ext cx="2096325" cy="5101625"/>
            </a:xfrm>
            <a:custGeom>
              <a:rect b="b" l="l" r="r" t="t"/>
              <a:pathLst>
                <a:path extrusionOk="0" h="204065" w="83853">
                  <a:moveTo>
                    <a:pt x="34110" y="0"/>
                  </a:moveTo>
                  <a:cubicBezTo>
                    <a:pt x="28906" y="0"/>
                    <a:pt x="23698" y="1120"/>
                    <a:pt x="18864" y="3391"/>
                  </a:cubicBezTo>
                  <a:cubicBezTo>
                    <a:pt x="9670" y="17023"/>
                    <a:pt x="4756" y="33033"/>
                    <a:pt x="2379" y="49518"/>
                  </a:cubicBezTo>
                  <a:cubicBezTo>
                    <a:pt x="1" y="66637"/>
                    <a:pt x="159" y="83914"/>
                    <a:pt x="477" y="101192"/>
                  </a:cubicBezTo>
                  <a:cubicBezTo>
                    <a:pt x="5390" y="91206"/>
                    <a:pt x="12365" y="82171"/>
                    <a:pt x="20607" y="74721"/>
                  </a:cubicBezTo>
                  <a:lnTo>
                    <a:pt x="20607" y="74721"/>
                  </a:lnTo>
                  <a:cubicBezTo>
                    <a:pt x="19498" y="85658"/>
                    <a:pt x="14108" y="95485"/>
                    <a:pt x="9512" y="105630"/>
                  </a:cubicBezTo>
                  <a:cubicBezTo>
                    <a:pt x="5073" y="115775"/>
                    <a:pt x="1428" y="126870"/>
                    <a:pt x="4281" y="137649"/>
                  </a:cubicBezTo>
                  <a:cubicBezTo>
                    <a:pt x="7609" y="128455"/>
                    <a:pt x="13633" y="120530"/>
                    <a:pt x="21558" y="115141"/>
                  </a:cubicBezTo>
                  <a:lnTo>
                    <a:pt x="21558" y="115141"/>
                  </a:lnTo>
                  <a:cubicBezTo>
                    <a:pt x="13316" y="145892"/>
                    <a:pt x="19815" y="178703"/>
                    <a:pt x="39153" y="204065"/>
                  </a:cubicBezTo>
                  <a:cubicBezTo>
                    <a:pt x="48980" y="177118"/>
                    <a:pt x="53101" y="148586"/>
                    <a:pt x="51199" y="120054"/>
                  </a:cubicBezTo>
                  <a:lnTo>
                    <a:pt x="51199" y="120054"/>
                  </a:lnTo>
                  <a:cubicBezTo>
                    <a:pt x="58174" y="126078"/>
                    <a:pt x="62136" y="134796"/>
                    <a:pt x="62295" y="143989"/>
                  </a:cubicBezTo>
                  <a:cubicBezTo>
                    <a:pt x="72756" y="122908"/>
                    <a:pt x="71171" y="97705"/>
                    <a:pt x="58015" y="78208"/>
                  </a:cubicBezTo>
                  <a:lnTo>
                    <a:pt x="58015" y="78208"/>
                  </a:lnTo>
                  <a:cubicBezTo>
                    <a:pt x="64673" y="79793"/>
                    <a:pt x="70537" y="84390"/>
                    <a:pt x="73708" y="90572"/>
                  </a:cubicBezTo>
                  <a:cubicBezTo>
                    <a:pt x="83852" y="76623"/>
                    <a:pt x="81474" y="57443"/>
                    <a:pt x="76244" y="40958"/>
                  </a:cubicBezTo>
                  <a:cubicBezTo>
                    <a:pt x="71805" y="26692"/>
                    <a:pt x="64831" y="11951"/>
                    <a:pt x="51675" y="4501"/>
                  </a:cubicBezTo>
                  <a:cubicBezTo>
                    <a:pt x="46219" y="1517"/>
                    <a:pt x="40167" y="0"/>
                    <a:pt x="34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8"/>
            <p:cNvSpPr/>
            <p:nvPr/>
          </p:nvSpPr>
          <p:spPr>
            <a:xfrm>
              <a:off x="3534575" y="380775"/>
              <a:ext cx="321000" cy="4933650"/>
            </a:xfrm>
            <a:custGeom>
              <a:rect b="b" l="l" r="r" t="t"/>
              <a:pathLst>
                <a:path extrusionOk="0" h="197346" w="12840">
                  <a:moveTo>
                    <a:pt x="793" y="0"/>
                  </a:moveTo>
                  <a:lnTo>
                    <a:pt x="793" y="0"/>
                  </a:lnTo>
                  <a:cubicBezTo>
                    <a:pt x="6500" y="6341"/>
                    <a:pt x="9987" y="14108"/>
                    <a:pt x="10779" y="22509"/>
                  </a:cubicBezTo>
                  <a:cubicBezTo>
                    <a:pt x="11572" y="30910"/>
                    <a:pt x="11572" y="39311"/>
                    <a:pt x="10462" y="47553"/>
                  </a:cubicBezTo>
                  <a:cubicBezTo>
                    <a:pt x="8877" y="64355"/>
                    <a:pt x="6182" y="80840"/>
                    <a:pt x="3805" y="97484"/>
                  </a:cubicBezTo>
                  <a:cubicBezTo>
                    <a:pt x="1269" y="114127"/>
                    <a:pt x="1" y="131088"/>
                    <a:pt x="159" y="147890"/>
                  </a:cubicBezTo>
                  <a:cubicBezTo>
                    <a:pt x="159" y="156291"/>
                    <a:pt x="952" y="164692"/>
                    <a:pt x="2220" y="173093"/>
                  </a:cubicBezTo>
                  <a:cubicBezTo>
                    <a:pt x="3646" y="181336"/>
                    <a:pt x="5865" y="189578"/>
                    <a:pt x="8877" y="197345"/>
                  </a:cubicBezTo>
                  <a:cubicBezTo>
                    <a:pt x="3805" y="181336"/>
                    <a:pt x="1427" y="164692"/>
                    <a:pt x="1586" y="147890"/>
                  </a:cubicBezTo>
                  <a:cubicBezTo>
                    <a:pt x="1903" y="131088"/>
                    <a:pt x="3171" y="114286"/>
                    <a:pt x="5865" y="97801"/>
                  </a:cubicBezTo>
                  <a:cubicBezTo>
                    <a:pt x="8085" y="81157"/>
                    <a:pt x="10779" y="64514"/>
                    <a:pt x="12047" y="47712"/>
                  </a:cubicBezTo>
                  <a:cubicBezTo>
                    <a:pt x="12840" y="39311"/>
                    <a:pt x="12840" y="30751"/>
                    <a:pt x="11730" y="22509"/>
                  </a:cubicBezTo>
                  <a:cubicBezTo>
                    <a:pt x="10304" y="14108"/>
                    <a:pt x="6975" y="5707"/>
                    <a:pt x="7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8"/>
            <p:cNvSpPr/>
            <p:nvPr/>
          </p:nvSpPr>
          <p:spPr>
            <a:xfrm>
              <a:off x="3154150" y="2207600"/>
              <a:ext cx="582550" cy="939200"/>
            </a:xfrm>
            <a:custGeom>
              <a:rect b="b" l="l" r="r" t="t"/>
              <a:pathLst>
                <a:path extrusionOk="0" h="37568" w="23302">
                  <a:moveTo>
                    <a:pt x="23302" y="0"/>
                  </a:moveTo>
                  <a:cubicBezTo>
                    <a:pt x="17595" y="4914"/>
                    <a:pt x="12682" y="10621"/>
                    <a:pt x="8719" y="17119"/>
                  </a:cubicBezTo>
                  <a:cubicBezTo>
                    <a:pt x="4756" y="23460"/>
                    <a:pt x="1744" y="30434"/>
                    <a:pt x="1" y="37567"/>
                  </a:cubicBezTo>
                  <a:cubicBezTo>
                    <a:pt x="6183" y="24094"/>
                    <a:pt x="13950" y="11572"/>
                    <a:pt x="233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8"/>
            <p:cNvSpPr/>
            <p:nvPr/>
          </p:nvSpPr>
          <p:spPr>
            <a:xfrm>
              <a:off x="3804050" y="2116450"/>
              <a:ext cx="598400" cy="1165075"/>
            </a:xfrm>
            <a:custGeom>
              <a:rect b="b" l="l" r="r" t="t"/>
              <a:pathLst>
                <a:path extrusionOk="0" h="46603" w="23936">
                  <a:moveTo>
                    <a:pt x="0" y="1"/>
                  </a:moveTo>
                  <a:cubicBezTo>
                    <a:pt x="3012" y="3329"/>
                    <a:pt x="5707" y="6817"/>
                    <a:pt x="8401" y="10304"/>
                  </a:cubicBezTo>
                  <a:cubicBezTo>
                    <a:pt x="10779" y="13950"/>
                    <a:pt x="13156" y="17754"/>
                    <a:pt x="15059" y="21717"/>
                  </a:cubicBezTo>
                  <a:cubicBezTo>
                    <a:pt x="17119" y="25679"/>
                    <a:pt x="18863" y="29642"/>
                    <a:pt x="20289" y="33763"/>
                  </a:cubicBezTo>
                  <a:lnTo>
                    <a:pt x="21399" y="36933"/>
                  </a:lnTo>
                  <a:lnTo>
                    <a:pt x="22350" y="40104"/>
                  </a:lnTo>
                  <a:lnTo>
                    <a:pt x="23143" y="43432"/>
                  </a:lnTo>
                  <a:cubicBezTo>
                    <a:pt x="23460" y="44383"/>
                    <a:pt x="23777" y="45493"/>
                    <a:pt x="23935" y="46603"/>
                  </a:cubicBezTo>
                  <a:cubicBezTo>
                    <a:pt x="23935" y="44383"/>
                    <a:pt x="23618" y="42164"/>
                    <a:pt x="23301" y="39945"/>
                  </a:cubicBezTo>
                  <a:lnTo>
                    <a:pt x="22667" y="36616"/>
                  </a:lnTo>
                  <a:lnTo>
                    <a:pt x="21716" y="33288"/>
                  </a:lnTo>
                  <a:cubicBezTo>
                    <a:pt x="20606" y="29008"/>
                    <a:pt x="18863" y="24887"/>
                    <a:pt x="16802" y="20924"/>
                  </a:cubicBezTo>
                  <a:cubicBezTo>
                    <a:pt x="14742" y="16961"/>
                    <a:pt x="12364" y="13157"/>
                    <a:pt x="9511" y="9511"/>
                  </a:cubicBezTo>
                  <a:cubicBezTo>
                    <a:pt x="6816" y="6024"/>
                    <a:pt x="3646" y="2854"/>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8"/>
            <p:cNvSpPr/>
            <p:nvPr/>
          </p:nvSpPr>
          <p:spPr>
            <a:xfrm>
              <a:off x="3827825" y="880075"/>
              <a:ext cx="681600" cy="1141300"/>
            </a:xfrm>
            <a:custGeom>
              <a:rect b="b" l="l" r="r" t="t"/>
              <a:pathLst>
                <a:path extrusionOk="0" h="45652" w="27264">
                  <a:moveTo>
                    <a:pt x="0" y="1"/>
                  </a:moveTo>
                  <a:cubicBezTo>
                    <a:pt x="3329" y="3171"/>
                    <a:pt x="6341" y="6499"/>
                    <a:pt x="9194" y="9987"/>
                  </a:cubicBezTo>
                  <a:cubicBezTo>
                    <a:pt x="12047" y="13474"/>
                    <a:pt x="14583" y="17120"/>
                    <a:pt x="16961" y="21082"/>
                  </a:cubicBezTo>
                  <a:cubicBezTo>
                    <a:pt x="19180" y="24887"/>
                    <a:pt x="21240" y="28849"/>
                    <a:pt x="22826" y="32971"/>
                  </a:cubicBezTo>
                  <a:lnTo>
                    <a:pt x="24094" y="35982"/>
                  </a:lnTo>
                  <a:lnTo>
                    <a:pt x="25203" y="39153"/>
                  </a:lnTo>
                  <a:lnTo>
                    <a:pt x="26313" y="42481"/>
                  </a:lnTo>
                  <a:cubicBezTo>
                    <a:pt x="26630" y="43432"/>
                    <a:pt x="26947" y="44542"/>
                    <a:pt x="27264" y="45651"/>
                  </a:cubicBezTo>
                  <a:cubicBezTo>
                    <a:pt x="27105" y="44542"/>
                    <a:pt x="26947" y="43432"/>
                    <a:pt x="26788" y="42323"/>
                  </a:cubicBezTo>
                  <a:lnTo>
                    <a:pt x="26154" y="38994"/>
                  </a:lnTo>
                  <a:lnTo>
                    <a:pt x="25362" y="35665"/>
                  </a:lnTo>
                  <a:lnTo>
                    <a:pt x="24252" y="32337"/>
                  </a:lnTo>
                  <a:cubicBezTo>
                    <a:pt x="22826" y="28057"/>
                    <a:pt x="20923" y="23777"/>
                    <a:pt x="18546" y="19973"/>
                  </a:cubicBezTo>
                  <a:cubicBezTo>
                    <a:pt x="16168" y="16010"/>
                    <a:pt x="13474" y="12364"/>
                    <a:pt x="10303" y="8877"/>
                  </a:cubicBezTo>
                  <a:cubicBezTo>
                    <a:pt x="7292" y="5548"/>
                    <a:pt x="3805" y="2537"/>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8"/>
            <p:cNvSpPr/>
            <p:nvPr/>
          </p:nvSpPr>
          <p:spPr>
            <a:xfrm>
              <a:off x="2995650" y="681950"/>
              <a:ext cx="701425" cy="1390950"/>
            </a:xfrm>
            <a:custGeom>
              <a:rect b="b" l="l" r="r" t="t"/>
              <a:pathLst>
                <a:path extrusionOk="0" h="55638" w="28057">
                  <a:moveTo>
                    <a:pt x="28057" y="0"/>
                  </a:moveTo>
                  <a:lnTo>
                    <a:pt x="28057" y="0"/>
                  </a:lnTo>
                  <a:cubicBezTo>
                    <a:pt x="24411" y="3804"/>
                    <a:pt x="21082" y="7767"/>
                    <a:pt x="18070" y="12205"/>
                  </a:cubicBezTo>
                  <a:cubicBezTo>
                    <a:pt x="15059" y="16485"/>
                    <a:pt x="12206" y="20923"/>
                    <a:pt x="9987" y="25679"/>
                  </a:cubicBezTo>
                  <a:cubicBezTo>
                    <a:pt x="7450" y="30434"/>
                    <a:pt x="5548" y="35348"/>
                    <a:pt x="3805" y="40262"/>
                  </a:cubicBezTo>
                  <a:cubicBezTo>
                    <a:pt x="3012" y="42798"/>
                    <a:pt x="2220" y="45334"/>
                    <a:pt x="1586" y="47870"/>
                  </a:cubicBezTo>
                  <a:cubicBezTo>
                    <a:pt x="952" y="50406"/>
                    <a:pt x="317" y="52942"/>
                    <a:pt x="0" y="55637"/>
                  </a:cubicBezTo>
                  <a:cubicBezTo>
                    <a:pt x="476" y="54369"/>
                    <a:pt x="793" y="53101"/>
                    <a:pt x="1269" y="51833"/>
                  </a:cubicBezTo>
                  <a:lnTo>
                    <a:pt x="2537" y="48187"/>
                  </a:lnTo>
                  <a:cubicBezTo>
                    <a:pt x="3329" y="45651"/>
                    <a:pt x="4280" y="43273"/>
                    <a:pt x="5231" y="40896"/>
                  </a:cubicBezTo>
                  <a:cubicBezTo>
                    <a:pt x="7292" y="35982"/>
                    <a:pt x="9352" y="31227"/>
                    <a:pt x="11730" y="26630"/>
                  </a:cubicBezTo>
                  <a:cubicBezTo>
                    <a:pt x="13949" y="22033"/>
                    <a:pt x="16485" y="17436"/>
                    <a:pt x="19339" y="12998"/>
                  </a:cubicBezTo>
                  <a:cubicBezTo>
                    <a:pt x="22033" y="8560"/>
                    <a:pt x="25045" y="4280"/>
                    <a:pt x="280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8"/>
            <p:cNvSpPr/>
            <p:nvPr/>
          </p:nvSpPr>
          <p:spPr>
            <a:xfrm>
              <a:off x="3633650" y="2972400"/>
              <a:ext cx="225900" cy="1422650"/>
            </a:xfrm>
            <a:custGeom>
              <a:rect b="b" l="l" r="r" t="t"/>
              <a:pathLst>
                <a:path extrusionOk="0" h="56906" w="9036">
                  <a:moveTo>
                    <a:pt x="1110" y="1"/>
                  </a:moveTo>
                  <a:cubicBezTo>
                    <a:pt x="317" y="4756"/>
                    <a:pt x="0" y="9670"/>
                    <a:pt x="159" y="14425"/>
                  </a:cubicBezTo>
                  <a:cubicBezTo>
                    <a:pt x="159" y="24253"/>
                    <a:pt x="1427" y="33922"/>
                    <a:pt x="4122" y="43274"/>
                  </a:cubicBezTo>
                  <a:cubicBezTo>
                    <a:pt x="4756" y="45652"/>
                    <a:pt x="5390" y="47871"/>
                    <a:pt x="6341" y="50248"/>
                  </a:cubicBezTo>
                  <a:cubicBezTo>
                    <a:pt x="7133" y="52468"/>
                    <a:pt x="7926" y="54687"/>
                    <a:pt x="9035" y="56906"/>
                  </a:cubicBezTo>
                  <a:cubicBezTo>
                    <a:pt x="8718" y="55796"/>
                    <a:pt x="8401" y="54687"/>
                    <a:pt x="8084" y="53419"/>
                  </a:cubicBezTo>
                  <a:lnTo>
                    <a:pt x="7133" y="49931"/>
                  </a:lnTo>
                  <a:cubicBezTo>
                    <a:pt x="6658" y="47554"/>
                    <a:pt x="6024" y="45335"/>
                    <a:pt x="5548" y="42957"/>
                  </a:cubicBezTo>
                  <a:cubicBezTo>
                    <a:pt x="4597" y="38202"/>
                    <a:pt x="3646" y="33446"/>
                    <a:pt x="3012" y="28691"/>
                  </a:cubicBezTo>
                  <a:cubicBezTo>
                    <a:pt x="2378" y="23936"/>
                    <a:pt x="1902" y="19180"/>
                    <a:pt x="1585" y="14425"/>
                  </a:cubicBezTo>
                  <a:cubicBezTo>
                    <a:pt x="1268" y="9670"/>
                    <a:pt x="1110" y="4915"/>
                    <a:pt x="11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 name="Google Shape;49;p38"/>
          <p:cNvGrpSpPr/>
          <p:nvPr/>
        </p:nvGrpSpPr>
        <p:grpSpPr>
          <a:xfrm rot="-1659189">
            <a:off x="7026245" y="3942545"/>
            <a:ext cx="955048" cy="1696662"/>
            <a:chOff x="2344925" y="238125"/>
            <a:chExt cx="2835925" cy="5038075"/>
          </a:xfrm>
        </p:grpSpPr>
        <p:sp>
          <p:nvSpPr>
            <p:cNvPr id="50" name="Google Shape;50;p38"/>
            <p:cNvSpPr/>
            <p:nvPr/>
          </p:nvSpPr>
          <p:spPr>
            <a:xfrm>
              <a:off x="3229250" y="894250"/>
              <a:ext cx="1951600" cy="4381950"/>
            </a:xfrm>
            <a:custGeom>
              <a:rect b="b" l="l" r="r" t="t"/>
              <a:pathLst>
                <a:path extrusionOk="0" h="175278" w="78064">
                  <a:moveTo>
                    <a:pt x="3060" y="1"/>
                  </a:moveTo>
                  <a:cubicBezTo>
                    <a:pt x="1611" y="1"/>
                    <a:pt x="0" y="1239"/>
                    <a:pt x="321" y="3056"/>
                  </a:cubicBezTo>
                  <a:cubicBezTo>
                    <a:pt x="9378" y="65389"/>
                    <a:pt x="34240" y="124347"/>
                    <a:pt x="72420" y="174248"/>
                  </a:cubicBezTo>
                  <a:cubicBezTo>
                    <a:pt x="72992" y="174976"/>
                    <a:pt x="73762" y="175278"/>
                    <a:pt x="74516" y="175278"/>
                  </a:cubicBezTo>
                  <a:cubicBezTo>
                    <a:pt x="76337" y="175278"/>
                    <a:pt x="78063" y="173520"/>
                    <a:pt x="76682" y="171762"/>
                  </a:cubicBezTo>
                  <a:cubicBezTo>
                    <a:pt x="38679" y="122216"/>
                    <a:pt x="13995" y="63613"/>
                    <a:pt x="5116" y="1813"/>
                  </a:cubicBezTo>
                  <a:cubicBezTo>
                    <a:pt x="4904" y="541"/>
                    <a:pt x="4017" y="1"/>
                    <a:pt x="30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8"/>
            <p:cNvSpPr/>
            <p:nvPr/>
          </p:nvSpPr>
          <p:spPr>
            <a:xfrm>
              <a:off x="3725750" y="1130175"/>
              <a:ext cx="537075" cy="1889050"/>
            </a:xfrm>
            <a:custGeom>
              <a:rect b="b" l="l" r="r" t="t"/>
              <a:pathLst>
                <a:path extrusionOk="0" h="75562" w="21483">
                  <a:moveTo>
                    <a:pt x="6029" y="1"/>
                  </a:moveTo>
                  <a:cubicBezTo>
                    <a:pt x="4299" y="1"/>
                    <a:pt x="2625" y="1787"/>
                    <a:pt x="3725" y="3742"/>
                  </a:cubicBezTo>
                  <a:cubicBezTo>
                    <a:pt x="16156" y="25052"/>
                    <a:pt x="15268" y="51690"/>
                    <a:pt x="1239" y="71934"/>
                  </a:cubicBezTo>
                  <a:cubicBezTo>
                    <a:pt x="1" y="73791"/>
                    <a:pt x="1697" y="75562"/>
                    <a:pt x="3439" y="75562"/>
                  </a:cubicBezTo>
                  <a:cubicBezTo>
                    <a:pt x="4197" y="75562"/>
                    <a:pt x="4963" y="75227"/>
                    <a:pt x="5501" y="74421"/>
                  </a:cubicBezTo>
                  <a:cubicBezTo>
                    <a:pt x="20418" y="52578"/>
                    <a:pt x="21483" y="23986"/>
                    <a:pt x="8164" y="1256"/>
                  </a:cubicBezTo>
                  <a:cubicBezTo>
                    <a:pt x="7610" y="369"/>
                    <a:pt x="6813" y="1"/>
                    <a:pt x="60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8"/>
            <p:cNvSpPr/>
            <p:nvPr/>
          </p:nvSpPr>
          <p:spPr>
            <a:xfrm>
              <a:off x="2671225" y="1283650"/>
              <a:ext cx="912350" cy="867975"/>
            </a:xfrm>
            <a:custGeom>
              <a:rect b="b" l="l" r="r" t="t"/>
              <a:pathLst>
                <a:path extrusionOk="0" h="34719" w="36494">
                  <a:moveTo>
                    <a:pt x="2442" y="0"/>
                  </a:moveTo>
                  <a:cubicBezTo>
                    <a:pt x="1199" y="0"/>
                    <a:pt x="0" y="799"/>
                    <a:pt x="89" y="2398"/>
                  </a:cubicBezTo>
                  <a:cubicBezTo>
                    <a:pt x="1155" y="20156"/>
                    <a:pt x="15539" y="34008"/>
                    <a:pt x="33297" y="34718"/>
                  </a:cubicBezTo>
                  <a:cubicBezTo>
                    <a:pt x="36494" y="34718"/>
                    <a:pt x="36494" y="29746"/>
                    <a:pt x="33297" y="29746"/>
                  </a:cubicBezTo>
                  <a:lnTo>
                    <a:pt x="33475" y="29746"/>
                  </a:lnTo>
                  <a:cubicBezTo>
                    <a:pt x="18380" y="29213"/>
                    <a:pt x="6127" y="17315"/>
                    <a:pt x="5062" y="2398"/>
                  </a:cubicBezTo>
                  <a:cubicBezTo>
                    <a:pt x="4973" y="799"/>
                    <a:pt x="3685" y="0"/>
                    <a:pt x="24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8"/>
            <p:cNvSpPr/>
            <p:nvPr/>
          </p:nvSpPr>
          <p:spPr>
            <a:xfrm>
              <a:off x="4036475" y="1612175"/>
              <a:ext cx="501625" cy="613000"/>
            </a:xfrm>
            <a:custGeom>
              <a:rect b="b" l="l" r="r" t="t"/>
              <a:pathLst>
                <a:path extrusionOk="0" h="24520" w="20065">
                  <a:moveTo>
                    <a:pt x="17667" y="0"/>
                  </a:moveTo>
                  <a:cubicBezTo>
                    <a:pt x="16424" y="0"/>
                    <a:pt x="15092" y="800"/>
                    <a:pt x="14914" y="2398"/>
                  </a:cubicBezTo>
                  <a:cubicBezTo>
                    <a:pt x="14236" y="9178"/>
                    <a:pt x="12587" y="19518"/>
                    <a:pt x="4254" y="19518"/>
                  </a:cubicBezTo>
                  <a:cubicBezTo>
                    <a:pt x="3857" y="19518"/>
                    <a:pt x="3444" y="19494"/>
                    <a:pt x="3016" y="19446"/>
                  </a:cubicBezTo>
                  <a:cubicBezTo>
                    <a:pt x="2912" y="19434"/>
                    <a:pt x="2812" y="19428"/>
                    <a:pt x="2715" y="19428"/>
                  </a:cubicBezTo>
                  <a:cubicBezTo>
                    <a:pt x="1" y="19428"/>
                    <a:pt x="101" y="24075"/>
                    <a:pt x="3016" y="24418"/>
                  </a:cubicBezTo>
                  <a:cubicBezTo>
                    <a:pt x="3621" y="24487"/>
                    <a:pt x="4205" y="24520"/>
                    <a:pt x="4768" y="24520"/>
                  </a:cubicBezTo>
                  <a:cubicBezTo>
                    <a:pt x="15943" y="24520"/>
                    <a:pt x="19041" y="11527"/>
                    <a:pt x="19887" y="2398"/>
                  </a:cubicBezTo>
                  <a:cubicBezTo>
                    <a:pt x="20064" y="800"/>
                    <a:pt x="18910" y="0"/>
                    <a:pt x="176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8"/>
            <p:cNvSpPr/>
            <p:nvPr/>
          </p:nvSpPr>
          <p:spPr>
            <a:xfrm>
              <a:off x="2945150" y="3149525"/>
              <a:ext cx="1256650" cy="598200"/>
            </a:xfrm>
            <a:custGeom>
              <a:rect b="b" l="l" r="r" t="t"/>
              <a:pathLst>
                <a:path extrusionOk="0" h="23928" w="50266">
                  <a:moveTo>
                    <a:pt x="3682" y="1"/>
                  </a:moveTo>
                  <a:cubicBezTo>
                    <a:pt x="1675" y="1"/>
                    <a:pt x="0" y="2521"/>
                    <a:pt x="1918" y="4302"/>
                  </a:cubicBezTo>
                  <a:lnTo>
                    <a:pt x="1918" y="4479"/>
                  </a:lnTo>
                  <a:cubicBezTo>
                    <a:pt x="11480" y="14041"/>
                    <a:pt x="22880" y="23927"/>
                    <a:pt x="36119" y="23927"/>
                  </a:cubicBezTo>
                  <a:cubicBezTo>
                    <a:pt x="39845" y="23927"/>
                    <a:pt x="43717" y="23144"/>
                    <a:pt x="47735" y="21350"/>
                  </a:cubicBezTo>
                  <a:cubicBezTo>
                    <a:pt x="50265" y="20243"/>
                    <a:pt x="48570" y="16741"/>
                    <a:pt x="46036" y="16741"/>
                  </a:cubicBezTo>
                  <a:cubicBezTo>
                    <a:pt x="45725" y="16741"/>
                    <a:pt x="45401" y="16794"/>
                    <a:pt x="45071" y="16910"/>
                  </a:cubicBezTo>
                  <a:cubicBezTo>
                    <a:pt x="41892" y="18339"/>
                    <a:pt x="38806" y="18963"/>
                    <a:pt x="35821" y="18963"/>
                  </a:cubicBezTo>
                  <a:cubicBezTo>
                    <a:pt x="23966" y="18963"/>
                    <a:pt x="13698" y="9120"/>
                    <a:pt x="5470" y="750"/>
                  </a:cubicBezTo>
                  <a:cubicBezTo>
                    <a:pt x="4901" y="222"/>
                    <a:pt x="4277" y="1"/>
                    <a:pt x="36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8"/>
            <p:cNvSpPr/>
            <p:nvPr/>
          </p:nvSpPr>
          <p:spPr>
            <a:xfrm>
              <a:off x="2899850" y="238125"/>
              <a:ext cx="754775" cy="759175"/>
            </a:xfrm>
            <a:custGeom>
              <a:rect b="b" l="l" r="r" t="t"/>
              <a:pathLst>
                <a:path extrusionOk="0" h="30367" w="30191">
                  <a:moveTo>
                    <a:pt x="15096" y="0"/>
                  </a:moveTo>
                  <a:cubicBezTo>
                    <a:pt x="6749" y="0"/>
                    <a:pt x="1" y="6748"/>
                    <a:pt x="1" y="15095"/>
                  </a:cubicBezTo>
                  <a:cubicBezTo>
                    <a:pt x="1" y="23441"/>
                    <a:pt x="6749" y="30367"/>
                    <a:pt x="15096" y="30367"/>
                  </a:cubicBezTo>
                  <a:cubicBezTo>
                    <a:pt x="23442" y="30367"/>
                    <a:pt x="30190" y="23441"/>
                    <a:pt x="30190" y="15095"/>
                  </a:cubicBezTo>
                  <a:cubicBezTo>
                    <a:pt x="30190" y="6748"/>
                    <a:pt x="23442" y="0"/>
                    <a:pt x="1509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8"/>
            <p:cNvSpPr/>
            <p:nvPr/>
          </p:nvSpPr>
          <p:spPr>
            <a:xfrm>
              <a:off x="2571325" y="2706550"/>
              <a:ext cx="723675" cy="723675"/>
            </a:xfrm>
            <a:custGeom>
              <a:rect b="b" l="l" r="r" t="t"/>
              <a:pathLst>
                <a:path extrusionOk="0" h="28947" w="28947">
                  <a:moveTo>
                    <a:pt x="14563" y="0"/>
                  </a:moveTo>
                  <a:cubicBezTo>
                    <a:pt x="6571" y="0"/>
                    <a:pt x="1" y="6393"/>
                    <a:pt x="1" y="14562"/>
                  </a:cubicBezTo>
                  <a:cubicBezTo>
                    <a:pt x="1" y="22553"/>
                    <a:pt x="6571" y="28946"/>
                    <a:pt x="14563" y="28946"/>
                  </a:cubicBezTo>
                  <a:cubicBezTo>
                    <a:pt x="22554" y="28946"/>
                    <a:pt x="28947" y="22553"/>
                    <a:pt x="28947" y="14562"/>
                  </a:cubicBezTo>
                  <a:cubicBezTo>
                    <a:pt x="28947" y="6393"/>
                    <a:pt x="22554" y="0"/>
                    <a:pt x="145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8"/>
            <p:cNvSpPr/>
            <p:nvPr/>
          </p:nvSpPr>
          <p:spPr>
            <a:xfrm>
              <a:off x="4364925" y="1343575"/>
              <a:ext cx="483925" cy="483950"/>
            </a:xfrm>
            <a:custGeom>
              <a:rect b="b" l="l" r="r" t="t"/>
              <a:pathLst>
                <a:path extrusionOk="0" h="19358" w="19357">
                  <a:moveTo>
                    <a:pt x="9590" y="1"/>
                  </a:moveTo>
                  <a:cubicBezTo>
                    <a:pt x="4262" y="1"/>
                    <a:pt x="0" y="4263"/>
                    <a:pt x="0" y="9590"/>
                  </a:cubicBezTo>
                  <a:cubicBezTo>
                    <a:pt x="0" y="14918"/>
                    <a:pt x="4262" y="19357"/>
                    <a:pt x="9590" y="19357"/>
                  </a:cubicBezTo>
                  <a:cubicBezTo>
                    <a:pt x="14917" y="19357"/>
                    <a:pt x="19357" y="14918"/>
                    <a:pt x="19357" y="9590"/>
                  </a:cubicBezTo>
                  <a:cubicBezTo>
                    <a:pt x="19357" y="4263"/>
                    <a:pt x="14917" y="1"/>
                    <a:pt x="959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8"/>
            <p:cNvSpPr/>
            <p:nvPr/>
          </p:nvSpPr>
          <p:spPr>
            <a:xfrm>
              <a:off x="2344925" y="992850"/>
              <a:ext cx="563850" cy="563850"/>
            </a:xfrm>
            <a:custGeom>
              <a:rect b="b" l="l" r="r" t="t"/>
              <a:pathLst>
                <a:path extrusionOk="0" h="22554" w="22554">
                  <a:moveTo>
                    <a:pt x="11188" y="0"/>
                  </a:moveTo>
                  <a:cubicBezTo>
                    <a:pt x="4972" y="0"/>
                    <a:pt x="0" y="5150"/>
                    <a:pt x="0" y="11366"/>
                  </a:cubicBezTo>
                  <a:cubicBezTo>
                    <a:pt x="0" y="17581"/>
                    <a:pt x="4972" y="22554"/>
                    <a:pt x="11188" y="22554"/>
                  </a:cubicBezTo>
                  <a:cubicBezTo>
                    <a:pt x="17581" y="22554"/>
                    <a:pt x="22553" y="17581"/>
                    <a:pt x="22553" y="11366"/>
                  </a:cubicBezTo>
                  <a:cubicBezTo>
                    <a:pt x="22553" y="5150"/>
                    <a:pt x="17581" y="0"/>
                    <a:pt x="1118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8"/>
            <p:cNvSpPr/>
            <p:nvPr/>
          </p:nvSpPr>
          <p:spPr>
            <a:xfrm>
              <a:off x="3685675" y="992850"/>
              <a:ext cx="426225" cy="430675"/>
            </a:xfrm>
            <a:custGeom>
              <a:rect b="b" l="l" r="r" t="t"/>
              <a:pathLst>
                <a:path extrusionOk="0" h="17227" w="17049">
                  <a:moveTo>
                    <a:pt x="8524" y="0"/>
                  </a:moveTo>
                  <a:cubicBezTo>
                    <a:pt x="3907" y="0"/>
                    <a:pt x="0" y="3907"/>
                    <a:pt x="0" y="8702"/>
                  </a:cubicBezTo>
                  <a:cubicBezTo>
                    <a:pt x="0" y="13319"/>
                    <a:pt x="3907" y="17226"/>
                    <a:pt x="8524" y="17226"/>
                  </a:cubicBezTo>
                  <a:cubicBezTo>
                    <a:pt x="13319" y="17226"/>
                    <a:pt x="17048" y="13319"/>
                    <a:pt x="17048" y="8702"/>
                  </a:cubicBezTo>
                  <a:cubicBezTo>
                    <a:pt x="17048" y="3907"/>
                    <a:pt x="13319" y="0"/>
                    <a:pt x="85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p38"/>
          <p:cNvGrpSpPr/>
          <p:nvPr/>
        </p:nvGrpSpPr>
        <p:grpSpPr>
          <a:xfrm rot="-2008571">
            <a:off x="7358629" y="974125"/>
            <a:ext cx="1914697" cy="3970652"/>
            <a:chOff x="2479375" y="241250"/>
            <a:chExt cx="2454400" cy="5089875"/>
          </a:xfrm>
        </p:grpSpPr>
        <p:sp>
          <p:nvSpPr>
            <p:cNvPr id="61" name="Google Shape;61;p38"/>
            <p:cNvSpPr/>
            <p:nvPr/>
          </p:nvSpPr>
          <p:spPr>
            <a:xfrm>
              <a:off x="2479375" y="1065000"/>
              <a:ext cx="1943850" cy="4266125"/>
            </a:xfrm>
            <a:custGeom>
              <a:rect b="b" l="l" r="r" t="t"/>
              <a:pathLst>
                <a:path extrusionOk="0" h="170645" w="77754">
                  <a:moveTo>
                    <a:pt x="75783" y="0"/>
                  </a:moveTo>
                  <a:cubicBezTo>
                    <a:pt x="74757" y="0"/>
                    <a:pt x="73647" y="666"/>
                    <a:pt x="73536" y="1998"/>
                  </a:cubicBezTo>
                  <a:cubicBezTo>
                    <a:pt x="65988" y="61933"/>
                    <a:pt x="55777" y="129859"/>
                    <a:pt x="1836" y="166708"/>
                  </a:cubicBezTo>
                  <a:cubicBezTo>
                    <a:pt x="0" y="167993"/>
                    <a:pt x="1201" y="170644"/>
                    <a:pt x="2927" y="170644"/>
                  </a:cubicBezTo>
                  <a:cubicBezTo>
                    <a:pt x="3288" y="170644"/>
                    <a:pt x="3672" y="170528"/>
                    <a:pt x="4056" y="170260"/>
                  </a:cubicBezTo>
                  <a:lnTo>
                    <a:pt x="4056" y="170038"/>
                  </a:lnTo>
                  <a:cubicBezTo>
                    <a:pt x="59329" y="132523"/>
                    <a:pt x="69984" y="63709"/>
                    <a:pt x="77531" y="1998"/>
                  </a:cubicBezTo>
                  <a:cubicBezTo>
                    <a:pt x="77753" y="666"/>
                    <a:pt x="76810" y="0"/>
                    <a:pt x="757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8"/>
            <p:cNvSpPr/>
            <p:nvPr/>
          </p:nvSpPr>
          <p:spPr>
            <a:xfrm>
              <a:off x="4179025" y="241250"/>
              <a:ext cx="443975" cy="1395375"/>
            </a:xfrm>
            <a:custGeom>
              <a:rect b="b" l="l" r="r" t="t"/>
              <a:pathLst>
                <a:path extrusionOk="0" h="55815" w="17759">
                  <a:moveTo>
                    <a:pt x="10381" y="1"/>
                  </a:moveTo>
                  <a:cubicBezTo>
                    <a:pt x="8131" y="1"/>
                    <a:pt x="6021" y="1087"/>
                    <a:pt x="4884" y="2983"/>
                  </a:cubicBezTo>
                  <a:cubicBezTo>
                    <a:pt x="3330" y="5203"/>
                    <a:pt x="2664" y="7644"/>
                    <a:pt x="2442" y="10308"/>
                  </a:cubicBezTo>
                  <a:cubicBezTo>
                    <a:pt x="0" y="25403"/>
                    <a:pt x="888" y="40941"/>
                    <a:pt x="4884" y="55814"/>
                  </a:cubicBezTo>
                  <a:lnTo>
                    <a:pt x="13985" y="25403"/>
                  </a:lnTo>
                  <a:cubicBezTo>
                    <a:pt x="15761" y="19187"/>
                    <a:pt x="17759" y="12972"/>
                    <a:pt x="16427" y="6756"/>
                  </a:cubicBezTo>
                  <a:cubicBezTo>
                    <a:pt x="16205" y="3871"/>
                    <a:pt x="14207" y="1207"/>
                    <a:pt x="11543" y="97"/>
                  </a:cubicBezTo>
                  <a:cubicBezTo>
                    <a:pt x="11155" y="32"/>
                    <a:pt x="10766" y="1"/>
                    <a:pt x="1038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8"/>
            <p:cNvSpPr/>
            <p:nvPr/>
          </p:nvSpPr>
          <p:spPr>
            <a:xfrm>
              <a:off x="3679550" y="1462325"/>
              <a:ext cx="399600" cy="1189850"/>
            </a:xfrm>
            <a:custGeom>
              <a:rect b="b" l="l" r="r" t="t"/>
              <a:pathLst>
                <a:path extrusionOk="0" h="47594" w="15984">
                  <a:moveTo>
                    <a:pt x="3784" y="1"/>
                  </a:moveTo>
                  <a:cubicBezTo>
                    <a:pt x="3091" y="1"/>
                    <a:pt x="2398" y="179"/>
                    <a:pt x="1777" y="534"/>
                  </a:cubicBezTo>
                  <a:cubicBezTo>
                    <a:pt x="445" y="2088"/>
                    <a:pt x="1" y="3863"/>
                    <a:pt x="445" y="5639"/>
                  </a:cubicBezTo>
                  <a:cubicBezTo>
                    <a:pt x="1777" y="20734"/>
                    <a:pt x="7104" y="35163"/>
                    <a:pt x="15984" y="47594"/>
                  </a:cubicBezTo>
                  <a:cubicBezTo>
                    <a:pt x="15318" y="33609"/>
                    <a:pt x="13098" y="19624"/>
                    <a:pt x="9102" y="6083"/>
                  </a:cubicBezTo>
                  <a:cubicBezTo>
                    <a:pt x="8658" y="4307"/>
                    <a:pt x="7992" y="2754"/>
                    <a:pt x="6660" y="1200"/>
                  </a:cubicBezTo>
                  <a:cubicBezTo>
                    <a:pt x="5861" y="401"/>
                    <a:pt x="4822" y="1"/>
                    <a:pt x="37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8"/>
            <p:cNvSpPr/>
            <p:nvPr/>
          </p:nvSpPr>
          <p:spPr>
            <a:xfrm>
              <a:off x="4123525" y="1803575"/>
              <a:ext cx="810250" cy="1118775"/>
            </a:xfrm>
            <a:custGeom>
              <a:rect b="b" l="l" r="r" t="t"/>
              <a:pathLst>
                <a:path extrusionOk="0" h="44751" w="32410">
                  <a:moveTo>
                    <a:pt x="26344" y="0"/>
                  </a:moveTo>
                  <a:cubicBezTo>
                    <a:pt x="26080" y="0"/>
                    <a:pt x="25807" y="63"/>
                    <a:pt x="25528" y="203"/>
                  </a:cubicBezTo>
                  <a:cubicBezTo>
                    <a:pt x="24640" y="425"/>
                    <a:pt x="24418" y="1534"/>
                    <a:pt x="24196" y="2644"/>
                  </a:cubicBezTo>
                  <a:cubicBezTo>
                    <a:pt x="22642" y="10414"/>
                    <a:pt x="20201" y="17739"/>
                    <a:pt x="16871" y="25064"/>
                  </a:cubicBezTo>
                  <a:cubicBezTo>
                    <a:pt x="13319" y="31946"/>
                    <a:pt x="7548" y="35276"/>
                    <a:pt x="222" y="37939"/>
                  </a:cubicBezTo>
                  <a:lnTo>
                    <a:pt x="0" y="37939"/>
                  </a:lnTo>
                  <a:cubicBezTo>
                    <a:pt x="2573" y="42480"/>
                    <a:pt x="7623" y="44750"/>
                    <a:pt x="12757" y="44750"/>
                  </a:cubicBezTo>
                  <a:cubicBezTo>
                    <a:pt x="15153" y="44750"/>
                    <a:pt x="17567" y="44256"/>
                    <a:pt x="19757" y="43267"/>
                  </a:cubicBezTo>
                  <a:cubicBezTo>
                    <a:pt x="26416" y="39493"/>
                    <a:pt x="30856" y="33056"/>
                    <a:pt x="31744" y="25508"/>
                  </a:cubicBezTo>
                  <a:cubicBezTo>
                    <a:pt x="32410" y="17961"/>
                    <a:pt x="31522" y="10414"/>
                    <a:pt x="29302" y="3310"/>
                  </a:cubicBezTo>
                  <a:cubicBezTo>
                    <a:pt x="28928" y="1813"/>
                    <a:pt x="27764" y="0"/>
                    <a:pt x="263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8"/>
            <p:cNvSpPr/>
            <p:nvPr/>
          </p:nvSpPr>
          <p:spPr>
            <a:xfrm>
              <a:off x="3302200" y="2345350"/>
              <a:ext cx="610475" cy="1031550"/>
            </a:xfrm>
            <a:custGeom>
              <a:rect b="b" l="l" r="r" t="t"/>
              <a:pathLst>
                <a:path extrusionOk="0" h="41262" w="24419">
                  <a:moveTo>
                    <a:pt x="2672" y="1"/>
                  </a:moveTo>
                  <a:cubicBezTo>
                    <a:pt x="2278" y="1"/>
                    <a:pt x="1899" y="88"/>
                    <a:pt x="1554" y="286"/>
                  </a:cubicBezTo>
                  <a:cubicBezTo>
                    <a:pt x="444" y="1396"/>
                    <a:pt x="0" y="2728"/>
                    <a:pt x="222" y="4281"/>
                  </a:cubicBezTo>
                  <a:cubicBezTo>
                    <a:pt x="666" y="15158"/>
                    <a:pt x="4884" y="25592"/>
                    <a:pt x="11987" y="34027"/>
                  </a:cubicBezTo>
                  <a:cubicBezTo>
                    <a:pt x="14669" y="36900"/>
                    <a:pt x="18673" y="41262"/>
                    <a:pt x="22431" y="41262"/>
                  </a:cubicBezTo>
                  <a:cubicBezTo>
                    <a:pt x="23028" y="41262"/>
                    <a:pt x="23618" y="41152"/>
                    <a:pt x="24196" y="40908"/>
                  </a:cubicBezTo>
                  <a:lnTo>
                    <a:pt x="24418" y="41130"/>
                  </a:lnTo>
                  <a:cubicBezTo>
                    <a:pt x="22642" y="26701"/>
                    <a:pt x="16427" y="12939"/>
                    <a:pt x="6660" y="2284"/>
                  </a:cubicBezTo>
                  <a:cubicBezTo>
                    <a:pt x="5624" y="1075"/>
                    <a:pt x="4051" y="1"/>
                    <a:pt x="267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8"/>
            <p:cNvSpPr/>
            <p:nvPr/>
          </p:nvSpPr>
          <p:spPr>
            <a:xfrm>
              <a:off x="3651825" y="3385450"/>
              <a:ext cx="982275" cy="684600"/>
            </a:xfrm>
            <a:custGeom>
              <a:rect b="b" l="l" r="r" t="t"/>
              <a:pathLst>
                <a:path extrusionOk="0" h="27384" w="39291">
                  <a:moveTo>
                    <a:pt x="0" y="23278"/>
                  </a:moveTo>
                  <a:lnTo>
                    <a:pt x="0" y="23500"/>
                  </a:lnTo>
                  <a:cubicBezTo>
                    <a:pt x="39" y="23451"/>
                    <a:pt x="77" y="23402"/>
                    <a:pt x="116" y="23353"/>
                  </a:cubicBezTo>
                  <a:lnTo>
                    <a:pt x="116" y="23353"/>
                  </a:lnTo>
                  <a:cubicBezTo>
                    <a:pt x="77" y="23328"/>
                    <a:pt x="39" y="23303"/>
                    <a:pt x="0" y="23278"/>
                  </a:cubicBezTo>
                  <a:close/>
                  <a:moveTo>
                    <a:pt x="33289" y="0"/>
                  </a:moveTo>
                  <a:cubicBezTo>
                    <a:pt x="32780" y="0"/>
                    <a:pt x="32262" y="63"/>
                    <a:pt x="31743" y="192"/>
                  </a:cubicBezTo>
                  <a:cubicBezTo>
                    <a:pt x="29080" y="858"/>
                    <a:pt x="26860" y="1968"/>
                    <a:pt x="24862" y="3522"/>
                  </a:cubicBezTo>
                  <a:cubicBezTo>
                    <a:pt x="16477" y="9479"/>
                    <a:pt x="6557" y="15218"/>
                    <a:pt x="116" y="23353"/>
                  </a:cubicBezTo>
                  <a:lnTo>
                    <a:pt x="116" y="23353"/>
                  </a:lnTo>
                  <a:cubicBezTo>
                    <a:pt x="4431" y="26109"/>
                    <a:pt x="9176" y="27384"/>
                    <a:pt x="13832" y="27384"/>
                  </a:cubicBezTo>
                  <a:cubicBezTo>
                    <a:pt x="24732" y="27384"/>
                    <a:pt x="35145" y="20396"/>
                    <a:pt x="38403" y="9071"/>
                  </a:cubicBezTo>
                  <a:cubicBezTo>
                    <a:pt x="39291" y="7074"/>
                    <a:pt x="39291" y="4854"/>
                    <a:pt x="38403" y="2856"/>
                  </a:cubicBezTo>
                  <a:cubicBezTo>
                    <a:pt x="37330" y="1068"/>
                    <a:pt x="35393" y="0"/>
                    <a:pt x="33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38"/>
          <p:cNvGrpSpPr/>
          <p:nvPr/>
        </p:nvGrpSpPr>
        <p:grpSpPr>
          <a:xfrm flipH="1" rot="332890">
            <a:off x="7732367" y="3505736"/>
            <a:ext cx="1477340" cy="1673119"/>
            <a:chOff x="1396775" y="238125"/>
            <a:chExt cx="4477525" cy="5209300"/>
          </a:xfrm>
        </p:grpSpPr>
        <p:sp>
          <p:nvSpPr>
            <p:cNvPr id="68" name="Google Shape;68;p38"/>
            <p:cNvSpPr/>
            <p:nvPr/>
          </p:nvSpPr>
          <p:spPr>
            <a:xfrm>
              <a:off x="1396775" y="238125"/>
              <a:ext cx="4477525" cy="5209300"/>
            </a:xfrm>
            <a:custGeom>
              <a:rect b="b" l="l" r="r" t="t"/>
              <a:pathLst>
                <a:path extrusionOk="0" h="208372" w="179101">
                  <a:moveTo>
                    <a:pt x="163876" y="0"/>
                  </a:moveTo>
                  <a:cubicBezTo>
                    <a:pt x="155629" y="4863"/>
                    <a:pt x="146537" y="8247"/>
                    <a:pt x="137445" y="10150"/>
                  </a:cubicBezTo>
                  <a:cubicBezTo>
                    <a:pt x="122643" y="13533"/>
                    <a:pt x="106995" y="16493"/>
                    <a:pt x="96211" y="26432"/>
                  </a:cubicBezTo>
                  <a:cubicBezTo>
                    <a:pt x="81621" y="39965"/>
                    <a:pt x="80987" y="61956"/>
                    <a:pt x="81621" y="81409"/>
                  </a:cubicBezTo>
                  <a:cubicBezTo>
                    <a:pt x="76123" y="64705"/>
                    <a:pt x="74220" y="47154"/>
                    <a:pt x="75912" y="29603"/>
                  </a:cubicBezTo>
                  <a:lnTo>
                    <a:pt x="75912" y="29603"/>
                  </a:lnTo>
                  <a:cubicBezTo>
                    <a:pt x="51172" y="49903"/>
                    <a:pt x="38696" y="81409"/>
                    <a:pt x="43137" y="113127"/>
                  </a:cubicBezTo>
                  <a:lnTo>
                    <a:pt x="43137" y="113127"/>
                  </a:lnTo>
                  <a:lnTo>
                    <a:pt x="27278" y="60898"/>
                  </a:lnTo>
                  <a:cubicBezTo>
                    <a:pt x="1904" y="100017"/>
                    <a:pt x="1" y="150132"/>
                    <a:pt x="22203" y="191365"/>
                  </a:cubicBezTo>
                  <a:cubicBezTo>
                    <a:pt x="39453" y="202610"/>
                    <a:pt x="59328" y="208372"/>
                    <a:pt x="79356" y="208372"/>
                  </a:cubicBezTo>
                  <a:cubicBezTo>
                    <a:pt x="92471" y="208372"/>
                    <a:pt x="105651" y="205901"/>
                    <a:pt x="118202" y="200880"/>
                  </a:cubicBezTo>
                  <a:cubicBezTo>
                    <a:pt x="150343" y="187770"/>
                    <a:pt x="173814" y="157110"/>
                    <a:pt x="177198" y="123700"/>
                  </a:cubicBezTo>
                  <a:lnTo>
                    <a:pt x="177198" y="123700"/>
                  </a:lnTo>
                  <a:cubicBezTo>
                    <a:pt x="163365" y="131604"/>
                    <a:pt x="147871" y="135815"/>
                    <a:pt x="132096" y="135815"/>
                  </a:cubicBezTo>
                  <a:cubicBezTo>
                    <a:pt x="130990" y="135815"/>
                    <a:pt x="129883" y="135794"/>
                    <a:pt x="128775" y="135753"/>
                  </a:cubicBezTo>
                  <a:cubicBezTo>
                    <a:pt x="156264" y="130889"/>
                    <a:pt x="178466" y="106149"/>
                    <a:pt x="179101" y="79506"/>
                  </a:cubicBezTo>
                  <a:lnTo>
                    <a:pt x="179101" y="79506"/>
                  </a:lnTo>
                  <a:cubicBezTo>
                    <a:pt x="169585" y="93039"/>
                    <a:pt x="154784" y="102132"/>
                    <a:pt x="138290" y="104035"/>
                  </a:cubicBezTo>
                  <a:cubicBezTo>
                    <a:pt x="153938" y="97480"/>
                    <a:pt x="164088" y="80564"/>
                    <a:pt x="161762" y="64493"/>
                  </a:cubicBezTo>
                  <a:cubicBezTo>
                    <a:pt x="159858" y="51172"/>
                    <a:pt x="150766" y="39119"/>
                    <a:pt x="151189" y="25797"/>
                  </a:cubicBezTo>
                  <a:cubicBezTo>
                    <a:pt x="151612" y="16070"/>
                    <a:pt x="156898" y="7612"/>
                    <a:pt x="16387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8"/>
            <p:cNvSpPr/>
            <p:nvPr/>
          </p:nvSpPr>
          <p:spPr>
            <a:xfrm>
              <a:off x="1756250" y="518300"/>
              <a:ext cx="3399125" cy="4720700"/>
            </a:xfrm>
            <a:custGeom>
              <a:rect b="b" l="l" r="r" t="t"/>
              <a:pathLst>
                <a:path extrusionOk="0" h="188828" w="135965">
                  <a:moveTo>
                    <a:pt x="135964" y="0"/>
                  </a:moveTo>
                  <a:cubicBezTo>
                    <a:pt x="126449" y="3383"/>
                    <a:pt x="117779" y="9092"/>
                    <a:pt x="111013" y="16705"/>
                  </a:cubicBezTo>
                  <a:cubicBezTo>
                    <a:pt x="104035" y="24106"/>
                    <a:pt x="98326" y="32564"/>
                    <a:pt x="94097" y="41656"/>
                  </a:cubicBezTo>
                  <a:cubicBezTo>
                    <a:pt x="85216" y="59841"/>
                    <a:pt x="80775" y="79718"/>
                    <a:pt x="74220" y="98326"/>
                  </a:cubicBezTo>
                  <a:cubicBezTo>
                    <a:pt x="67876" y="117356"/>
                    <a:pt x="58150" y="134907"/>
                    <a:pt x="45463" y="150343"/>
                  </a:cubicBezTo>
                  <a:cubicBezTo>
                    <a:pt x="39119" y="158167"/>
                    <a:pt x="31930" y="165145"/>
                    <a:pt x="24317" y="171488"/>
                  </a:cubicBezTo>
                  <a:cubicBezTo>
                    <a:pt x="16705" y="178044"/>
                    <a:pt x="8670" y="183753"/>
                    <a:pt x="0" y="188828"/>
                  </a:cubicBezTo>
                  <a:cubicBezTo>
                    <a:pt x="8881" y="184176"/>
                    <a:pt x="17339" y="178889"/>
                    <a:pt x="25163" y="172546"/>
                  </a:cubicBezTo>
                  <a:cubicBezTo>
                    <a:pt x="32987" y="166202"/>
                    <a:pt x="40388" y="159224"/>
                    <a:pt x="46943" y="151612"/>
                  </a:cubicBezTo>
                  <a:cubicBezTo>
                    <a:pt x="60053" y="136176"/>
                    <a:pt x="70202" y="118414"/>
                    <a:pt x="76757" y="99383"/>
                  </a:cubicBezTo>
                  <a:cubicBezTo>
                    <a:pt x="83312" y="80352"/>
                    <a:pt x="87542" y="60687"/>
                    <a:pt x="95788" y="42502"/>
                  </a:cubicBezTo>
                  <a:cubicBezTo>
                    <a:pt x="100017" y="33410"/>
                    <a:pt x="105304" y="24951"/>
                    <a:pt x="111859" y="17551"/>
                  </a:cubicBezTo>
                  <a:cubicBezTo>
                    <a:pt x="118414" y="9938"/>
                    <a:pt x="126660" y="4018"/>
                    <a:pt x="1359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8"/>
            <p:cNvSpPr/>
            <p:nvPr/>
          </p:nvSpPr>
          <p:spPr>
            <a:xfrm>
              <a:off x="3759750" y="1485675"/>
              <a:ext cx="1379750" cy="1200025"/>
            </a:xfrm>
            <a:custGeom>
              <a:rect b="b" l="l" r="r" t="t"/>
              <a:pathLst>
                <a:path extrusionOk="0" h="48001" w="55190">
                  <a:moveTo>
                    <a:pt x="55190" y="1"/>
                  </a:moveTo>
                  <a:lnTo>
                    <a:pt x="55190" y="1"/>
                  </a:lnTo>
                  <a:cubicBezTo>
                    <a:pt x="54132" y="2961"/>
                    <a:pt x="52441" y="5710"/>
                    <a:pt x="50326" y="8036"/>
                  </a:cubicBezTo>
                  <a:cubicBezTo>
                    <a:pt x="48212" y="10151"/>
                    <a:pt x="45886" y="12265"/>
                    <a:pt x="43137" y="13957"/>
                  </a:cubicBezTo>
                  <a:cubicBezTo>
                    <a:pt x="37639" y="17129"/>
                    <a:pt x="31930" y="19666"/>
                    <a:pt x="26009" y="21781"/>
                  </a:cubicBezTo>
                  <a:cubicBezTo>
                    <a:pt x="19877" y="23895"/>
                    <a:pt x="14168" y="27067"/>
                    <a:pt x="9093" y="31085"/>
                  </a:cubicBezTo>
                  <a:cubicBezTo>
                    <a:pt x="6556" y="33199"/>
                    <a:pt x="4441" y="35737"/>
                    <a:pt x="2750" y="38485"/>
                  </a:cubicBezTo>
                  <a:cubicBezTo>
                    <a:pt x="1058" y="41446"/>
                    <a:pt x="212" y="44618"/>
                    <a:pt x="1" y="48001"/>
                  </a:cubicBezTo>
                  <a:cubicBezTo>
                    <a:pt x="635" y="44829"/>
                    <a:pt x="1904" y="41657"/>
                    <a:pt x="3595" y="39120"/>
                  </a:cubicBezTo>
                  <a:cubicBezTo>
                    <a:pt x="5498" y="36582"/>
                    <a:pt x="7613" y="34468"/>
                    <a:pt x="10150" y="32565"/>
                  </a:cubicBezTo>
                  <a:cubicBezTo>
                    <a:pt x="15437" y="28970"/>
                    <a:pt x="20934" y="26221"/>
                    <a:pt x="27067" y="24107"/>
                  </a:cubicBezTo>
                  <a:cubicBezTo>
                    <a:pt x="33199" y="21992"/>
                    <a:pt x="38908" y="19243"/>
                    <a:pt x="44406" y="15648"/>
                  </a:cubicBezTo>
                  <a:cubicBezTo>
                    <a:pt x="46943" y="13745"/>
                    <a:pt x="49269" y="11419"/>
                    <a:pt x="51384" y="8882"/>
                  </a:cubicBezTo>
                  <a:cubicBezTo>
                    <a:pt x="53287" y="6133"/>
                    <a:pt x="54555" y="3173"/>
                    <a:pt x="551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8"/>
            <p:cNvSpPr/>
            <p:nvPr/>
          </p:nvSpPr>
          <p:spPr>
            <a:xfrm>
              <a:off x="3934200" y="1025775"/>
              <a:ext cx="1115450" cy="1120725"/>
            </a:xfrm>
            <a:custGeom>
              <a:rect b="b" l="l" r="r" t="t"/>
              <a:pathLst>
                <a:path extrusionOk="0" h="44829" w="44618">
                  <a:moveTo>
                    <a:pt x="44617" y="1"/>
                  </a:moveTo>
                  <a:lnTo>
                    <a:pt x="44617" y="1"/>
                  </a:lnTo>
                  <a:cubicBezTo>
                    <a:pt x="42503" y="4864"/>
                    <a:pt x="38908" y="9304"/>
                    <a:pt x="34467" y="12265"/>
                  </a:cubicBezTo>
                  <a:cubicBezTo>
                    <a:pt x="30027" y="15225"/>
                    <a:pt x="25163" y="17974"/>
                    <a:pt x="20300" y="20300"/>
                  </a:cubicBezTo>
                  <a:cubicBezTo>
                    <a:pt x="15225" y="22626"/>
                    <a:pt x="10573" y="25798"/>
                    <a:pt x="6556" y="29815"/>
                  </a:cubicBezTo>
                  <a:cubicBezTo>
                    <a:pt x="2538" y="33833"/>
                    <a:pt x="1" y="39119"/>
                    <a:pt x="1" y="44829"/>
                  </a:cubicBezTo>
                  <a:cubicBezTo>
                    <a:pt x="1058" y="39542"/>
                    <a:pt x="4018" y="34679"/>
                    <a:pt x="8036" y="31296"/>
                  </a:cubicBezTo>
                  <a:cubicBezTo>
                    <a:pt x="12265" y="27701"/>
                    <a:pt x="16705" y="24741"/>
                    <a:pt x="21569" y="22626"/>
                  </a:cubicBezTo>
                  <a:cubicBezTo>
                    <a:pt x="26644" y="20089"/>
                    <a:pt x="31296" y="17340"/>
                    <a:pt x="35736" y="13956"/>
                  </a:cubicBezTo>
                  <a:cubicBezTo>
                    <a:pt x="40177" y="10362"/>
                    <a:pt x="43348" y="5498"/>
                    <a:pt x="446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8"/>
            <p:cNvSpPr/>
            <p:nvPr/>
          </p:nvSpPr>
          <p:spPr>
            <a:xfrm>
              <a:off x="3601175" y="1919175"/>
              <a:ext cx="1733925" cy="1221150"/>
            </a:xfrm>
            <a:custGeom>
              <a:rect b="b" l="l" r="r" t="t"/>
              <a:pathLst>
                <a:path extrusionOk="0" h="48846" w="69357">
                  <a:moveTo>
                    <a:pt x="69356" y="0"/>
                  </a:moveTo>
                  <a:lnTo>
                    <a:pt x="69356" y="0"/>
                  </a:lnTo>
                  <a:cubicBezTo>
                    <a:pt x="67876" y="3595"/>
                    <a:pt x="65973" y="6767"/>
                    <a:pt x="63859" y="9727"/>
                  </a:cubicBezTo>
                  <a:cubicBezTo>
                    <a:pt x="61533" y="12899"/>
                    <a:pt x="58995" y="15436"/>
                    <a:pt x="56035" y="17974"/>
                  </a:cubicBezTo>
                  <a:cubicBezTo>
                    <a:pt x="50326" y="22626"/>
                    <a:pt x="43348" y="25797"/>
                    <a:pt x="35947" y="27066"/>
                  </a:cubicBezTo>
                  <a:cubicBezTo>
                    <a:pt x="28758" y="28335"/>
                    <a:pt x="20722" y="28335"/>
                    <a:pt x="13322" y="31295"/>
                  </a:cubicBezTo>
                  <a:cubicBezTo>
                    <a:pt x="9727" y="32775"/>
                    <a:pt x="6555" y="35101"/>
                    <a:pt x="3806" y="38062"/>
                  </a:cubicBezTo>
                  <a:cubicBezTo>
                    <a:pt x="1269" y="41022"/>
                    <a:pt x="0" y="44828"/>
                    <a:pt x="212" y="48846"/>
                  </a:cubicBezTo>
                  <a:cubicBezTo>
                    <a:pt x="423" y="45040"/>
                    <a:pt x="2115" y="41445"/>
                    <a:pt x="4864" y="38907"/>
                  </a:cubicBezTo>
                  <a:cubicBezTo>
                    <a:pt x="7401" y="36370"/>
                    <a:pt x="10573" y="34255"/>
                    <a:pt x="14167" y="33198"/>
                  </a:cubicBezTo>
                  <a:cubicBezTo>
                    <a:pt x="21145" y="30872"/>
                    <a:pt x="28758" y="30872"/>
                    <a:pt x="36370" y="29604"/>
                  </a:cubicBezTo>
                  <a:cubicBezTo>
                    <a:pt x="44194" y="28335"/>
                    <a:pt x="51383" y="24740"/>
                    <a:pt x="57304" y="19454"/>
                  </a:cubicBezTo>
                  <a:cubicBezTo>
                    <a:pt x="60053" y="16916"/>
                    <a:pt x="62590" y="13745"/>
                    <a:pt x="64705" y="10573"/>
                  </a:cubicBezTo>
                  <a:cubicBezTo>
                    <a:pt x="66819" y="7401"/>
                    <a:pt x="68299" y="3806"/>
                    <a:pt x="6935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8"/>
            <p:cNvSpPr/>
            <p:nvPr/>
          </p:nvSpPr>
          <p:spPr>
            <a:xfrm>
              <a:off x="3262850" y="2939425"/>
              <a:ext cx="2167400" cy="829975"/>
            </a:xfrm>
            <a:custGeom>
              <a:rect b="b" l="l" r="r" t="t"/>
              <a:pathLst>
                <a:path extrusionOk="0" h="33199" w="86696">
                  <a:moveTo>
                    <a:pt x="86696" y="1"/>
                  </a:moveTo>
                  <a:cubicBezTo>
                    <a:pt x="83947" y="2749"/>
                    <a:pt x="80986" y="5287"/>
                    <a:pt x="77603" y="7401"/>
                  </a:cubicBezTo>
                  <a:cubicBezTo>
                    <a:pt x="74220" y="9304"/>
                    <a:pt x="70625" y="10996"/>
                    <a:pt x="67031" y="12265"/>
                  </a:cubicBezTo>
                  <a:cubicBezTo>
                    <a:pt x="59418" y="14379"/>
                    <a:pt x="51806" y="15860"/>
                    <a:pt x="43982" y="16705"/>
                  </a:cubicBezTo>
                  <a:cubicBezTo>
                    <a:pt x="35947" y="17551"/>
                    <a:pt x="28123" y="19031"/>
                    <a:pt x="20511" y="21146"/>
                  </a:cubicBezTo>
                  <a:cubicBezTo>
                    <a:pt x="16493" y="22203"/>
                    <a:pt x="12899" y="23895"/>
                    <a:pt x="9304" y="25798"/>
                  </a:cubicBezTo>
                  <a:cubicBezTo>
                    <a:pt x="5921" y="27701"/>
                    <a:pt x="2749" y="30238"/>
                    <a:pt x="0" y="33199"/>
                  </a:cubicBezTo>
                  <a:cubicBezTo>
                    <a:pt x="2961" y="30661"/>
                    <a:pt x="6344" y="28547"/>
                    <a:pt x="9938" y="27067"/>
                  </a:cubicBezTo>
                  <a:cubicBezTo>
                    <a:pt x="13533" y="25375"/>
                    <a:pt x="17128" y="24106"/>
                    <a:pt x="20934" y="23049"/>
                  </a:cubicBezTo>
                  <a:cubicBezTo>
                    <a:pt x="28758" y="21357"/>
                    <a:pt x="36370" y="20089"/>
                    <a:pt x="44194" y="19454"/>
                  </a:cubicBezTo>
                  <a:cubicBezTo>
                    <a:pt x="52229" y="18608"/>
                    <a:pt x="60053" y="16705"/>
                    <a:pt x="67665" y="14168"/>
                  </a:cubicBezTo>
                  <a:cubicBezTo>
                    <a:pt x="71471" y="12688"/>
                    <a:pt x="74854" y="10785"/>
                    <a:pt x="78238" y="8459"/>
                  </a:cubicBezTo>
                  <a:cubicBezTo>
                    <a:pt x="81409" y="6133"/>
                    <a:pt x="84370" y="3172"/>
                    <a:pt x="866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8"/>
            <p:cNvSpPr/>
            <p:nvPr/>
          </p:nvSpPr>
          <p:spPr>
            <a:xfrm>
              <a:off x="2713075" y="3742950"/>
              <a:ext cx="2902200" cy="771825"/>
            </a:xfrm>
            <a:custGeom>
              <a:rect b="b" l="l" r="r" t="t"/>
              <a:pathLst>
                <a:path extrusionOk="0" h="30873" w="116088">
                  <a:moveTo>
                    <a:pt x="116087" y="0"/>
                  </a:moveTo>
                  <a:cubicBezTo>
                    <a:pt x="112916" y="4018"/>
                    <a:pt x="109110" y="7613"/>
                    <a:pt x="104880" y="10573"/>
                  </a:cubicBezTo>
                  <a:cubicBezTo>
                    <a:pt x="100440" y="13533"/>
                    <a:pt x="95999" y="15859"/>
                    <a:pt x="91136" y="17762"/>
                  </a:cubicBezTo>
                  <a:cubicBezTo>
                    <a:pt x="81814" y="21134"/>
                    <a:pt x="72120" y="22646"/>
                    <a:pt x="62403" y="22646"/>
                  </a:cubicBezTo>
                  <a:cubicBezTo>
                    <a:pt x="61761" y="22646"/>
                    <a:pt x="61118" y="22639"/>
                    <a:pt x="60476" y="22626"/>
                  </a:cubicBezTo>
                  <a:cubicBezTo>
                    <a:pt x="55189" y="22626"/>
                    <a:pt x="50114" y="22414"/>
                    <a:pt x="44828" y="21780"/>
                  </a:cubicBezTo>
                  <a:cubicBezTo>
                    <a:pt x="39542" y="21357"/>
                    <a:pt x="34255" y="20511"/>
                    <a:pt x="28969" y="20511"/>
                  </a:cubicBezTo>
                  <a:cubicBezTo>
                    <a:pt x="28308" y="20485"/>
                    <a:pt x="27648" y="20472"/>
                    <a:pt x="26987" y="20472"/>
                  </a:cubicBezTo>
                  <a:cubicBezTo>
                    <a:pt x="22361" y="20472"/>
                    <a:pt x="17736" y="21119"/>
                    <a:pt x="13110" y="22414"/>
                  </a:cubicBezTo>
                  <a:cubicBezTo>
                    <a:pt x="8035" y="23895"/>
                    <a:pt x="3383" y="26855"/>
                    <a:pt x="0" y="30873"/>
                  </a:cubicBezTo>
                  <a:cubicBezTo>
                    <a:pt x="3806" y="27489"/>
                    <a:pt x="8458" y="24952"/>
                    <a:pt x="13533" y="23895"/>
                  </a:cubicBezTo>
                  <a:cubicBezTo>
                    <a:pt x="17339" y="22943"/>
                    <a:pt x="21264" y="22467"/>
                    <a:pt x="25130" y="22467"/>
                  </a:cubicBezTo>
                  <a:cubicBezTo>
                    <a:pt x="26418" y="22467"/>
                    <a:pt x="27700" y="22520"/>
                    <a:pt x="28969" y="22626"/>
                  </a:cubicBezTo>
                  <a:cubicBezTo>
                    <a:pt x="39330" y="23472"/>
                    <a:pt x="49903" y="25375"/>
                    <a:pt x="60476" y="25375"/>
                  </a:cubicBezTo>
                  <a:cubicBezTo>
                    <a:pt x="61004" y="25385"/>
                    <a:pt x="61533" y="25391"/>
                    <a:pt x="62063" y="25391"/>
                  </a:cubicBezTo>
                  <a:cubicBezTo>
                    <a:pt x="72124" y="25391"/>
                    <a:pt x="82329" y="23482"/>
                    <a:pt x="91770" y="19666"/>
                  </a:cubicBezTo>
                  <a:cubicBezTo>
                    <a:pt x="96634" y="17762"/>
                    <a:pt x="101286" y="15014"/>
                    <a:pt x="105515" y="11630"/>
                  </a:cubicBezTo>
                  <a:cubicBezTo>
                    <a:pt x="109744" y="8459"/>
                    <a:pt x="113127" y="4441"/>
                    <a:pt x="1160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8"/>
            <p:cNvSpPr/>
            <p:nvPr/>
          </p:nvSpPr>
          <p:spPr>
            <a:xfrm>
              <a:off x="2226725" y="4403750"/>
              <a:ext cx="3002650" cy="513675"/>
            </a:xfrm>
            <a:custGeom>
              <a:rect b="b" l="l" r="r" t="t"/>
              <a:pathLst>
                <a:path extrusionOk="0" h="20547" w="120106">
                  <a:moveTo>
                    <a:pt x="120105" y="0"/>
                  </a:moveTo>
                  <a:lnTo>
                    <a:pt x="120105" y="0"/>
                  </a:lnTo>
                  <a:cubicBezTo>
                    <a:pt x="118414" y="2115"/>
                    <a:pt x="116722" y="4018"/>
                    <a:pt x="114819" y="5921"/>
                  </a:cubicBezTo>
                  <a:cubicBezTo>
                    <a:pt x="112916" y="7612"/>
                    <a:pt x="110802" y="9304"/>
                    <a:pt x="108476" y="10573"/>
                  </a:cubicBezTo>
                  <a:cubicBezTo>
                    <a:pt x="104035" y="13322"/>
                    <a:pt x="99172" y="15225"/>
                    <a:pt x="94097" y="16282"/>
                  </a:cubicBezTo>
                  <a:cubicBezTo>
                    <a:pt x="88341" y="17457"/>
                    <a:pt x="82519" y="18044"/>
                    <a:pt x="76705" y="18044"/>
                  </a:cubicBezTo>
                  <a:cubicBezTo>
                    <a:pt x="72054" y="18044"/>
                    <a:pt x="67407" y="17668"/>
                    <a:pt x="62802" y="16916"/>
                  </a:cubicBezTo>
                  <a:cubicBezTo>
                    <a:pt x="52229" y="15859"/>
                    <a:pt x="41868" y="13744"/>
                    <a:pt x="31084" y="13533"/>
                  </a:cubicBezTo>
                  <a:cubicBezTo>
                    <a:pt x="30177" y="13497"/>
                    <a:pt x="29270" y="13479"/>
                    <a:pt x="28363" y="13479"/>
                  </a:cubicBezTo>
                  <a:cubicBezTo>
                    <a:pt x="23984" y="13479"/>
                    <a:pt x="19604" y="13890"/>
                    <a:pt x="15225" y="14590"/>
                  </a:cubicBezTo>
                  <a:cubicBezTo>
                    <a:pt x="9939" y="15436"/>
                    <a:pt x="4652" y="17128"/>
                    <a:pt x="1" y="19454"/>
                  </a:cubicBezTo>
                  <a:cubicBezTo>
                    <a:pt x="2538" y="18608"/>
                    <a:pt x="5075" y="17762"/>
                    <a:pt x="7613" y="17128"/>
                  </a:cubicBezTo>
                  <a:cubicBezTo>
                    <a:pt x="10150" y="16493"/>
                    <a:pt x="12688" y="16070"/>
                    <a:pt x="15437" y="15859"/>
                  </a:cubicBezTo>
                  <a:cubicBezTo>
                    <a:pt x="18230" y="15510"/>
                    <a:pt x="21088" y="15353"/>
                    <a:pt x="23975" y="15353"/>
                  </a:cubicBezTo>
                  <a:cubicBezTo>
                    <a:pt x="26332" y="15353"/>
                    <a:pt x="28708" y="15457"/>
                    <a:pt x="31084" y="15648"/>
                  </a:cubicBezTo>
                  <a:cubicBezTo>
                    <a:pt x="41657" y="16282"/>
                    <a:pt x="52018" y="18608"/>
                    <a:pt x="62590" y="19665"/>
                  </a:cubicBezTo>
                  <a:cubicBezTo>
                    <a:pt x="67446" y="20151"/>
                    <a:pt x="72390" y="20547"/>
                    <a:pt x="77341" y="20547"/>
                  </a:cubicBezTo>
                  <a:cubicBezTo>
                    <a:pt x="83172" y="20547"/>
                    <a:pt x="89014" y="19997"/>
                    <a:pt x="94731" y="18396"/>
                  </a:cubicBezTo>
                  <a:cubicBezTo>
                    <a:pt x="99806" y="16916"/>
                    <a:pt x="104881" y="14590"/>
                    <a:pt x="109321" y="11630"/>
                  </a:cubicBezTo>
                  <a:cubicBezTo>
                    <a:pt x="113762" y="8670"/>
                    <a:pt x="117357" y="4652"/>
                    <a:pt x="1201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8"/>
            <p:cNvSpPr/>
            <p:nvPr/>
          </p:nvSpPr>
          <p:spPr>
            <a:xfrm>
              <a:off x="3923625" y="756175"/>
              <a:ext cx="470500" cy="1210600"/>
            </a:xfrm>
            <a:custGeom>
              <a:rect b="b" l="l" r="r" t="t"/>
              <a:pathLst>
                <a:path extrusionOk="0" h="48424" w="18820">
                  <a:moveTo>
                    <a:pt x="18820" y="0"/>
                  </a:moveTo>
                  <a:lnTo>
                    <a:pt x="18820" y="0"/>
                  </a:lnTo>
                  <a:cubicBezTo>
                    <a:pt x="11631" y="5498"/>
                    <a:pt x="6344" y="13110"/>
                    <a:pt x="3595" y="21780"/>
                  </a:cubicBezTo>
                  <a:cubicBezTo>
                    <a:pt x="424" y="30238"/>
                    <a:pt x="1" y="39542"/>
                    <a:pt x="2115" y="48423"/>
                  </a:cubicBezTo>
                  <a:cubicBezTo>
                    <a:pt x="1481" y="30661"/>
                    <a:pt x="7402" y="13322"/>
                    <a:pt x="18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8"/>
            <p:cNvSpPr/>
            <p:nvPr/>
          </p:nvSpPr>
          <p:spPr>
            <a:xfrm>
              <a:off x="3574725" y="1126225"/>
              <a:ext cx="259075" cy="1982400"/>
            </a:xfrm>
            <a:custGeom>
              <a:rect b="b" l="l" r="r" t="t"/>
              <a:pathLst>
                <a:path extrusionOk="0" h="79296" w="10363">
                  <a:moveTo>
                    <a:pt x="10362" y="0"/>
                  </a:moveTo>
                  <a:lnTo>
                    <a:pt x="10362" y="0"/>
                  </a:lnTo>
                  <a:cubicBezTo>
                    <a:pt x="8459" y="2749"/>
                    <a:pt x="6767" y="5709"/>
                    <a:pt x="5499" y="8881"/>
                  </a:cubicBezTo>
                  <a:cubicBezTo>
                    <a:pt x="4441" y="12053"/>
                    <a:pt x="3596" y="15436"/>
                    <a:pt x="2961" y="18819"/>
                  </a:cubicBezTo>
                  <a:cubicBezTo>
                    <a:pt x="1904" y="25586"/>
                    <a:pt x="1692" y="32352"/>
                    <a:pt x="2115" y="39119"/>
                  </a:cubicBezTo>
                  <a:cubicBezTo>
                    <a:pt x="2327" y="45885"/>
                    <a:pt x="2750" y="52652"/>
                    <a:pt x="2750" y="59418"/>
                  </a:cubicBezTo>
                  <a:cubicBezTo>
                    <a:pt x="2750" y="62590"/>
                    <a:pt x="2538" y="65973"/>
                    <a:pt x="2115" y="69357"/>
                  </a:cubicBezTo>
                  <a:cubicBezTo>
                    <a:pt x="1692" y="72740"/>
                    <a:pt x="1058" y="75912"/>
                    <a:pt x="1" y="79295"/>
                  </a:cubicBezTo>
                  <a:cubicBezTo>
                    <a:pt x="1481" y="76123"/>
                    <a:pt x="2750" y="72951"/>
                    <a:pt x="3384" y="69568"/>
                  </a:cubicBezTo>
                  <a:cubicBezTo>
                    <a:pt x="4230" y="66185"/>
                    <a:pt x="4653" y="62802"/>
                    <a:pt x="4864" y="59418"/>
                  </a:cubicBezTo>
                  <a:cubicBezTo>
                    <a:pt x="5287" y="52652"/>
                    <a:pt x="5076" y="45885"/>
                    <a:pt x="4653" y="39119"/>
                  </a:cubicBezTo>
                  <a:cubicBezTo>
                    <a:pt x="4441" y="32352"/>
                    <a:pt x="4441" y="25797"/>
                    <a:pt x="5076" y="19031"/>
                  </a:cubicBezTo>
                  <a:cubicBezTo>
                    <a:pt x="5499" y="12476"/>
                    <a:pt x="7402" y="5921"/>
                    <a:pt x="103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8"/>
            <p:cNvSpPr/>
            <p:nvPr/>
          </p:nvSpPr>
          <p:spPr>
            <a:xfrm>
              <a:off x="2987950" y="1681275"/>
              <a:ext cx="407075" cy="2045850"/>
            </a:xfrm>
            <a:custGeom>
              <a:rect b="b" l="l" r="r" t="t"/>
              <a:pathLst>
                <a:path extrusionOk="0" h="81834" w="16283">
                  <a:moveTo>
                    <a:pt x="4230" y="1"/>
                  </a:moveTo>
                  <a:cubicBezTo>
                    <a:pt x="2327" y="3172"/>
                    <a:pt x="1058" y="6556"/>
                    <a:pt x="424" y="10150"/>
                  </a:cubicBezTo>
                  <a:cubicBezTo>
                    <a:pt x="1" y="13745"/>
                    <a:pt x="1" y="17340"/>
                    <a:pt x="635" y="20935"/>
                  </a:cubicBezTo>
                  <a:cubicBezTo>
                    <a:pt x="1904" y="28124"/>
                    <a:pt x="4230" y="34890"/>
                    <a:pt x="7402" y="41445"/>
                  </a:cubicBezTo>
                  <a:cubicBezTo>
                    <a:pt x="10362" y="47789"/>
                    <a:pt x="12476" y="54556"/>
                    <a:pt x="13957" y="61534"/>
                  </a:cubicBezTo>
                  <a:cubicBezTo>
                    <a:pt x="14379" y="64917"/>
                    <a:pt x="14591" y="68300"/>
                    <a:pt x="14168" y="71895"/>
                  </a:cubicBezTo>
                  <a:cubicBezTo>
                    <a:pt x="13745" y="75278"/>
                    <a:pt x="12476" y="78661"/>
                    <a:pt x="10785" y="81833"/>
                  </a:cubicBezTo>
                  <a:cubicBezTo>
                    <a:pt x="13111" y="78873"/>
                    <a:pt x="14591" y="75701"/>
                    <a:pt x="15437" y="72106"/>
                  </a:cubicBezTo>
                  <a:cubicBezTo>
                    <a:pt x="16071" y="68511"/>
                    <a:pt x="16283" y="64917"/>
                    <a:pt x="15860" y="61322"/>
                  </a:cubicBezTo>
                  <a:cubicBezTo>
                    <a:pt x="14802" y="54133"/>
                    <a:pt x="12899" y="47155"/>
                    <a:pt x="9727" y="40600"/>
                  </a:cubicBezTo>
                  <a:cubicBezTo>
                    <a:pt x="6767" y="34256"/>
                    <a:pt x="4441" y="27490"/>
                    <a:pt x="2538" y="20723"/>
                  </a:cubicBezTo>
                  <a:cubicBezTo>
                    <a:pt x="1904" y="17340"/>
                    <a:pt x="1481" y="13745"/>
                    <a:pt x="1692" y="10362"/>
                  </a:cubicBezTo>
                  <a:cubicBezTo>
                    <a:pt x="1904" y="6767"/>
                    <a:pt x="2750" y="3384"/>
                    <a:pt x="42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8"/>
            <p:cNvSpPr/>
            <p:nvPr/>
          </p:nvSpPr>
          <p:spPr>
            <a:xfrm>
              <a:off x="2586200" y="2484800"/>
              <a:ext cx="285475" cy="2125125"/>
            </a:xfrm>
            <a:custGeom>
              <a:rect b="b" l="l" r="r" t="t"/>
              <a:pathLst>
                <a:path extrusionOk="0" h="85005" w="11419">
                  <a:moveTo>
                    <a:pt x="5498" y="1"/>
                  </a:moveTo>
                  <a:lnTo>
                    <a:pt x="5498" y="1"/>
                  </a:lnTo>
                  <a:cubicBezTo>
                    <a:pt x="3595" y="3172"/>
                    <a:pt x="2115" y="6767"/>
                    <a:pt x="1480" y="10573"/>
                  </a:cubicBezTo>
                  <a:cubicBezTo>
                    <a:pt x="846" y="14379"/>
                    <a:pt x="846" y="18186"/>
                    <a:pt x="1058" y="21992"/>
                  </a:cubicBezTo>
                  <a:cubicBezTo>
                    <a:pt x="2115" y="29393"/>
                    <a:pt x="3595" y="36793"/>
                    <a:pt x="5710" y="43983"/>
                  </a:cubicBezTo>
                  <a:cubicBezTo>
                    <a:pt x="8035" y="50961"/>
                    <a:pt x="8881" y="58150"/>
                    <a:pt x="8670" y="65551"/>
                  </a:cubicBezTo>
                  <a:cubicBezTo>
                    <a:pt x="8458" y="69146"/>
                    <a:pt x="7824" y="72740"/>
                    <a:pt x="6344" y="76124"/>
                  </a:cubicBezTo>
                  <a:cubicBezTo>
                    <a:pt x="5710" y="77815"/>
                    <a:pt x="4864" y="79507"/>
                    <a:pt x="3806" y="80987"/>
                  </a:cubicBezTo>
                  <a:cubicBezTo>
                    <a:pt x="2538" y="82467"/>
                    <a:pt x="1480" y="83736"/>
                    <a:pt x="0" y="85005"/>
                  </a:cubicBezTo>
                  <a:cubicBezTo>
                    <a:pt x="3172" y="82890"/>
                    <a:pt x="5710" y="80141"/>
                    <a:pt x="7401" y="76758"/>
                  </a:cubicBezTo>
                  <a:cubicBezTo>
                    <a:pt x="9093" y="73163"/>
                    <a:pt x="10361" y="69357"/>
                    <a:pt x="10784" y="65551"/>
                  </a:cubicBezTo>
                  <a:cubicBezTo>
                    <a:pt x="11419" y="57939"/>
                    <a:pt x="10573" y="50326"/>
                    <a:pt x="8247" y="43137"/>
                  </a:cubicBezTo>
                  <a:cubicBezTo>
                    <a:pt x="6132" y="35948"/>
                    <a:pt x="4441" y="28758"/>
                    <a:pt x="2961" y="21569"/>
                  </a:cubicBezTo>
                  <a:cubicBezTo>
                    <a:pt x="2538" y="17974"/>
                    <a:pt x="2326" y="14168"/>
                    <a:pt x="2749" y="10573"/>
                  </a:cubicBezTo>
                  <a:cubicBezTo>
                    <a:pt x="2961" y="6979"/>
                    <a:pt x="4018" y="3384"/>
                    <a:pt x="54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8"/>
            <p:cNvSpPr/>
            <p:nvPr/>
          </p:nvSpPr>
          <p:spPr>
            <a:xfrm>
              <a:off x="1994125" y="3050450"/>
              <a:ext cx="253775" cy="2045825"/>
            </a:xfrm>
            <a:custGeom>
              <a:rect b="b" l="l" r="r" t="t"/>
              <a:pathLst>
                <a:path extrusionOk="0" h="81833" w="10151">
                  <a:moveTo>
                    <a:pt x="4653" y="0"/>
                  </a:moveTo>
                  <a:lnTo>
                    <a:pt x="4653" y="0"/>
                  </a:lnTo>
                  <a:cubicBezTo>
                    <a:pt x="3595" y="3383"/>
                    <a:pt x="2750" y="6978"/>
                    <a:pt x="2538" y="10573"/>
                  </a:cubicBezTo>
                  <a:cubicBezTo>
                    <a:pt x="2327" y="14167"/>
                    <a:pt x="2538" y="17551"/>
                    <a:pt x="2750" y="21145"/>
                  </a:cubicBezTo>
                  <a:cubicBezTo>
                    <a:pt x="3384" y="28123"/>
                    <a:pt x="4864" y="35101"/>
                    <a:pt x="6133" y="42079"/>
                  </a:cubicBezTo>
                  <a:cubicBezTo>
                    <a:pt x="7190" y="48846"/>
                    <a:pt x="7613" y="55824"/>
                    <a:pt x="7190" y="62590"/>
                  </a:cubicBezTo>
                  <a:cubicBezTo>
                    <a:pt x="6767" y="69568"/>
                    <a:pt x="4230" y="76335"/>
                    <a:pt x="1" y="81832"/>
                  </a:cubicBezTo>
                  <a:cubicBezTo>
                    <a:pt x="2538" y="79295"/>
                    <a:pt x="4653" y="76335"/>
                    <a:pt x="6344" y="73163"/>
                  </a:cubicBezTo>
                  <a:cubicBezTo>
                    <a:pt x="7613" y="69991"/>
                    <a:pt x="8670" y="66396"/>
                    <a:pt x="9093" y="62802"/>
                  </a:cubicBezTo>
                  <a:cubicBezTo>
                    <a:pt x="10150" y="55824"/>
                    <a:pt x="9939" y="48634"/>
                    <a:pt x="8670" y="41656"/>
                  </a:cubicBezTo>
                  <a:cubicBezTo>
                    <a:pt x="7401" y="34678"/>
                    <a:pt x="5921" y="27700"/>
                    <a:pt x="4864" y="20934"/>
                  </a:cubicBezTo>
                  <a:cubicBezTo>
                    <a:pt x="3595" y="13956"/>
                    <a:pt x="3595" y="6978"/>
                    <a:pt x="46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3" name="Shape 423"/>
        <p:cNvGrpSpPr/>
        <p:nvPr/>
      </p:nvGrpSpPr>
      <p:grpSpPr>
        <a:xfrm>
          <a:off x="0" y="0"/>
          <a:ext cx="0" cy="0"/>
          <a:chOff x="0" y="0"/>
          <a:chExt cx="0" cy="0"/>
        </a:xfrm>
      </p:grpSpPr>
      <p:sp>
        <p:nvSpPr>
          <p:cNvPr id="424" name="Google Shape;424;p47"/>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7"/>
          <p:cNvSpPr txBox="1"/>
          <p:nvPr>
            <p:ph type="title"/>
          </p:nvPr>
        </p:nvSpPr>
        <p:spPr>
          <a:xfrm>
            <a:off x="3137675" y="3020300"/>
            <a:ext cx="2868600" cy="41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2600"/>
            </a:lvl1pPr>
            <a:lvl2pPr lvl="1" algn="l">
              <a:lnSpc>
                <a:spcPct val="100000"/>
              </a:lnSpc>
              <a:spcBef>
                <a:spcPts val="160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26" name="Google Shape;426;p47"/>
          <p:cNvSpPr txBox="1"/>
          <p:nvPr>
            <p:ph idx="1" type="subTitle"/>
          </p:nvPr>
        </p:nvSpPr>
        <p:spPr>
          <a:xfrm>
            <a:off x="1288050" y="1706500"/>
            <a:ext cx="6567900" cy="113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27" name="Google Shape;427;p47"/>
          <p:cNvGrpSpPr/>
          <p:nvPr/>
        </p:nvGrpSpPr>
        <p:grpSpPr>
          <a:xfrm flipH="1" rot="-2081495">
            <a:off x="7710807" y="3575766"/>
            <a:ext cx="997011" cy="2057275"/>
            <a:chOff x="2479375" y="241250"/>
            <a:chExt cx="2454400" cy="5089875"/>
          </a:xfrm>
        </p:grpSpPr>
        <p:sp>
          <p:nvSpPr>
            <p:cNvPr id="428" name="Google Shape;428;p47"/>
            <p:cNvSpPr/>
            <p:nvPr/>
          </p:nvSpPr>
          <p:spPr>
            <a:xfrm>
              <a:off x="2479375" y="1065000"/>
              <a:ext cx="1943850" cy="4266125"/>
            </a:xfrm>
            <a:custGeom>
              <a:rect b="b" l="l" r="r" t="t"/>
              <a:pathLst>
                <a:path extrusionOk="0" h="170645" w="77754">
                  <a:moveTo>
                    <a:pt x="75783" y="0"/>
                  </a:moveTo>
                  <a:cubicBezTo>
                    <a:pt x="74757" y="0"/>
                    <a:pt x="73647" y="666"/>
                    <a:pt x="73536" y="1998"/>
                  </a:cubicBezTo>
                  <a:cubicBezTo>
                    <a:pt x="65988" y="61933"/>
                    <a:pt x="55777" y="129859"/>
                    <a:pt x="1836" y="166708"/>
                  </a:cubicBezTo>
                  <a:cubicBezTo>
                    <a:pt x="0" y="167993"/>
                    <a:pt x="1201" y="170644"/>
                    <a:pt x="2927" y="170644"/>
                  </a:cubicBezTo>
                  <a:cubicBezTo>
                    <a:pt x="3288" y="170644"/>
                    <a:pt x="3672" y="170528"/>
                    <a:pt x="4056" y="170260"/>
                  </a:cubicBezTo>
                  <a:lnTo>
                    <a:pt x="4056" y="170038"/>
                  </a:lnTo>
                  <a:cubicBezTo>
                    <a:pt x="59329" y="132523"/>
                    <a:pt x="69984" y="63709"/>
                    <a:pt x="77531" y="1998"/>
                  </a:cubicBezTo>
                  <a:cubicBezTo>
                    <a:pt x="77753" y="666"/>
                    <a:pt x="76810" y="0"/>
                    <a:pt x="757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7"/>
            <p:cNvSpPr/>
            <p:nvPr/>
          </p:nvSpPr>
          <p:spPr>
            <a:xfrm>
              <a:off x="4179025" y="241250"/>
              <a:ext cx="443975" cy="1395375"/>
            </a:xfrm>
            <a:custGeom>
              <a:rect b="b" l="l" r="r" t="t"/>
              <a:pathLst>
                <a:path extrusionOk="0" h="55815" w="17759">
                  <a:moveTo>
                    <a:pt x="10381" y="1"/>
                  </a:moveTo>
                  <a:cubicBezTo>
                    <a:pt x="8131" y="1"/>
                    <a:pt x="6021" y="1087"/>
                    <a:pt x="4884" y="2983"/>
                  </a:cubicBezTo>
                  <a:cubicBezTo>
                    <a:pt x="3330" y="5203"/>
                    <a:pt x="2664" y="7644"/>
                    <a:pt x="2442" y="10308"/>
                  </a:cubicBezTo>
                  <a:cubicBezTo>
                    <a:pt x="0" y="25403"/>
                    <a:pt x="888" y="40941"/>
                    <a:pt x="4884" y="55814"/>
                  </a:cubicBezTo>
                  <a:lnTo>
                    <a:pt x="13985" y="25403"/>
                  </a:lnTo>
                  <a:cubicBezTo>
                    <a:pt x="15761" y="19187"/>
                    <a:pt x="17759" y="12972"/>
                    <a:pt x="16427" y="6756"/>
                  </a:cubicBezTo>
                  <a:cubicBezTo>
                    <a:pt x="16205" y="3871"/>
                    <a:pt x="14207" y="1207"/>
                    <a:pt x="11543" y="97"/>
                  </a:cubicBezTo>
                  <a:cubicBezTo>
                    <a:pt x="11155" y="32"/>
                    <a:pt x="10766" y="1"/>
                    <a:pt x="1038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7"/>
            <p:cNvSpPr/>
            <p:nvPr/>
          </p:nvSpPr>
          <p:spPr>
            <a:xfrm>
              <a:off x="3679550" y="1462325"/>
              <a:ext cx="399600" cy="1189850"/>
            </a:xfrm>
            <a:custGeom>
              <a:rect b="b" l="l" r="r" t="t"/>
              <a:pathLst>
                <a:path extrusionOk="0" h="47594" w="15984">
                  <a:moveTo>
                    <a:pt x="3784" y="1"/>
                  </a:moveTo>
                  <a:cubicBezTo>
                    <a:pt x="3091" y="1"/>
                    <a:pt x="2398" y="179"/>
                    <a:pt x="1777" y="534"/>
                  </a:cubicBezTo>
                  <a:cubicBezTo>
                    <a:pt x="445" y="2088"/>
                    <a:pt x="1" y="3863"/>
                    <a:pt x="445" y="5639"/>
                  </a:cubicBezTo>
                  <a:cubicBezTo>
                    <a:pt x="1777" y="20734"/>
                    <a:pt x="7104" y="35163"/>
                    <a:pt x="15984" y="47594"/>
                  </a:cubicBezTo>
                  <a:cubicBezTo>
                    <a:pt x="15318" y="33609"/>
                    <a:pt x="13098" y="19624"/>
                    <a:pt x="9102" y="6083"/>
                  </a:cubicBezTo>
                  <a:cubicBezTo>
                    <a:pt x="8658" y="4307"/>
                    <a:pt x="7992" y="2754"/>
                    <a:pt x="6660" y="1200"/>
                  </a:cubicBezTo>
                  <a:cubicBezTo>
                    <a:pt x="5861" y="401"/>
                    <a:pt x="4822" y="1"/>
                    <a:pt x="37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7"/>
            <p:cNvSpPr/>
            <p:nvPr/>
          </p:nvSpPr>
          <p:spPr>
            <a:xfrm>
              <a:off x="4123525" y="1803575"/>
              <a:ext cx="810250" cy="1118775"/>
            </a:xfrm>
            <a:custGeom>
              <a:rect b="b" l="l" r="r" t="t"/>
              <a:pathLst>
                <a:path extrusionOk="0" h="44751" w="32410">
                  <a:moveTo>
                    <a:pt x="26344" y="0"/>
                  </a:moveTo>
                  <a:cubicBezTo>
                    <a:pt x="26080" y="0"/>
                    <a:pt x="25807" y="63"/>
                    <a:pt x="25528" y="203"/>
                  </a:cubicBezTo>
                  <a:cubicBezTo>
                    <a:pt x="24640" y="425"/>
                    <a:pt x="24418" y="1534"/>
                    <a:pt x="24196" y="2644"/>
                  </a:cubicBezTo>
                  <a:cubicBezTo>
                    <a:pt x="22642" y="10414"/>
                    <a:pt x="20201" y="17739"/>
                    <a:pt x="16871" y="25064"/>
                  </a:cubicBezTo>
                  <a:cubicBezTo>
                    <a:pt x="13319" y="31946"/>
                    <a:pt x="7548" y="35276"/>
                    <a:pt x="222" y="37939"/>
                  </a:cubicBezTo>
                  <a:lnTo>
                    <a:pt x="0" y="37939"/>
                  </a:lnTo>
                  <a:cubicBezTo>
                    <a:pt x="2573" y="42480"/>
                    <a:pt x="7623" y="44750"/>
                    <a:pt x="12757" y="44750"/>
                  </a:cubicBezTo>
                  <a:cubicBezTo>
                    <a:pt x="15153" y="44750"/>
                    <a:pt x="17567" y="44256"/>
                    <a:pt x="19757" y="43267"/>
                  </a:cubicBezTo>
                  <a:cubicBezTo>
                    <a:pt x="26416" y="39493"/>
                    <a:pt x="30856" y="33056"/>
                    <a:pt x="31744" y="25508"/>
                  </a:cubicBezTo>
                  <a:cubicBezTo>
                    <a:pt x="32410" y="17961"/>
                    <a:pt x="31522" y="10414"/>
                    <a:pt x="29302" y="3310"/>
                  </a:cubicBezTo>
                  <a:cubicBezTo>
                    <a:pt x="28928" y="1813"/>
                    <a:pt x="27764" y="0"/>
                    <a:pt x="263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7"/>
            <p:cNvSpPr/>
            <p:nvPr/>
          </p:nvSpPr>
          <p:spPr>
            <a:xfrm>
              <a:off x="3302200" y="2345350"/>
              <a:ext cx="610475" cy="1031550"/>
            </a:xfrm>
            <a:custGeom>
              <a:rect b="b" l="l" r="r" t="t"/>
              <a:pathLst>
                <a:path extrusionOk="0" h="41262" w="24419">
                  <a:moveTo>
                    <a:pt x="2672" y="1"/>
                  </a:moveTo>
                  <a:cubicBezTo>
                    <a:pt x="2278" y="1"/>
                    <a:pt x="1899" y="88"/>
                    <a:pt x="1554" y="286"/>
                  </a:cubicBezTo>
                  <a:cubicBezTo>
                    <a:pt x="444" y="1396"/>
                    <a:pt x="0" y="2728"/>
                    <a:pt x="222" y="4281"/>
                  </a:cubicBezTo>
                  <a:cubicBezTo>
                    <a:pt x="666" y="15158"/>
                    <a:pt x="4884" y="25592"/>
                    <a:pt x="11987" y="34027"/>
                  </a:cubicBezTo>
                  <a:cubicBezTo>
                    <a:pt x="14669" y="36900"/>
                    <a:pt x="18673" y="41262"/>
                    <a:pt x="22431" y="41262"/>
                  </a:cubicBezTo>
                  <a:cubicBezTo>
                    <a:pt x="23028" y="41262"/>
                    <a:pt x="23618" y="41152"/>
                    <a:pt x="24196" y="40908"/>
                  </a:cubicBezTo>
                  <a:lnTo>
                    <a:pt x="24418" y="41130"/>
                  </a:lnTo>
                  <a:cubicBezTo>
                    <a:pt x="22642" y="26701"/>
                    <a:pt x="16427" y="12939"/>
                    <a:pt x="6660" y="2284"/>
                  </a:cubicBezTo>
                  <a:cubicBezTo>
                    <a:pt x="5624" y="1075"/>
                    <a:pt x="4051" y="1"/>
                    <a:pt x="267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7"/>
            <p:cNvSpPr/>
            <p:nvPr/>
          </p:nvSpPr>
          <p:spPr>
            <a:xfrm>
              <a:off x="3651825" y="3385450"/>
              <a:ext cx="982275" cy="684600"/>
            </a:xfrm>
            <a:custGeom>
              <a:rect b="b" l="l" r="r" t="t"/>
              <a:pathLst>
                <a:path extrusionOk="0" h="27384" w="39291">
                  <a:moveTo>
                    <a:pt x="0" y="23278"/>
                  </a:moveTo>
                  <a:lnTo>
                    <a:pt x="0" y="23500"/>
                  </a:lnTo>
                  <a:cubicBezTo>
                    <a:pt x="39" y="23451"/>
                    <a:pt x="77" y="23402"/>
                    <a:pt x="116" y="23353"/>
                  </a:cubicBezTo>
                  <a:lnTo>
                    <a:pt x="116" y="23353"/>
                  </a:lnTo>
                  <a:cubicBezTo>
                    <a:pt x="77" y="23328"/>
                    <a:pt x="39" y="23303"/>
                    <a:pt x="0" y="23278"/>
                  </a:cubicBezTo>
                  <a:close/>
                  <a:moveTo>
                    <a:pt x="33289" y="0"/>
                  </a:moveTo>
                  <a:cubicBezTo>
                    <a:pt x="32780" y="0"/>
                    <a:pt x="32262" y="63"/>
                    <a:pt x="31743" y="192"/>
                  </a:cubicBezTo>
                  <a:cubicBezTo>
                    <a:pt x="29080" y="858"/>
                    <a:pt x="26860" y="1968"/>
                    <a:pt x="24862" y="3522"/>
                  </a:cubicBezTo>
                  <a:cubicBezTo>
                    <a:pt x="16477" y="9479"/>
                    <a:pt x="6557" y="15218"/>
                    <a:pt x="116" y="23353"/>
                  </a:cubicBezTo>
                  <a:lnTo>
                    <a:pt x="116" y="23353"/>
                  </a:lnTo>
                  <a:cubicBezTo>
                    <a:pt x="4431" y="26109"/>
                    <a:pt x="9176" y="27384"/>
                    <a:pt x="13832" y="27384"/>
                  </a:cubicBezTo>
                  <a:cubicBezTo>
                    <a:pt x="24732" y="27384"/>
                    <a:pt x="35145" y="20396"/>
                    <a:pt x="38403" y="9071"/>
                  </a:cubicBezTo>
                  <a:cubicBezTo>
                    <a:pt x="39291" y="7074"/>
                    <a:pt x="39291" y="4854"/>
                    <a:pt x="38403" y="2856"/>
                  </a:cubicBezTo>
                  <a:cubicBezTo>
                    <a:pt x="37330" y="1068"/>
                    <a:pt x="35393" y="0"/>
                    <a:pt x="33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4" name="Google Shape;434;p47"/>
          <p:cNvGrpSpPr/>
          <p:nvPr/>
        </p:nvGrpSpPr>
        <p:grpSpPr>
          <a:xfrm>
            <a:off x="8230096" y="1655452"/>
            <a:ext cx="2036147" cy="3878988"/>
            <a:chOff x="2453075" y="238700"/>
            <a:chExt cx="2722850" cy="5187200"/>
          </a:xfrm>
        </p:grpSpPr>
        <p:sp>
          <p:nvSpPr>
            <p:cNvPr id="435" name="Google Shape;435;p47"/>
            <p:cNvSpPr/>
            <p:nvPr/>
          </p:nvSpPr>
          <p:spPr>
            <a:xfrm>
              <a:off x="2453075" y="238700"/>
              <a:ext cx="2722850" cy="4798700"/>
            </a:xfrm>
            <a:custGeom>
              <a:rect b="b" l="l" r="r" t="t"/>
              <a:pathLst>
                <a:path extrusionOk="0" h="191948" w="108914">
                  <a:moveTo>
                    <a:pt x="24574" y="0"/>
                  </a:moveTo>
                  <a:cubicBezTo>
                    <a:pt x="23468" y="0"/>
                    <a:pt x="22350" y="146"/>
                    <a:pt x="21231" y="457"/>
                  </a:cubicBezTo>
                  <a:cubicBezTo>
                    <a:pt x="14394" y="2376"/>
                    <a:pt x="10436" y="9693"/>
                    <a:pt x="8997" y="16770"/>
                  </a:cubicBezTo>
                  <a:cubicBezTo>
                    <a:pt x="5518" y="33203"/>
                    <a:pt x="10916" y="50355"/>
                    <a:pt x="23150" y="61990"/>
                  </a:cubicBezTo>
                  <a:cubicBezTo>
                    <a:pt x="27589" y="66189"/>
                    <a:pt x="32986" y="69667"/>
                    <a:pt x="35505" y="75185"/>
                  </a:cubicBezTo>
                  <a:cubicBezTo>
                    <a:pt x="38024" y="80702"/>
                    <a:pt x="35505" y="88979"/>
                    <a:pt x="29508" y="89459"/>
                  </a:cubicBezTo>
                  <a:cubicBezTo>
                    <a:pt x="29387" y="89465"/>
                    <a:pt x="29267" y="89468"/>
                    <a:pt x="29148" y="89468"/>
                  </a:cubicBezTo>
                  <a:cubicBezTo>
                    <a:pt x="25001" y="89468"/>
                    <a:pt x="21125" y="85877"/>
                    <a:pt x="17013" y="85877"/>
                  </a:cubicBezTo>
                  <a:cubicBezTo>
                    <a:pt x="16622" y="85877"/>
                    <a:pt x="16229" y="85909"/>
                    <a:pt x="15834" y="85980"/>
                  </a:cubicBezTo>
                  <a:cubicBezTo>
                    <a:pt x="9596" y="87060"/>
                    <a:pt x="9236" y="96775"/>
                    <a:pt x="13435" y="101453"/>
                  </a:cubicBezTo>
                  <a:cubicBezTo>
                    <a:pt x="17753" y="106011"/>
                    <a:pt x="24110" y="108051"/>
                    <a:pt x="29028" y="112129"/>
                  </a:cubicBezTo>
                  <a:cubicBezTo>
                    <a:pt x="33946" y="116207"/>
                    <a:pt x="36345" y="124843"/>
                    <a:pt x="31187" y="128442"/>
                  </a:cubicBezTo>
                  <a:cubicBezTo>
                    <a:pt x="29533" y="129527"/>
                    <a:pt x="27611" y="129811"/>
                    <a:pt x="25595" y="129811"/>
                  </a:cubicBezTo>
                  <a:cubicBezTo>
                    <a:pt x="23390" y="129811"/>
                    <a:pt x="21072" y="129472"/>
                    <a:pt x="18866" y="129472"/>
                  </a:cubicBezTo>
                  <a:cubicBezTo>
                    <a:pt x="18410" y="129472"/>
                    <a:pt x="17958" y="129486"/>
                    <a:pt x="17513" y="129521"/>
                  </a:cubicBezTo>
                  <a:cubicBezTo>
                    <a:pt x="5398" y="130241"/>
                    <a:pt x="0" y="146674"/>
                    <a:pt x="5278" y="157709"/>
                  </a:cubicBezTo>
                  <a:cubicBezTo>
                    <a:pt x="10556" y="168625"/>
                    <a:pt x="22071" y="174742"/>
                    <a:pt x="32866" y="180140"/>
                  </a:cubicBezTo>
                  <a:lnTo>
                    <a:pt x="32866" y="180260"/>
                  </a:lnTo>
                  <a:cubicBezTo>
                    <a:pt x="36944" y="182179"/>
                    <a:pt x="40783" y="184458"/>
                    <a:pt x="44621" y="186737"/>
                  </a:cubicBezTo>
                  <a:cubicBezTo>
                    <a:pt x="51818" y="189616"/>
                    <a:pt x="59375" y="191415"/>
                    <a:pt x="67171" y="191895"/>
                  </a:cubicBezTo>
                  <a:cubicBezTo>
                    <a:pt x="67881" y="191930"/>
                    <a:pt x="68594" y="191948"/>
                    <a:pt x="69309" y="191948"/>
                  </a:cubicBezTo>
                  <a:cubicBezTo>
                    <a:pt x="83091" y="191948"/>
                    <a:pt x="97568" y="185367"/>
                    <a:pt x="103156" y="172823"/>
                  </a:cubicBezTo>
                  <a:cubicBezTo>
                    <a:pt x="108913" y="159748"/>
                    <a:pt x="100037" y="141036"/>
                    <a:pt x="85643" y="140797"/>
                  </a:cubicBezTo>
                  <a:cubicBezTo>
                    <a:pt x="91881" y="136358"/>
                    <a:pt x="97758" y="130841"/>
                    <a:pt x="100757" y="123884"/>
                  </a:cubicBezTo>
                  <a:cubicBezTo>
                    <a:pt x="103876" y="116807"/>
                    <a:pt x="103516" y="107811"/>
                    <a:pt x="98358" y="102293"/>
                  </a:cubicBezTo>
                  <a:cubicBezTo>
                    <a:pt x="95714" y="99403"/>
                    <a:pt x="91683" y="97837"/>
                    <a:pt x="87768" y="97837"/>
                  </a:cubicBezTo>
                  <a:cubicBezTo>
                    <a:pt x="84046" y="97837"/>
                    <a:pt x="80428" y="99253"/>
                    <a:pt x="78207" y="102293"/>
                  </a:cubicBezTo>
                  <a:cubicBezTo>
                    <a:pt x="76407" y="104812"/>
                    <a:pt x="75328" y="108171"/>
                    <a:pt x="72449" y="109250"/>
                  </a:cubicBezTo>
                  <a:cubicBezTo>
                    <a:pt x="71899" y="109477"/>
                    <a:pt x="71347" y="109581"/>
                    <a:pt x="70804" y="109581"/>
                  </a:cubicBezTo>
                  <a:cubicBezTo>
                    <a:pt x="67323" y="109581"/>
                    <a:pt x="64237" y="105293"/>
                    <a:pt x="64653" y="101453"/>
                  </a:cubicBezTo>
                  <a:cubicBezTo>
                    <a:pt x="65132" y="97015"/>
                    <a:pt x="68491" y="93537"/>
                    <a:pt x="71370" y="90298"/>
                  </a:cubicBezTo>
                  <a:cubicBezTo>
                    <a:pt x="74368" y="86940"/>
                    <a:pt x="77247" y="82861"/>
                    <a:pt x="76647" y="78423"/>
                  </a:cubicBezTo>
                  <a:cubicBezTo>
                    <a:pt x="75208" y="69067"/>
                    <a:pt x="61894" y="68827"/>
                    <a:pt x="53977" y="63790"/>
                  </a:cubicBezTo>
                  <a:cubicBezTo>
                    <a:pt x="46420" y="58992"/>
                    <a:pt x="44021" y="49276"/>
                    <a:pt x="43542" y="40400"/>
                  </a:cubicBezTo>
                  <a:cubicBezTo>
                    <a:pt x="43182" y="31523"/>
                    <a:pt x="44141" y="22407"/>
                    <a:pt x="41383" y="13891"/>
                  </a:cubicBezTo>
                  <a:cubicBezTo>
                    <a:pt x="38877" y="6582"/>
                    <a:pt x="32008" y="0"/>
                    <a:pt x="2457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7"/>
            <p:cNvSpPr/>
            <p:nvPr/>
          </p:nvSpPr>
          <p:spPr>
            <a:xfrm>
              <a:off x="3046825" y="1080750"/>
              <a:ext cx="1391425" cy="4345150"/>
            </a:xfrm>
            <a:custGeom>
              <a:rect b="b" l="l" r="r" t="t"/>
              <a:pathLst>
                <a:path extrusionOk="0" h="173806" w="55657">
                  <a:moveTo>
                    <a:pt x="0" y="1"/>
                  </a:moveTo>
                  <a:lnTo>
                    <a:pt x="0" y="1"/>
                  </a:lnTo>
                  <a:cubicBezTo>
                    <a:pt x="3479" y="6958"/>
                    <a:pt x="6837" y="13915"/>
                    <a:pt x="10076" y="20992"/>
                  </a:cubicBezTo>
                  <a:cubicBezTo>
                    <a:pt x="13194" y="27949"/>
                    <a:pt x="16073" y="35145"/>
                    <a:pt x="18832" y="42342"/>
                  </a:cubicBezTo>
                  <a:cubicBezTo>
                    <a:pt x="24230" y="56856"/>
                    <a:pt x="28668" y="71610"/>
                    <a:pt x="32146" y="86603"/>
                  </a:cubicBezTo>
                  <a:lnTo>
                    <a:pt x="33346" y="92241"/>
                  </a:lnTo>
                  <a:lnTo>
                    <a:pt x="34545" y="97998"/>
                  </a:lnTo>
                  <a:cubicBezTo>
                    <a:pt x="35385" y="101717"/>
                    <a:pt x="35985" y="105555"/>
                    <a:pt x="36584" y="109394"/>
                  </a:cubicBezTo>
                  <a:cubicBezTo>
                    <a:pt x="37184" y="113112"/>
                    <a:pt x="37784" y="116950"/>
                    <a:pt x="38264" y="120789"/>
                  </a:cubicBezTo>
                  <a:cubicBezTo>
                    <a:pt x="38624" y="124627"/>
                    <a:pt x="39103" y="128465"/>
                    <a:pt x="39463" y="132304"/>
                  </a:cubicBezTo>
                  <a:cubicBezTo>
                    <a:pt x="40183" y="139980"/>
                    <a:pt x="40543" y="147897"/>
                    <a:pt x="42582" y="155334"/>
                  </a:cubicBezTo>
                  <a:cubicBezTo>
                    <a:pt x="43421" y="159172"/>
                    <a:pt x="44981" y="162771"/>
                    <a:pt x="47020" y="166129"/>
                  </a:cubicBezTo>
                  <a:cubicBezTo>
                    <a:pt x="49179" y="169488"/>
                    <a:pt x="52178" y="172127"/>
                    <a:pt x="55656" y="173806"/>
                  </a:cubicBezTo>
                  <a:cubicBezTo>
                    <a:pt x="52298" y="171887"/>
                    <a:pt x="49539" y="169128"/>
                    <a:pt x="47500" y="165769"/>
                  </a:cubicBezTo>
                  <a:cubicBezTo>
                    <a:pt x="45581" y="162531"/>
                    <a:pt x="44261" y="158932"/>
                    <a:pt x="43541" y="155094"/>
                  </a:cubicBezTo>
                  <a:cubicBezTo>
                    <a:pt x="41862" y="147657"/>
                    <a:pt x="41742" y="139860"/>
                    <a:pt x="41142" y="132184"/>
                  </a:cubicBezTo>
                  <a:cubicBezTo>
                    <a:pt x="39943" y="116710"/>
                    <a:pt x="37664" y="101237"/>
                    <a:pt x="34185" y="86124"/>
                  </a:cubicBezTo>
                  <a:cubicBezTo>
                    <a:pt x="33466" y="82285"/>
                    <a:pt x="32506" y="78567"/>
                    <a:pt x="31427" y="74848"/>
                  </a:cubicBezTo>
                  <a:cubicBezTo>
                    <a:pt x="30347" y="71130"/>
                    <a:pt x="29388" y="67412"/>
                    <a:pt x="28188" y="63693"/>
                  </a:cubicBezTo>
                  <a:lnTo>
                    <a:pt x="26389" y="58056"/>
                  </a:lnTo>
                  <a:cubicBezTo>
                    <a:pt x="25789" y="56256"/>
                    <a:pt x="25069" y="54457"/>
                    <a:pt x="24470" y="52658"/>
                  </a:cubicBezTo>
                  <a:cubicBezTo>
                    <a:pt x="23270" y="48940"/>
                    <a:pt x="21831" y="45341"/>
                    <a:pt x="20391" y="41743"/>
                  </a:cubicBezTo>
                  <a:cubicBezTo>
                    <a:pt x="17513" y="34546"/>
                    <a:pt x="14394" y="27349"/>
                    <a:pt x="11035" y="20392"/>
                  </a:cubicBezTo>
                  <a:cubicBezTo>
                    <a:pt x="7677" y="13555"/>
                    <a:pt x="3839" y="6718"/>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7"/>
            <p:cNvSpPr/>
            <p:nvPr/>
          </p:nvSpPr>
          <p:spPr>
            <a:xfrm>
              <a:off x="3688550" y="2046325"/>
              <a:ext cx="122950" cy="602775"/>
            </a:xfrm>
            <a:custGeom>
              <a:rect b="b" l="l" r="r" t="t"/>
              <a:pathLst>
                <a:path extrusionOk="0" h="24111" w="4918">
                  <a:moveTo>
                    <a:pt x="2039" y="1"/>
                  </a:moveTo>
                  <a:lnTo>
                    <a:pt x="2039" y="1"/>
                  </a:lnTo>
                  <a:cubicBezTo>
                    <a:pt x="4438" y="7798"/>
                    <a:pt x="3719" y="16194"/>
                    <a:pt x="0" y="23511"/>
                  </a:cubicBezTo>
                  <a:lnTo>
                    <a:pt x="1320" y="24111"/>
                  </a:lnTo>
                  <a:cubicBezTo>
                    <a:pt x="4678" y="16434"/>
                    <a:pt x="4918" y="7798"/>
                    <a:pt x="20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7"/>
            <p:cNvSpPr/>
            <p:nvPr/>
          </p:nvSpPr>
          <p:spPr>
            <a:xfrm>
              <a:off x="3235725" y="882825"/>
              <a:ext cx="131975" cy="761700"/>
            </a:xfrm>
            <a:custGeom>
              <a:rect b="b" l="l" r="r" t="t"/>
              <a:pathLst>
                <a:path extrusionOk="0" h="30468" w="5279">
                  <a:moveTo>
                    <a:pt x="1" y="1"/>
                  </a:moveTo>
                  <a:lnTo>
                    <a:pt x="1" y="1"/>
                  </a:lnTo>
                  <a:cubicBezTo>
                    <a:pt x="3479" y="9717"/>
                    <a:pt x="4679" y="20032"/>
                    <a:pt x="3479" y="30348"/>
                  </a:cubicBezTo>
                  <a:lnTo>
                    <a:pt x="4319" y="30468"/>
                  </a:lnTo>
                  <a:cubicBezTo>
                    <a:pt x="5279" y="20032"/>
                    <a:pt x="3719" y="9717"/>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7"/>
            <p:cNvSpPr/>
            <p:nvPr/>
          </p:nvSpPr>
          <p:spPr>
            <a:xfrm>
              <a:off x="2941875" y="1431600"/>
              <a:ext cx="473800" cy="428850"/>
            </a:xfrm>
            <a:custGeom>
              <a:rect b="b" l="l" r="r" t="t"/>
              <a:pathLst>
                <a:path extrusionOk="0" h="17154" w="18952">
                  <a:moveTo>
                    <a:pt x="0" y="0"/>
                  </a:moveTo>
                  <a:cubicBezTo>
                    <a:pt x="3718" y="7917"/>
                    <a:pt x="10435" y="14154"/>
                    <a:pt x="18712" y="17153"/>
                  </a:cubicBezTo>
                  <a:lnTo>
                    <a:pt x="18952" y="16433"/>
                  </a:lnTo>
                  <a:cubicBezTo>
                    <a:pt x="10675" y="13675"/>
                    <a:pt x="3838" y="7797"/>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7"/>
            <p:cNvSpPr/>
            <p:nvPr/>
          </p:nvSpPr>
          <p:spPr>
            <a:xfrm>
              <a:off x="3268725" y="2730050"/>
              <a:ext cx="563775" cy="392850"/>
            </a:xfrm>
            <a:custGeom>
              <a:rect b="b" l="l" r="r" t="t"/>
              <a:pathLst>
                <a:path extrusionOk="0" h="15714" w="22551">
                  <a:moveTo>
                    <a:pt x="0" y="0"/>
                  </a:moveTo>
                  <a:lnTo>
                    <a:pt x="0" y="0"/>
                  </a:lnTo>
                  <a:cubicBezTo>
                    <a:pt x="4678" y="8397"/>
                    <a:pt x="12835" y="14274"/>
                    <a:pt x="22311" y="15713"/>
                  </a:cubicBezTo>
                  <a:lnTo>
                    <a:pt x="22551" y="14274"/>
                  </a:lnTo>
                  <a:cubicBezTo>
                    <a:pt x="13195" y="13195"/>
                    <a:pt x="4918" y="7917"/>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7"/>
            <p:cNvSpPr/>
            <p:nvPr/>
          </p:nvSpPr>
          <p:spPr>
            <a:xfrm>
              <a:off x="2872900" y="3867900"/>
              <a:ext cx="1238475" cy="742350"/>
            </a:xfrm>
            <a:custGeom>
              <a:rect b="b" l="l" r="r" t="t"/>
              <a:pathLst>
                <a:path extrusionOk="0" h="29694" w="49539">
                  <a:moveTo>
                    <a:pt x="13104" y="0"/>
                  </a:moveTo>
                  <a:cubicBezTo>
                    <a:pt x="8682" y="0"/>
                    <a:pt x="4245" y="779"/>
                    <a:pt x="0" y="2346"/>
                  </a:cubicBezTo>
                  <a:cubicBezTo>
                    <a:pt x="3852" y="1062"/>
                    <a:pt x="7827" y="426"/>
                    <a:pt x="11778" y="426"/>
                  </a:cubicBezTo>
                  <a:cubicBezTo>
                    <a:pt x="18159" y="426"/>
                    <a:pt x="24476" y="2084"/>
                    <a:pt x="30107" y="5344"/>
                  </a:cubicBezTo>
                  <a:cubicBezTo>
                    <a:pt x="39103" y="10622"/>
                    <a:pt x="45341" y="19498"/>
                    <a:pt x="47260" y="29694"/>
                  </a:cubicBezTo>
                  <a:lnTo>
                    <a:pt x="49539" y="29214"/>
                  </a:lnTo>
                  <a:cubicBezTo>
                    <a:pt x="47020" y="18659"/>
                    <a:pt x="40183" y="9662"/>
                    <a:pt x="30707" y="4385"/>
                  </a:cubicBezTo>
                  <a:cubicBezTo>
                    <a:pt x="25223" y="1469"/>
                    <a:pt x="19178" y="0"/>
                    <a:pt x="131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7"/>
            <p:cNvSpPr/>
            <p:nvPr/>
          </p:nvSpPr>
          <p:spPr>
            <a:xfrm>
              <a:off x="3172775" y="3938525"/>
              <a:ext cx="362850" cy="275900"/>
            </a:xfrm>
            <a:custGeom>
              <a:rect b="b" l="l" r="r" t="t"/>
              <a:pathLst>
                <a:path extrusionOk="0" h="11036" w="14514">
                  <a:moveTo>
                    <a:pt x="14514" y="0"/>
                  </a:moveTo>
                  <a:cubicBezTo>
                    <a:pt x="8037" y="720"/>
                    <a:pt x="2399" y="4918"/>
                    <a:pt x="0" y="11036"/>
                  </a:cubicBezTo>
                  <a:cubicBezTo>
                    <a:pt x="2639" y="5158"/>
                    <a:pt x="8156" y="1200"/>
                    <a:pt x="14514" y="720"/>
                  </a:cubicBezTo>
                  <a:lnTo>
                    <a:pt x="14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7"/>
            <p:cNvSpPr/>
            <p:nvPr/>
          </p:nvSpPr>
          <p:spPr>
            <a:xfrm>
              <a:off x="3496625" y="3644650"/>
              <a:ext cx="251925" cy="410850"/>
            </a:xfrm>
            <a:custGeom>
              <a:rect b="b" l="l" r="r" t="t"/>
              <a:pathLst>
                <a:path extrusionOk="0" h="16434" w="10077">
                  <a:moveTo>
                    <a:pt x="0" y="0"/>
                  </a:moveTo>
                  <a:lnTo>
                    <a:pt x="0" y="0"/>
                  </a:lnTo>
                  <a:cubicBezTo>
                    <a:pt x="5158" y="3959"/>
                    <a:pt x="8277" y="9956"/>
                    <a:pt x="8517" y="16433"/>
                  </a:cubicBezTo>
                  <a:lnTo>
                    <a:pt x="10076" y="16313"/>
                  </a:lnTo>
                  <a:cubicBezTo>
                    <a:pt x="9236" y="9596"/>
                    <a:pt x="5638" y="3719"/>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7"/>
            <p:cNvSpPr/>
            <p:nvPr/>
          </p:nvSpPr>
          <p:spPr>
            <a:xfrm>
              <a:off x="3406650" y="2628075"/>
              <a:ext cx="143975" cy="374875"/>
            </a:xfrm>
            <a:custGeom>
              <a:rect b="b" l="l" r="r" t="t"/>
              <a:pathLst>
                <a:path extrusionOk="0" h="14995" w="5759">
                  <a:moveTo>
                    <a:pt x="1" y="1"/>
                  </a:moveTo>
                  <a:lnTo>
                    <a:pt x="1" y="1"/>
                  </a:lnTo>
                  <a:cubicBezTo>
                    <a:pt x="3479" y="4199"/>
                    <a:pt x="5159" y="9597"/>
                    <a:pt x="5039" y="14995"/>
                  </a:cubicBezTo>
                  <a:lnTo>
                    <a:pt x="5758" y="14995"/>
                  </a:lnTo>
                  <a:cubicBezTo>
                    <a:pt x="5758" y="9477"/>
                    <a:pt x="3719" y="4199"/>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7"/>
            <p:cNvSpPr/>
            <p:nvPr/>
          </p:nvSpPr>
          <p:spPr>
            <a:xfrm>
              <a:off x="4015400" y="3359775"/>
              <a:ext cx="446825" cy="593775"/>
            </a:xfrm>
            <a:custGeom>
              <a:rect b="b" l="l" r="r" t="t"/>
              <a:pathLst>
                <a:path extrusionOk="0" h="23751" w="17873">
                  <a:moveTo>
                    <a:pt x="17873" y="0"/>
                  </a:moveTo>
                  <a:cubicBezTo>
                    <a:pt x="16193" y="10076"/>
                    <a:pt x="9476" y="18592"/>
                    <a:pt x="0" y="22431"/>
                  </a:cubicBezTo>
                  <a:lnTo>
                    <a:pt x="600" y="23750"/>
                  </a:lnTo>
                  <a:cubicBezTo>
                    <a:pt x="10196" y="19432"/>
                    <a:pt x="16673" y="10436"/>
                    <a:pt x="178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6" name="Google Shape;446;p47"/>
          <p:cNvGrpSpPr/>
          <p:nvPr/>
        </p:nvGrpSpPr>
        <p:grpSpPr>
          <a:xfrm flipH="1" rot="8563029">
            <a:off x="1001970" y="-511822"/>
            <a:ext cx="936072" cy="1777913"/>
            <a:chOff x="2392800" y="238125"/>
            <a:chExt cx="2677175" cy="5084850"/>
          </a:xfrm>
        </p:grpSpPr>
        <p:sp>
          <p:nvSpPr>
            <p:cNvPr id="447" name="Google Shape;447;p47"/>
            <p:cNvSpPr/>
            <p:nvPr/>
          </p:nvSpPr>
          <p:spPr>
            <a:xfrm>
              <a:off x="2526350" y="690275"/>
              <a:ext cx="1198100" cy="4632700"/>
            </a:xfrm>
            <a:custGeom>
              <a:rect b="b" l="l" r="r" t="t"/>
              <a:pathLst>
                <a:path extrusionOk="0" h="185308" w="47924">
                  <a:moveTo>
                    <a:pt x="35055" y="1"/>
                  </a:moveTo>
                  <a:cubicBezTo>
                    <a:pt x="33546" y="1"/>
                    <a:pt x="31869" y="1290"/>
                    <a:pt x="32203" y="3183"/>
                  </a:cubicBezTo>
                  <a:cubicBezTo>
                    <a:pt x="42560" y="64402"/>
                    <a:pt x="31648" y="127286"/>
                    <a:pt x="1131" y="181292"/>
                  </a:cubicBezTo>
                  <a:cubicBezTo>
                    <a:pt x="0" y="183428"/>
                    <a:pt x="1772" y="185308"/>
                    <a:pt x="3546" y="185308"/>
                  </a:cubicBezTo>
                  <a:cubicBezTo>
                    <a:pt x="4384" y="185308"/>
                    <a:pt x="5221" y="184889"/>
                    <a:pt x="5755" y="183881"/>
                  </a:cubicBezTo>
                  <a:lnTo>
                    <a:pt x="5570" y="183881"/>
                  </a:lnTo>
                  <a:cubicBezTo>
                    <a:pt x="36642" y="128581"/>
                    <a:pt x="47924" y="64402"/>
                    <a:pt x="37197" y="1889"/>
                  </a:cubicBezTo>
                  <a:cubicBezTo>
                    <a:pt x="36976" y="564"/>
                    <a:pt x="36052" y="1"/>
                    <a:pt x="350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7"/>
            <p:cNvSpPr/>
            <p:nvPr/>
          </p:nvSpPr>
          <p:spPr>
            <a:xfrm>
              <a:off x="3430500" y="641425"/>
              <a:ext cx="899675" cy="1623425"/>
            </a:xfrm>
            <a:custGeom>
              <a:rect b="b" l="l" r="r" t="t"/>
              <a:pathLst>
                <a:path extrusionOk="0" h="64937" w="35987">
                  <a:moveTo>
                    <a:pt x="24544" y="0"/>
                  </a:moveTo>
                  <a:cubicBezTo>
                    <a:pt x="22975" y="0"/>
                    <a:pt x="21451" y="1220"/>
                    <a:pt x="22115" y="3103"/>
                  </a:cubicBezTo>
                  <a:cubicBezTo>
                    <a:pt x="30068" y="25112"/>
                    <a:pt x="22300" y="47676"/>
                    <a:pt x="2325" y="60068"/>
                  </a:cubicBezTo>
                  <a:cubicBezTo>
                    <a:pt x="0" y="61463"/>
                    <a:pt x="1442" y="64936"/>
                    <a:pt x="3712" y="64936"/>
                  </a:cubicBezTo>
                  <a:cubicBezTo>
                    <a:pt x="4151" y="64936"/>
                    <a:pt x="4620" y="64806"/>
                    <a:pt x="5100" y="64507"/>
                  </a:cubicBezTo>
                  <a:cubicBezTo>
                    <a:pt x="26554" y="51745"/>
                    <a:pt x="35987" y="25297"/>
                    <a:pt x="27109" y="1808"/>
                  </a:cubicBezTo>
                  <a:cubicBezTo>
                    <a:pt x="26664" y="547"/>
                    <a:pt x="25594" y="0"/>
                    <a:pt x="245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47"/>
            <p:cNvSpPr/>
            <p:nvPr/>
          </p:nvSpPr>
          <p:spPr>
            <a:xfrm>
              <a:off x="2800700" y="860025"/>
              <a:ext cx="748350" cy="784950"/>
            </a:xfrm>
            <a:custGeom>
              <a:rect b="b" l="l" r="r" t="t"/>
              <a:pathLst>
                <a:path extrusionOk="0" h="31398" w="29934">
                  <a:moveTo>
                    <a:pt x="3119" y="0"/>
                  </a:moveTo>
                  <a:cubicBezTo>
                    <a:pt x="1627" y="0"/>
                    <a:pt x="0" y="1260"/>
                    <a:pt x="330" y="3237"/>
                  </a:cubicBezTo>
                  <a:cubicBezTo>
                    <a:pt x="2364" y="16923"/>
                    <a:pt x="12351" y="28020"/>
                    <a:pt x="25853" y="31349"/>
                  </a:cubicBezTo>
                  <a:cubicBezTo>
                    <a:pt x="26036" y="31382"/>
                    <a:pt x="26213" y="31397"/>
                    <a:pt x="26382" y="31397"/>
                  </a:cubicBezTo>
                  <a:cubicBezTo>
                    <a:pt x="29113" y="31397"/>
                    <a:pt x="29934" y="27400"/>
                    <a:pt x="27148" y="26356"/>
                  </a:cubicBezTo>
                  <a:cubicBezTo>
                    <a:pt x="15496" y="23581"/>
                    <a:pt x="6803" y="13779"/>
                    <a:pt x="5323" y="1942"/>
                  </a:cubicBezTo>
                  <a:cubicBezTo>
                    <a:pt x="5098" y="590"/>
                    <a:pt x="4140" y="0"/>
                    <a:pt x="31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7"/>
            <p:cNvSpPr/>
            <p:nvPr/>
          </p:nvSpPr>
          <p:spPr>
            <a:xfrm>
              <a:off x="2693325" y="2072800"/>
              <a:ext cx="794550" cy="973850"/>
            </a:xfrm>
            <a:custGeom>
              <a:rect b="b" l="l" r="r" t="t"/>
              <a:pathLst>
                <a:path extrusionOk="0" h="38954" w="31782">
                  <a:moveTo>
                    <a:pt x="5207" y="0"/>
                  </a:moveTo>
                  <a:cubicBezTo>
                    <a:pt x="4201" y="0"/>
                    <a:pt x="3292" y="564"/>
                    <a:pt x="3145" y="1888"/>
                  </a:cubicBezTo>
                  <a:cubicBezTo>
                    <a:pt x="1" y="18719"/>
                    <a:pt x="10728" y="34995"/>
                    <a:pt x="27374" y="38879"/>
                  </a:cubicBezTo>
                  <a:cubicBezTo>
                    <a:pt x="27602" y="38929"/>
                    <a:pt x="27821" y="38953"/>
                    <a:pt x="28029" y="38953"/>
                  </a:cubicBezTo>
                  <a:cubicBezTo>
                    <a:pt x="30859" y="38953"/>
                    <a:pt x="31782" y="34574"/>
                    <a:pt x="28853" y="33885"/>
                  </a:cubicBezTo>
                  <a:cubicBezTo>
                    <a:pt x="14797" y="30926"/>
                    <a:pt x="5734" y="17424"/>
                    <a:pt x="8139" y="3183"/>
                  </a:cubicBezTo>
                  <a:cubicBezTo>
                    <a:pt x="8473" y="1290"/>
                    <a:pt x="6728" y="0"/>
                    <a:pt x="52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7"/>
            <p:cNvSpPr/>
            <p:nvPr/>
          </p:nvSpPr>
          <p:spPr>
            <a:xfrm>
              <a:off x="3312950" y="2922525"/>
              <a:ext cx="678175" cy="501525"/>
            </a:xfrm>
            <a:custGeom>
              <a:rect b="b" l="l" r="r" t="t"/>
              <a:pathLst>
                <a:path extrusionOk="0" h="20061" w="27127">
                  <a:moveTo>
                    <a:pt x="23918" y="1"/>
                  </a:moveTo>
                  <a:cubicBezTo>
                    <a:pt x="22901" y="1"/>
                    <a:pt x="21884" y="525"/>
                    <a:pt x="21454" y="1745"/>
                  </a:cubicBezTo>
                  <a:cubicBezTo>
                    <a:pt x="18309" y="9143"/>
                    <a:pt x="11281" y="14322"/>
                    <a:pt x="3328" y="14692"/>
                  </a:cubicBezTo>
                  <a:cubicBezTo>
                    <a:pt x="56" y="14874"/>
                    <a:pt x="0" y="20060"/>
                    <a:pt x="3162" y="20060"/>
                  </a:cubicBezTo>
                  <a:cubicBezTo>
                    <a:pt x="3217" y="20060"/>
                    <a:pt x="3272" y="20059"/>
                    <a:pt x="3328" y="20056"/>
                  </a:cubicBezTo>
                  <a:cubicBezTo>
                    <a:pt x="13686" y="19316"/>
                    <a:pt x="22748" y="12842"/>
                    <a:pt x="26447" y="3225"/>
                  </a:cubicBezTo>
                  <a:cubicBezTo>
                    <a:pt x="27126" y="1301"/>
                    <a:pt x="25521" y="1"/>
                    <a:pt x="2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7"/>
            <p:cNvSpPr/>
            <p:nvPr/>
          </p:nvSpPr>
          <p:spPr>
            <a:xfrm>
              <a:off x="3873475" y="1658950"/>
              <a:ext cx="932725" cy="289200"/>
            </a:xfrm>
            <a:custGeom>
              <a:rect b="b" l="l" r="r" t="t"/>
              <a:pathLst>
                <a:path extrusionOk="0" h="11568" w="37309">
                  <a:moveTo>
                    <a:pt x="33358" y="1"/>
                  </a:moveTo>
                  <a:cubicBezTo>
                    <a:pt x="32765" y="1"/>
                    <a:pt x="32148" y="203"/>
                    <a:pt x="31584" y="687"/>
                  </a:cubicBezTo>
                  <a:cubicBezTo>
                    <a:pt x="27163" y="4428"/>
                    <a:pt x="21491" y="6362"/>
                    <a:pt x="15761" y="6362"/>
                  </a:cubicBezTo>
                  <a:cubicBezTo>
                    <a:pt x="12142" y="6362"/>
                    <a:pt x="8501" y="5591"/>
                    <a:pt x="5136" y="4016"/>
                  </a:cubicBezTo>
                  <a:cubicBezTo>
                    <a:pt x="4723" y="3809"/>
                    <a:pt x="4317" y="3718"/>
                    <a:pt x="3932" y="3718"/>
                  </a:cubicBezTo>
                  <a:cubicBezTo>
                    <a:pt x="1562" y="3718"/>
                    <a:pt x="1" y="7182"/>
                    <a:pt x="2547" y="8455"/>
                  </a:cubicBezTo>
                  <a:cubicBezTo>
                    <a:pt x="6726" y="10544"/>
                    <a:pt x="11241" y="11567"/>
                    <a:pt x="15733" y="11567"/>
                  </a:cubicBezTo>
                  <a:cubicBezTo>
                    <a:pt x="22771" y="11567"/>
                    <a:pt x="29751" y="9056"/>
                    <a:pt x="35283" y="4201"/>
                  </a:cubicBezTo>
                  <a:cubicBezTo>
                    <a:pt x="37308" y="2610"/>
                    <a:pt x="35487" y="1"/>
                    <a:pt x="33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7"/>
            <p:cNvSpPr/>
            <p:nvPr/>
          </p:nvSpPr>
          <p:spPr>
            <a:xfrm>
              <a:off x="2392800" y="358325"/>
              <a:ext cx="647350" cy="651975"/>
            </a:xfrm>
            <a:custGeom>
              <a:rect b="b" l="l" r="r" t="t"/>
              <a:pathLst>
                <a:path extrusionOk="0" h="26079" w="25894">
                  <a:moveTo>
                    <a:pt x="12947" y="1"/>
                  </a:moveTo>
                  <a:cubicBezTo>
                    <a:pt x="5733" y="1"/>
                    <a:pt x="0" y="5919"/>
                    <a:pt x="0" y="12947"/>
                  </a:cubicBezTo>
                  <a:cubicBezTo>
                    <a:pt x="0" y="20160"/>
                    <a:pt x="5733" y="26079"/>
                    <a:pt x="12947" y="26079"/>
                  </a:cubicBezTo>
                  <a:cubicBezTo>
                    <a:pt x="20160" y="26079"/>
                    <a:pt x="25893" y="20160"/>
                    <a:pt x="25893" y="12947"/>
                  </a:cubicBezTo>
                  <a:cubicBezTo>
                    <a:pt x="25893" y="5919"/>
                    <a:pt x="20160" y="1"/>
                    <a:pt x="1294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7"/>
            <p:cNvSpPr/>
            <p:nvPr/>
          </p:nvSpPr>
          <p:spPr>
            <a:xfrm>
              <a:off x="3826150" y="238125"/>
              <a:ext cx="688975" cy="684325"/>
            </a:xfrm>
            <a:custGeom>
              <a:rect b="b" l="l" r="r" t="t"/>
              <a:pathLst>
                <a:path extrusionOk="0" h="27373" w="27559">
                  <a:moveTo>
                    <a:pt x="13872" y="0"/>
                  </a:moveTo>
                  <a:cubicBezTo>
                    <a:pt x="6289" y="0"/>
                    <a:pt x="1" y="6103"/>
                    <a:pt x="1" y="13686"/>
                  </a:cubicBezTo>
                  <a:cubicBezTo>
                    <a:pt x="1" y="21269"/>
                    <a:pt x="6289" y="27373"/>
                    <a:pt x="13872" y="27373"/>
                  </a:cubicBezTo>
                  <a:cubicBezTo>
                    <a:pt x="21270" y="27373"/>
                    <a:pt x="27559" y="21269"/>
                    <a:pt x="27559" y="13686"/>
                  </a:cubicBezTo>
                  <a:cubicBezTo>
                    <a:pt x="27559" y="6103"/>
                    <a:pt x="21270" y="0"/>
                    <a:pt x="138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7"/>
            <p:cNvSpPr/>
            <p:nvPr/>
          </p:nvSpPr>
          <p:spPr>
            <a:xfrm>
              <a:off x="4630700" y="1444925"/>
              <a:ext cx="439275" cy="439275"/>
            </a:xfrm>
            <a:custGeom>
              <a:rect b="b" l="l" r="r" t="t"/>
              <a:pathLst>
                <a:path extrusionOk="0" h="17571" w="17571">
                  <a:moveTo>
                    <a:pt x="8693" y="0"/>
                  </a:moveTo>
                  <a:cubicBezTo>
                    <a:pt x="3884" y="0"/>
                    <a:pt x="0" y="3884"/>
                    <a:pt x="0" y="8878"/>
                  </a:cubicBezTo>
                  <a:cubicBezTo>
                    <a:pt x="0" y="13687"/>
                    <a:pt x="3884" y="17571"/>
                    <a:pt x="8693" y="17571"/>
                  </a:cubicBezTo>
                  <a:cubicBezTo>
                    <a:pt x="13502" y="17571"/>
                    <a:pt x="17571" y="13687"/>
                    <a:pt x="17571" y="8878"/>
                  </a:cubicBezTo>
                  <a:cubicBezTo>
                    <a:pt x="17571" y="3884"/>
                    <a:pt x="13502" y="0"/>
                    <a:pt x="869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7"/>
            <p:cNvSpPr/>
            <p:nvPr/>
          </p:nvSpPr>
          <p:spPr>
            <a:xfrm>
              <a:off x="3826150" y="2730325"/>
              <a:ext cx="406925" cy="406925"/>
            </a:xfrm>
            <a:custGeom>
              <a:rect b="b" l="l" r="r" t="t"/>
              <a:pathLst>
                <a:path extrusionOk="0" h="16277" w="16277">
                  <a:moveTo>
                    <a:pt x="8139" y="1"/>
                  </a:moveTo>
                  <a:cubicBezTo>
                    <a:pt x="3700" y="1"/>
                    <a:pt x="1" y="3700"/>
                    <a:pt x="1" y="8139"/>
                  </a:cubicBezTo>
                  <a:cubicBezTo>
                    <a:pt x="1" y="12578"/>
                    <a:pt x="3700" y="16277"/>
                    <a:pt x="8139" y="16277"/>
                  </a:cubicBezTo>
                  <a:cubicBezTo>
                    <a:pt x="12578" y="16277"/>
                    <a:pt x="16277" y="12578"/>
                    <a:pt x="16277" y="8139"/>
                  </a:cubicBezTo>
                  <a:cubicBezTo>
                    <a:pt x="16277" y="3700"/>
                    <a:pt x="12578" y="1"/>
                    <a:pt x="813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7"/>
            <p:cNvSpPr/>
            <p:nvPr/>
          </p:nvSpPr>
          <p:spPr>
            <a:xfrm>
              <a:off x="2508375" y="1666875"/>
              <a:ext cx="596500" cy="601100"/>
            </a:xfrm>
            <a:custGeom>
              <a:rect b="b" l="l" r="r" t="t"/>
              <a:pathLst>
                <a:path extrusionOk="0" h="24044" w="23860">
                  <a:moveTo>
                    <a:pt x="11838" y="0"/>
                  </a:moveTo>
                  <a:cubicBezTo>
                    <a:pt x="5364" y="0"/>
                    <a:pt x="1" y="5364"/>
                    <a:pt x="1" y="12022"/>
                  </a:cubicBezTo>
                  <a:cubicBezTo>
                    <a:pt x="1" y="18680"/>
                    <a:pt x="5364" y="24044"/>
                    <a:pt x="11838" y="24044"/>
                  </a:cubicBezTo>
                  <a:cubicBezTo>
                    <a:pt x="18496" y="24044"/>
                    <a:pt x="23859" y="18680"/>
                    <a:pt x="23859" y="12022"/>
                  </a:cubicBezTo>
                  <a:cubicBezTo>
                    <a:pt x="23859" y="5364"/>
                    <a:pt x="18496" y="0"/>
                    <a:pt x="118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8" name="Google Shape;458;p47"/>
          <p:cNvGrpSpPr/>
          <p:nvPr/>
        </p:nvGrpSpPr>
        <p:grpSpPr>
          <a:xfrm flipH="1" rot="2212516">
            <a:off x="-841656" y="95872"/>
            <a:ext cx="2776042" cy="2194404"/>
            <a:chOff x="508050" y="242250"/>
            <a:chExt cx="6512250" cy="5147800"/>
          </a:xfrm>
        </p:grpSpPr>
        <p:sp>
          <p:nvSpPr>
            <p:cNvPr id="459" name="Google Shape;459;p47"/>
            <p:cNvSpPr/>
            <p:nvPr/>
          </p:nvSpPr>
          <p:spPr>
            <a:xfrm>
              <a:off x="508050" y="242250"/>
              <a:ext cx="6512250" cy="5147800"/>
            </a:xfrm>
            <a:custGeom>
              <a:rect b="b" l="l" r="r" t="t"/>
              <a:pathLst>
                <a:path extrusionOk="0" h="205912" w="260490">
                  <a:moveTo>
                    <a:pt x="192120" y="0"/>
                  </a:moveTo>
                  <a:cubicBezTo>
                    <a:pt x="185268" y="0"/>
                    <a:pt x="178662" y="685"/>
                    <a:pt x="172695" y="2150"/>
                  </a:cubicBezTo>
                  <a:cubicBezTo>
                    <a:pt x="150698" y="7746"/>
                    <a:pt x="131403" y="21639"/>
                    <a:pt x="119054" y="40742"/>
                  </a:cubicBezTo>
                  <a:cubicBezTo>
                    <a:pt x="127586" y="36582"/>
                    <a:pt x="136945" y="34486"/>
                    <a:pt x="146314" y="34486"/>
                  </a:cubicBezTo>
                  <a:cubicBezTo>
                    <a:pt x="153894" y="34486"/>
                    <a:pt x="161481" y="35858"/>
                    <a:pt x="168643" y="38619"/>
                  </a:cubicBezTo>
                  <a:cubicBezTo>
                    <a:pt x="131210" y="41128"/>
                    <a:pt x="97828" y="63125"/>
                    <a:pt x="80848" y="96506"/>
                  </a:cubicBezTo>
                  <a:cubicBezTo>
                    <a:pt x="94190" y="89501"/>
                    <a:pt x="108974" y="85812"/>
                    <a:pt x="124078" y="85812"/>
                  </a:cubicBezTo>
                  <a:cubicBezTo>
                    <a:pt x="126449" y="85812"/>
                    <a:pt x="128827" y="85903"/>
                    <a:pt x="131210" y="86086"/>
                  </a:cubicBezTo>
                  <a:cubicBezTo>
                    <a:pt x="108790" y="128808"/>
                    <a:pt x="61336" y="156670"/>
                    <a:pt x="13377" y="156670"/>
                  </a:cubicBezTo>
                  <a:cubicBezTo>
                    <a:pt x="8916" y="156670"/>
                    <a:pt x="4450" y="156429"/>
                    <a:pt x="0" y="155936"/>
                  </a:cubicBezTo>
                  <a:lnTo>
                    <a:pt x="0" y="155936"/>
                  </a:lnTo>
                  <a:cubicBezTo>
                    <a:pt x="12928" y="173881"/>
                    <a:pt x="32802" y="185458"/>
                    <a:pt x="54799" y="188160"/>
                  </a:cubicBezTo>
                  <a:cubicBezTo>
                    <a:pt x="57551" y="188447"/>
                    <a:pt x="60300" y="188589"/>
                    <a:pt x="63036" y="188589"/>
                  </a:cubicBezTo>
                  <a:cubicBezTo>
                    <a:pt x="82362" y="188589"/>
                    <a:pt x="101044" y="181517"/>
                    <a:pt x="115580" y="168671"/>
                  </a:cubicBezTo>
                  <a:lnTo>
                    <a:pt x="115580" y="168671"/>
                  </a:lnTo>
                  <a:cubicBezTo>
                    <a:pt x="113265" y="184494"/>
                    <a:pt x="102845" y="198194"/>
                    <a:pt x="87988" y="204368"/>
                  </a:cubicBezTo>
                  <a:cubicBezTo>
                    <a:pt x="92621" y="205079"/>
                    <a:pt x="97250" y="205427"/>
                    <a:pt x="101842" y="205427"/>
                  </a:cubicBezTo>
                  <a:cubicBezTo>
                    <a:pt x="130906" y="205427"/>
                    <a:pt x="158453" y="191482"/>
                    <a:pt x="175782" y="167321"/>
                  </a:cubicBezTo>
                  <a:cubicBezTo>
                    <a:pt x="181185" y="179477"/>
                    <a:pt x="181764" y="193370"/>
                    <a:pt x="177133" y="205912"/>
                  </a:cubicBezTo>
                  <a:cubicBezTo>
                    <a:pt x="222478" y="179284"/>
                    <a:pt x="252386" y="132975"/>
                    <a:pt x="258174" y="80876"/>
                  </a:cubicBezTo>
                  <a:cubicBezTo>
                    <a:pt x="260490" y="57529"/>
                    <a:pt x="257210" y="32637"/>
                    <a:pt x="245246" y="12763"/>
                  </a:cubicBezTo>
                  <a:lnTo>
                    <a:pt x="245053" y="12956"/>
                  </a:lnTo>
                  <a:cubicBezTo>
                    <a:pt x="230711" y="4941"/>
                    <a:pt x="210528" y="0"/>
                    <a:pt x="1921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7"/>
            <p:cNvSpPr/>
            <p:nvPr/>
          </p:nvSpPr>
          <p:spPr>
            <a:xfrm>
              <a:off x="1911800" y="1497150"/>
              <a:ext cx="4520000" cy="2852150"/>
            </a:xfrm>
            <a:custGeom>
              <a:rect b="b" l="l" r="r" t="t"/>
              <a:pathLst>
                <a:path extrusionOk="0" h="114086" w="180800">
                  <a:moveTo>
                    <a:pt x="166906" y="0"/>
                  </a:moveTo>
                  <a:cubicBezTo>
                    <a:pt x="162083" y="0"/>
                    <a:pt x="157452" y="579"/>
                    <a:pt x="152821" y="1737"/>
                  </a:cubicBezTo>
                  <a:cubicBezTo>
                    <a:pt x="143559" y="4245"/>
                    <a:pt x="134876" y="8298"/>
                    <a:pt x="127158" y="13700"/>
                  </a:cubicBezTo>
                  <a:cubicBezTo>
                    <a:pt x="123106" y="16402"/>
                    <a:pt x="119439" y="19489"/>
                    <a:pt x="115966" y="22576"/>
                  </a:cubicBezTo>
                  <a:cubicBezTo>
                    <a:pt x="112300" y="25857"/>
                    <a:pt x="109020" y="29330"/>
                    <a:pt x="105933" y="32803"/>
                  </a:cubicBezTo>
                  <a:cubicBezTo>
                    <a:pt x="99758" y="39942"/>
                    <a:pt x="93969" y="47275"/>
                    <a:pt x="88374" y="54800"/>
                  </a:cubicBezTo>
                  <a:cubicBezTo>
                    <a:pt x="82778" y="62518"/>
                    <a:pt x="77182" y="69850"/>
                    <a:pt x="71201" y="76990"/>
                  </a:cubicBezTo>
                  <a:cubicBezTo>
                    <a:pt x="68306" y="80656"/>
                    <a:pt x="65219" y="84129"/>
                    <a:pt x="61939" y="87409"/>
                  </a:cubicBezTo>
                  <a:cubicBezTo>
                    <a:pt x="58658" y="90497"/>
                    <a:pt x="55185" y="93584"/>
                    <a:pt x="51519" y="96478"/>
                  </a:cubicBezTo>
                  <a:cubicBezTo>
                    <a:pt x="44187" y="102267"/>
                    <a:pt x="36083" y="106898"/>
                    <a:pt x="27400" y="109985"/>
                  </a:cubicBezTo>
                  <a:cubicBezTo>
                    <a:pt x="22962" y="111529"/>
                    <a:pt x="18524" y="112494"/>
                    <a:pt x="13893" y="113073"/>
                  </a:cubicBezTo>
                  <a:cubicBezTo>
                    <a:pt x="11953" y="113315"/>
                    <a:pt x="9980" y="113422"/>
                    <a:pt x="8015" y="113422"/>
                  </a:cubicBezTo>
                  <a:cubicBezTo>
                    <a:pt x="5289" y="113422"/>
                    <a:pt x="2579" y="113216"/>
                    <a:pt x="0" y="112880"/>
                  </a:cubicBezTo>
                  <a:lnTo>
                    <a:pt x="0" y="112880"/>
                  </a:lnTo>
                  <a:cubicBezTo>
                    <a:pt x="3698" y="113684"/>
                    <a:pt x="7665" y="114086"/>
                    <a:pt x="11564" y="114086"/>
                  </a:cubicBezTo>
                  <a:cubicBezTo>
                    <a:pt x="12344" y="114086"/>
                    <a:pt x="13121" y="114070"/>
                    <a:pt x="13893" y="114037"/>
                  </a:cubicBezTo>
                  <a:cubicBezTo>
                    <a:pt x="18717" y="113844"/>
                    <a:pt x="23348" y="113073"/>
                    <a:pt x="27979" y="111722"/>
                  </a:cubicBezTo>
                  <a:cubicBezTo>
                    <a:pt x="37047" y="108828"/>
                    <a:pt x="45538" y="104390"/>
                    <a:pt x="53256" y="98794"/>
                  </a:cubicBezTo>
                  <a:cubicBezTo>
                    <a:pt x="57115" y="95900"/>
                    <a:pt x="60781" y="92812"/>
                    <a:pt x="64254" y="89725"/>
                  </a:cubicBezTo>
                  <a:cubicBezTo>
                    <a:pt x="67534" y="86252"/>
                    <a:pt x="70815" y="82779"/>
                    <a:pt x="73902" y="79305"/>
                  </a:cubicBezTo>
                  <a:cubicBezTo>
                    <a:pt x="80077" y="71973"/>
                    <a:pt x="85479" y="64448"/>
                    <a:pt x="91075" y="56922"/>
                  </a:cubicBezTo>
                  <a:cubicBezTo>
                    <a:pt x="96671" y="49397"/>
                    <a:pt x="102266" y="41872"/>
                    <a:pt x="108441" y="34925"/>
                  </a:cubicBezTo>
                  <a:cubicBezTo>
                    <a:pt x="111528" y="31452"/>
                    <a:pt x="114616" y="27979"/>
                    <a:pt x="118089" y="24892"/>
                  </a:cubicBezTo>
                  <a:cubicBezTo>
                    <a:pt x="121369" y="21612"/>
                    <a:pt x="124842" y="18717"/>
                    <a:pt x="128701" y="16016"/>
                  </a:cubicBezTo>
                  <a:cubicBezTo>
                    <a:pt x="136034" y="10420"/>
                    <a:pt x="144331" y="6175"/>
                    <a:pt x="153207" y="3474"/>
                  </a:cubicBezTo>
                  <a:cubicBezTo>
                    <a:pt x="157645" y="2123"/>
                    <a:pt x="162276" y="1351"/>
                    <a:pt x="166906" y="965"/>
                  </a:cubicBezTo>
                  <a:cubicBezTo>
                    <a:pt x="167678" y="933"/>
                    <a:pt x="168450" y="917"/>
                    <a:pt x="169222" y="917"/>
                  </a:cubicBezTo>
                  <a:cubicBezTo>
                    <a:pt x="173081" y="917"/>
                    <a:pt x="176940" y="1319"/>
                    <a:pt x="180799" y="2123"/>
                  </a:cubicBezTo>
                  <a:cubicBezTo>
                    <a:pt x="176168" y="772"/>
                    <a:pt x="171537" y="0"/>
                    <a:pt x="166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7"/>
            <p:cNvSpPr/>
            <p:nvPr/>
          </p:nvSpPr>
          <p:spPr>
            <a:xfrm>
              <a:off x="5110025" y="1511625"/>
              <a:ext cx="892450" cy="2325150"/>
            </a:xfrm>
            <a:custGeom>
              <a:rect b="b" l="l" r="r" t="t"/>
              <a:pathLst>
                <a:path extrusionOk="0" h="93006" w="35698">
                  <a:moveTo>
                    <a:pt x="35697" y="0"/>
                  </a:moveTo>
                  <a:cubicBezTo>
                    <a:pt x="31066" y="193"/>
                    <a:pt x="26628" y="1737"/>
                    <a:pt x="23155" y="4824"/>
                  </a:cubicBezTo>
                  <a:cubicBezTo>
                    <a:pt x="19875" y="7912"/>
                    <a:pt x="17174" y="11771"/>
                    <a:pt x="15437" y="16016"/>
                  </a:cubicBezTo>
                  <a:cubicBezTo>
                    <a:pt x="13700" y="20261"/>
                    <a:pt x="12350" y="24506"/>
                    <a:pt x="11578" y="29137"/>
                  </a:cubicBezTo>
                  <a:cubicBezTo>
                    <a:pt x="10806" y="33382"/>
                    <a:pt x="10420" y="38013"/>
                    <a:pt x="10227" y="42451"/>
                  </a:cubicBezTo>
                  <a:cubicBezTo>
                    <a:pt x="9648" y="51327"/>
                    <a:pt x="9841" y="60010"/>
                    <a:pt x="8683" y="68693"/>
                  </a:cubicBezTo>
                  <a:cubicBezTo>
                    <a:pt x="7912" y="77376"/>
                    <a:pt x="5017" y="85673"/>
                    <a:pt x="0" y="93005"/>
                  </a:cubicBezTo>
                  <a:cubicBezTo>
                    <a:pt x="6175" y="86252"/>
                    <a:pt x="10227" y="77954"/>
                    <a:pt x="11578" y="69079"/>
                  </a:cubicBezTo>
                  <a:cubicBezTo>
                    <a:pt x="12929" y="60203"/>
                    <a:pt x="13507" y="51327"/>
                    <a:pt x="13700" y="42451"/>
                  </a:cubicBezTo>
                  <a:cubicBezTo>
                    <a:pt x="13893" y="33961"/>
                    <a:pt x="15437" y="25471"/>
                    <a:pt x="18331" y="17173"/>
                  </a:cubicBezTo>
                  <a:cubicBezTo>
                    <a:pt x="19489" y="13121"/>
                    <a:pt x="21612" y="9455"/>
                    <a:pt x="24506" y="6175"/>
                  </a:cubicBezTo>
                  <a:cubicBezTo>
                    <a:pt x="25857" y="4631"/>
                    <a:pt x="27593" y="3281"/>
                    <a:pt x="29523" y="2316"/>
                  </a:cubicBezTo>
                  <a:cubicBezTo>
                    <a:pt x="31452" y="1351"/>
                    <a:pt x="33575" y="579"/>
                    <a:pt x="3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7"/>
            <p:cNvSpPr/>
            <p:nvPr/>
          </p:nvSpPr>
          <p:spPr>
            <a:xfrm>
              <a:off x="3884750" y="1723875"/>
              <a:ext cx="1389300" cy="3159675"/>
            </a:xfrm>
            <a:custGeom>
              <a:rect b="b" l="l" r="r" t="t"/>
              <a:pathLst>
                <a:path extrusionOk="0" h="126387" w="55572">
                  <a:moveTo>
                    <a:pt x="55572" y="0"/>
                  </a:moveTo>
                  <a:lnTo>
                    <a:pt x="55572" y="0"/>
                  </a:lnTo>
                  <a:cubicBezTo>
                    <a:pt x="50362" y="2895"/>
                    <a:pt x="45731" y="6947"/>
                    <a:pt x="42065" y="11964"/>
                  </a:cubicBezTo>
                  <a:cubicBezTo>
                    <a:pt x="38592" y="16981"/>
                    <a:pt x="35698" y="22576"/>
                    <a:pt x="33768" y="28365"/>
                  </a:cubicBezTo>
                  <a:cubicBezTo>
                    <a:pt x="29716" y="40135"/>
                    <a:pt x="28944" y="52484"/>
                    <a:pt x="27979" y="64448"/>
                  </a:cubicBezTo>
                  <a:cubicBezTo>
                    <a:pt x="27015" y="76411"/>
                    <a:pt x="26050" y="88374"/>
                    <a:pt x="21998" y="99373"/>
                  </a:cubicBezTo>
                  <a:cubicBezTo>
                    <a:pt x="19875" y="104968"/>
                    <a:pt x="17174" y="110178"/>
                    <a:pt x="13508" y="115002"/>
                  </a:cubicBezTo>
                  <a:cubicBezTo>
                    <a:pt x="9842" y="119826"/>
                    <a:pt x="5211" y="123685"/>
                    <a:pt x="1" y="126386"/>
                  </a:cubicBezTo>
                  <a:cubicBezTo>
                    <a:pt x="2702" y="125229"/>
                    <a:pt x="5404" y="123878"/>
                    <a:pt x="8105" y="122141"/>
                  </a:cubicBezTo>
                  <a:cubicBezTo>
                    <a:pt x="10420" y="120405"/>
                    <a:pt x="12736" y="118282"/>
                    <a:pt x="14858" y="116160"/>
                  </a:cubicBezTo>
                  <a:cubicBezTo>
                    <a:pt x="18910" y="111529"/>
                    <a:pt x="22191" y="106126"/>
                    <a:pt x="24506" y="100530"/>
                  </a:cubicBezTo>
                  <a:cubicBezTo>
                    <a:pt x="29330" y="89146"/>
                    <a:pt x="30681" y="76797"/>
                    <a:pt x="31646" y="64641"/>
                  </a:cubicBezTo>
                  <a:cubicBezTo>
                    <a:pt x="32417" y="52677"/>
                    <a:pt x="32996" y="40714"/>
                    <a:pt x="36469" y="29137"/>
                  </a:cubicBezTo>
                  <a:cubicBezTo>
                    <a:pt x="38013" y="23541"/>
                    <a:pt x="40521" y="17945"/>
                    <a:pt x="43609" y="12928"/>
                  </a:cubicBezTo>
                  <a:cubicBezTo>
                    <a:pt x="46696" y="7719"/>
                    <a:pt x="50748" y="3281"/>
                    <a:pt x="555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7"/>
            <p:cNvSpPr/>
            <p:nvPr/>
          </p:nvSpPr>
          <p:spPr>
            <a:xfrm>
              <a:off x="1911800" y="4020050"/>
              <a:ext cx="1220450" cy="654575"/>
            </a:xfrm>
            <a:custGeom>
              <a:rect b="b" l="l" r="r" t="t"/>
              <a:pathLst>
                <a:path extrusionOk="0" h="26183" w="48818">
                  <a:moveTo>
                    <a:pt x="48818" y="0"/>
                  </a:moveTo>
                  <a:lnTo>
                    <a:pt x="48818" y="0"/>
                  </a:lnTo>
                  <a:cubicBezTo>
                    <a:pt x="45538" y="3474"/>
                    <a:pt x="42064" y="6561"/>
                    <a:pt x="38205" y="9455"/>
                  </a:cubicBezTo>
                  <a:cubicBezTo>
                    <a:pt x="30873" y="15244"/>
                    <a:pt x="22576" y="19489"/>
                    <a:pt x="13700" y="22576"/>
                  </a:cubicBezTo>
                  <a:cubicBezTo>
                    <a:pt x="9262" y="23927"/>
                    <a:pt x="4631" y="25085"/>
                    <a:pt x="0" y="25856"/>
                  </a:cubicBezTo>
                  <a:cubicBezTo>
                    <a:pt x="1809" y="26074"/>
                    <a:pt x="3618" y="26182"/>
                    <a:pt x="5427" y="26182"/>
                  </a:cubicBezTo>
                  <a:cubicBezTo>
                    <a:pt x="8442" y="26182"/>
                    <a:pt x="11457" y="25881"/>
                    <a:pt x="14472" y="25278"/>
                  </a:cubicBezTo>
                  <a:cubicBezTo>
                    <a:pt x="24119" y="23155"/>
                    <a:pt x="32995" y="18524"/>
                    <a:pt x="40135" y="11771"/>
                  </a:cubicBezTo>
                  <a:cubicBezTo>
                    <a:pt x="43608" y="8297"/>
                    <a:pt x="46502" y="4438"/>
                    <a:pt x="488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7"/>
            <p:cNvSpPr/>
            <p:nvPr/>
          </p:nvSpPr>
          <p:spPr>
            <a:xfrm>
              <a:off x="3744875" y="1603950"/>
              <a:ext cx="1630500" cy="240550"/>
            </a:xfrm>
            <a:custGeom>
              <a:rect b="b" l="l" r="r" t="t"/>
              <a:pathLst>
                <a:path extrusionOk="0" h="9622" w="65220">
                  <a:moveTo>
                    <a:pt x="40615" y="1"/>
                  </a:moveTo>
                  <a:cubicBezTo>
                    <a:pt x="32122" y="1"/>
                    <a:pt x="23767" y="1122"/>
                    <a:pt x="15630" y="3447"/>
                  </a:cubicBezTo>
                  <a:cubicBezTo>
                    <a:pt x="10227" y="4990"/>
                    <a:pt x="5017" y="7113"/>
                    <a:pt x="0" y="9621"/>
                  </a:cubicBezTo>
                  <a:cubicBezTo>
                    <a:pt x="5403" y="8464"/>
                    <a:pt x="10806" y="7113"/>
                    <a:pt x="16208" y="6148"/>
                  </a:cubicBezTo>
                  <a:cubicBezTo>
                    <a:pt x="21611" y="5183"/>
                    <a:pt x="27014" y="4411"/>
                    <a:pt x="32417" y="4026"/>
                  </a:cubicBezTo>
                  <a:cubicBezTo>
                    <a:pt x="37819" y="3447"/>
                    <a:pt x="43222" y="3254"/>
                    <a:pt x="48818" y="3254"/>
                  </a:cubicBezTo>
                  <a:cubicBezTo>
                    <a:pt x="54221" y="3254"/>
                    <a:pt x="59816" y="3447"/>
                    <a:pt x="65219" y="3833"/>
                  </a:cubicBezTo>
                  <a:cubicBezTo>
                    <a:pt x="60009" y="2096"/>
                    <a:pt x="54414" y="938"/>
                    <a:pt x="49011" y="359"/>
                  </a:cubicBezTo>
                  <a:cubicBezTo>
                    <a:pt x="46199" y="121"/>
                    <a:pt x="43400" y="1"/>
                    <a:pt x="40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7"/>
            <p:cNvSpPr/>
            <p:nvPr/>
          </p:nvSpPr>
          <p:spPr>
            <a:xfrm>
              <a:off x="3556725" y="3267525"/>
              <a:ext cx="361825" cy="868325"/>
            </a:xfrm>
            <a:custGeom>
              <a:rect b="b" l="l" r="r" t="t"/>
              <a:pathLst>
                <a:path extrusionOk="0" h="34733" w="14473">
                  <a:moveTo>
                    <a:pt x="14473" y="0"/>
                  </a:moveTo>
                  <a:lnTo>
                    <a:pt x="10806" y="193"/>
                  </a:lnTo>
                  <a:cubicBezTo>
                    <a:pt x="11964" y="12735"/>
                    <a:pt x="8105" y="25277"/>
                    <a:pt x="1" y="34732"/>
                  </a:cubicBezTo>
                  <a:cubicBezTo>
                    <a:pt x="9456" y="25663"/>
                    <a:pt x="14473" y="13121"/>
                    <a:pt x="144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6" name="Shape 466"/>
        <p:cNvGrpSpPr/>
        <p:nvPr/>
      </p:nvGrpSpPr>
      <p:grpSpPr>
        <a:xfrm>
          <a:off x="0" y="0"/>
          <a:ext cx="0" cy="0"/>
          <a:chOff x="0" y="0"/>
          <a:chExt cx="0" cy="0"/>
        </a:xfrm>
      </p:grpSpPr>
      <p:sp>
        <p:nvSpPr>
          <p:cNvPr id="467" name="Google Shape;467;p48"/>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69" name="Google Shape;469;p4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0" name="Google Shape;470;p4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1" name="Shape 471"/>
        <p:cNvGrpSpPr/>
        <p:nvPr/>
      </p:nvGrpSpPr>
      <p:grpSpPr>
        <a:xfrm>
          <a:off x="0" y="0"/>
          <a:ext cx="0" cy="0"/>
          <a:chOff x="0" y="0"/>
          <a:chExt cx="0" cy="0"/>
        </a:xfrm>
      </p:grpSpPr>
      <p:sp>
        <p:nvSpPr>
          <p:cNvPr id="472" name="Google Shape;472;p49"/>
          <p:cNvSpPr/>
          <p:nvPr/>
        </p:nvSpPr>
        <p:spPr>
          <a:xfrm>
            <a:off x="0" y="0"/>
            <a:ext cx="9144000" cy="5143500"/>
          </a:xfrm>
          <a:prstGeom prst="frame">
            <a:avLst>
              <a:gd fmla="val 7713" name="adj1"/>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3" name="Google Shape;473;p49"/>
          <p:cNvGrpSpPr/>
          <p:nvPr/>
        </p:nvGrpSpPr>
        <p:grpSpPr>
          <a:xfrm rot="-1357794">
            <a:off x="8114330" y="1916112"/>
            <a:ext cx="1185173" cy="2644701"/>
            <a:chOff x="2479375" y="241250"/>
            <a:chExt cx="2454400" cy="5089875"/>
          </a:xfrm>
        </p:grpSpPr>
        <p:sp>
          <p:nvSpPr>
            <p:cNvPr id="474" name="Google Shape;474;p49"/>
            <p:cNvSpPr/>
            <p:nvPr/>
          </p:nvSpPr>
          <p:spPr>
            <a:xfrm>
              <a:off x="2479375" y="1065000"/>
              <a:ext cx="1943850" cy="4266125"/>
            </a:xfrm>
            <a:custGeom>
              <a:rect b="b" l="l" r="r" t="t"/>
              <a:pathLst>
                <a:path extrusionOk="0" h="170645" w="77754">
                  <a:moveTo>
                    <a:pt x="75783" y="0"/>
                  </a:moveTo>
                  <a:cubicBezTo>
                    <a:pt x="74757" y="0"/>
                    <a:pt x="73647" y="666"/>
                    <a:pt x="73536" y="1998"/>
                  </a:cubicBezTo>
                  <a:cubicBezTo>
                    <a:pt x="65988" y="61933"/>
                    <a:pt x="55777" y="129859"/>
                    <a:pt x="1836" y="166708"/>
                  </a:cubicBezTo>
                  <a:cubicBezTo>
                    <a:pt x="0" y="167993"/>
                    <a:pt x="1201" y="170644"/>
                    <a:pt x="2927" y="170644"/>
                  </a:cubicBezTo>
                  <a:cubicBezTo>
                    <a:pt x="3288" y="170644"/>
                    <a:pt x="3672" y="170528"/>
                    <a:pt x="4056" y="170260"/>
                  </a:cubicBezTo>
                  <a:lnTo>
                    <a:pt x="4056" y="170038"/>
                  </a:lnTo>
                  <a:cubicBezTo>
                    <a:pt x="59329" y="132523"/>
                    <a:pt x="69984" y="63709"/>
                    <a:pt x="77531" y="1998"/>
                  </a:cubicBezTo>
                  <a:cubicBezTo>
                    <a:pt x="77753" y="666"/>
                    <a:pt x="76810" y="0"/>
                    <a:pt x="7578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9"/>
            <p:cNvSpPr/>
            <p:nvPr/>
          </p:nvSpPr>
          <p:spPr>
            <a:xfrm>
              <a:off x="4179025" y="241250"/>
              <a:ext cx="443975" cy="1395375"/>
            </a:xfrm>
            <a:custGeom>
              <a:rect b="b" l="l" r="r" t="t"/>
              <a:pathLst>
                <a:path extrusionOk="0" h="55815" w="17759">
                  <a:moveTo>
                    <a:pt x="10381" y="1"/>
                  </a:moveTo>
                  <a:cubicBezTo>
                    <a:pt x="8131" y="1"/>
                    <a:pt x="6021" y="1087"/>
                    <a:pt x="4884" y="2983"/>
                  </a:cubicBezTo>
                  <a:cubicBezTo>
                    <a:pt x="3330" y="5203"/>
                    <a:pt x="2664" y="7644"/>
                    <a:pt x="2442" y="10308"/>
                  </a:cubicBezTo>
                  <a:cubicBezTo>
                    <a:pt x="0" y="25403"/>
                    <a:pt x="888" y="40941"/>
                    <a:pt x="4884" y="55814"/>
                  </a:cubicBezTo>
                  <a:lnTo>
                    <a:pt x="13985" y="25403"/>
                  </a:lnTo>
                  <a:cubicBezTo>
                    <a:pt x="15761" y="19187"/>
                    <a:pt x="17759" y="12972"/>
                    <a:pt x="16427" y="6756"/>
                  </a:cubicBezTo>
                  <a:cubicBezTo>
                    <a:pt x="16205" y="3871"/>
                    <a:pt x="14207" y="1207"/>
                    <a:pt x="11543" y="97"/>
                  </a:cubicBezTo>
                  <a:cubicBezTo>
                    <a:pt x="11155" y="32"/>
                    <a:pt x="10766" y="1"/>
                    <a:pt x="103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9"/>
            <p:cNvSpPr/>
            <p:nvPr/>
          </p:nvSpPr>
          <p:spPr>
            <a:xfrm>
              <a:off x="3679550" y="1462325"/>
              <a:ext cx="399600" cy="1189850"/>
            </a:xfrm>
            <a:custGeom>
              <a:rect b="b" l="l" r="r" t="t"/>
              <a:pathLst>
                <a:path extrusionOk="0" h="47594" w="15984">
                  <a:moveTo>
                    <a:pt x="3784" y="1"/>
                  </a:moveTo>
                  <a:cubicBezTo>
                    <a:pt x="3091" y="1"/>
                    <a:pt x="2398" y="179"/>
                    <a:pt x="1777" y="534"/>
                  </a:cubicBezTo>
                  <a:cubicBezTo>
                    <a:pt x="445" y="2088"/>
                    <a:pt x="1" y="3863"/>
                    <a:pt x="445" y="5639"/>
                  </a:cubicBezTo>
                  <a:cubicBezTo>
                    <a:pt x="1777" y="20734"/>
                    <a:pt x="7104" y="35163"/>
                    <a:pt x="15984" y="47594"/>
                  </a:cubicBezTo>
                  <a:cubicBezTo>
                    <a:pt x="15318" y="33609"/>
                    <a:pt x="13098" y="19624"/>
                    <a:pt x="9102" y="6083"/>
                  </a:cubicBezTo>
                  <a:cubicBezTo>
                    <a:pt x="8658" y="4307"/>
                    <a:pt x="7992" y="2754"/>
                    <a:pt x="6660" y="1200"/>
                  </a:cubicBezTo>
                  <a:cubicBezTo>
                    <a:pt x="5861" y="401"/>
                    <a:pt x="4822" y="1"/>
                    <a:pt x="37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9"/>
            <p:cNvSpPr/>
            <p:nvPr/>
          </p:nvSpPr>
          <p:spPr>
            <a:xfrm>
              <a:off x="4123525" y="1803575"/>
              <a:ext cx="810250" cy="1118775"/>
            </a:xfrm>
            <a:custGeom>
              <a:rect b="b" l="l" r="r" t="t"/>
              <a:pathLst>
                <a:path extrusionOk="0" h="44751" w="32410">
                  <a:moveTo>
                    <a:pt x="26344" y="0"/>
                  </a:moveTo>
                  <a:cubicBezTo>
                    <a:pt x="26080" y="0"/>
                    <a:pt x="25807" y="63"/>
                    <a:pt x="25528" y="203"/>
                  </a:cubicBezTo>
                  <a:cubicBezTo>
                    <a:pt x="24640" y="425"/>
                    <a:pt x="24418" y="1534"/>
                    <a:pt x="24196" y="2644"/>
                  </a:cubicBezTo>
                  <a:cubicBezTo>
                    <a:pt x="22642" y="10414"/>
                    <a:pt x="20201" y="17739"/>
                    <a:pt x="16871" y="25064"/>
                  </a:cubicBezTo>
                  <a:cubicBezTo>
                    <a:pt x="13319" y="31946"/>
                    <a:pt x="7548" y="35276"/>
                    <a:pt x="222" y="37939"/>
                  </a:cubicBezTo>
                  <a:lnTo>
                    <a:pt x="0" y="37939"/>
                  </a:lnTo>
                  <a:cubicBezTo>
                    <a:pt x="2573" y="42480"/>
                    <a:pt x="7623" y="44750"/>
                    <a:pt x="12757" y="44750"/>
                  </a:cubicBezTo>
                  <a:cubicBezTo>
                    <a:pt x="15153" y="44750"/>
                    <a:pt x="17567" y="44256"/>
                    <a:pt x="19757" y="43267"/>
                  </a:cubicBezTo>
                  <a:cubicBezTo>
                    <a:pt x="26416" y="39493"/>
                    <a:pt x="30856" y="33056"/>
                    <a:pt x="31744" y="25508"/>
                  </a:cubicBezTo>
                  <a:cubicBezTo>
                    <a:pt x="32410" y="17961"/>
                    <a:pt x="31522" y="10414"/>
                    <a:pt x="29302" y="3310"/>
                  </a:cubicBezTo>
                  <a:cubicBezTo>
                    <a:pt x="28928" y="1813"/>
                    <a:pt x="27764" y="0"/>
                    <a:pt x="263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9"/>
            <p:cNvSpPr/>
            <p:nvPr/>
          </p:nvSpPr>
          <p:spPr>
            <a:xfrm>
              <a:off x="3302200" y="2345350"/>
              <a:ext cx="610475" cy="1031550"/>
            </a:xfrm>
            <a:custGeom>
              <a:rect b="b" l="l" r="r" t="t"/>
              <a:pathLst>
                <a:path extrusionOk="0" h="41262" w="24419">
                  <a:moveTo>
                    <a:pt x="2672" y="1"/>
                  </a:moveTo>
                  <a:cubicBezTo>
                    <a:pt x="2278" y="1"/>
                    <a:pt x="1899" y="88"/>
                    <a:pt x="1554" y="286"/>
                  </a:cubicBezTo>
                  <a:cubicBezTo>
                    <a:pt x="444" y="1396"/>
                    <a:pt x="0" y="2728"/>
                    <a:pt x="222" y="4281"/>
                  </a:cubicBezTo>
                  <a:cubicBezTo>
                    <a:pt x="666" y="15158"/>
                    <a:pt x="4884" y="25592"/>
                    <a:pt x="11987" y="34027"/>
                  </a:cubicBezTo>
                  <a:cubicBezTo>
                    <a:pt x="14669" y="36900"/>
                    <a:pt x="18673" y="41262"/>
                    <a:pt x="22431" y="41262"/>
                  </a:cubicBezTo>
                  <a:cubicBezTo>
                    <a:pt x="23028" y="41262"/>
                    <a:pt x="23618" y="41152"/>
                    <a:pt x="24196" y="40908"/>
                  </a:cubicBezTo>
                  <a:lnTo>
                    <a:pt x="24418" y="41130"/>
                  </a:lnTo>
                  <a:cubicBezTo>
                    <a:pt x="22642" y="26701"/>
                    <a:pt x="16427" y="12939"/>
                    <a:pt x="6660" y="2284"/>
                  </a:cubicBezTo>
                  <a:cubicBezTo>
                    <a:pt x="5624" y="1075"/>
                    <a:pt x="4051" y="1"/>
                    <a:pt x="26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9"/>
            <p:cNvSpPr/>
            <p:nvPr/>
          </p:nvSpPr>
          <p:spPr>
            <a:xfrm>
              <a:off x="3651825" y="3385450"/>
              <a:ext cx="982275" cy="684600"/>
            </a:xfrm>
            <a:custGeom>
              <a:rect b="b" l="l" r="r" t="t"/>
              <a:pathLst>
                <a:path extrusionOk="0" h="27384" w="39291">
                  <a:moveTo>
                    <a:pt x="0" y="23278"/>
                  </a:moveTo>
                  <a:lnTo>
                    <a:pt x="0" y="23500"/>
                  </a:lnTo>
                  <a:cubicBezTo>
                    <a:pt x="39" y="23451"/>
                    <a:pt x="77" y="23402"/>
                    <a:pt x="116" y="23353"/>
                  </a:cubicBezTo>
                  <a:lnTo>
                    <a:pt x="116" y="23353"/>
                  </a:lnTo>
                  <a:cubicBezTo>
                    <a:pt x="77" y="23328"/>
                    <a:pt x="39" y="23303"/>
                    <a:pt x="0" y="23278"/>
                  </a:cubicBezTo>
                  <a:close/>
                  <a:moveTo>
                    <a:pt x="33289" y="0"/>
                  </a:moveTo>
                  <a:cubicBezTo>
                    <a:pt x="32780" y="0"/>
                    <a:pt x="32262" y="63"/>
                    <a:pt x="31743" y="192"/>
                  </a:cubicBezTo>
                  <a:cubicBezTo>
                    <a:pt x="29080" y="858"/>
                    <a:pt x="26860" y="1968"/>
                    <a:pt x="24862" y="3522"/>
                  </a:cubicBezTo>
                  <a:cubicBezTo>
                    <a:pt x="16477" y="9479"/>
                    <a:pt x="6557" y="15218"/>
                    <a:pt x="116" y="23353"/>
                  </a:cubicBezTo>
                  <a:lnTo>
                    <a:pt x="116" y="23353"/>
                  </a:lnTo>
                  <a:cubicBezTo>
                    <a:pt x="4431" y="26109"/>
                    <a:pt x="9176" y="27384"/>
                    <a:pt x="13832" y="27384"/>
                  </a:cubicBezTo>
                  <a:cubicBezTo>
                    <a:pt x="24732" y="27384"/>
                    <a:pt x="35145" y="20396"/>
                    <a:pt x="38403" y="9071"/>
                  </a:cubicBezTo>
                  <a:cubicBezTo>
                    <a:pt x="39291" y="7074"/>
                    <a:pt x="39291" y="4854"/>
                    <a:pt x="38403" y="2856"/>
                  </a:cubicBezTo>
                  <a:cubicBezTo>
                    <a:pt x="37330" y="1068"/>
                    <a:pt x="35393" y="0"/>
                    <a:pt x="3328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0" name="Google Shape;480;p49"/>
          <p:cNvGrpSpPr/>
          <p:nvPr/>
        </p:nvGrpSpPr>
        <p:grpSpPr>
          <a:xfrm flipH="1" rot="278574">
            <a:off x="7153484" y="3187880"/>
            <a:ext cx="2077689" cy="2038723"/>
            <a:chOff x="1124025" y="238125"/>
            <a:chExt cx="5272075" cy="5173200"/>
          </a:xfrm>
        </p:grpSpPr>
        <p:sp>
          <p:nvSpPr>
            <p:cNvPr id="481" name="Google Shape;481;p49"/>
            <p:cNvSpPr/>
            <p:nvPr/>
          </p:nvSpPr>
          <p:spPr>
            <a:xfrm>
              <a:off x="1124025" y="238125"/>
              <a:ext cx="5272075" cy="5173200"/>
            </a:xfrm>
            <a:custGeom>
              <a:rect b="b" l="l" r="r" t="t"/>
              <a:pathLst>
                <a:path extrusionOk="0" h="206928" w="210883">
                  <a:moveTo>
                    <a:pt x="210882" y="0"/>
                  </a:moveTo>
                  <a:cubicBezTo>
                    <a:pt x="160492" y="29523"/>
                    <a:pt x="89459" y="1332"/>
                    <a:pt x="42177" y="35295"/>
                  </a:cubicBezTo>
                  <a:cubicBezTo>
                    <a:pt x="20422" y="50834"/>
                    <a:pt x="8214" y="77249"/>
                    <a:pt x="4218" y="103665"/>
                  </a:cubicBezTo>
                  <a:cubicBezTo>
                    <a:pt x="0" y="130081"/>
                    <a:pt x="5550" y="160270"/>
                    <a:pt x="8436" y="186908"/>
                  </a:cubicBezTo>
                  <a:cubicBezTo>
                    <a:pt x="24825" y="200456"/>
                    <a:pt x="46633" y="206927"/>
                    <a:pt x="68751" y="206927"/>
                  </a:cubicBezTo>
                  <a:cubicBezTo>
                    <a:pt x="98457" y="206927"/>
                    <a:pt x="128723" y="195253"/>
                    <a:pt x="147174" y="173367"/>
                  </a:cubicBezTo>
                  <a:cubicBezTo>
                    <a:pt x="187352" y="125863"/>
                    <a:pt x="174477" y="50390"/>
                    <a:pt x="2108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9"/>
            <p:cNvSpPr/>
            <p:nvPr/>
          </p:nvSpPr>
          <p:spPr>
            <a:xfrm>
              <a:off x="1490275" y="892950"/>
              <a:ext cx="4456300" cy="4040075"/>
            </a:xfrm>
            <a:custGeom>
              <a:rect b="b" l="l" r="r" t="t"/>
              <a:pathLst>
                <a:path extrusionOk="0" h="161603" w="178252">
                  <a:moveTo>
                    <a:pt x="178252" y="1"/>
                  </a:moveTo>
                  <a:cubicBezTo>
                    <a:pt x="157163" y="3108"/>
                    <a:pt x="136963" y="9546"/>
                    <a:pt x="117873" y="18869"/>
                  </a:cubicBezTo>
                  <a:cubicBezTo>
                    <a:pt x="79692" y="37738"/>
                    <a:pt x="47283" y="67039"/>
                    <a:pt x="24863" y="103444"/>
                  </a:cubicBezTo>
                  <a:cubicBezTo>
                    <a:pt x="13542" y="121424"/>
                    <a:pt x="5107" y="140959"/>
                    <a:pt x="1" y="161603"/>
                  </a:cubicBezTo>
                  <a:cubicBezTo>
                    <a:pt x="29080" y="81690"/>
                    <a:pt x="95675" y="21089"/>
                    <a:pt x="178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9"/>
            <p:cNvSpPr/>
            <p:nvPr/>
          </p:nvSpPr>
          <p:spPr>
            <a:xfrm>
              <a:off x="2827725" y="726475"/>
              <a:ext cx="527225" cy="1698175"/>
            </a:xfrm>
            <a:custGeom>
              <a:rect b="b" l="l" r="r" t="t"/>
              <a:pathLst>
                <a:path extrusionOk="0" h="67927" w="21089">
                  <a:moveTo>
                    <a:pt x="20867" y="0"/>
                  </a:moveTo>
                  <a:cubicBezTo>
                    <a:pt x="12209" y="8658"/>
                    <a:pt x="5772" y="19535"/>
                    <a:pt x="2664" y="31522"/>
                  </a:cubicBezTo>
                  <a:cubicBezTo>
                    <a:pt x="888" y="37515"/>
                    <a:pt x="0" y="43509"/>
                    <a:pt x="222" y="49946"/>
                  </a:cubicBezTo>
                  <a:cubicBezTo>
                    <a:pt x="444" y="55940"/>
                    <a:pt x="1554" y="62155"/>
                    <a:pt x="3996" y="67926"/>
                  </a:cubicBezTo>
                  <a:lnTo>
                    <a:pt x="4218" y="67926"/>
                  </a:lnTo>
                  <a:cubicBezTo>
                    <a:pt x="3330" y="61933"/>
                    <a:pt x="2886" y="55940"/>
                    <a:pt x="2886" y="49946"/>
                  </a:cubicBezTo>
                  <a:cubicBezTo>
                    <a:pt x="3108" y="43953"/>
                    <a:pt x="3552" y="37959"/>
                    <a:pt x="4884" y="32188"/>
                  </a:cubicBezTo>
                  <a:cubicBezTo>
                    <a:pt x="7326" y="20201"/>
                    <a:pt x="13097" y="9102"/>
                    <a:pt x="210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9"/>
            <p:cNvSpPr/>
            <p:nvPr/>
          </p:nvSpPr>
          <p:spPr>
            <a:xfrm>
              <a:off x="3443725" y="726475"/>
              <a:ext cx="505025" cy="1237575"/>
            </a:xfrm>
            <a:custGeom>
              <a:rect b="b" l="l" r="r" t="t"/>
              <a:pathLst>
                <a:path extrusionOk="0" h="49503" w="20201">
                  <a:moveTo>
                    <a:pt x="19979" y="0"/>
                  </a:moveTo>
                  <a:cubicBezTo>
                    <a:pt x="13319" y="6216"/>
                    <a:pt x="7992" y="13763"/>
                    <a:pt x="4440" y="22198"/>
                  </a:cubicBezTo>
                  <a:cubicBezTo>
                    <a:pt x="2664" y="26416"/>
                    <a:pt x="1332" y="30856"/>
                    <a:pt x="666" y="35517"/>
                  </a:cubicBezTo>
                  <a:cubicBezTo>
                    <a:pt x="0" y="40179"/>
                    <a:pt x="0" y="44840"/>
                    <a:pt x="888" y="49502"/>
                  </a:cubicBezTo>
                  <a:lnTo>
                    <a:pt x="1332" y="49280"/>
                  </a:lnTo>
                  <a:cubicBezTo>
                    <a:pt x="1776" y="44840"/>
                    <a:pt x="2442" y="40401"/>
                    <a:pt x="3330" y="35961"/>
                  </a:cubicBezTo>
                  <a:cubicBezTo>
                    <a:pt x="4218" y="31744"/>
                    <a:pt x="5328" y="27304"/>
                    <a:pt x="6660" y="23308"/>
                  </a:cubicBezTo>
                  <a:cubicBezTo>
                    <a:pt x="9545" y="14651"/>
                    <a:pt x="14207" y="6882"/>
                    <a:pt x="2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9"/>
            <p:cNvSpPr/>
            <p:nvPr/>
          </p:nvSpPr>
          <p:spPr>
            <a:xfrm>
              <a:off x="2233925" y="931800"/>
              <a:ext cx="382950" cy="1970100"/>
            </a:xfrm>
            <a:custGeom>
              <a:rect b="b" l="l" r="r" t="t"/>
              <a:pathLst>
                <a:path extrusionOk="0" h="78804" w="15318">
                  <a:moveTo>
                    <a:pt x="15095" y="1"/>
                  </a:moveTo>
                  <a:cubicBezTo>
                    <a:pt x="6660" y="11322"/>
                    <a:pt x="1776" y="24641"/>
                    <a:pt x="666" y="38625"/>
                  </a:cubicBezTo>
                  <a:cubicBezTo>
                    <a:pt x="0" y="45729"/>
                    <a:pt x="444" y="52610"/>
                    <a:pt x="1998" y="59492"/>
                  </a:cubicBezTo>
                  <a:cubicBezTo>
                    <a:pt x="3552" y="66373"/>
                    <a:pt x="6216" y="72810"/>
                    <a:pt x="10212" y="78804"/>
                  </a:cubicBezTo>
                  <a:lnTo>
                    <a:pt x="10434" y="78804"/>
                  </a:lnTo>
                  <a:cubicBezTo>
                    <a:pt x="7770" y="72366"/>
                    <a:pt x="5994" y="65707"/>
                    <a:pt x="4662" y="59048"/>
                  </a:cubicBezTo>
                  <a:cubicBezTo>
                    <a:pt x="3330" y="52388"/>
                    <a:pt x="2886" y="45729"/>
                    <a:pt x="2886" y="38847"/>
                  </a:cubicBezTo>
                  <a:cubicBezTo>
                    <a:pt x="3552" y="25084"/>
                    <a:pt x="7770" y="11766"/>
                    <a:pt x="15317" y="223"/>
                  </a:cubicBezTo>
                  <a:lnTo>
                    <a:pt x="150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9"/>
            <p:cNvSpPr/>
            <p:nvPr/>
          </p:nvSpPr>
          <p:spPr>
            <a:xfrm>
              <a:off x="1667875" y="1442350"/>
              <a:ext cx="366300" cy="2003400"/>
            </a:xfrm>
            <a:custGeom>
              <a:rect b="b" l="l" r="r" t="t"/>
              <a:pathLst>
                <a:path extrusionOk="0" h="80136" w="14652">
                  <a:moveTo>
                    <a:pt x="9324" y="1"/>
                  </a:moveTo>
                  <a:cubicBezTo>
                    <a:pt x="2886" y="12654"/>
                    <a:pt x="0" y="26639"/>
                    <a:pt x="666" y="40845"/>
                  </a:cubicBezTo>
                  <a:cubicBezTo>
                    <a:pt x="888" y="47949"/>
                    <a:pt x="2220" y="54830"/>
                    <a:pt x="4440" y="61712"/>
                  </a:cubicBezTo>
                  <a:cubicBezTo>
                    <a:pt x="6660" y="68371"/>
                    <a:pt x="9990" y="74586"/>
                    <a:pt x="14429" y="80136"/>
                  </a:cubicBezTo>
                  <a:lnTo>
                    <a:pt x="14651" y="80136"/>
                  </a:lnTo>
                  <a:cubicBezTo>
                    <a:pt x="11543" y="73921"/>
                    <a:pt x="8880" y="67483"/>
                    <a:pt x="7104" y="60824"/>
                  </a:cubicBezTo>
                  <a:cubicBezTo>
                    <a:pt x="5106" y="54164"/>
                    <a:pt x="3774" y="47505"/>
                    <a:pt x="3108" y="40623"/>
                  </a:cubicBezTo>
                  <a:cubicBezTo>
                    <a:pt x="1776" y="26861"/>
                    <a:pt x="3996" y="12876"/>
                    <a:pt x="95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9"/>
            <p:cNvSpPr/>
            <p:nvPr/>
          </p:nvSpPr>
          <p:spPr>
            <a:xfrm>
              <a:off x="1401500" y="2940725"/>
              <a:ext cx="316350" cy="1137675"/>
            </a:xfrm>
            <a:custGeom>
              <a:rect b="b" l="l" r="r" t="t"/>
              <a:pathLst>
                <a:path extrusionOk="0" h="45507" w="12654">
                  <a:moveTo>
                    <a:pt x="1776" y="1"/>
                  </a:moveTo>
                  <a:cubicBezTo>
                    <a:pt x="0" y="7992"/>
                    <a:pt x="0" y="16205"/>
                    <a:pt x="1776" y="24197"/>
                  </a:cubicBezTo>
                  <a:cubicBezTo>
                    <a:pt x="2442" y="28192"/>
                    <a:pt x="3774" y="31966"/>
                    <a:pt x="5550" y="35740"/>
                  </a:cubicBezTo>
                  <a:cubicBezTo>
                    <a:pt x="7326" y="39291"/>
                    <a:pt x="9545" y="42621"/>
                    <a:pt x="12431" y="45507"/>
                  </a:cubicBezTo>
                  <a:lnTo>
                    <a:pt x="12653" y="45285"/>
                  </a:lnTo>
                  <a:cubicBezTo>
                    <a:pt x="11099" y="41733"/>
                    <a:pt x="9323" y="38181"/>
                    <a:pt x="7770" y="34630"/>
                  </a:cubicBezTo>
                  <a:cubicBezTo>
                    <a:pt x="6216" y="30856"/>
                    <a:pt x="4884" y="27304"/>
                    <a:pt x="3774" y="23531"/>
                  </a:cubicBezTo>
                  <a:cubicBezTo>
                    <a:pt x="1776" y="15983"/>
                    <a:pt x="1110" y="7992"/>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9"/>
            <p:cNvSpPr/>
            <p:nvPr/>
          </p:nvSpPr>
          <p:spPr>
            <a:xfrm>
              <a:off x="4226200" y="693175"/>
              <a:ext cx="765850" cy="754750"/>
            </a:xfrm>
            <a:custGeom>
              <a:rect b="b" l="l" r="r" t="t"/>
              <a:pathLst>
                <a:path extrusionOk="0" h="30190" w="30634">
                  <a:moveTo>
                    <a:pt x="30634" y="0"/>
                  </a:moveTo>
                  <a:cubicBezTo>
                    <a:pt x="23531" y="1998"/>
                    <a:pt x="16871" y="5772"/>
                    <a:pt x="11322" y="10878"/>
                  </a:cubicBezTo>
                  <a:cubicBezTo>
                    <a:pt x="8436" y="13319"/>
                    <a:pt x="5772" y="16205"/>
                    <a:pt x="3774" y="19313"/>
                  </a:cubicBezTo>
                  <a:cubicBezTo>
                    <a:pt x="1998" y="22642"/>
                    <a:pt x="667" y="26194"/>
                    <a:pt x="1" y="29968"/>
                  </a:cubicBezTo>
                  <a:lnTo>
                    <a:pt x="223" y="30190"/>
                  </a:lnTo>
                  <a:cubicBezTo>
                    <a:pt x="2220" y="26860"/>
                    <a:pt x="4218" y="23752"/>
                    <a:pt x="6216" y="20867"/>
                  </a:cubicBezTo>
                  <a:cubicBezTo>
                    <a:pt x="8214" y="17981"/>
                    <a:pt x="10434" y="15095"/>
                    <a:pt x="12875" y="12431"/>
                  </a:cubicBezTo>
                  <a:cubicBezTo>
                    <a:pt x="17759" y="7104"/>
                    <a:pt x="23975" y="2886"/>
                    <a:pt x="30634" y="222"/>
                  </a:cubicBezTo>
                  <a:lnTo>
                    <a:pt x="3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9"/>
            <p:cNvSpPr/>
            <p:nvPr/>
          </p:nvSpPr>
          <p:spPr>
            <a:xfrm>
              <a:off x="5053075" y="254750"/>
              <a:ext cx="1343025" cy="810275"/>
            </a:xfrm>
            <a:custGeom>
              <a:rect b="b" l="l" r="r" t="t"/>
              <a:pathLst>
                <a:path extrusionOk="0" h="32411" w="53721">
                  <a:moveTo>
                    <a:pt x="53720" y="1"/>
                  </a:moveTo>
                  <a:cubicBezTo>
                    <a:pt x="49946" y="3775"/>
                    <a:pt x="45729" y="6882"/>
                    <a:pt x="40845" y="9102"/>
                  </a:cubicBezTo>
                  <a:cubicBezTo>
                    <a:pt x="36184" y="11544"/>
                    <a:pt x="31522" y="13542"/>
                    <a:pt x="26638" y="15318"/>
                  </a:cubicBezTo>
                  <a:cubicBezTo>
                    <a:pt x="21533" y="17093"/>
                    <a:pt x="16649" y="19313"/>
                    <a:pt x="11988" y="21755"/>
                  </a:cubicBezTo>
                  <a:cubicBezTo>
                    <a:pt x="7326" y="24197"/>
                    <a:pt x="3108" y="27749"/>
                    <a:pt x="1" y="32188"/>
                  </a:cubicBezTo>
                  <a:lnTo>
                    <a:pt x="223" y="32410"/>
                  </a:lnTo>
                  <a:cubicBezTo>
                    <a:pt x="4218" y="29302"/>
                    <a:pt x="8658" y="26417"/>
                    <a:pt x="13320" y="24197"/>
                  </a:cubicBezTo>
                  <a:cubicBezTo>
                    <a:pt x="17981" y="21977"/>
                    <a:pt x="22643" y="19757"/>
                    <a:pt x="27526" y="17537"/>
                  </a:cubicBezTo>
                  <a:cubicBezTo>
                    <a:pt x="32410" y="15540"/>
                    <a:pt x="37072" y="13098"/>
                    <a:pt x="41733" y="10434"/>
                  </a:cubicBezTo>
                  <a:cubicBezTo>
                    <a:pt x="46173" y="7770"/>
                    <a:pt x="50168" y="4219"/>
                    <a:pt x="53720" y="223"/>
                  </a:cubicBezTo>
                  <a:lnTo>
                    <a:pt x="537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9"/>
            <p:cNvSpPr/>
            <p:nvPr/>
          </p:nvSpPr>
          <p:spPr>
            <a:xfrm>
              <a:off x="2994200" y="2423225"/>
              <a:ext cx="2552825" cy="446575"/>
            </a:xfrm>
            <a:custGeom>
              <a:rect b="b" l="l" r="r" t="t"/>
              <a:pathLst>
                <a:path extrusionOk="0" h="17863" w="102113">
                  <a:moveTo>
                    <a:pt x="13236" y="1"/>
                  </a:moveTo>
                  <a:cubicBezTo>
                    <a:pt x="8769" y="1"/>
                    <a:pt x="4329" y="611"/>
                    <a:pt x="1" y="1832"/>
                  </a:cubicBezTo>
                  <a:lnTo>
                    <a:pt x="1" y="2054"/>
                  </a:lnTo>
                  <a:cubicBezTo>
                    <a:pt x="2381" y="1810"/>
                    <a:pt x="4778" y="1684"/>
                    <a:pt x="7177" y="1684"/>
                  </a:cubicBezTo>
                  <a:cubicBezTo>
                    <a:pt x="13507" y="1684"/>
                    <a:pt x="19856" y="2565"/>
                    <a:pt x="25973" y="4496"/>
                  </a:cubicBezTo>
                  <a:cubicBezTo>
                    <a:pt x="34186" y="6716"/>
                    <a:pt x="42621" y="9824"/>
                    <a:pt x="50834" y="12487"/>
                  </a:cubicBezTo>
                  <a:cubicBezTo>
                    <a:pt x="59270" y="15595"/>
                    <a:pt x="68149" y="17371"/>
                    <a:pt x="77028" y="17815"/>
                  </a:cubicBezTo>
                  <a:cubicBezTo>
                    <a:pt x="77666" y="17847"/>
                    <a:pt x="78303" y="17863"/>
                    <a:pt x="78940" y="17863"/>
                  </a:cubicBezTo>
                  <a:cubicBezTo>
                    <a:pt x="87174" y="17863"/>
                    <a:pt x="95313" y="15213"/>
                    <a:pt x="102112" y="10268"/>
                  </a:cubicBezTo>
                  <a:lnTo>
                    <a:pt x="101890" y="10046"/>
                  </a:lnTo>
                  <a:cubicBezTo>
                    <a:pt x="95559" y="14266"/>
                    <a:pt x="88068" y="16663"/>
                    <a:pt x="80420" y="16663"/>
                  </a:cubicBezTo>
                  <a:cubicBezTo>
                    <a:pt x="79218" y="16663"/>
                    <a:pt x="78012" y="16604"/>
                    <a:pt x="76806" y="16483"/>
                  </a:cubicBezTo>
                  <a:cubicBezTo>
                    <a:pt x="68149" y="15817"/>
                    <a:pt x="59714" y="13819"/>
                    <a:pt x="51500" y="10490"/>
                  </a:cubicBezTo>
                  <a:cubicBezTo>
                    <a:pt x="43287" y="7160"/>
                    <a:pt x="35074" y="4274"/>
                    <a:pt x="26639" y="1832"/>
                  </a:cubicBezTo>
                  <a:cubicBezTo>
                    <a:pt x="22199" y="611"/>
                    <a:pt x="17704" y="1"/>
                    <a:pt x="13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9"/>
            <p:cNvSpPr/>
            <p:nvPr/>
          </p:nvSpPr>
          <p:spPr>
            <a:xfrm>
              <a:off x="4242850" y="1420150"/>
              <a:ext cx="1581650" cy="181750"/>
            </a:xfrm>
            <a:custGeom>
              <a:rect b="b" l="l" r="r" t="t"/>
              <a:pathLst>
                <a:path extrusionOk="0" h="7270" w="63266">
                  <a:moveTo>
                    <a:pt x="63043" y="1"/>
                  </a:moveTo>
                  <a:cubicBezTo>
                    <a:pt x="58825" y="3331"/>
                    <a:pt x="53720" y="5328"/>
                    <a:pt x="48392" y="5550"/>
                  </a:cubicBezTo>
                  <a:cubicBezTo>
                    <a:pt x="47504" y="5587"/>
                    <a:pt x="46610" y="5606"/>
                    <a:pt x="45713" y="5606"/>
                  </a:cubicBezTo>
                  <a:cubicBezTo>
                    <a:pt x="41227" y="5606"/>
                    <a:pt x="36664" y="5143"/>
                    <a:pt x="32410" y="4219"/>
                  </a:cubicBezTo>
                  <a:cubicBezTo>
                    <a:pt x="27082" y="3109"/>
                    <a:pt x="21755" y="1999"/>
                    <a:pt x="16205" y="1555"/>
                  </a:cubicBezTo>
                  <a:cubicBezTo>
                    <a:pt x="14977" y="1407"/>
                    <a:pt x="13749" y="1336"/>
                    <a:pt x="12526" y="1336"/>
                  </a:cubicBezTo>
                  <a:cubicBezTo>
                    <a:pt x="8221" y="1336"/>
                    <a:pt x="3976" y="2219"/>
                    <a:pt x="1" y="3775"/>
                  </a:cubicBezTo>
                  <a:lnTo>
                    <a:pt x="1" y="3997"/>
                  </a:lnTo>
                  <a:cubicBezTo>
                    <a:pt x="2473" y="3688"/>
                    <a:pt x="4946" y="3522"/>
                    <a:pt x="7418" y="3522"/>
                  </a:cubicBezTo>
                  <a:cubicBezTo>
                    <a:pt x="10273" y="3522"/>
                    <a:pt x="13128" y="3743"/>
                    <a:pt x="15983" y="4219"/>
                  </a:cubicBezTo>
                  <a:lnTo>
                    <a:pt x="31966" y="6438"/>
                  </a:lnTo>
                  <a:cubicBezTo>
                    <a:pt x="35326" y="6976"/>
                    <a:pt x="38687" y="7270"/>
                    <a:pt x="41998" y="7270"/>
                  </a:cubicBezTo>
                  <a:cubicBezTo>
                    <a:pt x="44155" y="7270"/>
                    <a:pt x="46291" y="7145"/>
                    <a:pt x="48392" y="6882"/>
                  </a:cubicBezTo>
                  <a:cubicBezTo>
                    <a:pt x="53942" y="6216"/>
                    <a:pt x="59047" y="3997"/>
                    <a:pt x="63265" y="223"/>
                  </a:cubicBezTo>
                  <a:lnTo>
                    <a:pt x="630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9"/>
            <p:cNvSpPr/>
            <p:nvPr/>
          </p:nvSpPr>
          <p:spPr>
            <a:xfrm>
              <a:off x="3510325" y="1923700"/>
              <a:ext cx="2186525" cy="290900"/>
            </a:xfrm>
            <a:custGeom>
              <a:rect b="b" l="l" r="r" t="t"/>
              <a:pathLst>
                <a:path extrusionOk="0" h="11636" w="87461">
                  <a:moveTo>
                    <a:pt x="16545" y="0"/>
                  </a:moveTo>
                  <a:cubicBezTo>
                    <a:pt x="10781" y="0"/>
                    <a:pt x="5143" y="1457"/>
                    <a:pt x="0" y="4277"/>
                  </a:cubicBezTo>
                  <a:lnTo>
                    <a:pt x="0" y="4499"/>
                  </a:lnTo>
                  <a:cubicBezTo>
                    <a:pt x="4471" y="3102"/>
                    <a:pt x="9206" y="2320"/>
                    <a:pt x="13927" y="2320"/>
                  </a:cubicBezTo>
                  <a:cubicBezTo>
                    <a:pt x="16708" y="2320"/>
                    <a:pt x="19483" y="2591"/>
                    <a:pt x="22198" y="3167"/>
                  </a:cubicBezTo>
                  <a:cubicBezTo>
                    <a:pt x="29524" y="4499"/>
                    <a:pt x="36849" y="6719"/>
                    <a:pt x="44174" y="8494"/>
                  </a:cubicBezTo>
                  <a:cubicBezTo>
                    <a:pt x="50781" y="10697"/>
                    <a:pt x="57749" y="11635"/>
                    <a:pt x="64753" y="11635"/>
                  </a:cubicBezTo>
                  <a:cubicBezTo>
                    <a:pt x="65514" y="11635"/>
                    <a:pt x="66276" y="11624"/>
                    <a:pt x="67038" y="11602"/>
                  </a:cubicBezTo>
                  <a:cubicBezTo>
                    <a:pt x="74808" y="11158"/>
                    <a:pt x="82133" y="7829"/>
                    <a:pt x="87461" y="2057"/>
                  </a:cubicBezTo>
                  <a:lnTo>
                    <a:pt x="87239" y="1835"/>
                  </a:lnTo>
                  <a:cubicBezTo>
                    <a:pt x="81689" y="7163"/>
                    <a:pt x="74586" y="10048"/>
                    <a:pt x="66816" y="10048"/>
                  </a:cubicBezTo>
                  <a:cubicBezTo>
                    <a:pt x="59269" y="10048"/>
                    <a:pt x="51722" y="8938"/>
                    <a:pt x="44618" y="6497"/>
                  </a:cubicBezTo>
                  <a:cubicBezTo>
                    <a:pt x="37515" y="3833"/>
                    <a:pt x="29967" y="1835"/>
                    <a:pt x="22420" y="503"/>
                  </a:cubicBezTo>
                  <a:cubicBezTo>
                    <a:pt x="20457" y="167"/>
                    <a:pt x="18494" y="0"/>
                    <a:pt x="16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9"/>
            <p:cNvSpPr/>
            <p:nvPr/>
          </p:nvSpPr>
          <p:spPr>
            <a:xfrm>
              <a:off x="2555800" y="2909850"/>
              <a:ext cx="2902425" cy="531550"/>
            </a:xfrm>
            <a:custGeom>
              <a:rect b="b" l="l" r="r" t="t"/>
              <a:pathLst>
                <a:path extrusionOk="0" h="21262" w="116097">
                  <a:moveTo>
                    <a:pt x="13743" y="1"/>
                  </a:moveTo>
                  <a:cubicBezTo>
                    <a:pt x="9093" y="1"/>
                    <a:pt x="4477" y="561"/>
                    <a:pt x="0" y="1680"/>
                  </a:cubicBezTo>
                  <a:lnTo>
                    <a:pt x="0" y="2124"/>
                  </a:lnTo>
                  <a:cubicBezTo>
                    <a:pt x="2673" y="1820"/>
                    <a:pt x="5362" y="1666"/>
                    <a:pt x="8054" y="1666"/>
                  </a:cubicBezTo>
                  <a:cubicBezTo>
                    <a:pt x="15201" y="1666"/>
                    <a:pt x="22368" y="2752"/>
                    <a:pt x="29302" y="5009"/>
                  </a:cubicBezTo>
                  <a:cubicBezTo>
                    <a:pt x="38847" y="7673"/>
                    <a:pt x="48170" y="11225"/>
                    <a:pt x="57715" y="14555"/>
                  </a:cubicBezTo>
                  <a:cubicBezTo>
                    <a:pt x="67261" y="18106"/>
                    <a:pt x="77250" y="20326"/>
                    <a:pt x="87461" y="21214"/>
                  </a:cubicBezTo>
                  <a:cubicBezTo>
                    <a:pt x="88174" y="21246"/>
                    <a:pt x="88889" y="21262"/>
                    <a:pt x="89604" y="21262"/>
                  </a:cubicBezTo>
                  <a:cubicBezTo>
                    <a:pt x="98900" y="21262"/>
                    <a:pt x="108264" y="18582"/>
                    <a:pt x="116096" y="13223"/>
                  </a:cubicBezTo>
                  <a:lnTo>
                    <a:pt x="115874" y="13001"/>
                  </a:lnTo>
                  <a:cubicBezTo>
                    <a:pt x="108777" y="17483"/>
                    <a:pt x="100580" y="19923"/>
                    <a:pt x="92208" y="19923"/>
                  </a:cubicBezTo>
                  <a:cubicBezTo>
                    <a:pt x="90630" y="19923"/>
                    <a:pt x="89045" y="19836"/>
                    <a:pt x="87461" y="19660"/>
                  </a:cubicBezTo>
                  <a:cubicBezTo>
                    <a:pt x="77472" y="18772"/>
                    <a:pt x="67705" y="16330"/>
                    <a:pt x="58603" y="12557"/>
                  </a:cubicBezTo>
                  <a:cubicBezTo>
                    <a:pt x="49280" y="8561"/>
                    <a:pt x="39735" y="5009"/>
                    <a:pt x="30190" y="2346"/>
                  </a:cubicBezTo>
                  <a:cubicBezTo>
                    <a:pt x="24779" y="783"/>
                    <a:pt x="19238" y="1"/>
                    <a:pt x="137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9"/>
            <p:cNvSpPr/>
            <p:nvPr/>
          </p:nvSpPr>
          <p:spPr>
            <a:xfrm>
              <a:off x="2122925" y="3511650"/>
              <a:ext cx="3141050" cy="522650"/>
            </a:xfrm>
            <a:custGeom>
              <a:rect b="b" l="l" r="r" t="t"/>
              <a:pathLst>
                <a:path extrusionOk="0" h="20906" w="125642">
                  <a:moveTo>
                    <a:pt x="14606" y="0"/>
                  </a:moveTo>
                  <a:cubicBezTo>
                    <a:pt x="9520" y="0"/>
                    <a:pt x="4480" y="1136"/>
                    <a:pt x="1" y="3579"/>
                  </a:cubicBezTo>
                  <a:lnTo>
                    <a:pt x="1" y="3801"/>
                  </a:lnTo>
                  <a:cubicBezTo>
                    <a:pt x="3830" y="2303"/>
                    <a:pt x="7784" y="1554"/>
                    <a:pt x="11769" y="1554"/>
                  </a:cubicBezTo>
                  <a:cubicBezTo>
                    <a:pt x="13098" y="1554"/>
                    <a:pt x="14430" y="1637"/>
                    <a:pt x="15761" y="1804"/>
                  </a:cubicBezTo>
                  <a:cubicBezTo>
                    <a:pt x="21089" y="2470"/>
                    <a:pt x="26195" y="3579"/>
                    <a:pt x="31300" y="5355"/>
                  </a:cubicBezTo>
                  <a:cubicBezTo>
                    <a:pt x="41511" y="8685"/>
                    <a:pt x="51722" y="12459"/>
                    <a:pt x="62155" y="15566"/>
                  </a:cubicBezTo>
                  <a:cubicBezTo>
                    <a:pt x="72589" y="18896"/>
                    <a:pt x="83466" y="20672"/>
                    <a:pt x="94343" y="20894"/>
                  </a:cubicBezTo>
                  <a:cubicBezTo>
                    <a:pt x="94740" y="20902"/>
                    <a:pt x="95136" y="20906"/>
                    <a:pt x="95532" y="20906"/>
                  </a:cubicBezTo>
                  <a:cubicBezTo>
                    <a:pt x="106218" y="20906"/>
                    <a:pt x="116652" y="18024"/>
                    <a:pt x="125642" y="12459"/>
                  </a:cubicBezTo>
                  <a:lnTo>
                    <a:pt x="125642" y="12237"/>
                  </a:lnTo>
                  <a:cubicBezTo>
                    <a:pt x="117061" y="17026"/>
                    <a:pt x="107583" y="19663"/>
                    <a:pt x="97853" y="19663"/>
                  </a:cubicBezTo>
                  <a:cubicBezTo>
                    <a:pt x="96760" y="19663"/>
                    <a:pt x="95663" y="19629"/>
                    <a:pt x="94565" y="19562"/>
                  </a:cubicBezTo>
                  <a:cubicBezTo>
                    <a:pt x="83910" y="19118"/>
                    <a:pt x="73255" y="17120"/>
                    <a:pt x="63043" y="13569"/>
                  </a:cubicBezTo>
                  <a:cubicBezTo>
                    <a:pt x="52832" y="10017"/>
                    <a:pt x="42843" y="5799"/>
                    <a:pt x="32188" y="2914"/>
                  </a:cubicBezTo>
                  <a:cubicBezTo>
                    <a:pt x="26860" y="1138"/>
                    <a:pt x="21533" y="250"/>
                    <a:pt x="15983" y="28"/>
                  </a:cubicBezTo>
                  <a:cubicBezTo>
                    <a:pt x="15524" y="9"/>
                    <a:pt x="15065" y="0"/>
                    <a:pt x="146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49"/>
            <p:cNvSpPr/>
            <p:nvPr/>
          </p:nvSpPr>
          <p:spPr>
            <a:xfrm>
              <a:off x="1801050" y="4061325"/>
              <a:ext cx="3041175" cy="657175"/>
            </a:xfrm>
            <a:custGeom>
              <a:rect b="b" l="l" r="r" t="t"/>
              <a:pathLst>
                <a:path extrusionOk="0" h="26287" w="121647">
                  <a:moveTo>
                    <a:pt x="14479" y="0"/>
                  </a:moveTo>
                  <a:cubicBezTo>
                    <a:pt x="9212" y="0"/>
                    <a:pt x="4006" y="1972"/>
                    <a:pt x="1" y="5344"/>
                  </a:cubicBezTo>
                  <a:lnTo>
                    <a:pt x="1" y="5566"/>
                  </a:lnTo>
                  <a:cubicBezTo>
                    <a:pt x="3871" y="3171"/>
                    <a:pt x="8199" y="1846"/>
                    <a:pt x="12606" y="1846"/>
                  </a:cubicBezTo>
                  <a:cubicBezTo>
                    <a:pt x="13508" y="1846"/>
                    <a:pt x="14413" y="1902"/>
                    <a:pt x="15318" y="2015"/>
                  </a:cubicBezTo>
                  <a:cubicBezTo>
                    <a:pt x="20645" y="2237"/>
                    <a:pt x="25751" y="3791"/>
                    <a:pt x="30412" y="6010"/>
                  </a:cubicBezTo>
                  <a:cubicBezTo>
                    <a:pt x="39957" y="10450"/>
                    <a:pt x="48837" y="17331"/>
                    <a:pt x="59048" y="21327"/>
                  </a:cubicBezTo>
                  <a:cubicBezTo>
                    <a:pt x="67184" y="24651"/>
                    <a:pt x="75768" y="26286"/>
                    <a:pt x="84311" y="26286"/>
                  </a:cubicBezTo>
                  <a:cubicBezTo>
                    <a:pt x="97445" y="26286"/>
                    <a:pt x="110483" y="22422"/>
                    <a:pt x="121646" y="14890"/>
                  </a:cubicBezTo>
                  <a:lnTo>
                    <a:pt x="121646" y="14668"/>
                  </a:lnTo>
                  <a:cubicBezTo>
                    <a:pt x="110842" y="21356"/>
                    <a:pt x="98546" y="24766"/>
                    <a:pt x="86228" y="24766"/>
                  </a:cubicBezTo>
                  <a:cubicBezTo>
                    <a:pt x="77289" y="24766"/>
                    <a:pt x="68337" y="22970"/>
                    <a:pt x="59936" y="19329"/>
                  </a:cubicBezTo>
                  <a:cubicBezTo>
                    <a:pt x="50169" y="15112"/>
                    <a:pt x="41733" y="7786"/>
                    <a:pt x="31522" y="3569"/>
                  </a:cubicBezTo>
                  <a:cubicBezTo>
                    <a:pt x="26417" y="1349"/>
                    <a:pt x="20867" y="17"/>
                    <a:pt x="15318" y="17"/>
                  </a:cubicBezTo>
                  <a:cubicBezTo>
                    <a:pt x="15038" y="6"/>
                    <a:pt x="14758" y="0"/>
                    <a:pt x="1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9"/>
            <p:cNvSpPr/>
            <p:nvPr/>
          </p:nvSpPr>
          <p:spPr>
            <a:xfrm>
              <a:off x="1551325" y="4638200"/>
              <a:ext cx="2591650" cy="604800"/>
            </a:xfrm>
            <a:custGeom>
              <a:rect b="b" l="l" r="r" t="t"/>
              <a:pathLst>
                <a:path extrusionOk="0" h="24192" w="103666">
                  <a:moveTo>
                    <a:pt x="13430" y="0"/>
                  </a:moveTo>
                  <a:cubicBezTo>
                    <a:pt x="13024" y="0"/>
                    <a:pt x="12617" y="9"/>
                    <a:pt x="12210" y="28"/>
                  </a:cubicBezTo>
                  <a:cubicBezTo>
                    <a:pt x="9768" y="250"/>
                    <a:pt x="7326" y="916"/>
                    <a:pt x="5106" y="1804"/>
                  </a:cubicBezTo>
                  <a:cubicBezTo>
                    <a:pt x="2887" y="2914"/>
                    <a:pt x="1111" y="4689"/>
                    <a:pt x="1" y="6687"/>
                  </a:cubicBezTo>
                  <a:lnTo>
                    <a:pt x="1" y="6687"/>
                  </a:lnTo>
                  <a:cubicBezTo>
                    <a:pt x="2935" y="3544"/>
                    <a:pt x="7056" y="1785"/>
                    <a:pt x="11430" y="1785"/>
                  </a:cubicBezTo>
                  <a:cubicBezTo>
                    <a:pt x="11689" y="1785"/>
                    <a:pt x="11949" y="1791"/>
                    <a:pt x="12210" y="1804"/>
                  </a:cubicBezTo>
                  <a:cubicBezTo>
                    <a:pt x="16649" y="1804"/>
                    <a:pt x="21089" y="3136"/>
                    <a:pt x="24863" y="5577"/>
                  </a:cubicBezTo>
                  <a:cubicBezTo>
                    <a:pt x="28858" y="7575"/>
                    <a:pt x="32410" y="10461"/>
                    <a:pt x="36406" y="13125"/>
                  </a:cubicBezTo>
                  <a:cubicBezTo>
                    <a:pt x="46827" y="20400"/>
                    <a:pt x="59338" y="24192"/>
                    <a:pt x="71933" y="24192"/>
                  </a:cubicBezTo>
                  <a:cubicBezTo>
                    <a:pt x="73558" y="24192"/>
                    <a:pt x="75183" y="24129"/>
                    <a:pt x="76806" y="24002"/>
                  </a:cubicBezTo>
                  <a:cubicBezTo>
                    <a:pt x="86351" y="23336"/>
                    <a:pt x="95453" y="20450"/>
                    <a:pt x="103666" y="15789"/>
                  </a:cubicBezTo>
                  <a:lnTo>
                    <a:pt x="103666" y="15567"/>
                  </a:lnTo>
                  <a:cubicBezTo>
                    <a:pt x="94419" y="20375"/>
                    <a:pt x="84215" y="22855"/>
                    <a:pt x="74002" y="22855"/>
                  </a:cubicBezTo>
                  <a:cubicBezTo>
                    <a:pt x="65826" y="22855"/>
                    <a:pt x="57645" y="21265"/>
                    <a:pt x="49946" y="18008"/>
                  </a:cubicBezTo>
                  <a:cubicBezTo>
                    <a:pt x="45729" y="16011"/>
                    <a:pt x="41733" y="13791"/>
                    <a:pt x="38181" y="11127"/>
                  </a:cubicBezTo>
                  <a:cubicBezTo>
                    <a:pt x="34408" y="8241"/>
                    <a:pt x="30412" y="5577"/>
                    <a:pt x="26195" y="3358"/>
                  </a:cubicBezTo>
                  <a:cubicBezTo>
                    <a:pt x="22328" y="1119"/>
                    <a:pt x="17903" y="0"/>
                    <a:pt x="13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7" name="Google Shape;497;p49"/>
          <p:cNvGrpSpPr/>
          <p:nvPr/>
        </p:nvGrpSpPr>
        <p:grpSpPr>
          <a:xfrm rot="-2159277">
            <a:off x="6846865" y="3667386"/>
            <a:ext cx="1090713" cy="2101132"/>
            <a:chOff x="2344925" y="238125"/>
            <a:chExt cx="2835925" cy="5038075"/>
          </a:xfrm>
        </p:grpSpPr>
        <p:sp>
          <p:nvSpPr>
            <p:cNvPr id="498" name="Google Shape;498;p49"/>
            <p:cNvSpPr/>
            <p:nvPr/>
          </p:nvSpPr>
          <p:spPr>
            <a:xfrm>
              <a:off x="3229250" y="894250"/>
              <a:ext cx="1951600" cy="4381950"/>
            </a:xfrm>
            <a:custGeom>
              <a:rect b="b" l="l" r="r" t="t"/>
              <a:pathLst>
                <a:path extrusionOk="0" h="175278" w="78064">
                  <a:moveTo>
                    <a:pt x="3060" y="1"/>
                  </a:moveTo>
                  <a:cubicBezTo>
                    <a:pt x="1611" y="1"/>
                    <a:pt x="0" y="1239"/>
                    <a:pt x="321" y="3056"/>
                  </a:cubicBezTo>
                  <a:cubicBezTo>
                    <a:pt x="9378" y="65389"/>
                    <a:pt x="34240" y="124347"/>
                    <a:pt x="72420" y="174248"/>
                  </a:cubicBezTo>
                  <a:cubicBezTo>
                    <a:pt x="72992" y="174976"/>
                    <a:pt x="73762" y="175278"/>
                    <a:pt x="74516" y="175278"/>
                  </a:cubicBezTo>
                  <a:cubicBezTo>
                    <a:pt x="76337" y="175278"/>
                    <a:pt x="78063" y="173520"/>
                    <a:pt x="76682" y="171762"/>
                  </a:cubicBezTo>
                  <a:cubicBezTo>
                    <a:pt x="38679" y="122216"/>
                    <a:pt x="13995" y="63613"/>
                    <a:pt x="5116" y="1813"/>
                  </a:cubicBezTo>
                  <a:cubicBezTo>
                    <a:pt x="4904" y="541"/>
                    <a:pt x="4017" y="1"/>
                    <a:pt x="30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9"/>
            <p:cNvSpPr/>
            <p:nvPr/>
          </p:nvSpPr>
          <p:spPr>
            <a:xfrm>
              <a:off x="3725750" y="1130175"/>
              <a:ext cx="537075" cy="1889050"/>
            </a:xfrm>
            <a:custGeom>
              <a:rect b="b" l="l" r="r" t="t"/>
              <a:pathLst>
                <a:path extrusionOk="0" h="75562" w="21483">
                  <a:moveTo>
                    <a:pt x="6029" y="1"/>
                  </a:moveTo>
                  <a:cubicBezTo>
                    <a:pt x="4299" y="1"/>
                    <a:pt x="2625" y="1787"/>
                    <a:pt x="3725" y="3742"/>
                  </a:cubicBezTo>
                  <a:cubicBezTo>
                    <a:pt x="16156" y="25052"/>
                    <a:pt x="15268" y="51690"/>
                    <a:pt x="1239" y="71934"/>
                  </a:cubicBezTo>
                  <a:cubicBezTo>
                    <a:pt x="1" y="73791"/>
                    <a:pt x="1697" y="75562"/>
                    <a:pt x="3439" y="75562"/>
                  </a:cubicBezTo>
                  <a:cubicBezTo>
                    <a:pt x="4197" y="75562"/>
                    <a:pt x="4963" y="75227"/>
                    <a:pt x="5501" y="74421"/>
                  </a:cubicBezTo>
                  <a:cubicBezTo>
                    <a:pt x="20418" y="52578"/>
                    <a:pt x="21483" y="23986"/>
                    <a:pt x="8164" y="1256"/>
                  </a:cubicBezTo>
                  <a:cubicBezTo>
                    <a:pt x="7610" y="369"/>
                    <a:pt x="6813" y="1"/>
                    <a:pt x="60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9"/>
            <p:cNvSpPr/>
            <p:nvPr/>
          </p:nvSpPr>
          <p:spPr>
            <a:xfrm>
              <a:off x="2671225" y="1283650"/>
              <a:ext cx="912350" cy="867975"/>
            </a:xfrm>
            <a:custGeom>
              <a:rect b="b" l="l" r="r" t="t"/>
              <a:pathLst>
                <a:path extrusionOk="0" h="34719" w="36494">
                  <a:moveTo>
                    <a:pt x="2442" y="0"/>
                  </a:moveTo>
                  <a:cubicBezTo>
                    <a:pt x="1199" y="0"/>
                    <a:pt x="0" y="799"/>
                    <a:pt x="89" y="2398"/>
                  </a:cubicBezTo>
                  <a:cubicBezTo>
                    <a:pt x="1155" y="20156"/>
                    <a:pt x="15539" y="34008"/>
                    <a:pt x="33297" y="34718"/>
                  </a:cubicBezTo>
                  <a:cubicBezTo>
                    <a:pt x="36494" y="34718"/>
                    <a:pt x="36494" y="29746"/>
                    <a:pt x="33297" y="29746"/>
                  </a:cubicBezTo>
                  <a:lnTo>
                    <a:pt x="33475" y="29746"/>
                  </a:lnTo>
                  <a:cubicBezTo>
                    <a:pt x="18380" y="29213"/>
                    <a:pt x="6127" y="17315"/>
                    <a:pt x="5062" y="2398"/>
                  </a:cubicBezTo>
                  <a:cubicBezTo>
                    <a:pt x="4973" y="799"/>
                    <a:pt x="3685" y="0"/>
                    <a:pt x="24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9"/>
            <p:cNvSpPr/>
            <p:nvPr/>
          </p:nvSpPr>
          <p:spPr>
            <a:xfrm>
              <a:off x="4036475" y="1612175"/>
              <a:ext cx="501625" cy="613000"/>
            </a:xfrm>
            <a:custGeom>
              <a:rect b="b" l="l" r="r" t="t"/>
              <a:pathLst>
                <a:path extrusionOk="0" h="24520" w="20065">
                  <a:moveTo>
                    <a:pt x="17667" y="0"/>
                  </a:moveTo>
                  <a:cubicBezTo>
                    <a:pt x="16424" y="0"/>
                    <a:pt x="15092" y="800"/>
                    <a:pt x="14914" y="2398"/>
                  </a:cubicBezTo>
                  <a:cubicBezTo>
                    <a:pt x="14236" y="9178"/>
                    <a:pt x="12587" y="19518"/>
                    <a:pt x="4254" y="19518"/>
                  </a:cubicBezTo>
                  <a:cubicBezTo>
                    <a:pt x="3857" y="19518"/>
                    <a:pt x="3444" y="19494"/>
                    <a:pt x="3016" y="19446"/>
                  </a:cubicBezTo>
                  <a:cubicBezTo>
                    <a:pt x="2912" y="19434"/>
                    <a:pt x="2812" y="19428"/>
                    <a:pt x="2715" y="19428"/>
                  </a:cubicBezTo>
                  <a:cubicBezTo>
                    <a:pt x="1" y="19428"/>
                    <a:pt x="101" y="24075"/>
                    <a:pt x="3016" y="24418"/>
                  </a:cubicBezTo>
                  <a:cubicBezTo>
                    <a:pt x="3621" y="24487"/>
                    <a:pt x="4205" y="24520"/>
                    <a:pt x="4768" y="24520"/>
                  </a:cubicBezTo>
                  <a:cubicBezTo>
                    <a:pt x="15943" y="24520"/>
                    <a:pt x="19041" y="11527"/>
                    <a:pt x="19887" y="2398"/>
                  </a:cubicBezTo>
                  <a:cubicBezTo>
                    <a:pt x="20064" y="800"/>
                    <a:pt x="18910" y="0"/>
                    <a:pt x="176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9"/>
            <p:cNvSpPr/>
            <p:nvPr/>
          </p:nvSpPr>
          <p:spPr>
            <a:xfrm>
              <a:off x="2945150" y="3149525"/>
              <a:ext cx="1256650" cy="598200"/>
            </a:xfrm>
            <a:custGeom>
              <a:rect b="b" l="l" r="r" t="t"/>
              <a:pathLst>
                <a:path extrusionOk="0" h="23928" w="50266">
                  <a:moveTo>
                    <a:pt x="3682" y="1"/>
                  </a:moveTo>
                  <a:cubicBezTo>
                    <a:pt x="1675" y="1"/>
                    <a:pt x="0" y="2521"/>
                    <a:pt x="1918" y="4302"/>
                  </a:cubicBezTo>
                  <a:lnTo>
                    <a:pt x="1918" y="4479"/>
                  </a:lnTo>
                  <a:cubicBezTo>
                    <a:pt x="11480" y="14041"/>
                    <a:pt x="22880" y="23927"/>
                    <a:pt x="36119" y="23927"/>
                  </a:cubicBezTo>
                  <a:cubicBezTo>
                    <a:pt x="39845" y="23927"/>
                    <a:pt x="43717" y="23144"/>
                    <a:pt x="47735" y="21350"/>
                  </a:cubicBezTo>
                  <a:cubicBezTo>
                    <a:pt x="50265" y="20243"/>
                    <a:pt x="48570" y="16741"/>
                    <a:pt x="46036" y="16741"/>
                  </a:cubicBezTo>
                  <a:cubicBezTo>
                    <a:pt x="45725" y="16741"/>
                    <a:pt x="45401" y="16794"/>
                    <a:pt x="45071" y="16910"/>
                  </a:cubicBezTo>
                  <a:cubicBezTo>
                    <a:pt x="41892" y="18339"/>
                    <a:pt x="38806" y="18963"/>
                    <a:pt x="35821" y="18963"/>
                  </a:cubicBezTo>
                  <a:cubicBezTo>
                    <a:pt x="23966" y="18963"/>
                    <a:pt x="13698" y="9120"/>
                    <a:pt x="5470" y="750"/>
                  </a:cubicBezTo>
                  <a:cubicBezTo>
                    <a:pt x="4901" y="222"/>
                    <a:pt x="4277" y="1"/>
                    <a:pt x="36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9"/>
            <p:cNvSpPr/>
            <p:nvPr/>
          </p:nvSpPr>
          <p:spPr>
            <a:xfrm>
              <a:off x="2899850" y="238125"/>
              <a:ext cx="754775" cy="759175"/>
            </a:xfrm>
            <a:custGeom>
              <a:rect b="b" l="l" r="r" t="t"/>
              <a:pathLst>
                <a:path extrusionOk="0" h="30367" w="30191">
                  <a:moveTo>
                    <a:pt x="15096" y="0"/>
                  </a:moveTo>
                  <a:cubicBezTo>
                    <a:pt x="6749" y="0"/>
                    <a:pt x="1" y="6748"/>
                    <a:pt x="1" y="15095"/>
                  </a:cubicBezTo>
                  <a:cubicBezTo>
                    <a:pt x="1" y="23441"/>
                    <a:pt x="6749" y="30367"/>
                    <a:pt x="15096" y="30367"/>
                  </a:cubicBezTo>
                  <a:cubicBezTo>
                    <a:pt x="23442" y="30367"/>
                    <a:pt x="30190" y="23441"/>
                    <a:pt x="30190" y="15095"/>
                  </a:cubicBezTo>
                  <a:cubicBezTo>
                    <a:pt x="30190" y="6748"/>
                    <a:pt x="23442" y="0"/>
                    <a:pt x="1509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9"/>
            <p:cNvSpPr/>
            <p:nvPr/>
          </p:nvSpPr>
          <p:spPr>
            <a:xfrm>
              <a:off x="2571325" y="2706550"/>
              <a:ext cx="723675" cy="723675"/>
            </a:xfrm>
            <a:custGeom>
              <a:rect b="b" l="l" r="r" t="t"/>
              <a:pathLst>
                <a:path extrusionOk="0" h="28947" w="28947">
                  <a:moveTo>
                    <a:pt x="14563" y="0"/>
                  </a:moveTo>
                  <a:cubicBezTo>
                    <a:pt x="6571" y="0"/>
                    <a:pt x="1" y="6393"/>
                    <a:pt x="1" y="14562"/>
                  </a:cubicBezTo>
                  <a:cubicBezTo>
                    <a:pt x="1" y="22553"/>
                    <a:pt x="6571" y="28946"/>
                    <a:pt x="14563" y="28946"/>
                  </a:cubicBezTo>
                  <a:cubicBezTo>
                    <a:pt x="22554" y="28946"/>
                    <a:pt x="28947" y="22553"/>
                    <a:pt x="28947" y="14562"/>
                  </a:cubicBezTo>
                  <a:cubicBezTo>
                    <a:pt x="28947" y="6393"/>
                    <a:pt x="22554" y="0"/>
                    <a:pt x="145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9"/>
            <p:cNvSpPr/>
            <p:nvPr/>
          </p:nvSpPr>
          <p:spPr>
            <a:xfrm>
              <a:off x="4364925" y="1343575"/>
              <a:ext cx="483925" cy="483950"/>
            </a:xfrm>
            <a:custGeom>
              <a:rect b="b" l="l" r="r" t="t"/>
              <a:pathLst>
                <a:path extrusionOk="0" h="19358" w="19357">
                  <a:moveTo>
                    <a:pt x="9590" y="1"/>
                  </a:moveTo>
                  <a:cubicBezTo>
                    <a:pt x="4262" y="1"/>
                    <a:pt x="0" y="4263"/>
                    <a:pt x="0" y="9590"/>
                  </a:cubicBezTo>
                  <a:cubicBezTo>
                    <a:pt x="0" y="14918"/>
                    <a:pt x="4262" y="19357"/>
                    <a:pt x="9590" y="19357"/>
                  </a:cubicBezTo>
                  <a:cubicBezTo>
                    <a:pt x="14917" y="19357"/>
                    <a:pt x="19357" y="14918"/>
                    <a:pt x="19357" y="9590"/>
                  </a:cubicBezTo>
                  <a:cubicBezTo>
                    <a:pt x="19357" y="4263"/>
                    <a:pt x="14917" y="1"/>
                    <a:pt x="959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9"/>
            <p:cNvSpPr/>
            <p:nvPr/>
          </p:nvSpPr>
          <p:spPr>
            <a:xfrm>
              <a:off x="2344925" y="992850"/>
              <a:ext cx="563850" cy="563850"/>
            </a:xfrm>
            <a:custGeom>
              <a:rect b="b" l="l" r="r" t="t"/>
              <a:pathLst>
                <a:path extrusionOk="0" h="22554" w="22554">
                  <a:moveTo>
                    <a:pt x="11188" y="0"/>
                  </a:moveTo>
                  <a:cubicBezTo>
                    <a:pt x="4972" y="0"/>
                    <a:pt x="0" y="5150"/>
                    <a:pt x="0" y="11366"/>
                  </a:cubicBezTo>
                  <a:cubicBezTo>
                    <a:pt x="0" y="17581"/>
                    <a:pt x="4972" y="22554"/>
                    <a:pt x="11188" y="22554"/>
                  </a:cubicBezTo>
                  <a:cubicBezTo>
                    <a:pt x="17581" y="22554"/>
                    <a:pt x="22553" y="17581"/>
                    <a:pt x="22553" y="11366"/>
                  </a:cubicBezTo>
                  <a:cubicBezTo>
                    <a:pt x="22553" y="5150"/>
                    <a:pt x="17581" y="0"/>
                    <a:pt x="1118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9"/>
            <p:cNvSpPr/>
            <p:nvPr/>
          </p:nvSpPr>
          <p:spPr>
            <a:xfrm>
              <a:off x="3685675" y="992850"/>
              <a:ext cx="426225" cy="430675"/>
            </a:xfrm>
            <a:custGeom>
              <a:rect b="b" l="l" r="r" t="t"/>
              <a:pathLst>
                <a:path extrusionOk="0" h="17227" w="17049">
                  <a:moveTo>
                    <a:pt x="8524" y="0"/>
                  </a:moveTo>
                  <a:cubicBezTo>
                    <a:pt x="3907" y="0"/>
                    <a:pt x="0" y="3907"/>
                    <a:pt x="0" y="8702"/>
                  </a:cubicBezTo>
                  <a:cubicBezTo>
                    <a:pt x="0" y="13319"/>
                    <a:pt x="3907" y="17226"/>
                    <a:pt x="8524" y="17226"/>
                  </a:cubicBezTo>
                  <a:cubicBezTo>
                    <a:pt x="13319" y="17226"/>
                    <a:pt x="17048" y="13319"/>
                    <a:pt x="17048" y="8702"/>
                  </a:cubicBezTo>
                  <a:cubicBezTo>
                    <a:pt x="17048" y="3907"/>
                    <a:pt x="13319" y="0"/>
                    <a:pt x="85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8" name="Google Shape;508;p49"/>
          <p:cNvGrpSpPr/>
          <p:nvPr/>
        </p:nvGrpSpPr>
        <p:grpSpPr>
          <a:xfrm flipH="1" rot="973152">
            <a:off x="-16899" y="-310893"/>
            <a:ext cx="1965476" cy="1601522"/>
            <a:chOff x="508050" y="242250"/>
            <a:chExt cx="6512250" cy="5147800"/>
          </a:xfrm>
        </p:grpSpPr>
        <p:sp>
          <p:nvSpPr>
            <p:cNvPr id="509" name="Google Shape;509;p49"/>
            <p:cNvSpPr/>
            <p:nvPr/>
          </p:nvSpPr>
          <p:spPr>
            <a:xfrm>
              <a:off x="508050" y="242250"/>
              <a:ext cx="6512250" cy="5147800"/>
            </a:xfrm>
            <a:custGeom>
              <a:rect b="b" l="l" r="r" t="t"/>
              <a:pathLst>
                <a:path extrusionOk="0" h="205912" w="260490">
                  <a:moveTo>
                    <a:pt x="192120" y="0"/>
                  </a:moveTo>
                  <a:cubicBezTo>
                    <a:pt x="185268" y="0"/>
                    <a:pt x="178662" y="685"/>
                    <a:pt x="172695" y="2150"/>
                  </a:cubicBezTo>
                  <a:cubicBezTo>
                    <a:pt x="150698" y="7746"/>
                    <a:pt x="131403" y="21639"/>
                    <a:pt x="119054" y="40742"/>
                  </a:cubicBezTo>
                  <a:cubicBezTo>
                    <a:pt x="127586" y="36582"/>
                    <a:pt x="136945" y="34486"/>
                    <a:pt x="146314" y="34486"/>
                  </a:cubicBezTo>
                  <a:cubicBezTo>
                    <a:pt x="153894" y="34486"/>
                    <a:pt x="161481" y="35858"/>
                    <a:pt x="168643" y="38619"/>
                  </a:cubicBezTo>
                  <a:cubicBezTo>
                    <a:pt x="131210" y="41128"/>
                    <a:pt x="97828" y="63125"/>
                    <a:pt x="80848" y="96506"/>
                  </a:cubicBezTo>
                  <a:cubicBezTo>
                    <a:pt x="94190" y="89501"/>
                    <a:pt x="108974" y="85812"/>
                    <a:pt x="124078" y="85812"/>
                  </a:cubicBezTo>
                  <a:cubicBezTo>
                    <a:pt x="126449" y="85812"/>
                    <a:pt x="128827" y="85903"/>
                    <a:pt x="131210" y="86086"/>
                  </a:cubicBezTo>
                  <a:cubicBezTo>
                    <a:pt x="108790" y="128808"/>
                    <a:pt x="61336" y="156670"/>
                    <a:pt x="13377" y="156670"/>
                  </a:cubicBezTo>
                  <a:cubicBezTo>
                    <a:pt x="8916" y="156670"/>
                    <a:pt x="4450" y="156429"/>
                    <a:pt x="0" y="155936"/>
                  </a:cubicBezTo>
                  <a:lnTo>
                    <a:pt x="0" y="155936"/>
                  </a:lnTo>
                  <a:cubicBezTo>
                    <a:pt x="12928" y="173881"/>
                    <a:pt x="32802" y="185458"/>
                    <a:pt x="54799" y="188160"/>
                  </a:cubicBezTo>
                  <a:cubicBezTo>
                    <a:pt x="57551" y="188447"/>
                    <a:pt x="60300" y="188589"/>
                    <a:pt x="63036" y="188589"/>
                  </a:cubicBezTo>
                  <a:cubicBezTo>
                    <a:pt x="82362" y="188589"/>
                    <a:pt x="101044" y="181517"/>
                    <a:pt x="115580" y="168671"/>
                  </a:cubicBezTo>
                  <a:lnTo>
                    <a:pt x="115580" y="168671"/>
                  </a:lnTo>
                  <a:cubicBezTo>
                    <a:pt x="113265" y="184494"/>
                    <a:pt x="102845" y="198194"/>
                    <a:pt x="87988" y="204368"/>
                  </a:cubicBezTo>
                  <a:cubicBezTo>
                    <a:pt x="92621" y="205079"/>
                    <a:pt x="97250" y="205427"/>
                    <a:pt x="101842" y="205427"/>
                  </a:cubicBezTo>
                  <a:cubicBezTo>
                    <a:pt x="130906" y="205427"/>
                    <a:pt x="158453" y="191482"/>
                    <a:pt x="175782" y="167321"/>
                  </a:cubicBezTo>
                  <a:cubicBezTo>
                    <a:pt x="181185" y="179477"/>
                    <a:pt x="181764" y="193370"/>
                    <a:pt x="177133" y="205912"/>
                  </a:cubicBezTo>
                  <a:cubicBezTo>
                    <a:pt x="222478" y="179284"/>
                    <a:pt x="252386" y="132975"/>
                    <a:pt x="258174" y="80876"/>
                  </a:cubicBezTo>
                  <a:cubicBezTo>
                    <a:pt x="260490" y="57529"/>
                    <a:pt x="257210" y="32637"/>
                    <a:pt x="245246" y="12763"/>
                  </a:cubicBezTo>
                  <a:lnTo>
                    <a:pt x="245053" y="12956"/>
                  </a:lnTo>
                  <a:cubicBezTo>
                    <a:pt x="230711" y="4941"/>
                    <a:pt x="210528" y="0"/>
                    <a:pt x="1921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9"/>
            <p:cNvSpPr/>
            <p:nvPr/>
          </p:nvSpPr>
          <p:spPr>
            <a:xfrm>
              <a:off x="1911800" y="1497150"/>
              <a:ext cx="4520000" cy="2852150"/>
            </a:xfrm>
            <a:custGeom>
              <a:rect b="b" l="l" r="r" t="t"/>
              <a:pathLst>
                <a:path extrusionOk="0" h="114086" w="180800">
                  <a:moveTo>
                    <a:pt x="166906" y="0"/>
                  </a:moveTo>
                  <a:cubicBezTo>
                    <a:pt x="162083" y="0"/>
                    <a:pt x="157452" y="579"/>
                    <a:pt x="152821" y="1737"/>
                  </a:cubicBezTo>
                  <a:cubicBezTo>
                    <a:pt x="143559" y="4245"/>
                    <a:pt x="134876" y="8298"/>
                    <a:pt x="127158" y="13700"/>
                  </a:cubicBezTo>
                  <a:cubicBezTo>
                    <a:pt x="123106" y="16402"/>
                    <a:pt x="119439" y="19489"/>
                    <a:pt x="115966" y="22576"/>
                  </a:cubicBezTo>
                  <a:cubicBezTo>
                    <a:pt x="112300" y="25857"/>
                    <a:pt x="109020" y="29330"/>
                    <a:pt x="105933" y="32803"/>
                  </a:cubicBezTo>
                  <a:cubicBezTo>
                    <a:pt x="99758" y="39942"/>
                    <a:pt x="93969" y="47275"/>
                    <a:pt x="88374" y="54800"/>
                  </a:cubicBezTo>
                  <a:cubicBezTo>
                    <a:pt x="82778" y="62518"/>
                    <a:pt x="77182" y="69850"/>
                    <a:pt x="71201" y="76990"/>
                  </a:cubicBezTo>
                  <a:cubicBezTo>
                    <a:pt x="68306" y="80656"/>
                    <a:pt x="65219" y="84129"/>
                    <a:pt x="61939" y="87409"/>
                  </a:cubicBezTo>
                  <a:cubicBezTo>
                    <a:pt x="58658" y="90497"/>
                    <a:pt x="55185" y="93584"/>
                    <a:pt x="51519" y="96478"/>
                  </a:cubicBezTo>
                  <a:cubicBezTo>
                    <a:pt x="44187" y="102267"/>
                    <a:pt x="36083" y="106898"/>
                    <a:pt x="27400" y="109985"/>
                  </a:cubicBezTo>
                  <a:cubicBezTo>
                    <a:pt x="22962" y="111529"/>
                    <a:pt x="18524" y="112494"/>
                    <a:pt x="13893" y="113073"/>
                  </a:cubicBezTo>
                  <a:cubicBezTo>
                    <a:pt x="11953" y="113315"/>
                    <a:pt x="9980" y="113422"/>
                    <a:pt x="8015" y="113422"/>
                  </a:cubicBezTo>
                  <a:cubicBezTo>
                    <a:pt x="5289" y="113422"/>
                    <a:pt x="2579" y="113216"/>
                    <a:pt x="0" y="112880"/>
                  </a:cubicBezTo>
                  <a:lnTo>
                    <a:pt x="0" y="112880"/>
                  </a:lnTo>
                  <a:cubicBezTo>
                    <a:pt x="3698" y="113684"/>
                    <a:pt x="7665" y="114086"/>
                    <a:pt x="11564" y="114086"/>
                  </a:cubicBezTo>
                  <a:cubicBezTo>
                    <a:pt x="12344" y="114086"/>
                    <a:pt x="13121" y="114070"/>
                    <a:pt x="13893" y="114037"/>
                  </a:cubicBezTo>
                  <a:cubicBezTo>
                    <a:pt x="18717" y="113844"/>
                    <a:pt x="23348" y="113073"/>
                    <a:pt x="27979" y="111722"/>
                  </a:cubicBezTo>
                  <a:cubicBezTo>
                    <a:pt x="37047" y="108828"/>
                    <a:pt x="45538" y="104390"/>
                    <a:pt x="53256" y="98794"/>
                  </a:cubicBezTo>
                  <a:cubicBezTo>
                    <a:pt x="57115" y="95900"/>
                    <a:pt x="60781" y="92812"/>
                    <a:pt x="64254" y="89725"/>
                  </a:cubicBezTo>
                  <a:cubicBezTo>
                    <a:pt x="67534" y="86252"/>
                    <a:pt x="70815" y="82779"/>
                    <a:pt x="73902" y="79305"/>
                  </a:cubicBezTo>
                  <a:cubicBezTo>
                    <a:pt x="80077" y="71973"/>
                    <a:pt x="85479" y="64448"/>
                    <a:pt x="91075" y="56922"/>
                  </a:cubicBezTo>
                  <a:cubicBezTo>
                    <a:pt x="96671" y="49397"/>
                    <a:pt x="102266" y="41872"/>
                    <a:pt x="108441" y="34925"/>
                  </a:cubicBezTo>
                  <a:cubicBezTo>
                    <a:pt x="111528" y="31452"/>
                    <a:pt x="114616" y="27979"/>
                    <a:pt x="118089" y="24892"/>
                  </a:cubicBezTo>
                  <a:cubicBezTo>
                    <a:pt x="121369" y="21612"/>
                    <a:pt x="124842" y="18717"/>
                    <a:pt x="128701" y="16016"/>
                  </a:cubicBezTo>
                  <a:cubicBezTo>
                    <a:pt x="136034" y="10420"/>
                    <a:pt x="144331" y="6175"/>
                    <a:pt x="153207" y="3474"/>
                  </a:cubicBezTo>
                  <a:cubicBezTo>
                    <a:pt x="157645" y="2123"/>
                    <a:pt x="162276" y="1351"/>
                    <a:pt x="166906" y="965"/>
                  </a:cubicBezTo>
                  <a:cubicBezTo>
                    <a:pt x="167678" y="933"/>
                    <a:pt x="168450" y="917"/>
                    <a:pt x="169222" y="917"/>
                  </a:cubicBezTo>
                  <a:cubicBezTo>
                    <a:pt x="173081" y="917"/>
                    <a:pt x="176940" y="1319"/>
                    <a:pt x="180799" y="2123"/>
                  </a:cubicBezTo>
                  <a:cubicBezTo>
                    <a:pt x="176168" y="772"/>
                    <a:pt x="171537" y="0"/>
                    <a:pt x="166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9"/>
            <p:cNvSpPr/>
            <p:nvPr/>
          </p:nvSpPr>
          <p:spPr>
            <a:xfrm>
              <a:off x="5110025" y="1511625"/>
              <a:ext cx="892450" cy="2325150"/>
            </a:xfrm>
            <a:custGeom>
              <a:rect b="b" l="l" r="r" t="t"/>
              <a:pathLst>
                <a:path extrusionOk="0" h="93006" w="35698">
                  <a:moveTo>
                    <a:pt x="35697" y="0"/>
                  </a:moveTo>
                  <a:cubicBezTo>
                    <a:pt x="31066" y="193"/>
                    <a:pt x="26628" y="1737"/>
                    <a:pt x="23155" y="4824"/>
                  </a:cubicBezTo>
                  <a:cubicBezTo>
                    <a:pt x="19875" y="7912"/>
                    <a:pt x="17174" y="11771"/>
                    <a:pt x="15437" y="16016"/>
                  </a:cubicBezTo>
                  <a:cubicBezTo>
                    <a:pt x="13700" y="20261"/>
                    <a:pt x="12350" y="24506"/>
                    <a:pt x="11578" y="29137"/>
                  </a:cubicBezTo>
                  <a:cubicBezTo>
                    <a:pt x="10806" y="33382"/>
                    <a:pt x="10420" y="38013"/>
                    <a:pt x="10227" y="42451"/>
                  </a:cubicBezTo>
                  <a:cubicBezTo>
                    <a:pt x="9648" y="51327"/>
                    <a:pt x="9841" y="60010"/>
                    <a:pt x="8683" y="68693"/>
                  </a:cubicBezTo>
                  <a:cubicBezTo>
                    <a:pt x="7912" y="77376"/>
                    <a:pt x="5017" y="85673"/>
                    <a:pt x="0" y="93005"/>
                  </a:cubicBezTo>
                  <a:cubicBezTo>
                    <a:pt x="6175" y="86252"/>
                    <a:pt x="10227" y="77954"/>
                    <a:pt x="11578" y="69079"/>
                  </a:cubicBezTo>
                  <a:cubicBezTo>
                    <a:pt x="12929" y="60203"/>
                    <a:pt x="13507" y="51327"/>
                    <a:pt x="13700" y="42451"/>
                  </a:cubicBezTo>
                  <a:cubicBezTo>
                    <a:pt x="13893" y="33961"/>
                    <a:pt x="15437" y="25471"/>
                    <a:pt x="18331" y="17173"/>
                  </a:cubicBezTo>
                  <a:cubicBezTo>
                    <a:pt x="19489" y="13121"/>
                    <a:pt x="21612" y="9455"/>
                    <a:pt x="24506" y="6175"/>
                  </a:cubicBezTo>
                  <a:cubicBezTo>
                    <a:pt x="25857" y="4631"/>
                    <a:pt x="27593" y="3281"/>
                    <a:pt x="29523" y="2316"/>
                  </a:cubicBezTo>
                  <a:cubicBezTo>
                    <a:pt x="31452" y="1351"/>
                    <a:pt x="33575" y="579"/>
                    <a:pt x="3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9"/>
            <p:cNvSpPr/>
            <p:nvPr/>
          </p:nvSpPr>
          <p:spPr>
            <a:xfrm>
              <a:off x="3884750" y="1723875"/>
              <a:ext cx="1389300" cy="3159675"/>
            </a:xfrm>
            <a:custGeom>
              <a:rect b="b" l="l" r="r" t="t"/>
              <a:pathLst>
                <a:path extrusionOk="0" h="126387" w="55572">
                  <a:moveTo>
                    <a:pt x="55572" y="0"/>
                  </a:moveTo>
                  <a:lnTo>
                    <a:pt x="55572" y="0"/>
                  </a:lnTo>
                  <a:cubicBezTo>
                    <a:pt x="50362" y="2895"/>
                    <a:pt x="45731" y="6947"/>
                    <a:pt x="42065" y="11964"/>
                  </a:cubicBezTo>
                  <a:cubicBezTo>
                    <a:pt x="38592" y="16981"/>
                    <a:pt x="35698" y="22576"/>
                    <a:pt x="33768" y="28365"/>
                  </a:cubicBezTo>
                  <a:cubicBezTo>
                    <a:pt x="29716" y="40135"/>
                    <a:pt x="28944" y="52484"/>
                    <a:pt x="27979" y="64448"/>
                  </a:cubicBezTo>
                  <a:cubicBezTo>
                    <a:pt x="27015" y="76411"/>
                    <a:pt x="26050" y="88374"/>
                    <a:pt x="21998" y="99373"/>
                  </a:cubicBezTo>
                  <a:cubicBezTo>
                    <a:pt x="19875" y="104968"/>
                    <a:pt x="17174" y="110178"/>
                    <a:pt x="13508" y="115002"/>
                  </a:cubicBezTo>
                  <a:cubicBezTo>
                    <a:pt x="9842" y="119826"/>
                    <a:pt x="5211" y="123685"/>
                    <a:pt x="1" y="126386"/>
                  </a:cubicBezTo>
                  <a:cubicBezTo>
                    <a:pt x="2702" y="125229"/>
                    <a:pt x="5404" y="123878"/>
                    <a:pt x="8105" y="122141"/>
                  </a:cubicBezTo>
                  <a:cubicBezTo>
                    <a:pt x="10420" y="120405"/>
                    <a:pt x="12736" y="118282"/>
                    <a:pt x="14858" y="116160"/>
                  </a:cubicBezTo>
                  <a:cubicBezTo>
                    <a:pt x="18910" y="111529"/>
                    <a:pt x="22191" y="106126"/>
                    <a:pt x="24506" y="100530"/>
                  </a:cubicBezTo>
                  <a:cubicBezTo>
                    <a:pt x="29330" y="89146"/>
                    <a:pt x="30681" y="76797"/>
                    <a:pt x="31646" y="64641"/>
                  </a:cubicBezTo>
                  <a:cubicBezTo>
                    <a:pt x="32417" y="52677"/>
                    <a:pt x="32996" y="40714"/>
                    <a:pt x="36469" y="29137"/>
                  </a:cubicBezTo>
                  <a:cubicBezTo>
                    <a:pt x="38013" y="23541"/>
                    <a:pt x="40521" y="17945"/>
                    <a:pt x="43609" y="12928"/>
                  </a:cubicBezTo>
                  <a:cubicBezTo>
                    <a:pt x="46696" y="7719"/>
                    <a:pt x="50748" y="3281"/>
                    <a:pt x="555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9"/>
            <p:cNvSpPr/>
            <p:nvPr/>
          </p:nvSpPr>
          <p:spPr>
            <a:xfrm>
              <a:off x="1911800" y="4020050"/>
              <a:ext cx="1220450" cy="654575"/>
            </a:xfrm>
            <a:custGeom>
              <a:rect b="b" l="l" r="r" t="t"/>
              <a:pathLst>
                <a:path extrusionOk="0" h="26183" w="48818">
                  <a:moveTo>
                    <a:pt x="48818" y="0"/>
                  </a:moveTo>
                  <a:lnTo>
                    <a:pt x="48818" y="0"/>
                  </a:lnTo>
                  <a:cubicBezTo>
                    <a:pt x="45538" y="3474"/>
                    <a:pt x="42064" y="6561"/>
                    <a:pt x="38205" y="9455"/>
                  </a:cubicBezTo>
                  <a:cubicBezTo>
                    <a:pt x="30873" y="15244"/>
                    <a:pt x="22576" y="19489"/>
                    <a:pt x="13700" y="22576"/>
                  </a:cubicBezTo>
                  <a:cubicBezTo>
                    <a:pt x="9262" y="23927"/>
                    <a:pt x="4631" y="25085"/>
                    <a:pt x="0" y="25856"/>
                  </a:cubicBezTo>
                  <a:cubicBezTo>
                    <a:pt x="1809" y="26074"/>
                    <a:pt x="3618" y="26182"/>
                    <a:pt x="5427" y="26182"/>
                  </a:cubicBezTo>
                  <a:cubicBezTo>
                    <a:pt x="8442" y="26182"/>
                    <a:pt x="11457" y="25881"/>
                    <a:pt x="14472" y="25278"/>
                  </a:cubicBezTo>
                  <a:cubicBezTo>
                    <a:pt x="24119" y="23155"/>
                    <a:pt x="32995" y="18524"/>
                    <a:pt x="40135" y="11771"/>
                  </a:cubicBezTo>
                  <a:cubicBezTo>
                    <a:pt x="43608" y="8297"/>
                    <a:pt x="46502" y="4438"/>
                    <a:pt x="488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9"/>
            <p:cNvSpPr/>
            <p:nvPr/>
          </p:nvSpPr>
          <p:spPr>
            <a:xfrm>
              <a:off x="3744875" y="1603950"/>
              <a:ext cx="1630500" cy="240550"/>
            </a:xfrm>
            <a:custGeom>
              <a:rect b="b" l="l" r="r" t="t"/>
              <a:pathLst>
                <a:path extrusionOk="0" h="9622" w="65220">
                  <a:moveTo>
                    <a:pt x="40615" y="1"/>
                  </a:moveTo>
                  <a:cubicBezTo>
                    <a:pt x="32122" y="1"/>
                    <a:pt x="23767" y="1122"/>
                    <a:pt x="15630" y="3447"/>
                  </a:cubicBezTo>
                  <a:cubicBezTo>
                    <a:pt x="10227" y="4990"/>
                    <a:pt x="5017" y="7113"/>
                    <a:pt x="0" y="9621"/>
                  </a:cubicBezTo>
                  <a:cubicBezTo>
                    <a:pt x="5403" y="8464"/>
                    <a:pt x="10806" y="7113"/>
                    <a:pt x="16208" y="6148"/>
                  </a:cubicBezTo>
                  <a:cubicBezTo>
                    <a:pt x="21611" y="5183"/>
                    <a:pt x="27014" y="4411"/>
                    <a:pt x="32417" y="4026"/>
                  </a:cubicBezTo>
                  <a:cubicBezTo>
                    <a:pt x="37819" y="3447"/>
                    <a:pt x="43222" y="3254"/>
                    <a:pt x="48818" y="3254"/>
                  </a:cubicBezTo>
                  <a:cubicBezTo>
                    <a:pt x="54221" y="3254"/>
                    <a:pt x="59816" y="3447"/>
                    <a:pt x="65219" y="3833"/>
                  </a:cubicBezTo>
                  <a:cubicBezTo>
                    <a:pt x="60009" y="2096"/>
                    <a:pt x="54414" y="938"/>
                    <a:pt x="49011" y="359"/>
                  </a:cubicBezTo>
                  <a:cubicBezTo>
                    <a:pt x="46199" y="121"/>
                    <a:pt x="43400" y="1"/>
                    <a:pt x="40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9"/>
            <p:cNvSpPr/>
            <p:nvPr/>
          </p:nvSpPr>
          <p:spPr>
            <a:xfrm>
              <a:off x="3556725" y="3267525"/>
              <a:ext cx="361825" cy="868325"/>
            </a:xfrm>
            <a:custGeom>
              <a:rect b="b" l="l" r="r" t="t"/>
              <a:pathLst>
                <a:path extrusionOk="0" h="34733" w="14473">
                  <a:moveTo>
                    <a:pt x="14473" y="0"/>
                  </a:moveTo>
                  <a:lnTo>
                    <a:pt x="10806" y="193"/>
                  </a:lnTo>
                  <a:cubicBezTo>
                    <a:pt x="11964" y="12735"/>
                    <a:pt x="8105" y="25277"/>
                    <a:pt x="1" y="34732"/>
                  </a:cubicBezTo>
                  <a:cubicBezTo>
                    <a:pt x="9456" y="25663"/>
                    <a:pt x="14473" y="13121"/>
                    <a:pt x="144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6" name="Google Shape;516;p49"/>
          <p:cNvSpPr txBox="1"/>
          <p:nvPr>
            <p:ph type="title"/>
          </p:nvPr>
        </p:nvSpPr>
        <p:spPr>
          <a:xfrm>
            <a:off x="4131500" y="540000"/>
            <a:ext cx="4292400" cy="125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500"/>
            </a:lvl1pPr>
            <a:lvl2pPr lvl="1" algn="l">
              <a:lnSpc>
                <a:spcPct val="100000"/>
              </a:lnSpc>
              <a:spcBef>
                <a:spcPts val="160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7" name="Shape 517"/>
        <p:cNvGrpSpPr/>
        <p:nvPr/>
      </p:nvGrpSpPr>
      <p:grpSpPr>
        <a:xfrm>
          <a:off x="0" y="0"/>
          <a:ext cx="0" cy="0"/>
          <a:chOff x="0" y="0"/>
          <a:chExt cx="0" cy="0"/>
        </a:xfrm>
      </p:grpSpPr>
      <p:sp>
        <p:nvSpPr>
          <p:cNvPr id="518" name="Google Shape;518;p50"/>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0"/>
          <p:cNvSpPr txBox="1"/>
          <p:nvPr>
            <p:ph hasCustomPrompt="1" type="title"/>
          </p:nvPr>
        </p:nvSpPr>
        <p:spPr>
          <a:xfrm>
            <a:off x="1657000" y="1689075"/>
            <a:ext cx="5829900" cy="133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0000">
                <a:solidFill>
                  <a:schemeClr val="l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0" name="Google Shape;520;p50"/>
          <p:cNvSpPr txBox="1"/>
          <p:nvPr>
            <p:ph idx="1" type="body"/>
          </p:nvPr>
        </p:nvSpPr>
        <p:spPr>
          <a:xfrm>
            <a:off x="1974900" y="3149025"/>
            <a:ext cx="5194200" cy="3054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6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grpSp>
        <p:nvGrpSpPr>
          <p:cNvPr id="521" name="Google Shape;521;p50"/>
          <p:cNvGrpSpPr/>
          <p:nvPr/>
        </p:nvGrpSpPr>
        <p:grpSpPr>
          <a:xfrm flipH="1" rot="-7132837">
            <a:off x="7325391" y="-488562"/>
            <a:ext cx="997033" cy="2057142"/>
            <a:chOff x="2479375" y="241250"/>
            <a:chExt cx="2454400" cy="5089875"/>
          </a:xfrm>
        </p:grpSpPr>
        <p:sp>
          <p:nvSpPr>
            <p:cNvPr id="522" name="Google Shape;522;p50"/>
            <p:cNvSpPr/>
            <p:nvPr/>
          </p:nvSpPr>
          <p:spPr>
            <a:xfrm>
              <a:off x="2479375" y="1065000"/>
              <a:ext cx="1943850" cy="4266125"/>
            </a:xfrm>
            <a:custGeom>
              <a:rect b="b" l="l" r="r" t="t"/>
              <a:pathLst>
                <a:path extrusionOk="0" h="170645" w="77754">
                  <a:moveTo>
                    <a:pt x="75783" y="0"/>
                  </a:moveTo>
                  <a:cubicBezTo>
                    <a:pt x="74757" y="0"/>
                    <a:pt x="73647" y="666"/>
                    <a:pt x="73536" y="1998"/>
                  </a:cubicBezTo>
                  <a:cubicBezTo>
                    <a:pt x="65988" y="61933"/>
                    <a:pt x="55777" y="129859"/>
                    <a:pt x="1836" y="166708"/>
                  </a:cubicBezTo>
                  <a:cubicBezTo>
                    <a:pt x="0" y="167993"/>
                    <a:pt x="1201" y="170644"/>
                    <a:pt x="2927" y="170644"/>
                  </a:cubicBezTo>
                  <a:cubicBezTo>
                    <a:pt x="3288" y="170644"/>
                    <a:pt x="3672" y="170528"/>
                    <a:pt x="4056" y="170260"/>
                  </a:cubicBezTo>
                  <a:lnTo>
                    <a:pt x="4056" y="170038"/>
                  </a:lnTo>
                  <a:cubicBezTo>
                    <a:pt x="59329" y="132523"/>
                    <a:pt x="69984" y="63709"/>
                    <a:pt x="77531" y="1998"/>
                  </a:cubicBezTo>
                  <a:cubicBezTo>
                    <a:pt x="77753" y="666"/>
                    <a:pt x="76810" y="0"/>
                    <a:pt x="7578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0"/>
            <p:cNvSpPr/>
            <p:nvPr/>
          </p:nvSpPr>
          <p:spPr>
            <a:xfrm>
              <a:off x="4179025" y="241250"/>
              <a:ext cx="443975" cy="1395375"/>
            </a:xfrm>
            <a:custGeom>
              <a:rect b="b" l="l" r="r" t="t"/>
              <a:pathLst>
                <a:path extrusionOk="0" h="55815" w="17759">
                  <a:moveTo>
                    <a:pt x="10381" y="1"/>
                  </a:moveTo>
                  <a:cubicBezTo>
                    <a:pt x="8131" y="1"/>
                    <a:pt x="6021" y="1087"/>
                    <a:pt x="4884" y="2983"/>
                  </a:cubicBezTo>
                  <a:cubicBezTo>
                    <a:pt x="3330" y="5203"/>
                    <a:pt x="2664" y="7644"/>
                    <a:pt x="2442" y="10308"/>
                  </a:cubicBezTo>
                  <a:cubicBezTo>
                    <a:pt x="0" y="25403"/>
                    <a:pt x="888" y="40941"/>
                    <a:pt x="4884" y="55814"/>
                  </a:cubicBezTo>
                  <a:lnTo>
                    <a:pt x="13985" y="25403"/>
                  </a:lnTo>
                  <a:cubicBezTo>
                    <a:pt x="15761" y="19187"/>
                    <a:pt x="17759" y="12972"/>
                    <a:pt x="16427" y="6756"/>
                  </a:cubicBezTo>
                  <a:cubicBezTo>
                    <a:pt x="16205" y="3871"/>
                    <a:pt x="14207" y="1207"/>
                    <a:pt x="11543" y="97"/>
                  </a:cubicBezTo>
                  <a:cubicBezTo>
                    <a:pt x="11155" y="32"/>
                    <a:pt x="10766" y="1"/>
                    <a:pt x="103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0"/>
            <p:cNvSpPr/>
            <p:nvPr/>
          </p:nvSpPr>
          <p:spPr>
            <a:xfrm>
              <a:off x="3679550" y="1462325"/>
              <a:ext cx="399600" cy="1189850"/>
            </a:xfrm>
            <a:custGeom>
              <a:rect b="b" l="l" r="r" t="t"/>
              <a:pathLst>
                <a:path extrusionOk="0" h="47594" w="15984">
                  <a:moveTo>
                    <a:pt x="3784" y="1"/>
                  </a:moveTo>
                  <a:cubicBezTo>
                    <a:pt x="3091" y="1"/>
                    <a:pt x="2398" y="179"/>
                    <a:pt x="1777" y="534"/>
                  </a:cubicBezTo>
                  <a:cubicBezTo>
                    <a:pt x="445" y="2088"/>
                    <a:pt x="1" y="3863"/>
                    <a:pt x="445" y="5639"/>
                  </a:cubicBezTo>
                  <a:cubicBezTo>
                    <a:pt x="1777" y="20734"/>
                    <a:pt x="7104" y="35163"/>
                    <a:pt x="15984" y="47594"/>
                  </a:cubicBezTo>
                  <a:cubicBezTo>
                    <a:pt x="15318" y="33609"/>
                    <a:pt x="13098" y="19624"/>
                    <a:pt x="9102" y="6083"/>
                  </a:cubicBezTo>
                  <a:cubicBezTo>
                    <a:pt x="8658" y="4307"/>
                    <a:pt x="7992" y="2754"/>
                    <a:pt x="6660" y="1200"/>
                  </a:cubicBezTo>
                  <a:cubicBezTo>
                    <a:pt x="5861" y="401"/>
                    <a:pt x="4822" y="1"/>
                    <a:pt x="37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0"/>
            <p:cNvSpPr/>
            <p:nvPr/>
          </p:nvSpPr>
          <p:spPr>
            <a:xfrm>
              <a:off x="4123525" y="1803575"/>
              <a:ext cx="810250" cy="1118775"/>
            </a:xfrm>
            <a:custGeom>
              <a:rect b="b" l="l" r="r" t="t"/>
              <a:pathLst>
                <a:path extrusionOk="0" h="44751" w="32410">
                  <a:moveTo>
                    <a:pt x="26344" y="0"/>
                  </a:moveTo>
                  <a:cubicBezTo>
                    <a:pt x="26080" y="0"/>
                    <a:pt x="25807" y="63"/>
                    <a:pt x="25528" y="203"/>
                  </a:cubicBezTo>
                  <a:cubicBezTo>
                    <a:pt x="24640" y="425"/>
                    <a:pt x="24418" y="1534"/>
                    <a:pt x="24196" y="2644"/>
                  </a:cubicBezTo>
                  <a:cubicBezTo>
                    <a:pt x="22642" y="10414"/>
                    <a:pt x="20201" y="17739"/>
                    <a:pt x="16871" y="25064"/>
                  </a:cubicBezTo>
                  <a:cubicBezTo>
                    <a:pt x="13319" y="31946"/>
                    <a:pt x="7548" y="35276"/>
                    <a:pt x="222" y="37939"/>
                  </a:cubicBezTo>
                  <a:lnTo>
                    <a:pt x="0" y="37939"/>
                  </a:lnTo>
                  <a:cubicBezTo>
                    <a:pt x="2573" y="42480"/>
                    <a:pt x="7623" y="44750"/>
                    <a:pt x="12757" y="44750"/>
                  </a:cubicBezTo>
                  <a:cubicBezTo>
                    <a:pt x="15153" y="44750"/>
                    <a:pt x="17567" y="44256"/>
                    <a:pt x="19757" y="43267"/>
                  </a:cubicBezTo>
                  <a:cubicBezTo>
                    <a:pt x="26416" y="39493"/>
                    <a:pt x="30856" y="33056"/>
                    <a:pt x="31744" y="25508"/>
                  </a:cubicBezTo>
                  <a:cubicBezTo>
                    <a:pt x="32410" y="17961"/>
                    <a:pt x="31522" y="10414"/>
                    <a:pt x="29302" y="3310"/>
                  </a:cubicBezTo>
                  <a:cubicBezTo>
                    <a:pt x="28928" y="1813"/>
                    <a:pt x="27764" y="0"/>
                    <a:pt x="263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0"/>
            <p:cNvSpPr/>
            <p:nvPr/>
          </p:nvSpPr>
          <p:spPr>
            <a:xfrm>
              <a:off x="3302200" y="2345350"/>
              <a:ext cx="610475" cy="1031550"/>
            </a:xfrm>
            <a:custGeom>
              <a:rect b="b" l="l" r="r" t="t"/>
              <a:pathLst>
                <a:path extrusionOk="0" h="41262" w="24419">
                  <a:moveTo>
                    <a:pt x="2672" y="1"/>
                  </a:moveTo>
                  <a:cubicBezTo>
                    <a:pt x="2278" y="1"/>
                    <a:pt x="1899" y="88"/>
                    <a:pt x="1554" y="286"/>
                  </a:cubicBezTo>
                  <a:cubicBezTo>
                    <a:pt x="444" y="1396"/>
                    <a:pt x="0" y="2728"/>
                    <a:pt x="222" y="4281"/>
                  </a:cubicBezTo>
                  <a:cubicBezTo>
                    <a:pt x="666" y="15158"/>
                    <a:pt x="4884" y="25592"/>
                    <a:pt x="11987" y="34027"/>
                  </a:cubicBezTo>
                  <a:cubicBezTo>
                    <a:pt x="14669" y="36900"/>
                    <a:pt x="18673" y="41262"/>
                    <a:pt x="22431" y="41262"/>
                  </a:cubicBezTo>
                  <a:cubicBezTo>
                    <a:pt x="23028" y="41262"/>
                    <a:pt x="23618" y="41152"/>
                    <a:pt x="24196" y="40908"/>
                  </a:cubicBezTo>
                  <a:lnTo>
                    <a:pt x="24418" y="41130"/>
                  </a:lnTo>
                  <a:cubicBezTo>
                    <a:pt x="22642" y="26701"/>
                    <a:pt x="16427" y="12939"/>
                    <a:pt x="6660" y="2284"/>
                  </a:cubicBezTo>
                  <a:cubicBezTo>
                    <a:pt x="5624" y="1075"/>
                    <a:pt x="4051" y="1"/>
                    <a:pt x="26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0"/>
            <p:cNvSpPr/>
            <p:nvPr/>
          </p:nvSpPr>
          <p:spPr>
            <a:xfrm>
              <a:off x="3651825" y="3385450"/>
              <a:ext cx="982275" cy="684600"/>
            </a:xfrm>
            <a:custGeom>
              <a:rect b="b" l="l" r="r" t="t"/>
              <a:pathLst>
                <a:path extrusionOk="0" h="27384" w="39291">
                  <a:moveTo>
                    <a:pt x="0" y="23278"/>
                  </a:moveTo>
                  <a:lnTo>
                    <a:pt x="0" y="23500"/>
                  </a:lnTo>
                  <a:cubicBezTo>
                    <a:pt x="39" y="23451"/>
                    <a:pt x="77" y="23402"/>
                    <a:pt x="116" y="23353"/>
                  </a:cubicBezTo>
                  <a:lnTo>
                    <a:pt x="116" y="23353"/>
                  </a:lnTo>
                  <a:cubicBezTo>
                    <a:pt x="77" y="23328"/>
                    <a:pt x="39" y="23303"/>
                    <a:pt x="0" y="23278"/>
                  </a:cubicBezTo>
                  <a:close/>
                  <a:moveTo>
                    <a:pt x="33289" y="0"/>
                  </a:moveTo>
                  <a:cubicBezTo>
                    <a:pt x="32780" y="0"/>
                    <a:pt x="32262" y="63"/>
                    <a:pt x="31743" y="192"/>
                  </a:cubicBezTo>
                  <a:cubicBezTo>
                    <a:pt x="29080" y="858"/>
                    <a:pt x="26860" y="1968"/>
                    <a:pt x="24862" y="3522"/>
                  </a:cubicBezTo>
                  <a:cubicBezTo>
                    <a:pt x="16477" y="9479"/>
                    <a:pt x="6557" y="15218"/>
                    <a:pt x="116" y="23353"/>
                  </a:cubicBezTo>
                  <a:lnTo>
                    <a:pt x="116" y="23353"/>
                  </a:lnTo>
                  <a:cubicBezTo>
                    <a:pt x="4431" y="26109"/>
                    <a:pt x="9176" y="27384"/>
                    <a:pt x="13832" y="27384"/>
                  </a:cubicBezTo>
                  <a:cubicBezTo>
                    <a:pt x="24732" y="27384"/>
                    <a:pt x="35145" y="20396"/>
                    <a:pt x="38403" y="9071"/>
                  </a:cubicBezTo>
                  <a:cubicBezTo>
                    <a:pt x="39291" y="7074"/>
                    <a:pt x="39291" y="4854"/>
                    <a:pt x="38403" y="2856"/>
                  </a:cubicBezTo>
                  <a:cubicBezTo>
                    <a:pt x="37330" y="1068"/>
                    <a:pt x="35393" y="0"/>
                    <a:pt x="3328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50"/>
          <p:cNvGrpSpPr/>
          <p:nvPr/>
        </p:nvGrpSpPr>
        <p:grpSpPr>
          <a:xfrm flipH="1">
            <a:off x="-597453" y="1655452"/>
            <a:ext cx="2036147" cy="3878988"/>
            <a:chOff x="2453075" y="238700"/>
            <a:chExt cx="2722850" cy="5187200"/>
          </a:xfrm>
        </p:grpSpPr>
        <p:sp>
          <p:nvSpPr>
            <p:cNvPr id="529" name="Google Shape;529;p50"/>
            <p:cNvSpPr/>
            <p:nvPr/>
          </p:nvSpPr>
          <p:spPr>
            <a:xfrm>
              <a:off x="2453075" y="238700"/>
              <a:ext cx="2722850" cy="4798700"/>
            </a:xfrm>
            <a:custGeom>
              <a:rect b="b" l="l" r="r" t="t"/>
              <a:pathLst>
                <a:path extrusionOk="0" h="191948" w="108914">
                  <a:moveTo>
                    <a:pt x="24574" y="0"/>
                  </a:moveTo>
                  <a:cubicBezTo>
                    <a:pt x="23468" y="0"/>
                    <a:pt x="22350" y="146"/>
                    <a:pt x="21231" y="457"/>
                  </a:cubicBezTo>
                  <a:cubicBezTo>
                    <a:pt x="14394" y="2376"/>
                    <a:pt x="10436" y="9693"/>
                    <a:pt x="8997" y="16770"/>
                  </a:cubicBezTo>
                  <a:cubicBezTo>
                    <a:pt x="5518" y="33203"/>
                    <a:pt x="10916" y="50355"/>
                    <a:pt x="23150" y="61990"/>
                  </a:cubicBezTo>
                  <a:cubicBezTo>
                    <a:pt x="27589" y="66189"/>
                    <a:pt x="32986" y="69667"/>
                    <a:pt x="35505" y="75185"/>
                  </a:cubicBezTo>
                  <a:cubicBezTo>
                    <a:pt x="38024" y="80702"/>
                    <a:pt x="35505" y="88979"/>
                    <a:pt x="29508" y="89459"/>
                  </a:cubicBezTo>
                  <a:cubicBezTo>
                    <a:pt x="29387" y="89465"/>
                    <a:pt x="29267" y="89468"/>
                    <a:pt x="29148" y="89468"/>
                  </a:cubicBezTo>
                  <a:cubicBezTo>
                    <a:pt x="25001" y="89468"/>
                    <a:pt x="21125" y="85877"/>
                    <a:pt x="17013" y="85877"/>
                  </a:cubicBezTo>
                  <a:cubicBezTo>
                    <a:pt x="16622" y="85877"/>
                    <a:pt x="16229" y="85909"/>
                    <a:pt x="15834" y="85980"/>
                  </a:cubicBezTo>
                  <a:cubicBezTo>
                    <a:pt x="9596" y="87060"/>
                    <a:pt x="9236" y="96775"/>
                    <a:pt x="13435" y="101453"/>
                  </a:cubicBezTo>
                  <a:cubicBezTo>
                    <a:pt x="17753" y="106011"/>
                    <a:pt x="24110" y="108051"/>
                    <a:pt x="29028" y="112129"/>
                  </a:cubicBezTo>
                  <a:cubicBezTo>
                    <a:pt x="33946" y="116207"/>
                    <a:pt x="36345" y="124843"/>
                    <a:pt x="31187" y="128442"/>
                  </a:cubicBezTo>
                  <a:cubicBezTo>
                    <a:pt x="29533" y="129527"/>
                    <a:pt x="27611" y="129811"/>
                    <a:pt x="25595" y="129811"/>
                  </a:cubicBezTo>
                  <a:cubicBezTo>
                    <a:pt x="23390" y="129811"/>
                    <a:pt x="21072" y="129472"/>
                    <a:pt x="18866" y="129472"/>
                  </a:cubicBezTo>
                  <a:cubicBezTo>
                    <a:pt x="18410" y="129472"/>
                    <a:pt x="17958" y="129486"/>
                    <a:pt x="17513" y="129521"/>
                  </a:cubicBezTo>
                  <a:cubicBezTo>
                    <a:pt x="5398" y="130241"/>
                    <a:pt x="0" y="146674"/>
                    <a:pt x="5278" y="157709"/>
                  </a:cubicBezTo>
                  <a:cubicBezTo>
                    <a:pt x="10556" y="168625"/>
                    <a:pt x="22071" y="174742"/>
                    <a:pt x="32866" y="180140"/>
                  </a:cubicBezTo>
                  <a:lnTo>
                    <a:pt x="32866" y="180260"/>
                  </a:lnTo>
                  <a:cubicBezTo>
                    <a:pt x="36944" y="182179"/>
                    <a:pt x="40783" y="184458"/>
                    <a:pt x="44621" y="186737"/>
                  </a:cubicBezTo>
                  <a:cubicBezTo>
                    <a:pt x="51818" y="189616"/>
                    <a:pt x="59375" y="191415"/>
                    <a:pt x="67171" y="191895"/>
                  </a:cubicBezTo>
                  <a:cubicBezTo>
                    <a:pt x="67881" y="191930"/>
                    <a:pt x="68594" y="191948"/>
                    <a:pt x="69309" y="191948"/>
                  </a:cubicBezTo>
                  <a:cubicBezTo>
                    <a:pt x="83091" y="191948"/>
                    <a:pt x="97568" y="185367"/>
                    <a:pt x="103156" y="172823"/>
                  </a:cubicBezTo>
                  <a:cubicBezTo>
                    <a:pt x="108913" y="159748"/>
                    <a:pt x="100037" y="141036"/>
                    <a:pt x="85643" y="140797"/>
                  </a:cubicBezTo>
                  <a:cubicBezTo>
                    <a:pt x="91881" y="136358"/>
                    <a:pt x="97758" y="130841"/>
                    <a:pt x="100757" y="123884"/>
                  </a:cubicBezTo>
                  <a:cubicBezTo>
                    <a:pt x="103876" y="116807"/>
                    <a:pt x="103516" y="107811"/>
                    <a:pt x="98358" y="102293"/>
                  </a:cubicBezTo>
                  <a:cubicBezTo>
                    <a:pt x="95714" y="99403"/>
                    <a:pt x="91683" y="97837"/>
                    <a:pt x="87768" y="97837"/>
                  </a:cubicBezTo>
                  <a:cubicBezTo>
                    <a:pt x="84046" y="97837"/>
                    <a:pt x="80428" y="99253"/>
                    <a:pt x="78207" y="102293"/>
                  </a:cubicBezTo>
                  <a:cubicBezTo>
                    <a:pt x="76407" y="104812"/>
                    <a:pt x="75328" y="108171"/>
                    <a:pt x="72449" y="109250"/>
                  </a:cubicBezTo>
                  <a:cubicBezTo>
                    <a:pt x="71899" y="109477"/>
                    <a:pt x="71347" y="109581"/>
                    <a:pt x="70804" y="109581"/>
                  </a:cubicBezTo>
                  <a:cubicBezTo>
                    <a:pt x="67323" y="109581"/>
                    <a:pt x="64237" y="105293"/>
                    <a:pt x="64653" y="101453"/>
                  </a:cubicBezTo>
                  <a:cubicBezTo>
                    <a:pt x="65132" y="97015"/>
                    <a:pt x="68491" y="93537"/>
                    <a:pt x="71370" y="90298"/>
                  </a:cubicBezTo>
                  <a:cubicBezTo>
                    <a:pt x="74368" y="86940"/>
                    <a:pt x="77247" y="82861"/>
                    <a:pt x="76647" y="78423"/>
                  </a:cubicBezTo>
                  <a:cubicBezTo>
                    <a:pt x="75208" y="69067"/>
                    <a:pt x="61894" y="68827"/>
                    <a:pt x="53977" y="63790"/>
                  </a:cubicBezTo>
                  <a:cubicBezTo>
                    <a:pt x="46420" y="58992"/>
                    <a:pt x="44021" y="49276"/>
                    <a:pt x="43542" y="40400"/>
                  </a:cubicBezTo>
                  <a:cubicBezTo>
                    <a:pt x="43182" y="31523"/>
                    <a:pt x="44141" y="22407"/>
                    <a:pt x="41383" y="13891"/>
                  </a:cubicBezTo>
                  <a:cubicBezTo>
                    <a:pt x="38877" y="6582"/>
                    <a:pt x="32008" y="0"/>
                    <a:pt x="245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0"/>
            <p:cNvSpPr/>
            <p:nvPr/>
          </p:nvSpPr>
          <p:spPr>
            <a:xfrm>
              <a:off x="3046825" y="1080750"/>
              <a:ext cx="1391425" cy="4345150"/>
            </a:xfrm>
            <a:custGeom>
              <a:rect b="b" l="l" r="r" t="t"/>
              <a:pathLst>
                <a:path extrusionOk="0" h="173806" w="55657">
                  <a:moveTo>
                    <a:pt x="0" y="1"/>
                  </a:moveTo>
                  <a:lnTo>
                    <a:pt x="0" y="1"/>
                  </a:lnTo>
                  <a:cubicBezTo>
                    <a:pt x="3479" y="6958"/>
                    <a:pt x="6837" y="13915"/>
                    <a:pt x="10076" y="20992"/>
                  </a:cubicBezTo>
                  <a:cubicBezTo>
                    <a:pt x="13194" y="27949"/>
                    <a:pt x="16073" y="35145"/>
                    <a:pt x="18832" y="42342"/>
                  </a:cubicBezTo>
                  <a:cubicBezTo>
                    <a:pt x="24230" y="56856"/>
                    <a:pt x="28668" y="71610"/>
                    <a:pt x="32146" y="86603"/>
                  </a:cubicBezTo>
                  <a:lnTo>
                    <a:pt x="33346" y="92241"/>
                  </a:lnTo>
                  <a:lnTo>
                    <a:pt x="34545" y="97998"/>
                  </a:lnTo>
                  <a:cubicBezTo>
                    <a:pt x="35385" y="101717"/>
                    <a:pt x="35985" y="105555"/>
                    <a:pt x="36584" y="109394"/>
                  </a:cubicBezTo>
                  <a:cubicBezTo>
                    <a:pt x="37184" y="113112"/>
                    <a:pt x="37784" y="116950"/>
                    <a:pt x="38264" y="120789"/>
                  </a:cubicBezTo>
                  <a:cubicBezTo>
                    <a:pt x="38624" y="124627"/>
                    <a:pt x="39103" y="128465"/>
                    <a:pt x="39463" y="132304"/>
                  </a:cubicBezTo>
                  <a:cubicBezTo>
                    <a:pt x="40183" y="139980"/>
                    <a:pt x="40543" y="147897"/>
                    <a:pt x="42582" y="155334"/>
                  </a:cubicBezTo>
                  <a:cubicBezTo>
                    <a:pt x="43421" y="159172"/>
                    <a:pt x="44981" y="162771"/>
                    <a:pt x="47020" y="166129"/>
                  </a:cubicBezTo>
                  <a:cubicBezTo>
                    <a:pt x="49179" y="169488"/>
                    <a:pt x="52178" y="172127"/>
                    <a:pt x="55656" y="173806"/>
                  </a:cubicBezTo>
                  <a:cubicBezTo>
                    <a:pt x="52298" y="171887"/>
                    <a:pt x="49539" y="169128"/>
                    <a:pt x="47500" y="165769"/>
                  </a:cubicBezTo>
                  <a:cubicBezTo>
                    <a:pt x="45581" y="162531"/>
                    <a:pt x="44261" y="158932"/>
                    <a:pt x="43541" y="155094"/>
                  </a:cubicBezTo>
                  <a:cubicBezTo>
                    <a:pt x="41862" y="147657"/>
                    <a:pt x="41742" y="139860"/>
                    <a:pt x="41142" y="132184"/>
                  </a:cubicBezTo>
                  <a:cubicBezTo>
                    <a:pt x="39943" y="116710"/>
                    <a:pt x="37664" y="101237"/>
                    <a:pt x="34185" y="86124"/>
                  </a:cubicBezTo>
                  <a:cubicBezTo>
                    <a:pt x="33466" y="82285"/>
                    <a:pt x="32506" y="78567"/>
                    <a:pt x="31427" y="74848"/>
                  </a:cubicBezTo>
                  <a:cubicBezTo>
                    <a:pt x="30347" y="71130"/>
                    <a:pt x="29388" y="67412"/>
                    <a:pt x="28188" y="63693"/>
                  </a:cubicBezTo>
                  <a:lnTo>
                    <a:pt x="26389" y="58056"/>
                  </a:lnTo>
                  <a:cubicBezTo>
                    <a:pt x="25789" y="56256"/>
                    <a:pt x="25069" y="54457"/>
                    <a:pt x="24470" y="52658"/>
                  </a:cubicBezTo>
                  <a:cubicBezTo>
                    <a:pt x="23270" y="48940"/>
                    <a:pt x="21831" y="45341"/>
                    <a:pt x="20391" y="41743"/>
                  </a:cubicBezTo>
                  <a:cubicBezTo>
                    <a:pt x="17513" y="34546"/>
                    <a:pt x="14394" y="27349"/>
                    <a:pt x="11035" y="20392"/>
                  </a:cubicBezTo>
                  <a:cubicBezTo>
                    <a:pt x="7677" y="13555"/>
                    <a:pt x="3839" y="6718"/>
                    <a:pt x="0" y="1"/>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0"/>
            <p:cNvSpPr/>
            <p:nvPr/>
          </p:nvSpPr>
          <p:spPr>
            <a:xfrm>
              <a:off x="3688550" y="2046325"/>
              <a:ext cx="122950" cy="602775"/>
            </a:xfrm>
            <a:custGeom>
              <a:rect b="b" l="l" r="r" t="t"/>
              <a:pathLst>
                <a:path extrusionOk="0" h="24111" w="4918">
                  <a:moveTo>
                    <a:pt x="2039" y="1"/>
                  </a:moveTo>
                  <a:lnTo>
                    <a:pt x="2039" y="1"/>
                  </a:lnTo>
                  <a:cubicBezTo>
                    <a:pt x="4438" y="7798"/>
                    <a:pt x="3719" y="16194"/>
                    <a:pt x="0" y="23511"/>
                  </a:cubicBezTo>
                  <a:lnTo>
                    <a:pt x="1320" y="24111"/>
                  </a:lnTo>
                  <a:cubicBezTo>
                    <a:pt x="4678" y="16434"/>
                    <a:pt x="4918" y="7798"/>
                    <a:pt x="2039" y="1"/>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50"/>
            <p:cNvSpPr/>
            <p:nvPr/>
          </p:nvSpPr>
          <p:spPr>
            <a:xfrm>
              <a:off x="3235725" y="882825"/>
              <a:ext cx="131975" cy="761700"/>
            </a:xfrm>
            <a:custGeom>
              <a:rect b="b" l="l" r="r" t="t"/>
              <a:pathLst>
                <a:path extrusionOk="0" h="30468" w="5279">
                  <a:moveTo>
                    <a:pt x="1" y="1"/>
                  </a:moveTo>
                  <a:lnTo>
                    <a:pt x="1" y="1"/>
                  </a:lnTo>
                  <a:cubicBezTo>
                    <a:pt x="3479" y="9717"/>
                    <a:pt x="4679" y="20032"/>
                    <a:pt x="3479" y="30348"/>
                  </a:cubicBezTo>
                  <a:lnTo>
                    <a:pt x="4319" y="30468"/>
                  </a:lnTo>
                  <a:cubicBezTo>
                    <a:pt x="5279" y="20032"/>
                    <a:pt x="3719" y="9717"/>
                    <a:pt x="1" y="1"/>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0"/>
            <p:cNvSpPr/>
            <p:nvPr/>
          </p:nvSpPr>
          <p:spPr>
            <a:xfrm>
              <a:off x="2941875" y="1431600"/>
              <a:ext cx="473800" cy="428850"/>
            </a:xfrm>
            <a:custGeom>
              <a:rect b="b" l="l" r="r" t="t"/>
              <a:pathLst>
                <a:path extrusionOk="0" h="17154" w="18952">
                  <a:moveTo>
                    <a:pt x="0" y="0"/>
                  </a:moveTo>
                  <a:cubicBezTo>
                    <a:pt x="3718" y="7917"/>
                    <a:pt x="10435" y="14154"/>
                    <a:pt x="18712" y="17153"/>
                  </a:cubicBezTo>
                  <a:lnTo>
                    <a:pt x="18952" y="16433"/>
                  </a:lnTo>
                  <a:cubicBezTo>
                    <a:pt x="10675" y="13675"/>
                    <a:pt x="3838" y="7797"/>
                    <a:pt x="0" y="0"/>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0"/>
            <p:cNvSpPr/>
            <p:nvPr/>
          </p:nvSpPr>
          <p:spPr>
            <a:xfrm>
              <a:off x="3268725" y="2730050"/>
              <a:ext cx="563775" cy="392850"/>
            </a:xfrm>
            <a:custGeom>
              <a:rect b="b" l="l" r="r" t="t"/>
              <a:pathLst>
                <a:path extrusionOk="0" h="15714" w="22551">
                  <a:moveTo>
                    <a:pt x="0" y="0"/>
                  </a:moveTo>
                  <a:lnTo>
                    <a:pt x="0" y="0"/>
                  </a:lnTo>
                  <a:cubicBezTo>
                    <a:pt x="4678" y="8397"/>
                    <a:pt x="12835" y="14274"/>
                    <a:pt x="22311" y="15713"/>
                  </a:cubicBezTo>
                  <a:lnTo>
                    <a:pt x="22551" y="14274"/>
                  </a:lnTo>
                  <a:cubicBezTo>
                    <a:pt x="13195" y="13195"/>
                    <a:pt x="4918" y="7917"/>
                    <a:pt x="0" y="0"/>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0"/>
            <p:cNvSpPr/>
            <p:nvPr/>
          </p:nvSpPr>
          <p:spPr>
            <a:xfrm>
              <a:off x="2872900" y="3867900"/>
              <a:ext cx="1238475" cy="742350"/>
            </a:xfrm>
            <a:custGeom>
              <a:rect b="b" l="l" r="r" t="t"/>
              <a:pathLst>
                <a:path extrusionOk="0" h="29694" w="49539">
                  <a:moveTo>
                    <a:pt x="13104" y="0"/>
                  </a:moveTo>
                  <a:cubicBezTo>
                    <a:pt x="8682" y="0"/>
                    <a:pt x="4245" y="779"/>
                    <a:pt x="0" y="2346"/>
                  </a:cubicBezTo>
                  <a:cubicBezTo>
                    <a:pt x="3852" y="1062"/>
                    <a:pt x="7827" y="426"/>
                    <a:pt x="11778" y="426"/>
                  </a:cubicBezTo>
                  <a:cubicBezTo>
                    <a:pt x="18159" y="426"/>
                    <a:pt x="24476" y="2084"/>
                    <a:pt x="30107" y="5344"/>
                  </a:cubicBezTo>
                  <a:cubicBezTo>
                    <a:pt x="39103" y="10622"/>
                    <a:pt x="45341" y="19498"/>
                    <a:pt x="47260" y="29694"/>
                  </a:cubicBezTo>
                  <a:lnTo>
                    <a:pt x="49539" y="29214"/>
                  </a:lnTo>
                  <a:cubicBezTo>
                    <a:pt x="47020" y="18659"/>
                    <a:pt x="40183" y="9662"/>
                    <a:pt x="30707" y="4385"/>
                  </a:cubicBezTo>
                  <a:cubicBezTo>
                    <a:pt x="25223" y="1469"/>
                    <a:pt x="19178" y="0"/>
                    <a:pt x="13104" y="0"/>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0"/>
            <p:cNvSpPr/>
            <p:nvPr/>
          </p:nvSpPr>
          <p:spPr>
            <a:xfrm>
              <a:off x="3172775" y="3938525"/>
              <a:ext cx="362850" cy="275900"/>
            </a:xfrm>
            <a:custGeom>
              <a:rect b="b" l="l" r="r" t="t"/>
              <a:pathLst>
                <a:path extrusionOk="0" h="11036" w="14514">
                  <a:moveTo>
                    <a:pt x="14514" y="0"/>
                  </a:moveTo>
                  <a:cubicBezTo>
                    <a:pt x="8037" y="720"/>
                    <a:pt x="2399" y="4918"/>
                    <a:pt x="0" y="11036"/>
                  </a:cubicBezTo>
                  <a:cubicBezTo>
                    <a:pt x="2639" y="5158"/>
                    <a:pt x="8156" y="1200"/>
                    <a:pt x="14514" y="720"/>
                  </a:cubicBezTo>
                  <a:lnTo>
                    <a:pt x="14514" y="0"/>
                  </a:ln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0"/>
            <p:cNvSpPr/>
            <p:nvPr/>
          </p:nvSpPr>
          <p:spPr>
            <a:xfrm>
              <a:off x="3496625" y="3644650"/>
              <a:ext cx="251925" cy="410850"/>
            </a:xfrm>
            <a:custGeom>
              <a:rect b="b" l="l" r="r" t="t"/>
              <a:pathLst>
                <a:path extrusionOk="0" h="16434" w="10077">
                  <a:moveTo>
                    <a:pt x="0" y="0"/>
                  </a:moveTo>
                  <a:lnTo>
                    <a:pt x="0" y="0"/>
                  </a:lnTo>
                  <a:cubicBezTo>
                    <a:pt x="5158" y="3959"/>
                    <a:pt x="8277" y="9956"/>
                    <a:pt x="8517" y="16433"/>
                  </a:cubicBezTo>
                  <a:lnTo>
                    <a:pt x="10076" y="16313"/>
                  </a:lnTo>
                  <a:cubicBezTo>
                    <a:pt x="9236" y="9596"/>
                    <a:pt x="5638" y="3719"/>
                    <a:pt x="0" y="0"/>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0"/>
            <p:cNvSpPr/>
            <p:nvPr/>
          </p:nvSpPr>
          <p:spPr>
            <a:xfrm>
              <a:off x="3406650" y="2628075"/>
              <a:ext cx="143975" cy="374875"/>
            </a:xfrm>
            <a:custGeom>
              <a:rect b="b" l="l" r="r" t="t"/>
              <a:pathLst>
                <a:path extrusionOk="0" h="14995" w="5759">
                  <a:moveTo>
                    <a:pt x="1" y="1"/>
                  </a:moveTo>
                  <a:lnTo>
                    <a:pt x="1" y="1"/>
                  </a:lnTo>
                  <a:cubicBezTo>
                    <a:pt x="3479" y="4199"/>
                    <a:pt x="5159" y="9597"/>
                    <a:pt x="5039" y="14995"/>
                  </a:cubicBezTo>
                  <a:lnTo>
                    <a:pt x="5758" y="14995"/>
                  </a:lnTo>
                  <a:cubicBezTo>
                    <a:pt x="5758" y="9477"/>
                    <a:pt x="3719" y="4199"/>
                    <a:pt x="1" y="1"/>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0"/>
            <p:cNvSpPr/>
            <p:nvPr/>
          </p:nvSpPr>
          <p:spPr>
            <a:xfrm>
              <a:off x="4015400" y="3359775"/>
              <a:ext cx="446825" cy="593775"/>
            </a:xfrm>
            <a:custGeom>
              <a:rect b="b" l="l" r="r" t="t"/>
              <a:pathLst>
                <a:path extrusionOk="0" h="23751" w="17873">
                  <a:moveTo>
                    <a:pt x="17873" y="0"/>
                  </a:moveTo>
                  <a:cubicBezTo>
                    <a:pt x="16193" y="10076"/>
                    <a:pt x="9476" y="18592"/>
                    <a:pt x="0" y="22431"/>
                  </a:cubicBezTo>
                  <a:lnTo>
                    <a:pt x="600" y="23750"/>
                  </a:lnTo>
                  <a:cubicBezTo>
                    <a:pt x="10196" y="19432"/>
                    <a:pt x="16673" y="10436"/>
                    <a:pt x="17873" y="0"/>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0" name="Google Shape;540;p50"/>
          <p:cNvGrpSpPr/>
          <p:nvPr/>
        </p:nvGrpSpPr>
        <p:grpSpPr>
          <a:xfrm rot="799497">
            <a:off x="1117540" y="3697481"/>
            <a:ext cx="936248" cy="1778247"/>
            <a:chOff x="2392800" y="238125"/>
            <a:chExt cx="2677175" cy="5084850"/>
          </a:xfrm>
        </p:grpSpPr>
        <p:sp>
          <p:nvSpPr>
            <p:cNvPr id="541" name="Google Shape;541;p50"/>
            <p:cNvSpPr/>
            <p:nvPr/>
          </p:nvSpPr>
          <p:spPr>
            <a:xfrm>
              <a:off x="2526350" y="690275"/>
              <a:ext cx="1198100" cy="4632700"/>
            </a:xfrm>
            <a:custGeom>
              <a:rect b="b" l="l" r="r" t="t"/>
              <a:pathLst>
                <a:path extrusionOk="0" h="185308" w="47924">
                  <a:moveTo>
                    <a:pt x="35055" y="1"/>
                  </a:moveTo>
                  <a:cubicBezTo>
                    <a:pt x="33546" y="1"/>
                    <a:pt x="31869" y="1290"/>
                    <a:pt x="32203" y="3183"/>
                  </a:cubicBezTo>
                  <a:cubicBezTo>
                    <a:pt x="42560" y="64402"/>
                    <a:pt x="31648" y="127286"/>
                    <a:pt x="1131" y="181292"/>
                  </a:cubicBezTo>
                  <a:cubicBezTo>
                    <a:pt x="0" y="183428"/>
                    <a:pt x="1772" y="185308"/>
                    <a:pt x="3546" y="185308"/>
                  </a:cubicBezTo>
                  <a:cubicBezTo>
                    <a:pt x="4384" y="185308"/>
                    <a:pt x="5221" y="184889"/>
                    <a:pt x="5755" y="183881"/>
                  </a:cubicBezTo>
                  <a:lnTo>
                    <a:pt x="5570" y="183881"/>
                  </a:lnTo>
                  <a:cubicBezTo>
                    <a:pt x="36642" y="128581"/>
                    <a:pt x="47924" y="64402"/>
                    <a:pt x="37197" y="1889"/>
                  </a:cubicBezTo>
                  <a:cubicBezTo>
                    <a:pt x="36976" y="564"/>
                    <a:pt x="36052" y="1"/>
                    <a:pt x="350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0"/>
            <p:cNvSpPr/>
            <p:nvPr/>
          </p:nvSpPr>
          <p:spPr>
            <a:xfrm>
              <a:off x="3430500" y="641425"/>
              <a:ext cx="899675" cy="1623425"/>
            </a:xfrm>
            <a:custGeom>
              <a:rect b="b" l="l" r="r" t="t"/>
              <a:pathLst>
                <a:path extrusionOk="0" h="64937" w="35987">
                  <a:moveTo>
                    <a:pt x="24544" y="0"/>
                  </a:moveTo>
                  <a:cubicBezTo>
                    <a:pt x="22975" y="0"/>
                    <a:pt x="21451" y="1220"/>
                    <a:pt x="22115" y="3103"/>
                  </a:cubicBezTo>
                  <a:cubicBezTo>
                    <a:pt x="30068" y="25112"/>
                    <a:pt x="22300" y="47676"/>
                    <a:pt x="2325" y="60068"/>
                  </a:cubicBezTo>
                  <a:cubicBezTo>
                    <a:pt x="0" y="61463"/>
                    <a:pt x="1442" y="64936"/>
                    <a:pt x="3712" y="64936"/>
                  </a:cubicBezTo>
                  <a:cubicBezTo>
                    <a:pt x="4151" y="64936"/>
                    <a:pt x="4620" y="64806"/>
                    <a:pt x="5100" y="64507"/>
                  </a:cubicBezTo>
                  <a:cubicBezTo>
                    <a:pt x="26554" y="51745"/>
                    <a:pt x="35987" y="25297"/>
                    <a:pt x="27109" y="1808"/>
                  </a:cubicBezTo>
                  <a:cubicBezTo>
                    <a:pt x="26664" y="547"/>
                    <a:pt x="25594" y="0"/>
                    <a:pt x="245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0"/>
            <p:cNvSpPr/>
            <p:nvPr/>
          </p:nvSpPr>
          <p:spPr>
            <a:xfrm>
              <a:off x="2800700" y="860025"/>
              <a:ext cx="748350" cy="784950"/>
            </a:xfrm>
            <a:custGeom>
              <a:rect b="b" l="l" r="r" t="t"/>
              <a:pathLst>
                <a:path extrusionOk="0" h="31398" w="29934">
                  <a:moveTo>
                    <a:pt x="3119" y="0"/>
                  </a:moveTo>
                  <a:cubicBezTo>
                    <a:pt x="1627" y="0"/>
                    <a:pt x="0" y="1260"/>
                    <a:pt x="330" y="3237"/>
                  </a:cubicBezTo>
                  <a:cubicBezTo>
                    <a:pt x="2364" y="16923"/>
                    <a:pt x="12351" y="28020"/>
                    <a:pt x="25853" y="31349"/>
                  </a:cubicBezTo>
                  <a:cubicBezTo>
                    <a:pt x="26036" y="31382"/>
                    <a:pt x="26213" y="31397"/>
                    <a:pt x="26382" y="31397"/>
                  </a:cubicBezTo>
                  <a:cubicBezTo>
                    <a:pt x="29113" y="31397"/>
                    <a:pt x="29934" y="27400"/>
                    <a:pt x="27148" y="26356"/>
                  </a:cubicBezTo>
                  <a:cubicBezTo>
                    <a:pt x="15496" y="23581"/>
                    <a:pt x="6803" y="13779"/>
                    <a:pt x="5323" y="1942"/>
                  </a:cubicBezTo>
                  <a:cubicBezTo>
                    <a:pt x="5098" y="590"/>
                    <a:pt x="4140" y="0"/>
                    <a:pt x="31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0"/>
            <p:cNvSpPr/>
            <p:nvPr/>
          </p:nvSpPr>
          <p:spPr>
            <a:xfrm>
              <a:off x="2693325" y="2072800"/>
              <a:ext cx="794550" cy="973850"/>
            </a:xfrm>
            <a:custGeom>
              <a:rect b="b" l="l" r="r" t="t"/>
              <a:pathLst>
                <a:path extrusionOk="0" h="38954" w="31782">
                  <a:moveTo>
                    <a:pt x="5207" y="0"/>
                  </a:moveTo>
                  <a:cubicBezTo>
                    <a:pt x="4201" y="0"/>
                    <a:pt x="3292" y="564"/>
                    <a:pt x="3145" y="1888"/>
                  </a:cubicBezTo>
                  <a:cubicBezTo>
                    <a:pt x="1" y="18719"/>
                    <a:pt x="10728" y="34995"/>
                    <a:pt x="27374" y="38879"/>
                  </a:cubicBezTo>
                  <a:cubicBezTo>
                    <a:pt x="27602" y="38929"/>
                    <a:pt x="27821" y="38953"/>
                    <a:pt x="28029" y="38953"/>
                  </a:cubicBezTo>
                  <a:cubicBezTo>
                    <a:pt x="30859" y="38953"/>
                    <a:pt x="31782" y="34574"/>
                    <a:pt x="28853" y="33885"/>
                  </a:cubicBezTo>
                  <a:cubicBezTo>
                    <a:pt x="14797" y="30926"/>
                    <a:pt x="5734" y="17424"/>
                    <a:pt x="8139" y="3183"/>
                  </a:cubicBezTo>
                  <a:cubicBezTo>
                    <a:pt x="8473" y="1290"/>
                    <a:pt x="6728" y="0"/>
                    <a:pt x="52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0"/>
            <p:cNvSpPr/>
            <p:nvPr/>
          </p:nvSpPr>
          <p:spPr>
            <a:xfrm>
              <a:off x="3312950" y="2922525"/>
              <a:ext cx="678175" cy="501525"/>
            </a:xfrm>
            <a:custGeom>
              <a:rect b="b" l="l" r="r" t="t"/>
              <a:pathLst>
                <a:path extrusionOk="0" h="20061" w="27127">
                  <a:moveTo>
                    <a:pt x="23918" y="1"/>
                  </a:moveTo>
                  <a:cubicBezTo>
                    <a:pt x="22901" y="1"/>
                    <a:pt x="21884" y="525"/>
                    <a:pt x="21454" y="1745"/>
                  </a:cubicBezTo>
                  <a:cubicBezTo>
                    <a:pt x="18309" y="9143"/>
                    <a:pt x="11281" y="14322"/>
                    <a:pt x="3328" y="14692"/>
                  </a:cubicBezTo>
                  <a:cubicBezTo>
                    <a:pt x="56" y="14874"/>
                    <a:pt x="0" y="20060"/>
                    <a:pt x="3162" y="20060"/>
                  </a:cubicBezTo>
                  <a:cubicBezTo>
                    <a:pt x="3217" y="20060"/>
                    <a:pt x="3272" y="20059"/>
                    <a:pt x="3328" y="20056"/>
                  </a:cubicBezTo>
                  <a:cubicBezTo>
                    <a:pt x="13686" y="19316"/>
                    <a:pt x="22748" y="12842"/>
                    <a:pt x="26447" y="3225"/>
                  </a:cubicBezTo>
                  <a:cubicBezTo>
                    <a:pt x="27126" y="1301"/>
                    <a:pt x="25521" y="1"/>
                    <a:pt x="2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0"/>
            <p:cNvSpPr/>
            <p:nvPr/>
          </p:nvSpPr>
          <p:spPr>
            <a:xfrm>
              <a:off x="3873475" y="1658950"/>
              <a:ext cx="932725" cy="289200"/>
            </a:xfrm>
            <a:custGeom>
              <a:rect b="b" l="l" r="r" t="t"/>
              <a:pathLst>
                <a:path extrusionOk="0" h="11568" w="37309">
                  <a:moveTo>
                    <a:pt x="33358" y="1"/>
                  </a:moveTo>
                  <a:cubicBezTo>
                    <a:pt x="32765" y="1"/>
                    <a:pt x="32148" y="203"/>
                    <a:pt x="31584" y="687"/>
                  </a:cubicBezTo>
                  <a:cubicBezTo>
                    <a:pt x="27163" y="4428"/>
                    <a:pt x="21491" y="6362"/>
                    <a:pt x="15761" y="6362"/>
                  </a:cubicBezTo>
                  <a:cubicBezTo>
                    <a:pt x="12142" y="6362"/>
                    <a:pt x="8501" y="5591"/>
                    <a:pt x="5136" y="4016"/>
                  </a:cubicBezTo>
                  <a:cubicBezTo>
                    <a:pt x="4723" y="3809"/>
                    <a:pt x="4317" y="3718"/>
                    <a:pt x="3932" y="3718"/>
                  </a:cubicBezTo>
                  <a:cubicBezTo>
                    <a:pt x="1562" y="3718"/>
                    <a:pt x="1" y="7182"/>
                    <a:pt x="2547" y="8455"/>
                  </a:cubicBezTo>
                  <a:cubicBezTo>
                    <a:pt x="6726" y="10544"/>
                    <a:pt x="11241" y="11567"/>
                    <a:pt x="15733" y="11567"/>
                  </a:cubicBezTo>
                  <a:cubicBezTo>
                    <a:pt x="22771" y="11567"/>
                    <a:pt x="29751" y="9056"/>
                    <a:pt x="35283" y="4201"/>
                  </a:cubicBezTo>
                  <a:cubicBezTo>
                    <a:pt x="37308" y="2610"/>
                    <a:pt x="35487" y="1"/>
                    <a:pt x="33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0"/>
            <p:cNvSpPr/>
            <p:nvPr/>
          </p:nvSpPr>
          <p:spPr>
            <a:xfrm>
              <a:off x="2392800" y="358325"/>
              <a:ext cx="647350" cy="651975"/>
            </a:xfrm>
            <a:custGeom>
              <a:rect b="b" l="l" r="r" t="t"/>
              <a:pathLst>
                <a:path extrusionOk="0" h="26079" w="25894">
                  <a:moveTo>
                    <a:pt x="12947" y="1"/>
                  </a:moveTo>
                  <a:cubicBezTo>
                    <a:pt x="5733" y="1"/>
                    <a:pt x="0" y="5919"/>
                    <a:pt x="0" y="12947"/>
                  </a:cubicBezTo>
                  <a:cubicBezTo>
                    <a:pt x="0" y="20160"/>
                    <a:pt x="5733" y="26079"/>
                    <a:pt x="12947" y="26079"/>
                  </a:cubicBezTo>
                  <a:cubicBezTo>
                    <a:pt x="20160" y="26079"/>
                    <a:pt x="25893" y="20160"/>
                    <a:pt x="25893" y="12947"/>
                  </a:cubicBezTo>
                  <a:cubicBezTo>
                    <a:pt x="25893" y="5919"/>
                    <a:pt x="20160" y="1"/>
                    <a:pt x="1294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0"/>
            <p:cNvSpPr/>
            <p:nvPr/>
          </p:nvSpPr>
          <p:spPr>
            <a:xfrm>
              <a:off x="3826150" y="238125"/>
              <a:ext cx="688975" cy="684325"/>
            </a:xfrm>
            <a:custGeom>
              <a:rect b="b" l="l" r="r" t="t"/>
              <a:pathLst>
                <a:path extrusionOk="0" h="27373" w="27559">
                  <a:moveTo>
                    <a:pt x="13872" y="0"/>
                  </a:moveTo>
                  <a:cubicBezTo>
                    <a:pt x="6289" y="0"/>
                    <a:pt x="1" y="6103"/>
                    <a:pt x="1" y="13686"/>
                  </a:cubicBezTo>
                  <a:cubicBezTo>
                    <a:pt x="1" y="21269"/>
                    <a:pt x="6289" y="27373"/>
                    <a:pt x="13872" y="27373"/>
                  </a:cubicBezTo>
                  <a:cubicBezTo>
                    <a:pt x="21270" y="27373"/>
                    <a:pt x="27559" y="21269"/>
                    <a:pt x="27559" y="13686"/>
                  </a:cubicBezTo>
                  <a:cubicBezTo>
                    <a:pt x="27559" y="6103"/>
                    <a:pt x="21270" y="0"/>
                    <a:pt x="138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0"/>
            <p:cNvSpPr/>
            <p:nvPr/>
          </p:nvSpPr>
          <p:spPr>
            <a:xfrm>
              <a:off x="4630700" y="1444925"/>
              <a:ext cx="439275" cy="439275"/>
            </a:xfrm>
            <a:custGeom>
              <a:rect b="b" l="l" r="r" t="t"/>
              <a:pathLst>
                <a:path extrusionOk="0" h="17571" w="17571">
                  <a:moveTo>
                    <a:pt x="8693" y="0"/>
                  </a:moveTo>
                  <a:cubicBezTo>
                    <a:pt x="3884" y="0"/>
                    <a:pt x="0" y="3884"/>
                    <a:pt x="0" y="8878"/>
                  </a:cubicBezTo>
                  <a:cubicBezTo>
                    <a:pt x="0" y="13687"/>
                    <a:pt x="3884" y="17571"/>
                    <a:pt x="8693" y="17571"/>
                  </a:cubicBezTo>
                  <a:cubicBezTo>
                    <a:pt x="13502" y="17571"/>
                    <a:pt x="17571" y="13687"/>
                    <a:pt x="17571" y="8878"/>
                  </a:cubicBezTo>
                  <a:cubicBezTo>
                    <a:pt x="17571" y="3884"/>
                    <a:pt x="13502" y="0"/>
                    <a:pt x="869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0"/>
            <p:cNvSpPr/>
            <p:nvPr/>
          </p:nvSpPr>
          <p:spPr>
            <a:xfrm>
              <a:off x="3826150" y="2730325"/>
              <a:ext cx="406925" cy="406925"/>
            </a:xfrm>
            <a:custGeom>
              <a:rect b="b" l="l" r="r" t="t"/>
              <a:pathLst>
                <a:path extrusionOk="0" h="16277" w="16277">
                  <a:moveTo>
                    <a:pt x="8139" y="1"/>
                  </a:moveTo>
                  <a:cubicBezTo>
                    <a:pt x="3700" y="1"/>
                    <a:pt x="1" y="3700"/>
                    <a:pt x="1" y="8139"/>
                  </a:cubicBezTo>
                  <a:cubicBezTo>
                    <a:pt x="1" y="12578"/>
                    <a:pt x="3700" y="16277"/>
                    <a:pt x="8139" y="16277"/>
                  </a:cubicBezTo>
                  <a:cubicBezTo>
                    <a:pt x="12578" y="16277"/>
                    <a:pt x="16277" y="12578"/>
                    <a:pt x="16277" y="8139"/>
                  </a:cubicBezTo>
                  <a:cubicBezTo>
                    <a:pt x="16277" y="3700"/>
                    <a:pt x="12578" y="1"/>
                    <a:pt x="813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0"/>
            <p:cNvSpPr/>
            <p:nvPr/>
          </p:nvSpPr>
          <p:spPr>
            <a:xfrm>
              <a:off x="2508375" y="1666875"/>
              <a:ext cx="596500" cy="601100"/>
            </a:xfrm>
            <a:custGeom>
              <a:rect b="b" l="l" r="r" t="t"/>
              <a:pathLst>
                <a:path extrusionOk="0" h="24044" w="23860">
                  <a:moveTo>
                    <a:pt x="11838" y="0"/>
                  </a:moveTo>
                  <a:cubicBezTo>
                    <a:pt x="5364" y="0"/>
                    <a:pt x="1" y="5364"/>
                    <a:pt x="1" y="12022"/>
                  </a:cubicBezTo>
                  <a:cubicBezTo>
                    <a:pt x="1" y="18680"/>
                    <a:pt x="5364" y="24044"/>
                    <a:pt x="11838" y="24044"/>
                  </a:cubicBezTo>
                  <a:cubicBezTo>
                    <a:pt x="18496" y="24044"/>
                    <a:pt x="23859" y="18680"/>
                    <a:pt x="23859" y="12022"/>
                  </a:cubicBezTo>
                  <a:cubicBezTo>
                    <a:pt x="23859" y="5364"/>
                    <a:pt x="18496" y="0"/>
                    <a:pt x="118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2" name="Google Shape;552;p50"/>
          <p:cNvGrpSpPr/>
          <p:nvPr/>
        </p:nvGrpSpPr>
        <p:grpSpPr>
          <a:xfrm rot="-2212516">
            <a:off x="7109480" y="95872"/>
            <a:ext cx="2776042" cy="2194404"/>
            <a:chOff x="508050" y="242250"/>
            <a:chExt cx="6512250" cy="5147800"/>
          </a:xfrm>
        </p:grpSpPr>
        <p:sp>
          <p:nvSpPr>
            <p:cNvPr id="553" name="Google Shape;553;p50"/>
            <p:cNvSpPr/>
            <p:nvPr/>
          </p:nvSpPr>
          <p:spPr>
            <a:xfrm>
              <a:off x="508050" y="242250"/>
              <a:ext cx="6512250" cy="5147800"/>
            </a:xfrm>
            <a:custGeom>
              <a:rect b="b" l="l" r="r" t="t"/>
              <a:pathLst>
                <a:path extrusionOk="0" h="205912" w="260490">
                  <a:moveTo>
                    <a:pt x="192120" y="0"/>
                  </a:moveTo>
                  <a:cubicBezTo>
                    <a:pt x="185268" y="0"/>
                    <a:pt x="178662" y="685"/>
                    <a:pt x="172695" y="2150"/>
                  </a:cubicBezTo>
                  <a:cubicBezTo>
                    <a:pt x="150698" y="7746"/>
                    <a:pt x="131403" y="21639"/>
                    <a:pt x="119054" y="40742"/>
                  </a:cubicBezTo>
                  <a:cubicBezTo>
                    <a:pt x="127586" y="36582"/>
                    <a:pt x="136945" y="34486"/>
                    <a:pt x="146314" y="34486"/>
                  </a:cubicBezTo>
                  <a:cubicBezTo>
                    <a:pt x="153894" y="34486"/>
                    <a:pt x="161481" y="35858"/>
                    <a:pt x="168643" y="38619"/>
                  </a:cubicBezTo>
                  <a:cubicBezTo>
                    <a:pt x="131210" y="41128"/>
                    <a:pt x="97828" y="63125"/>
                    <a:pt x="80848" y="96506"/>
                  </a:cubicBezTo>
                  <a:cubicBezTo>
                    <a:pt x="94190" y="89501"/>
                    <a:pt x="108974" y="85812"/>
                    <a:pt x="124078" y="85812"/>
                  </a:cubicBezTo>
                  <a:cubicBezTo>
                    <a:pt x="126449" y="85812"/>
                    <a:pt x="128827" y="85903"/>
                    <a:pt x="131210" y="86086"/>
                  </a:cubicBezTo>
                  <a:cubicBezTo>
                    <a:pt x="108790" y="128808"/>
                    <a:pt x="61336" y="156670"/>
                    <a:pt x="13377" y="156670"/>
                  </a:cubicBezTo>
                  <a:cubicBezTo>
                    <a:pt x="8916" y="156670"/>
                    <a:pt x="4450" y="156429"/>
                    <a:pt x="0" y="155936"/>
                  </a:cubicBezTo>
                  <a:lnTo>
                    <a:pt x="0" y="155936"/>
                  </a:lnTo>
                  <a:cubicBezTo>
                    <a:pt x="12928" y="173881"/>
                    <a:pt x="32802" y="185458"/>
                    <a:pt x="54799" y="188160"/>
                  </a:cubicBezTo>
                  <a:cubicBezTo>
                    <a:pt x="57551" y="188447"/>
                    <a:pt x="60300" y="188589"/>
                    <a:pt x="63036" y="188589"/>
                  </a:cubicBezTo>
                  <a:cubicBezTo>
                    <a:pt x="82362" y="188589"/>
                    <a:pt x="101044" y="181517"/>
                    <a:pt x="115580" y="168671"/>
                  </a:cubicBezTo>
                  <a:lnTo>
                    <a:pt x="115580" y="168671"/>
                  </a:lnTo>
                  <a:cubicBezTo>
                    <a:pt x="113265" y="184494"/>
                    <a:pt x="102845" y="198194"/>
                    <a:pt x="87988" y="204368"/>
                  </a:cubicBezTo>
                  <a:cubicBezTo>
                    <a:pt x="92621" y="205079"/>
                    <a:pt x="97250" y="205427"/>
                    <a:pt x="101842" y="205427"/>
                  </a:cubicBezTo>
                  <a:cubicBezTo>
                    <a:pt x="130906" y="205427"/>
                    <a:pt x="158453" y="191482"/>
                    <a:pt x="175782" y="167321"/>
                  </a:cubicBezTo>
                  <a:cubicBezTo>
                    <a:pt x="181185" y="179477"/>
                    <a:pt x="181764" y="193370"/>
                    <a:pt x="177133" y="205912"/>
                  </a:cubicBezTo>
                  <a:cubicBezTo>
                    <a:pt x="222478" y="179284"/>
                    <a:pt x="252386" y="132975"/>
                    <a:pt x="258174" y="80876"/>
                  </a:cubicBezTo>
                  <a:cubicBezTo>
                    <a:pt x="260490" y="57529"/>
                    <a:pt x="257210" y="32637"/>
                    <a:pt x="245246" y="12763"/>
                  </a:cubicBezTo>
                  <a:lnTo>
                    <a:pt x="245053" y="12956"/>
                  </a:lnTo>
                  <a:cubicBezTo>
                    <a:pt x="230711" y="4941"/>
                    <a:pt x="210528" y="0"/>
                    <a:pt x="19212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0"/>
            <p:cNvSpPr/>
            <p:nvPr/>
          </p:nvSpPr>
          <p:spPr>
            <a:xfrm>
              <a:off x="1911800" y="1497150"/>
              <a:ext cx="4520000" cy="2852150"/>
            </a:xfrm>
            <a:custGeom>
              <a:rect b="b" l="l" r="r" t="t"/>
              <a:pathLst>
                <a:path extrusionOk="0" h="114086" w="180800">
                  <a:moveTo>
                    <a:pt x="166906" y="0"/>
                  </a:moveTo>
                  <a:cubicBezTo>
                    <a:pt x="162083" y="0"/>
                    <a:pt x="157452" y="579"/>
                    <a:pt x="152821" y="1737"/>
                  </a:cubicBezTo>
                  <a:cubicBezTo>
                    <a:pt x="143559" y="4245"/>
                    <a:pt x="134876" y="8298"/>
                    <a:pt x="127158" y="13700"/>
                  </a:cubicBezTo>
                  <a:cubicBezTo>
                    <a:pt x="123106" y="16402"/>
                    <a:pt x="119439" y="19489"/>
                    <a:pt x="115966" y="22576"/>
                  </a:cubicBezTo>
                  <a:cubicBezTo>
                    <a:pt x="112300" y="25857"/>
                    <a:pt x="109020" y="29330"/>
                    <a:pt x="105933" y="32803"/>
                  </a:cubicBezTo>
                  <a:cubicBezTo>
                    <a:pt x="99758" y="39942"/>
                    <a:pt x="93969" y="47275"/>
                    <a:pt x="88374" y="54800"/>
                  </a:cubicBezTo>
                  <a:cubicBezTo>
                    <a:pt x="82778" y="62518"/>
                    <a:pt x="77182" y="69850"/>
                    <a:pt x="71201" y="76990"/>
                  </a:cubicBezTo>
                  <a:cubicBezTo>
                    <a:pt x="68306" y="80656"/>
                    <a:pt x="65219" y="84129"/>
                    <a:pt x="61939" y="87409"/>
                  </a:cubicBezTo>
                  <a:cubicBezTo>
                    <a:pt x="58658" y="90497"/>
                    <a:pt x="55185" y="93584"/>
                    <a:pt x="51519" y="96478"/>
                  </a:cubicBezTo>
                  <a:cubicBezTo>
                    <a:pt x="44187" y="102267"/>
                    <a:pt x="36083" y="106898"/>
                    <a:pt x="27400" y="109985"/>
                  </a:cubicBezTo>
                  <a:cubicBezTo>
                    <a:pt x="22962" y="111529"/>
                    <a:pt x="18524" y="112494"/>
                    <a:pt x="13893" y="113073"/>
                  </a:cubicBezTo>
                  <a:cubicBezTo>
                    <a:pt x="11953" y="113315"/>
                    <a:pt x="9980" y="113422"/>
                    <a:pt x="8015" y="113422"/>
                  </a:cubicBezTo>
                  <a:cubicBezTo>
                    <a:pt x="5289" y="113422"/>
                    <a:pt x="2579" y="113216"/>
                    <a:pt x="0" y="112880"/>
                  </a:cubicBezTo>
                  <a:lnTo>
                    <a:pt x="0" y="112880"/>
                  </a:lnTo>
                  <a:cubicBezTo>
                    <a:pt x="3698" y="113684"/>
                    <a:pt x="7665" y="114086"/>
                    <a:pt x="11564" y="114086"/>
                  </a:cubicBezTo>
                  <a:cubicBezTo>
                    <a:pt x="12344" y="114086"/>
                    <a:pt x="13121" y="114070"/>
                    <a:pt x="13893" y="114037"/>
                  </a:cubicBezTo>
                  <a:cubicBezTo>
                    <a:pt x="18717" y="113844"/>
                    <a:pt x="23348" y="113073"/>
                    <a:pt x="27979" y="111722"/>
                  </a:cubicBezTo>
                  <a:cubicBezTo>
                    <a:pt x="37047" y="108828"/>
                    <a:pt x="45538" y="104390"/>
                    <a:pt x="53256" y="98794"/>
                  </a:cubicBezTo>
                  <a:cubicBezTo>
                    <a:pt x="57115" y="95900"/>
                    <a:pt x="60781" y="92812"/>
                    <a:pt x="64254" y="89725"/>
                  </a:cubicBezTo>
                  <a:cubicBezTo>
                    <a:pt x="67534" y="86252"/>
                    <a:pt x="70815" y="82779"/>
                    <a:pt x="73902" y="79305"/>
                  </a:cubicBezTo>
                  <a:cubicBezTo>
                    <a:pt x="80077" y="71973"/>
                    <a:pt x="85479" y="64448"/>
                    <a:pt x="91075" y="56922"/>
                  </a:cubicBezTo>
                  <a:cubicBezTo>
                    <a:pt x="96671" y="49397"/>
                    <a:pt x="102266" y="41872"/>
                    <a:pt x="108441" y="34925"/>
                  </a:cubicBezTo>
                  <a:cubicBezTo>
                    <a:pt x="111528" y="31452"/>
                    <a:pt x="114616" y="27979"/>
                    <a:pt x="118089" y="24892"/>
                  </a:cubicBezTo>
                  <a:cubicBezTo>
                    <a:pt x="121369" y="21612"/>
                    <a:pt x="124842" y="18717"/>
                    <a:pt x="128701" y="16016"/>
                  </a:cubicBezTo>
                  <a:cubicBezTo>
                    <a:pt x="136034" y="10420"/>
                    <a:pt x="144331" y="6175"/>
                    <a:pt x="153207" y="3474"/>
                  </a:cubicBezTo>
                  <a:cubicBezTo>
                    <a:pt x="157645" y="2123"/>
                    <a:pt x="162276" y="1351"/>
                    <a:pt x="166906" y="965"/>
                  </a:cubicBezTo>
                  <a:cubicBezTo>
                    <a:pt x="167678" y="933"/>
                    <a:pt x="168450" y="917"/>
                    <a:pt x="169222" y="917"/>
                  </a:cubicBezTo>
                  <a:cubicBezTo>
                    <a:pt x="173081" y="917"/>
                    <a:pt x="176940" y="1319"/>
                    <a:pt x="180799" y="2123"/>
                  </a:cubicBezTo>
                  <a:cubicBezTo>
                    <a:pt x="176168" y="772"/>
                    <a:pt x="171537" y="0"/>
                    <a:pt x="166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0"/>
            <p:cNvSpPr/>
            <p:nvPr/>
          </p:nvSpPr>
          <p:spPr>
            <a:xfrm>
              <a:off x="5110025" y="1511625"/>
              <a:ext cx="892450" cy="2325150"/>
            </a:xfrm>
            <a:custGeom>
              <a:rect b="b" l="l" r="r" t="t"/>
              <a:pathLst>
                <a:path extrusionOk="0" h="93006" w="35698">
                  <a:moveTo>
                    <a:pt x="35697" y="0"/>
                  </a:moveTo>
                  <a:cubicBezTo>
                    <a:pt x="31066" y="193"/>
                    <a:pt x="26628" y="1737"/>
                    <a:pt x="23155" y="4824"/>
                  </a:cubicBezTo>
                  <a:cubicBezTo>
                    <a:pt x="19875" y="7912"/>
                    <a:pt x="17174" y="11771"/>
                    <a:pt x="15437" y="16016"/>
                  </a:cubicBezTo>
                  <a:cubicBezTo>
                    <a:pt x="13700" y="20261"/>
                    <a:pt x="12350" y="24506"/>
                    <a:pt x="11578" y="29137"/>
                  </a:cubicBezTo>
                  <a:cubicBezTo>
                    <a:pt x="10806" y="33382"/>
                    <a:pt x="10420" y="38013"/>
                    <a:pt x="10227" y="42451"/>
                  </a:cubicBezTo>
                  <a:cubicBezTo>
                    <a:pt x="9648" y="51327"/>
                    <a:pt x="9841" y="60010"/>
                    <a:pt x="8683" y="68693"/>
                  </a:cubicBezTo>
                  <a:cubicBezTo>
                    <a:pt x="7912" y="77376"/>
                    <a:pt x="5017" y="85673"/>
                    <a:pt x="0" y="93005"/>
                  </a:cubicBezTo>
                  <a:cubicBezTo>
                    <a:pt x="6175" y="86252"/>
                    <a:pt x="10227" y="77954"/>
                    <a:pt x="11578" y="69079"/>
                  </a:cubicBezTo>
                  <a:cubicBezTo>
                    <a:pt x="12929" y="60203"/>
                    <a:pt x="13507" y="51327"/>
                    <a:pt x="13700" y="42451"/>
                  </a:cubicBezTo>
                  <a:cubicBezTo>
                    <a:pt x="13893" y="33961"/>
                    <a:pt x="15437" y="25471"/>
                    <a:pt x="18331" y="17173"/>
                  </a:cubicBezTo>
                  <a:cubicBezTo>
                    <a:pt x="19489" y="13121"/>
                    <a:pt x="21612" y="9455"/>
                    <a:pt x="24506" y="6175"/>
                  </a:cubicBezTo>
                  <a:cubicBezTo>
                    <a:pt x="25857" y="4631"/>
                    <a:pt x="27593" y="3281"/>
                    <a:pt x="29523" y="2316"/>
                  </a:cubicBezTo>
                  <a:cubicBezTo>
                    <a:pt x="31452" y="1351"/>
                    <a:pt x="33575" y="579"/>
                    <a:pt x="3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0"/>
            <p:cNvSpPr/>
            <p:nvPr/>
          </p:nvSpPr>
          <p:spPr>
            <a:xfrm>
              <a:off x="3884750" y="1723875"/>
              <a:ext cx="1389300" cy="3159675"/>
            </a:xfrm>
            <a:custGeom>
              <a:rect b="b" l="l" r="r" t="t"/>
              <a:pathLst>
                <a:path extrusionOk="0" h="126387" w="55572">
                  <a:moveTo>
                    <a:pt x="55572" y="0"/>
                  </a:moveTo>
                  <a:lnTo>
                    <a:pt x="55572" y="0"/>
                  </a:lnTo>
                  <a:cubicBezTo>
                    <a:pt x="50362" y="2895"/>
                    <a:pt x="45731" y="6947"/>
                    <a:pt x="42065" y="11964"/>
                  </a:cubicBezTo>
                  <a:cubicBezTo>
                    <a:pt x="38592" y="16981"/>
                    <a:pt x="35698" y="22576"/>
                    <a:pt x="33768" y="28365"/>
                  </a:cubicBezTo>
                  <a:cubicBezTo>
                    <a:pt x="29716" y="40135"/>
                    <a:pt x="28944" y="52484"/>
                    <a:pt x="27979" y="64448"/>
                  </a:cubicBezTo>
                  <a:cubicBezTo>
                    <a:pt x="27015" y="76411"/>
                    <a:pt x="26050" y="88374"/>
                    <a:pt x="21998" y="99373"/>
                  </a:cubicBezTo>
                  <a:cubicBezTo>
                    <a:pt x="19875" y="104968"/>
                    <a:pt x="17174" y="110178"/>
                    <a:pt x="13508" y="115002"/>
                  </a:cubicBezTo>
                  <a:cubicBezTo>
                    <a:pt x="9842" y="119826"/>
                    <a:pt x="5211" y="123685"/>
                    <a:pt x="1" y="126386"/>
                  </a:cubicBezTo>
                  <a:cubicBezTo>
                    <a:pt x="2702" y="125229"/>
                    <a:pt x="5404" y="123878"/>
                    <a:pt x="8105" y="122141"/>
                  </a:cubicBezTo>
                  <a:cubicBezTo>
                    <a:pt x="10420" y="120405"/>
                    <a:pt x="12736" y="118282"/>
                    <a:pt x="14858" y="116160"/>
                  </a:cubicBezTo>
                  <a:cubicBezTo>
                    <a:pt x="18910" y="111529"/>
                    <a:pt x="22191" y="106126"/>
                    <a:pt x="24506" y="100530"/>
                  </a:cubicBezTo>
                  <a:cubicBezTo>
                    <a:pt x="29330" y="89146"/>
                    <a:pt x="30681" y="76797"/>
                    <a:pt x="31646" y="64641"/>
                  </a:cubicBezTo>
                  <a:cubicBezTo>
                    <a:pt x="32417" y="52677"/>
                    <a:pt x="32996" y="40714"/>
                    <a:pt x="36469" y="29137"/>
                  </a:cubicBezTo>
                  <a:cubicBezTo>
                    <a:pt x="38013" y="23541"/>
                    <a:pt x="40521" y="17945"/>
                    <a:pt x="43609" y="12928"/>
                  </a:cubicBezTo>
                  <a:cubicBezTo>
                    <a:pt x="46696" y="7719"/>
                    <a:pt x="50748" y="3281"/>
                    <a:pt x="555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0"/>
            <p:cNvSpPr/>
            <p:nvPr/>
          </p:nvSpPr>
          <p:spPr>
            <a:xfrm>
              <a:off x="1911800" y="4020050"/>
              <a:ext cx="1220450" cy="654575"/>
            </a:xfrm>
            <a:custGeom>
              <a:rect b="b" l="l" r="r" t="t"/>
              <a:pathLst>
                <a:path extrusionOk="0" h="26183" w="48818">
                  <a:moveTo>
                    <a:pt x="48818" y="0"/>
                  </a:moveTo>
                  <a:lnTo>
                    <a:pt x="48818" y="0"/>
                  </a:lnTo>
                  <a:cubicBezTo>
                    <a:pt x="45538" y="3474"/>
                    <a:pt x="42064" y="6561"/>
                    <a:pt x="38205" y="9455"/>
                  </a:cubicBezTo>
                  <a:cubicBezTo>
                    <a:pt x="30873" y="15244"/>
                    <a:pt x="22576" y="19489"/>
                    <a:pt x="13700" y="22576"/>
                  </a:cubicBezTo>
                  <a:cubicBezTo>
                    <a:pt x="9262" y="23927"/>
                    <a:pt x="4631" y="25085"/>
                    <a:pt x="0" y="25856"/>
                  </a:cubicBezTo>
                  <a:cubicBezTo>
                    <a:pt x="1809" y="26074"/>
                    <a:pt x="3618" y="26182"/>
                    <a:pt x="5427" y="26182"/>
                  </a:cubicBezTo>
                  <a:cubicBezTo>
                    <a:pt x="8442" y="26182"/>
                    <a:pt x="11457" y="25881"/>
                    <a:pt x="14472" y="25278"/>
                  </a:cubicBezTo>
                  <a:cubicBezTo>
                    <a:pt x="24119" y="23155"/>
                    <a:pt x="32995" y="18524"/>
                    <a:pt x="40135" y="11771"/>
                  </a:cubicBezTo>
                  <a:cubicBezTo>
                    <a:pt x="43608" y="8297"/>
                    <a:pt x="46502" y="4438"/>
                    <a:pt x="488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0"/>
            <p:cNvSpPr/>
            <p:nvPr/>
          </p:nvSpPr>
          <p:spPr>
            <a:xfrm>
              <a:off x="3744875" y="1603950"/>
              <a:ext cx="1630500" cy="240550"/>
            </a:xfrm>
            <a:custGeom>
              <a:rect b="b" l="l" r="r" t="t"/>
              <a:pathLst>
                <a:path extrusionOk="0" h="9622" w="65220">
                  <a:moveTo>
                    <a:pt x="40615" y="1"/>
                  </a:moveTo>
                  <a:cubicBezTo>
                    <a:pt x="32122" y="1"/>
                    <a:pt x="23767" y="1122"/>
                    <a:pt x="15630" y="3447"/>
                  </a:cubicBezTo>
                  <a:cubicBezTo>
                    <a:pt x="10227" y="4990"/>
                    <a:pt x="5017" y="7113"/>
                    <a:pt x="0" y="9621"/>
                  </a:cubicBezTo>
                  <a:cubicBezTo>
                    <a:pt x="5403" y="8464"/>
                    <a:pt x="10806" y="7113"/>
                    <a:pt x="16208" y="6148"/>
                  </a:cubicBezTo>
                  <a:cubicBezTo>
                    <a:pt x="21611" y="5183"/>
                    <a:pt x="27014" y="4411"/>
                    <a:pt x="32417" y="4026"/>
                  </a:cubicBezTo>
                  <a:cubicBezTo>
                    <a:pt x="37819" y="3447"/>
                    <a:pt x="43222" y="3254"/>
                    <a:pt x="48818" y="3254"/>
                  </a:cubicBezTo>
                  <a:cubicBezTo>
                    <a:pt x="54221" y="3254"/>
                    <a:pt x="59816" y="3447"/>
                    <a:pt x="65219" y="3833"/>
                  </a:cubicBezTo>
                  <a:cubicBezTo>
                    <a:pt x="60009" y="2096"/>
                    <a:pt x="54414" y="938"/>
                    <a:pt x="49011" y="359"/>
                  </a:cubicBezTo>
                  <a:cubicBezTo>
                    <a:pt x="46199" y="121"/>
                    <a:pt x="43400" y="1"/>
                    <a:pt x="40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50"/>
            <p:cNvSpPr/>
            <p:nvPr/>
          </p:nvSpPr>
          <p:spPr>
            <a:xfrm>
              <a:off x="3556725" y="3267525"/>
              <a:ext cx="361825" cy="868325"/>
            </a:xfrm>
            <a:custGeom>
              <a:rect b="b" l="l" r="r" t="t"/>
              <a:pathLst>
                <a:path extrusionOk="0" h="34733" w="14473">
                  <a:moveTo>
                    <a:pt x="14473" y="0"/>
                  </a:moveTo>
                  <a:lnTo>
                    <a:pt x="10806" y="193"/>
                  </a:lnTo>
                  <a:cubicBezTo>
                    <a:pt x="11964" y="12735"/>
                    <a:pt x="8105" y="25277"/>
                    <a:pt x="1" y="34732"/>
                  </a:cubicBezTo>
                  <a:cubicBezTo>
                    <a:pt x="9456" y="25663"/>
                    <a:pt x="14473" y="13121"/>
                    <a:pt x="144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60" name="Shape 56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561" name="Shape 561"/>
        <p:cNvGrpSpPr/>
        <p:nvPr/>
      </p:nvGrpSpPr>
      <p:grpSpPr>
        <a:xfrm>
          <a:off x="0" y="0"/>
          <a:ext cx="0" cy="0"/>
          <a:chOff x="0" y="0"/>
          <a:chExt cx="0" cy="0"/>
        </a:xfrm>
      </p:grpSpPr>
      <p:sp>
        <p:nvSpPr>
          <p:cNvPr id="562" name="Google Shape;562;p52"/>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2"/>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64" name="Google Shape;564;p52"/>
          <p:cNvSpPr txBox="1"/>
          <p:nvPr>
            <p:ph idx="1" type="subTitle"/>
          </p:nvPr>
        </p:nvSpPr>
        <p:spPr>
          <a:xfrm>
            <a:off x="3370575" y="2139140"/>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5" name="Google Shape;565;p52"/>
          <p:cNvSpPr txBox="1"/>
          <p:nvPr>
            <p:ph idx="2" type="subTitle"/>
          </p:nvPr>
        </p:nvSpPr>
        <p:spPr>
          <a:xfrm>
            <a:off x="3370575" y="2371069"/>
            <a:ext cx="243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6" name="Google Shape;566;p52"/>
          <p:cNvSpPr txBox="1"/>
          <p:nvPr>
            <p:ph idx="3" type="subTitle"/>
          </p:nvPr>
        </p:nvSpPr>
        <p:spPr>
          <a:xfrm>
            <a:off x="5985600" y="2139140"/>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7" name="Google Shape;567;p52"/>
          <p:cNvSpPr txBox="1"/>
          <p:nvPr>
            <p:ph idx="4" type="subTitle"/>
          </p:nvPr>
        </p:nvSpPr>
        <p:spPr>
          <a:xfrm>
            <a:off x="5985600" y="2371069"/>
            <a:ext cx="243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8" name="Google Shape;568;p52"/>
          <p:cNvSpPr txBox="1"/>
          <p:nvPr>
            <p:ph idx="5" type="subTitle"/>
          </p:nvPr>
        </p:nvSpPr>
        <p:spPr>
          <a:xfrm>
            <a:off x="3370575" y="3533165"/>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9" name="Google Shape;569;p52"/>
          <p:cNvSpPr txBox="1"/>
          <p:nvPr>
            <p:ph idx="6" type="subTitle"/>
          </p:nvPr>
        </p:nvSpPr>
        <p:spPr>
          <a:xfrm>
            <a:off x="3370575" y="3765094"/>
            <a:ext cx="243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0" name="Google Shape;570;p52"/>
          <p:cNvSpPr txBox="1"/>
          <p:nvPr>
            <p:ph idx="7" type="subTitle"/>
          </p:nvPr>
        </p:nvSpPr>
        <p:spPr>
          <a:xfrm>
            <a:off x="5985600" y="3533165"/>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1" name="Google Shape;571;p52"/>
          <p:cNvSpPr txBox="1"/>
          <p:nvPr>
            <p:ph idx="8" type="subTitle"/>
          </p:nvPr>
        </p:nvSpPr>
        <p:spPr>
          <a:xfrm>
            <a:off x="5985600" y="3765094"/>
            <a:ext cx="243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572" name="Shape 572"/>
        <p:cNvGrpSpPr/>
        <p:nvPr/>
      </p:nvGrpSpPr>
      <p:grpSpPr>
        <a:xfrm>
          <a:off x="0" y="0"/>
          <a:ext cx="0" cy="0"/>
          <a:chOff x="0" y="0"/>
          <a:chExt cx="0" cy="0"/>
        </a:xfrm>
      </p:grpSpPr>
      <p:sp>
        <p:nvSpPr>
          <p:cNvPr id="573" name="Google Shape;573;p53"/>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3"/>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75" name="Google Shape;575;p53"/>
          <p:cNvSpPr txBox="1"/>
          <p:nvPr>
            <p:ph idx="1" type="subTitle"/>
          </p:nvPr>
        </p:nvSpPr>
        <p:spPr>
          <a:xfrm>
            <a:off x="763650" y="2010838"/>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6" name="Google Shape;576;p53"/>
          <p:cNvSpPr txBox="1"/>
          <p:nvPr>
            <p:ph idx="2" type="subTitle"/>
          </p:nvPr>
        </p:nvSpPr>
        <p:spPr>
          <a:xfrm>
            <a:off x="984450" y="2254775"/>
            <a:ext cx="1996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7" name="Google Shape;577;p53"/>
          <p:cNvSpPr txBox="1"/>
          <p:nvPr>
            <p:ph idx="3" type="subTitle"/>
          </p:nvPr>
        </p:nvSpPr>
        <p:spPr>
          <a:xfrm>
            <a:off x="3136925" y="2010838"/>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8" name="Google Shape;578;p53"/>
          <p:cNvSpPr txBox="1"/>
          <p:nvPr>
            <p:ph idx="4" type="subTitle"/>
          </p:nvPr>
        </p:nvSpPr>
        <p:spPr>
          <a:xfrm>
            <a:off x="3357725" y="2254775"/>
            <a:ext cx="1996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9" name="Google Shape;579;p53"/>
          <p:cNvSpPr txBox="1"/>
          <p:nvPr>
            <p:ph idx="5" type="subTitle"/>
          </p:nvPr>
        </p:nvSpPr>
        <p:spPr>
          <a:xfrm>
            <a:off x="1950325" y="3462800"/>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0" name="Google Shape;580;p53"/>
          <p:cNvSpPr txBox="1"/>
          <p:nvPr>
            <p:ph idx="6" type="subTitle"/>
          </p:nvPr>
        </p:nvSpPr>
        <p:spPr>
          <a:xfrm>
            <a:off x="2171100" y="3706738"/>
            <a:ext cx="1996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
    <p:spTree>
      <p:nvGrpSpPr>
        <p:cNvPr id="581" name="Shape 581"/>
        <p:cNvGrpSpPr/>
        <p:nvPr/>
      </p:nvGrpSpPr>
      <p:grpSpPr>
        <a:xfrm>
          <a:off x="0" y="0"/>
          <a:ext cx="0" cy="0"/>
          <a:chOff x="0" y="0"/>
          <a:chExt cx="0" cy="0"/>
        </a:xfrm>
      </p:grpSpPr>
      <p:sp>
        <p:nvSpPr>
          <p:cNvPr id="582" name="Google Shape;582;p54"/>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54"/>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atin typeface="Montserrat"/>
                <a:ea typeface="Montserrat"/>
                <a:cs typeface="Montserrat"/>
                <a:sym typeface="Montserrat"/>
              </a:defRPr>
            </a:lvl2pPr>
            <a:lvl3pPr lvl="2" algn="l">
              <a:lnSpc>
                <a:spcPct val="100000"/>
              </a:lnSpc>
              <a:spcBef>
                <a:spcPts val="0"/>
              </a:spcBef>
              <a:spcAft>
                <a:spcPts val="0"/>
              </a:spcAft>
              <a:buSzPts val="3000"/>
              <a:buNone/>
              <a:defRPr>
                <a:latin typeface="Montserrat"/>
                <a:ea typeface="Montserrat"/>
                <a:cs typeface="Montserrat"/>
                <a:sym typeface="Montserrat"/>
              </a:defRPr>
            </a:lvl3pPr>
            <a:lvl4pPr lvl="3" algn="l">
              <a:lnSpc>
                <a:spcPct val="100000"/>
              </a:lnSpc>
              <a:spcBef>
                <a:spcPts val="0"/>
              </a:spcBef>
              <a:spcAft>
                <a:spcPts val="0"/>
              </a:spcAft>
              <a:buSzPts val="3000"/>
              <a:buNone/>
              <a:defRPr>
                <a:latin typeface="Montserrat"/>
                <a:ea typeface="Montserrat"/>
                <a:cs typeface="Montserrat"/>
                <a:sym typeface="Montserrat"/>
              </a:defRPr>
            </a:lvl4pPr>
            <a:lvl5pPr lvl="4" algn="l">
              <a:lnSpc>
                <a:spcPct val="100000"/>
              </a:lnSpc>
              <a:spcBef>
                <a:spcPts val="0"/>
              </a:spcBef>
              <a:spcAft>
                <a:spcPts val="0"/>
              </a:spcAft>
              <a:buSzPts val="3000"/>
              <a:buNone/>
              <a:defRPr>
                <a:latin typeface="Montserrat"/>
                <a:ea typeface="Montserrat"/>
                <a:cs typeface="Montserrat"/>
                <a:sym typeface="Montserrat"/>
              </a:defRPr>
            </a:lvl5pPr>
            <a:lvl6pPr lvl="5" algn="l">
              <a:lnSpc>
                <a:spcPct val="100000"/>
              </a:lnSpc>
              <a:spcBef>
                <a:spcPts val="0"/>
              </a:spcBef>
              <a:spcAft>
                <a:spcPts val="0"/>
              </a:spcAft>
              <a:buSzPts val="3000"/>
              <a:buNone/>
              <a:defRPr>
                <a:latin typeface="Montserrat"/>
                <a:ea typeface="Montserrat"/>
                <a:cs typeface="Montserrat"/>
                <a:sym typeface="Montserrat"/>
              </a:defRPr>
            </a:lvl6pPr>
            <a:lvl7pPr lvl="6" algn="l">
              <a:lnSpc>
                <a:spcPct val="100000"/>
              </a:lnSpc>
              <a:spcBef>
                <a:spcPts val="0"/>
              </a:spcBef>
              <a:spcAft>
                <a:spcPts val="0"/>
              </a:spcAft>
              <a:buSzPts val="3000"/>
              <a:buNone/>
              <a:defRPr>
                <a:latin typeface="Montserrat"/>
                <a:ea typeface="Montserrat"/>
                <a:cs typeface="Montserrat"/>
                <a:sym typeface="Montserrat"/>
              </a:defRPr>
            </a:lvl7pPr>
            <a:lvl8pPr lvl="7" algn="l">
              <a:lnSpc>
                <a:spcPct val="100000"/>
              </a:lnSpc>
              <a:spcBef>
                <a:spcPts val="0"/>
              </a:spcBef>
              <a:spcAft>
                <a:spcPts val="0"/>
              </a:spcAft>
              <a:buSzPts val="3000"/>
              <a:buNone/>
              <a:defRPr>
                <a:latin typeface="Montserrat"/>
                <a:ea typeface="Montserrat"/>
                <a:cs typeface="Montserrat"/>
                <a:sym typeface="Montserrat"/>
              </a:defRPr>
            </a:lvl8pPr>
            <a:lvl9pPr lvl="8" algn="l">
              <a:lnSpc>
                <a:spcPct val="100000"/>
              </a:lnSpc>
              <a:spcBef>
                <a:spcPts val="0"/>
              </a:spcBef>
              <a:spcAft>
                <a:spcPts val="0"/>
              </a:spcAft>
              <a:buSzPts val="3000"/>
              <a:buNone/>
              <a:defRPr>
                <a:latin typeface="Montserrat"/>
                <a:ea typeface="Montserrat"/>
                <a:cs typeface="Montserrat"/>
                <a:sym typeface="Montserrat"/>
              </a:defRPr>
            </a:lvl9pPr>
          </a:lstStyle>
          <a:p/>
        </p:txBody>
      </p:sp>
      <p:grpSp>
        <p:nvGrpSpPr>
          <p:cNvPr id="584" name="Google Shape;584;p54"/>
          <p:cNvGrpSpPr/>
          <p:nvPr/>
        </p:nvGrpSpPr>
        <p:grpSpPr>
          <a:xfrm rot="-7304592">
            <a:off x="7754158" y="-588800"/>
            <a:ext cx="762780" cy="1564067"/>
            <a:chOff x="2392800" y="238125"/>
            <a:chExt cx="2677175" cy="5084850"/>
          </a:xfrm>
        </p:grpSpPr>
        <p:sp>
          <p:nvSpPr>
            <p:cNvPr id="585" name="Google Shape;585;p54"/>
            <p:cNvSpPr/>
            <p:nvPr/>
          </p:nvSpPr>
          <p:spPr>
            <a:xfrm>
              <a:off x="2526350" y="690275"/>
              <a:ext cx="1198100" cy="4632700"/>
            </a:xfrm>
            <a:custGeom>
              <a:rect b="b" l="l" r="r" t="t"/>
              <a:pathLst>
                <a:path extrusionOk="0" h="185308" w="47924">
                  <a:moveTo>
                    <a:pt x="35055" y="1"/>
                  </a:moveTo>
                  <a:cubicBezTo>
                    <a:pt x="33546" y="1"/>
                    <a:pt x="31869" y="1290"/>
                    <a:pt x="32203" y="3183"/>
                  </a:cubicBezTo>
                  <a:cubicBezTo>
                    <a:pt x="42560" y="64402"/>
                    <a:pt x="31648" y="127286"/>
                    <a:pt x="1131" y="181292"/>
                  </a:cubicBezTo>
                  <a:cubicBezTo>
                    <a:pt x="0" y="183428"/>
                    <a:pt x="1772" y="185308"/>
                    <a:pt x="3546" y="185308"/>
                  </a:cubicBezTo>
                  <a:cubicBezTo>
                    <a:pt x="4384" y="185308"/>
                    <a:pt x="5221" y="184889"/>
                    <a:pt x="5755" y="183881"/>
                  </a:cubicBezTo>
                  <a:lnTo>
                    <a:pt x="5570" y="183881"/>
                  </a:lnTo>
                  <a:cubicBezTo>
                    <a:pt x="36642" y="128581"/>
                    <a:pt x="47924" y="64402"/>
                    <a:pt x="37197" y="1889"/>
                  </a:cubicBezTo>
                  <a:cubicBezTo>
                    <a:pt x="36976" y="564"/>
                    <a:pt x="36052" y="1"/>
                    <a:pt x="350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54"/>
            <p:cNvSpPr/>
            <p:nvPr/>
          </p:nvSpPr>
          <p:spPr>
            <a:xfrm>
              <a:off x="3430500" y="641425"/>
              <a:ext cx="899675" cy="1623425"/>
            </a:xfrm>
            <a:custGeom>
              <a:rect b="b" l="l" r="r" t="t"/>
              <a:pathLst>
                <a:path extrusionOk="0" h="64937" w="35987">
                  <a:moveTo>
                    <a:pt x="24544" y="0"/>
                  </a:moveTo>
                  <a:cubicBezTo>
                    <a:pt x="22975" y="0"/>
                    <a:pt x="21451" y="1220"/>
                    <a:pt x="22115" y="3103"/>
                  </a:cubicBezTo>
                  <a:cubicBezTo>
                    <a:pt x="30068" y="25112"/>
                    <a:pt x="22300" y="47676"/>
                    <a:pt x="2325" y="60068"/>
                  </a:cubicBezTo>
                  <a:cubicBezTo>
                    <a:pt x="0" y="61463"/>
                    <a:pt x="1442" y="64936"/>
                    <a:pt x="3712" y="64936"/>
                  </a:cubicBezTo>
                  <a:cubicBezTo>
                    <a:pt x="4151" y="64936"/>
                    <a:pt x="4620" y="64806"/>
                    <a:pt x="5100" y="64507"/>
                  </a:cubicBezTo>
                  <a:cubicBezTo>
                    <a:pt x="26554" y="51745"/>
                    <a:pt x="35987" y="25297"/>
                    <a:pt x="27109" y="1808"/>
                  </a:cubicBezTo>
                  <a:cubicBezTo>
                    <a:pt x="26664" y="547"/>
                    <a:pt x="25594" y="0"/>
                    <a:pt x="245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4"/>
            <p:cNvSpPr/>
            <p:nvPr/>
          </p:nvSpPr>
          <p:spPr>
            <a:xfrm>
              <a:off x="2800700" y="860025"/>
              <a:ext cx="748350" cy="784950"/>
            </a:xfrm>
            <a:custGeom>
              <a:rect b="b" l="l" r="r" t="t"/>
              <a:pathLst>
                <a:path extrusionOk="0" h="31398" w="29934">
                  <a:moveTo>
                    <a:pt x="3119" y="0"/>
                  </a:moveTo>
                  <a:cubicBezTo>
                    <a:pt x="1627" y="0"/>
                    <a:pt x="0" y="1260"/>
                    <a:pt x="330" y="3237"/>
                  </a:cubicBezTo>
                  <a:cubicBezTo>
                    <a:pt x="2364" y="16923"/>
                    <a:pt x="12351" y="28020"/>
                    <a:pt x="25853" y="31349"/>
                  </a:cubicBezTo>
                  <a:cubicBezTo>
                    <a:pt x="26036" y="31382"/>
                    <a:pt x="26213" y="31397"/>
                    <a:pt x="26382" y="31397"/>
                  </a:cubicBezTo>
                  <a:cubicBezTo>
                    <a:pt x="29113" y="31397"/>
                    <a:pt x="29934" y="27400"/>
                    <a:pt x="27148" y="26356"/>
                  </a:cubicBezTo>
                  <a:cubicBezTo>
                    <a:pt x="15496" y="23581"/>
                    <a:pt x="6803" y="13779"/>
                    <a:pt x="5323" y="1942"/>
                  </a:cubicBezTo>
                  <a:cubicBezTo>
                    <a:pt x="5098" y="590"/>
                    <a:pt x="4140" y="0"/>
                    <a:pt x="31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4"/>
            <p:cNvSpPr/>
            <p:nvPr/>
          </p:nvSpPr>
          <p:spPr>
            <a:xfrm>
              <a:off x="2693325" y="2072800"/>
              <a:ext cx="794550" cy="973850"/>
            </a:xfrm>
            <a:custGeom>
              <a:rect b="b" l="l" r="r" t="t"/>
              <a:pathLst>
                <a:path extrusionOk="0" h="38954" w="31782">
                  <a:moveTo>
                    <a:pt x="5207" y="0"/>
                  </a:moveTo>
                  <a:cubicBezTo>
                    <a:pt x="4201" y="0"/>
                    <a:pt x="3292" y="564"/>
                    <a:pt x="3145" y="1888"/>
                  </a:cubicBezTo>
                  <a:cubicBezTo>
                    <a:pt x="1" y="18719"/>
                    <a:pt x="10728" y="34995"/>
                    <a:pt x="27374" y="38879"/>
                  </a:cubicBezTo>
                  <a:cubicBezTo>
                    <a:pt x="27602" y="38929"/>
                    <a:pt x="27821" y="38953"/>
                    <a:pt x="28029" y="38953"/>
                  </a:cubicBezTo>
                  <a:cubicBezTo>
                    <a:pt x="30859" y="38953"/>
                    <a:pt x="31782" y="34574"/>
                    <a:pt x="28853" y="33885"/>
                  </a:cubicBezTo>
                  <a:cubicBezTo>
                    <a:pt x="14797" y="30926"/>
                    <a:pt x="5734" y="17424"/>
                    <a:pt x="8139" y="3183"/>
                  </a:cubicBezTo>
                  <a:cubicBezTo>
                    <a:pt x="8473" y="1290"/>
                    <a:pt x="6728" y="0"/>
                    <a:pt x="52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4"/>
            <p:cNvSpPr/>
            <p:nvPr/>
          </p:nvSpPr>
          <p:spPr>
            <a:xfrm>
              <a:off x="3312950" y="2922525"/>
              <a:ext cx="678175" cy="501525"/>
            </a:xfrm>
            <a:custGeom>
              <a:rect b="b" l="l" r="r" t="t"/>
              <a:pathLst>
                <a:path extrusionOk="0" h="20061" w="27127">
                  <a:moveTo>
                    <a:pt x="23918" y="1"/>
                  </a:moveTo>
                  <a:cubicBezTo>
                    <a:pt x="22901" y="1"/>
                    <a:pt x="21884" y="525"/>
                    <a:pt x="21454" y="1745"/>
                  </a:cubicBezTo>
                  <a:cubicBezTo>
                    <a:pt x="18309" y="9143"/>
                    <a:pt x="11281" y="14322"/>
                    <a:pt x="3328" y="14692"/>
                  </a:cubicBezTo>
                  <a:cubicBezTo>
                    <a:pt x="56" y="14874"/>
                    <a:pt x="0" y="20060"/>
                    <a:pt x="3162" y="20060"/>
                  </a:cubicBezTo>
                  <a:cubicBezTo>
                    <a:pt x="3217" y="20060"/>
                    <a:pt x="3272" y="20059"/>
                    <a:pt x="3328" y="20056"/>
                  </a:cubicBezTo>
                  <a:cubicBezTo>
                    <a:pt x="13686" y="19316"/>
                    <a:pt x="22748" y="12842"/>
                    <a:pt x="26447" y="3225"/>
                  </a:cubicBezTo>
                  <a:cubicBezTo>
                    <a:pt x="27126" y="1301"/>
                    <a:pt x="25521" y="1"/>
                    <a:pt x="2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4"/>
            <p:cNvSpPr/>
            <p:nvPr/>
          </p:nvSpPr>
          <p:spPr>
            <a:xfrm>
              <a:off x="3873475" y="1658950"/>
              <a:ext cx="932725" cy="289200"/>
            </a:xfrm>
            <a:custGeom>
              <a:rect b="b" l="l" r="r" t="t"/>
              <a:pathLst>
                <a:path extrusionOk="0" h="11568" w="37309">
                  <a:moveTo>
                    <a:pt x="33358" y="1"/>
                  </a:moveTo>
                  <a:cubicBezTo>
                    <a:pt x="32765" y="1"/>
                    <a:pt x="32148" y="203"/>
                    <a:pt x="31584" y="687"/>
                  </a:cubicBezTo>
                  <a:cubicBezTo>
                    <a:pt x="27163" y="4428"/>
                    <a:pt x="21491" y="6362"/>
                    <a:pt x="15761" y="6362"/>
                  </a:cubicBezTo>
                  <a:cubicBezTo>
                    <a:pt x="12142" y="6362"/>
                    <a:pt x="8501" y="5591"/>
                    <a:pt x="5136" y="4016"/>
                  </a:cubicBezTo>
                  <a:cubicBezTo>
                    <a:pt x="4723" y="3809"/>
                    <a:pt x="4317" y="3718"/>
                    <a:pt x="3932" y="3718"/>
                  </a:cubicBezTo>
                  <a:cubicBezTo>
                    <a:pt x="1562" y="3718"/>
                    <a:pt x="1" y="7182"/>
                    <a:pt x="2547" y="8455"/>
                  </a:cubicBezTo>
                  <a:cubicBezTo>
                    <a:pt x="6726" y="10544"/>
                    <a:pt x="11241" y="11567"/>
                    <a:pt x="15733" y="11567"/>
                  </a:cubicBezTo>
                  <a:cubicBezTo>
                    <a:pt x="22771" y="11567"/>
                    <a:pt x="29751" y="9056"/>
                    <a:pt x="35283" y="4201"/>
                  </a:cubicBezTo>
                  <a:cubicBezTo>
                    <a:pt x="37308" y="2610"/>
                    <a:pt x="35487" y="1"/>
                    <a:pt x="33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4"/>
            <p:cNvSpPr/>
            <p:nvPr/>
          </p:nvSpPr>
          <p:spPr>
            <a:xfrm>
              <a:off x="2392800" y="358325"/>
              <a:ext cx="647350" cy="651975"/>
            </a:xfrm>
            <a:custGeom>
              <a:rect b="b" l="l" r="r" t="t"/>
              <a:pathLst>
                <a:path extrusionOk="0" h="26079" w="25894">
                  <a:moveTo>
                    <a:pt x="12947" y="1"/>
                  </a:moveTo>
                  <a:cubicBezTo>
                    <a:pt x="5733" y="1"/>
                    <a:pt x="0" y="5919"/>
                    <a:pt x="0" y="12947"/>
                  </a:cubicBezTo>
                  <a:cubicBezTo>
                    <a:pt x="0" y="20160"/>
                    <a:pt x="5733" y="26079"/>
                    <a:pt x="12947" y="26079"/>
                  </a:cubicBezTo>
                  <a:cubicBezTo>
                    <a:pt x="20160" y="26079"/>
                    <a:pt x="25893" y="20160"/>
                    <a:pt x="25893" y="12947"/>
                  </a:cubicBezTo>
                  <a:cubicBezTo>
                    <a:pt x="25893" y="5919"/>
                    <a:pt x="20160" y="1"/>
                    <a:pt x="1294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54"/>
            <p:cNvSpPr/>
            <p:nvPr/>
          </p:nvSpPr>
          <p:spPr>
            <a:xfrm>
              <a:off x="3826150" y="238125"/>
              <a:ext cx="688975" cy="684325"/>
            </a:xfrm>
            <a:custGeom>
              <a:rect b="b" l="l" r="r" t="t"/>
              <a:pathLst>
                <a:path extrusionOk="0" h="27373" w="27559">
                  <a:moveTo>
                    <a:pt x="13872" y="0"/>
                  </a:moveTo>
                  <a:cubicBezTo>
                    <a:pt x="6289" y="0"/>
                    <a:pt x="1" y="6103"/>
                    <a:pt x="1" y="13686"/>
                  </a:cubicBezTo>
                  <a:cubicBezTo>
                    <a:pt x="1" y="21269"/>
                    <a:pt x="6289" y="27373"/>
                    <a:pt x="13872" y="27373"/>
                  </a:cubicBezTo>
                  <a:cubicBezTo>
                    <a:pt x="21270" y="27373"/>
                    <a:pt x="27559" y="21269"/>
                    <a:pt x="27559" y="13686"/>
                  </a:cubicBezTo>
                  <a:cubicBezTo>
                    <a:pt x="27559" y="6103"/>
                    <a:pt x="21270" y="0"/>
                    <a:pt x="138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4"/>
            <p:cNvSpPr/>
            <p:nvPr/>
          </p:nvSpPr>
          <p:spPr>
            <a:xfrm>
              <a:off x="4630700" y="1444925"/>
              <a:ext cx="439275" cy="439275"/>
            </a:xfrm>
            <a:custGeom>
              <a:rect b="b" l="l" r="r" t="t"/>
              <a:pathLst>
                <a:path extrusionOk="0" h="17571" w="17571">
                  <a:moveTo>
                    <a:pt x="8693" y="0"/>
                  </a:moveTo>
                  <a:cubicBezTo>
                    <a:pt x="3884" y="0"/>
                    <a:pt x="0" y="3884"/>
                    <a:pt x="0" y="8878"/>
                  </a:cubicBezTo>
                  <a:cubicBezTo>
                    <a:pt x="0" y="13687"/>
                    <a:pt x="3884" y="17571"/>
                    <a:pt x="8693" y="17571"/>
                  </a:cubicBezTo>
                  <a:cubicBezTo>
                    <a:pt x="13502" y="17571"/>
                    <a:pt x="17571" y="13687"/>
                    <a:pt x="17571" y="8878"/>
                  </a:cubicBezTo>
                  <a:cubicBezTo>
                    <a:pt x="17571" y="3884"/>
                    <a:pt x="13502" y="0"/>
                    <a:pt x="869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54"/>
            <p:cNvSpPr/>
            <p:nvPr/>
          </p:nvSpPr>
          <p:spPr>
            <a:xfrm>
              <a:off x="3826150" y="2730325"/>
              <a:ext cx="406925" cy="406925"/>
            </a:xfrm>
            <a:custGeom>
              <a:rect b="b" l="l" r="r" t="t"/>
              <a:pathLst>
                <a:path extrusionOk="0" h="16277" w="16277">
                  <a:moveTo>
                    <a:pt x="8139" y="1"/>
                  </a:moveTo>
                  <a:cubicBezTo>
                    <a:pt x="3700" y="1"/>
                    <a:pt x="1" y="3700"/>
                    <a:pt x="1" y="8139"/>
                  </a:cubicBezTo>
                  <a:cubicBezTo>
                    <a:pt x="1" y="12578"/>
                    <a:pt x="3700" y="16277"/>
                    <a:pt x="8139" y="16277"/>
                  </a:cubicBezTo>
                  <a:cubicBezTo>
                    <a:pt x="12578" y="16277"/>
                    <a:pt x="16277" y="12578"/>
                    <a:pt x="16277" y="8139"/>
                  </a:cubicBezTo>
                  <a:cubicBezTo>
                    <a:pt x="16277" y="3700"/>
                    <a:pt x="12578" y="1"/>
                    <a:pt x="813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54"/>
            <p:cNvSpPr/>
            <p:nvPr/>
          </p:nvSpPr>
          <p:spPr>
            <a:xfrm>
              <a:off x="2508375" y="1666875"/>
              <a:ext cx="596500" cy="601100"/>
            </a:xfrm>
            <a:custGeom>
              <a:rect b="b" l="l" r="r" t="t"/>
              <a:pathLst>
                <a:path extrusionOk="0" h="24044" w="23860">
                  <a:moveTo>
                    <a:pt x="11838" y="0"/>
                  </a:moveTo>
                  <a:cubicBezTo>
                    <a:pt x="5364" y="0"/>
                    <a:pt x="1" y="5364"/>
                    <a:pt x="1" y="12022"/>
                  </a:cubicBezTo>
                  <a:cubicBezTo>
                    <a:pt x="1" y="18680"/>
                    <a:pt x="5364" y="24044"/>
                    <a:pt x="11838" y="24044"/>
                  </a:cubicBezTo>
                  <a:cubicBezTo>
                    <a:pt x="18496" y="24044"/>
                    <a:pt x="23859" y="18680"/>
                    <a:pt x="23859" y="12022"/>
                  </a:cubicBezTo>
                  <a:cubicBezTo>
                    <a:pt x="23859" y="5364"/>
                    <a:pt x="18496" y="0"/>
                    <a:pt x="118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6" name="Google Shape;596;p54"/>
          <p:cNvGrpSpPr/>
          <p:nvPr/>
        </p:nvGrpSpPr>
        <p:grpSpPr>
          <a:xfrm flipH="1" rot="-5109793">
            <a:off x="8150804" y="-40746"/>
            <a:ext cx="1200509" cy="1177479"/>
            <a:chOff x="1124025" y="238125"/>
            <a:chExt cx="5272075" cy="5173200"/>
          </a:xfrm>
        </p:grpSpPr>
        <p:sp>
          <p:nvSpPr>
            <p:cNvPr id="597" name="Google Shape;597;p54"/>
            <p:cNvSpPr/>
            <p:nvPr/>
          </p:nvSpPr>
          <p:spPr>
            <a:xfrm>
              <a:off x="1124025" y="238125"/>
              <a:ext cx="5272075" cy="5173200"/>
            </a:xfrm>
            <a:custGeom>
              <a:rect b="b" l="l" r="r" t="t"/>
              <a:pathLst>
                <a:path extrusionOk="0" h="206928" w="210883">
                  <a:moveTo>
                    <a:pt x="210882" y="0"/>
                  </a:moveTo>
                  <a:cubicBezTo>
                    <a:pt x="160492" y="29523"/>
                    <a:pt x="89459" y="1332"/>
                    <a:pt x="42177" y="35295"/>
                  </a:cubicBezTo>
                  <a:cubicBezTo>
                    <a:pt x="20422" y="50834"/>
                    <a:pt x="8214" y="77249"/>
                    <a:pt x="4218" y="103665"/>
                  </a:cubicBezTo>
                  <a:cubicBezTo>
                    <a:pt x="0" y="130081"/>
                    <a:pt x="5550" y="160270"/>
                    <a:pt x="8436" y="186908"/>
                  </a:cubicBezTo>
                  <a:cubicBezTo>
                    <a:pt x="24825" y="200456"/>
                    <a:pt x="46633" y="206927"/>
                    <a:pt x="68751" y="206927"/>
                  </a:cubicBezTo>
                  <a:cubicBezTo>
                    <a:pt x="98457" y="206927"/>
                    <a:pt x="128723" y="195253"/>
                    <a:pt x="147174" y="173367"/>
                  </a:cubicBezTo>
                  <a:cubicBezTo>
                    <a:pt x="187352" y="125863"/>
                    <a:pt x="174477" y="50390"/>
                    <a:pt x="2108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54"/>
            <p:cNvSpPr/>
            <p:nvPr/>
          </p:nvSpPr>
          <p:spPr>
            <a:xfrm>
              <a:off x="1490275" y="892950"/>
              <a:ext cx="4456300" cy="4040075"/>
            </a:xfrm>
            <a:custGeom>
              <a:rect b="b" l="l" r="r" t="t"/>
              <a:pathLst>
                <a:path extrusionOk="0" h="161603" w="178252">
                  <a:moveTo>
                    <a:pt x="178252" y="1"/>
                  </a:moveTo>
                  <a:cubicBezTo>
                    <a:pt x="157163" y="3108"/>
                    <a:pt x="136963" y="9546"/>
                    <a:pt x="117873" y="18869"/>
                  </a:cubicBezTo>
                  <a:cubicBezTo>
                    <a:pt x="79692" y="37738"/>
                    <a:pt x="47283" y="67039"/>
                    <a:pt x="24863" y="103444"/>
                  </a:cubicBezTo>
                  <a:cubicBezTo>
                    <a:pt x="13542" y="121424"/>
                    <a:pt x="5107" y="140959"/>
                    <a:pt x="1" y="161603"/>
                  </a:cubicBezTo>
                  <a:cubicBezTo>
                    <a:pt x="29080" y="81690"/>
                    <a:pt x="95675" y="21089"/>
                    <a:pt x="178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54"/>
            <p:cNvSpPr/>
            <p:nvPr/>
          </p:nvSpPr>
          <p:spPr>
            <a:xfrm>
              <a:off x="2827725" y="726475"/>
              <a:ext cx="527225" cy="1698175"/>
            </a:xfrm>
            <a:custGeom>
              <a:rect b="b" l="l" r="r" t="t"/>
              <a:pathLst>
                <a:path extrusionOk="0" h="67927" w="21089">
                  <a:moveTo>
                    <a:pt x="20867" y="0"/>
                  </a:moveTo>
                  <a:cubicBezTo>
                    <a:pt x="12209" y="8658"/>
                    <a:pt x="5772" y="19535"/>
                    <a:pt x="2664" y="31522"/>
                  </a:cubicBezTo>
                  <a:cubicBezTo>
                    <a:pt x="888" y="37515"/>
                    <a:pt x="0" y="43509"/>
                    <a:pt x="222" y="49946"/>
                  </a:cubicBezTo>
                  <a:cubicBezTo>
                    <a:pt x="444" y="55940"/>
                    <a:pt x="1554" y="62155"/>
                    <a:pt x="3996" y="67926"/>
                  </a:cubicBezTo>
                  <a:lnTo>
                    <a:pt x="4218" y="67926"/>
                  </a:lnTo>
                  <a:cubicBezTo>
                    <a:pt x="3330" y="61933"/>
                    <a:pt x="2886" y="55940"/>
                    <a:pt x="2886" y="49946"/>
                  </a:cubicBezTo>
                  <a:cubicBezTo>
                    <a:pt x="3108" y="43953"/>
                    <a:pt x="3552" y="37959"/>
                    <a:pt x="4884" y="32188"/>
                  </a:cubicBezTo>
                  <a:cubicBezTo>
                    <a:pt x="7326" y="20201"/>
                    <a:pt x="13097" y="9102"/>
                    <a:pt x="210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54"/>
            <p:cNvSpPr/>
            <p:nvPr/>
          </p:nvSpPr>
          <p:spPr>
            <a:xfrm>
              <a:off x="3443725" y="726475"/>
              <a:ext cx="505025" cy="1237575"/>
            </a:xfrm>
            <a:custGeom>
              <a:rect b="b" l="l" r="r" t="t"/>
              <a:pathLst>
                <a:path extrusionOk="0" h="49503" w="20201">
                  <a:moveTo>
                    <a:pt x="19979" y="0"/>
                  </a:moveTo>
                  <a:cubicBezTo>
                    <a:pt x="13319" y="6216"/>
                    <a:pt x="7992" y="13763"/>
                    <a:pt x="4440" y="22198"/>
                  </a:cubicBezTo>
                  <a:cubicBezTo>
                    <a:pt x="2664" y="26416"/>
                    <a:pt x="1332" y="30856"/>
                    <a:pt x="666" y="35517"/>
                  </a:cubicBezTo>
                  <a:cubicBezTo>
                    <a:pt x="0" y="40179"/>
                    <a:pt x="0" y="44840"/>
                    <a:pt x="888" y="49502"/>
                  </a:cubicBezTo>
                  <a:lnTo>
                    <a:pt x="1332" y="49280"/>
                  </a:lnTo>
                  <a:cubicBezTo>
                    <a:pt x="1776" y="44840"/>
                    <a:pt x="2442" y="40401"/>
                    <a:pt x="3330" y="35961"/>
                  </a:cubicBezTo>
                  <a:cubicBezTo>
                    <a:pt x="4218" y="31744"/>
                    <a:pt x="5328" y="27304"/>
                    <a:pt x="6660" y="23308"/>
                  </a:cubicBezTo>
                  <a:cubicBezTo>
                    <a:pt x="9545" y="14651"/>
                    <a:pt x="14207" y="6882"/>
                    <a:pt x="2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4"/>
            <p:cNvSpPr/>
            <p:nvPr/>
          </p:nvSpPr>
          <p:spPr>
            <a:xfrm>
              <a:off x="2233925" y="931800"/>
              <a:ext cx="382950" cy="1970100"/>
            </a:xfrm>
            <a:custGeom>
              <a:rect b="b" l="l" r="r" t="t"/>
              <a:pathLst>
                <a:path extrusionOk="0" h="78804" w="15318">
                  <a:moveTo>
                    <a:pt x="15095" y="1"/>
                  </a:moveTo>
                  <a:cubicBezTo>
                    <a:pt x="6660" y="11322"/>
                    <a:pt x="1776" y="24641"/>
                    <a:pt x="666" y="38625"/>
                  </a:cubicBezTo>
                  <a:cubicBezTo>
                    <a:pt x="0" y="45729"/>
                    <a:pt x="444" y="52610"/>
                    <a:pt x="1998" y="59492"/>
                  </a:cubicBezTo>
                  <a:cubicBezTo>
                    <a:pt x="3552" y="66373"/>
                    <a:pt x="6216" y="72810"/>
                    <a:pt x="10212" y="78804"/>
                  </a:cubicBezTo>
                  <a:lnTo>
                    <a:pt x="10434" y="78804"/>
                  </a:lnTo>
                  <a:cubicBezTo>
                    <a:pt x="7770" y="72366"/>
                    <a:pt x="5994" y="65707"/>
                    <a:pt x="4662" y="59048"/>
                  </a:cubicBezTo>
                  <a:cubicBezTo>
                    <a:pt x="3330" y="52388"/>
                    <a:pt x="2886" y="45729"/>
                    <a:pt x="2886" y="38847"/>
                  </a:cubicBezTo>
                  <a:cubicBezTo>
                    <a:pt x="3552" y="25084"/>
                    <a:pt x="7770" y="11766"/>
                    <a:pt x="15317" y="223"/>
                  </a:cubicBezTo>
                  <a:lnTo>
                    <a:pt x="150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54"/>
            <p:cNvSpPr/>
            <p:nvPr/>
          </p:nvSpPr>
          <p:spPr>
            <a:xfrm>
              <a:off x="1667875" y="1442350"/>
              <a:ext cx="366300" cy="2003400"/>
            </a:xfrm>
            <a:custGeom>
              <a:rect b="b" l="l" r="r" t="t"/>
              <a:pathLst>
                <a:path extrusionOk="0" h="80136" w="14652">
                  <a:moveTo>
                    <a:pt x="9324" y="1"/>
                  </a:moveTo>
                  <a:cubicBezTo>
                    <a:pt x="2886" y="12654"/>
                    <a:pt x="0" y="26639"/>
                    <a:pt x="666" y="40845"/>
                  </a:cubicBezTo>
                  <a:cubicBezTo>
                    <a:pt x="888" y="47949"/>
                    <a:pt x="2220" y="54830"/>
                    <a:pt x="4440" y="61712"/>
                  </a:cubicBezTo>
                  <a:cubicBezTo>
                    <a:pt x="6660" y="68371"/>
                    <a:pt x="9990" y="74586"/>
                    <a:pt x="14429" y="80136"/>
                  </a:cubicBezTo>
                  <a:lnTo>
                    <a:pt x="14651" y="80136"/>
                  </a:lnTo>
                  <a:cubicBezTo>
                    <a:pt x="11543" y="73921"/>
                    <a:pt x="8880" y="67483"/>
                    <a:pt x="7104" y="60824"/>
                  </a:cubicBezTo>
                  <a:cubicBezTo>
                    <a:pt x="5106" y="54164"/>
                    <a:pt x="3774" y="47505"/>
                    <a:pt x="3108" y="40623"/>
                  </a:cubicBezTo>
                  <a:cubicBezTo>
                    <a:pt x="1776" y="26861"/>
                    <a:pt x="3996" y="12876"/>
                    <a:pt x="95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4"/>
            <p:cNvSpPr/>
            <p:nvPr/>
          </p:nvSpPr>
          <p:spPr>
            <a:xfrm>
              <a:off x="1401500" y="2940725"/>
              <a:ext cx="316350" cy="1137675"/>
            </a:xfrm>
            <a:custGeom>
              <a:rect b="b" l="l" r="r" t="t"/>
              <a:pathLst>
                <a:path extrusionOk="0" h="45507" w="12654">
                  <a:moveTo>
                    <a:pt x="1776" y="1"/>
                  </a:moveTo>
                  <a:cubicBezTo>
                    <a:pt x="0" y="7992"/>
                    <a:pt x="0" y="16205"/>
                    <a:pt x="1776" y="24197"/>
                  </a:cubicBezTo>
                  <a:cubicBezTo>
                    <a:pt x="2442" y="28192"/>
                    <a:pt x="3774" y="31966"/>
                    <a:pt x="5550" y="35740"/>
                  </a:cubicBezTo>
                  <a:cubicBezTo>
                    <a:pt x="7326" y="39291"/>
                    <a:pt x="9545" y="42621"/>
                    <a:pt x="12431" y="45507"/>
                  </a:cubicBezTo>
                  <a:lnTo>
                    <a:pt x="12653" y="45285"/>
                  </a:lnTo>
                  <a:cubicBezTo>
                    <a:pt x="11099" y="41733"/>
                    <a:pt x="9323" y="38181"/>
                    <a:pt x="7770" y="34630"/>
                  </a:cubicBezTo>
                  <a:cubicBezTo>
                    <a:pt x="6216" y="30856"/>
                    <a:pt x="4884" y="27304"/>
                    <a:pt x="3774" y="23531"/>
                  </a:cubicBezTo>
                  <a:cubicBezTo>
                    <a:pt x="1776" y="15983"/>
                    <a:pt x="1110" y="7992"/>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4"/>
            <p:cNvSpPr/>
            <p:nvPr/>
          </p:nvSpPr>
          <p:spPr>
            <a:xfrm>
              <a:off x="4226200" y="693175"/>
              <a:ext cx="765850" cy="754750"/>
            </a:xfrm>
            <a:custGeom>
              <a:rect b="b" l="l" r="r" t="t"/>
              <a:pathLst>
                <a:path extrusionOk="0" h="30190" w="30634">
                  <a:moveTo>
                    <a:pt x="30634" y="0"/>
                  </a:moveTo>
                  <a:cubicBezTo>
                    <a:pt x="23531" y="1998"/>
                    <a:pt x="16871" y="5772"/>
                    <a:pt x="11322" y="10878"/>
                  </a:cubicBezTo>
                  <a:cubicBezTo>
                    <a:pt x="8436" y="13319"/>
                    <a:pt x="5772" y="16205"/>
                    <a:pt x="3774" y="19313"/>
                  </a:cubicBezTo>
                  <a:cubicBezTo>
                    <a:pt x="1998" y="22642"/>
                    <a:pt x="667" y="26194"/>
                    <a:pt x="1" y="29968"/>
                  </a:cubicBezTo>
                  <a:lnTo>
                    <a:pt x="223" y="30190"/>
                  </a:lnTo>
                  <a:cubicBezTo>
                    <a:pt x="2220" y="26860"/>
                    <a:pt x="4218" y="23752"/>
                    <a:pt x="6216" y="20867"/>
                  </a:cubicBezTo>
                  <a:cubicBezTo>
                    <a:pt x="8214" y="17981"/>
                    <a:pt x="10434" y="15095"/>
                    <a:pt x="12875" y="12431"/>
                  </a:cubicBezTo>
                  <a:cubicBezTo>
                    <a:pt x="17759" y="7104"/>
                    <a:pt x="23975" y="2886"/>
                    <a:pt x="30634" y="222"/>
                  </a:cubicBezTo>
                  <a:lnTo>
                    <a:pt x="3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54"/>
            <p:cNvSpPr/>
            <p:nvPr/>
          </p:nvSpPr>
          <p:spPr>
            <a:xfrm>
              <a:off x="5053075" y="254750"/>
              <a:ext cx="1343025" cy="810275"/>
            </a:xfrm>
            <a:custGeom>
              <a:rect b="b" l="l" r="r" t="t"/>
              <a:pathLst>
                <a:path extrusionOk="0" h="32411" w="53721">
                  <a:moveTo>
                    <a:pt x="53720" y="1"/>
                  </a:moveTo>
                  <a:cubicBezTo>
                    <a:pt x="49946" y="3775"/>
                    <a:pt x="45729" y="6882"/>
                    <a:pt x="40845" y="9102"/>
                  </a:cubicBezTo>
                  <a:cubicBezTo>
                    <a:pt x="36184" y="11544"/>
                    <a:pt x="31522" y="13542"/>
                    <a:pt x="26638" y="15318"/>
                  </a:cubicBezTo>
                  <a:cubicBezTo>
                    <a:pt x="21533" y="17093"/>
                    <a:pt x="16649" y="19313"/>
                    <a:pt x="11988" y="21755"/>
                  </a:cubicBezTo>
                  <a:cubicBezTo>
                    <a:pt x="7326" y="24197"/>
                    <a:pt x="3108" y="27749"/>
                    <a:pt x="1" y="32188"/>
                  </a:cubicBezTo>
                  <a:lnTo>
                    <a:pt x="223" y="32410"/>
                  </a:lnTo>
                  <a:cubicBezTo>
                    <a:pt x="4218" y="29302"/>
                    <a:pt x="8658" y="26417"/>
                    <a:pt x="13320" y="24197"/>
                  </a:cubicBezTo>
                  <a:cubicBezTo>
                    <a:pt x="17981" y="21977"/>
                    <a:pt x="22643" y="19757"/>
                    <a:pt x="27526" y="17537"/>
                  </a:cubicBezTo>
                  <a:cubicBezTo>
                    <a:pt x="32410" y="15540"/>
                    <a:pt x="37072" y="13098"/>
                    <a:pt x="41733" y="10434"/>
                  </a:cubicBezTo>
                  <a:cubicBezTo>
                    <a:pt x="46173" y="7770"/>
                    <a:pt x="50168" y="4219"/>
                    <a:pt x="53720" y="223"/>
                  </a:cubicBezTo>
                  <a:lnTo>
                    <a:pt x="537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54"/>
            <p:cNvSpPr/>
            <p:nvPr/>
          </p:nvSpPr>
          <p:spPr>
            <a:xfrm>
              <a:off x="2994200" y="2423225"/>
              <a:ext cx="2552825" cy="446575"/>
            </a:xfrm>
            <a:custGeom>
              <a:rect b="b" l="l" r="r" t="t"/>
              <a:pathLst>
                <a:path extrusionOk="0" h="17863" w="102113">
                  <a:moveTo>
                    <a:pt x="13236" y="1"/>
                  </a:moveTo>
                  <a:cubicBezTo>
                    <a:pt x="8769" y="1"/>
                    <a:pt x="4329" y="611"/>
                    <a:pt x="1" y="1832"/>
                  </a:cubicBezTo>
                  <a:lnTo>
                    <a:pt x="1" y="2054"/>
                  </a:lnTo>
                  <a:cubicBezTo>
                    <a:pt x="2381" y="1810"/>
                    <a:pt x="4778" y="1684"/>
                    <a:pt x="7177" y="1684"/>
                  </a:cubicBezTo>
                  <a:cubicBezTo>
                    <a:pt x="13507" y="1684"/>
                    <a:pt x="19856" y="2565"/>
                    <a:pt x="25973" y="4496"/>
                  </a:cubicBezTo>
                  <a:cubicBezTo>
                    <a:pt x="34186" y="6716"/>
                    <a:pt x="42621" y="9824"/>
                    <a:pt x="50834" y="12487"/>
                  </a:cubicBezTo>
                  <a:cubicBezTo>
                    <a:pt x="59270" y="15595"/>
                    <a:pt x="68149" y="17371"/>
                    <a:pt x="77028" y="17815"/>
                  </a:cubicBezTo>
                  <a:cubicBezTo>
                    <a:pt x="77666" y="17847"/>
                    <a:pt x="78303" y="17863"/>
                    <a:pt x="78940" y="17863"/>
                  </a:cubicBezTo>
                  <a:cubicBezTo>
                    <a:pt x="87174" y="17863"/>
                    <a:pt x="95313" y="15213"/>
                    <a:pt x="102112" y="10268"/>
                  </a:cubicBezTo>
                  <a:lnTo>
                    <a:pt x="101890" y="10046"/>
                  </a:lnTo>
                  <a:cubicBezTo>
                    <a:pt x="95559" y="14266"/>
                    <a:pt x="88068" y="16663"/>
                    <a:pt x="80420" y="16663"/>
                  </a:cubicBezTo>
                  <a:cubicBezTo>
                    <a:pt x="79218" y="16663"/>
                    <a:pt x="78012" y="16604"/>
                    <a:pt x="76806" y="16483"/>
                  </a:cubicBezTo>
                  <a:cubicBezTo>
                    <a:pt x="68149" y="15817"/>
                    <a:pt x="59714" y="13819"/>
                    <a:pt x="51500" y="10490"/>
                  </a:cubicBezTo>
                  <a:cubicBezTo>
                    <a:pt x="43287" y="7160"/>
                    <a:pt x="35074" y="4274"/>
                    <a:pt x="26639" y="1832"/>
                  </a:cubicBezTo>
                  <a:cubicBezTo>
                    <a:pt x="22199" y="611"/>
                    <a:pt x="17704" y="1"/>
                    <a:pt x="13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54"/>
            <p:cNvSpPr/>
            <p:nvPr/>
          </p:nvSpPr>
          <p:spPr>
            <a:xfrm>
              <a:off x="4242850" y="1420150"/>
              <a:ext cx="1581650" cy="181750"/>
            </a:xfrm>
            <a:custGeom>
              <a:rect b="b" l="l" r="r" t="t"/>
              <a:pathLst>
                <a:path extrusionOk="0" h="7270" w="63266">
                  <a:moveTo>
                    <a:pt x="63043" y="1"/>
                  </a:moveTo>
                  <a:cubicBezTo>
                    <a:pt x="58825" y="3331"/>
                    <a:pt x="53720" y="5328"/>
                    <a:pt x="48392" y="5550"/>
                  </a:cubicBezTo>
                  <a:cubicBezTo>
                    <a:pt x="47504" y="5587"/>
                    <a:pt x="46610" y="5606"/>
                    <a:pt x="45713" y="5606"/>
                  </a:cubicBezTo>
                  <a:cubicBezTo>
                    <a:pt x="41227" y="5606"/>
                    <a:pt x="36664" y="5143"/>
                    <a:pt x="32410" y="4219"/>
                  </a:cubicBezTo>
                  <a:cubicBezTo>
                    <a:pt x="27082" y="3109"/>
                    <a:pt x="21755" y="1999"/>
                    <a:pt x="16205" y="1555"/>
                  </a:cubicBezTo>
                  <a:cubicBezTo>
                    <a:pt x="14977" y="1407"/>
                    <a:pt x="13749" y="1336"/>
                    <a:pt x="12526" y="1336"/>
                  </a:cubicBezTo>
                  <a:cubicBezTo>
                    <a:pt x="8221" y="1336"/>
                    <a:pt x="3976" y="2219"/>
                    <a:pt x="1" y="3775"/>
                  </a:cubicBezTo>
                  <a:lnTo>
                    <a:pt x="1" y="3997"/>
                  </a:lnTo>
                  <a:cubicBezTo>
                    <a:pt x="2473" y="3688"/>
                    <a:pt x="4946" y="3522"/>
                    <a:pt x="7418" y="3522"/>
                  </a:cubicBezTo>
                  <a:cubicBezTo>
                    <a:pt x="10273" y="3522"/>
                    <a:pt x="13128" y="3743"/>
                    <a:pt x="15983" y="4219"/>
                  </a:cubicBezTo>
                  <a:lnTo>
                    <a:pt x="31966" y="6438"/>
                  </a:lnTo>
                  <a:cubicBezTo>
                    <a:pt x="35326" y="6976"/>
                    <a:pt x="38687" y="7270"/>
                    <a:pt x="41998" y="7270"/>
                  </a:cubicBezTo>
                  <a:cubicBezTo>
                    <a:pt x="44155" y="7270"/>
                    <a:pt x="46291" y="7145"/>
                    <a:pt x="48392" y="6882"/>
                  </a:cubicBezTo>
                  <a:cubicBezTo>
                    <a:pt x="53942" y="6216"/>
                    <a:pt x="59047" y="3997"/>
                    <a:pt x="63265" y="223"/>
                  </a:cubicBezTo>
                  <a:lnTo>
                    <a:pt x="630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54"/>
            <p:cNvSpPr/>
            <p:nvPr/>
          </p:nvSpPr>
          <p:spPr>
            <a:xfrm>
              <a:off x="3510325" y="1923700"/>
              <a:ext cx="2186525" cy="290900"/>
            </a:xfrm>
            <a:custGeom>
              <a:rect b="b" l="l" r="r" t="t"/>
              <a:pathLst>
                <a:path extrusionOk="0" h="11636" w="87461">
                  <a:moveTo>
                    <a:pt x="16545" y="0"/>
                  </a:moveTo>
                  <a:cubicBezTo>
                    <a:pt x="10781" y="0"/>
                    <a:pt x="5143" y="1457"/>
                    <a:pt x="0" y="4277"/>
                  </a:cubicBezTo>
                  <a:lnTo>
                    <a:pt x="0" y="4499"/>
                  </a:lnTo>
                  <a:cubicBezTo>
                    <a:pt x="4471" y="3102"/>
                    <a:pt x="9206" y="2320"/>
                    <a:pt x="13927" y="2320"/>
                  </a:cubicBezTo>
                  <a:cubicBezTo>
                    <a:pt x="16708" y="2320"/>
                    <a:pt x="19483" y="2591"/>
                    <a:pt x="22198" y="3167"/>
                  </a:cubicBezTo>
                  <a:cubicBezTo>
                    <a:pt x="29524" y="4499"/>
                    <a:pt x="36849" y="6719"/>
                    <a:pt x="44174" y="8494"/>
                  </a:cubicBezTo>
                  <a:cubicBezTo>
                    <a:pt x="50781" y="10697"/>
                    <a:pt x="57749" y="11635"/>
                    <a:pt x="64753" y="11635"/>
                  </a:cubicBezTo>
                  <a:cubicBezTo>
                    <a:pt x="65514" y="11635"/>
                    <a:pt x="66276" y="11624"/>
                    <a:pt x="67038" y="11602"/>
                  </a:cubicBezTo>
                  <a:cubicBezTo>
                    <a:pt x="74808" y="11158"/>
                    <a:pt x="82133" y="7829"/>
                    <a:pt x="87461" y="2057"/>
                  </a:cubicBezTo>
                  <a:lnTo>
                    <a:pt x="87239" y="1835"/>
                  </a:lnTo>
                  <a:cubicBezTo>
                    <a:pt x="81689" y="7163"/>
                    <a:pt x="74586" y="10048"/>
                    <a:pt x="66816" y="10048"/>
                  </a:cubicBezTo>
                  <a:cubicBezTo>
                    <a:pt x="59269" y="10048"/>
                    <a:pt x="51722" y="8938"/>
                    <a:pt x="44618" y="6497"/>
                  </a:cubicBezTo>
                  <a:cubicBezTo>
                    <a:pt x="37515" y="3833"/>
                    <a:pt x="29967" y="1835"/>
                    <a:pt x="22420" y="503"/>
                  </a:cubicBezTo>
                  <a:cubicBezTo>
                    <a:pt x="20457" y="167"/>
                    <a:pt x="18494" y="0"/>
                    <a:pt x="16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54"/>
            <p:cNvSpPr/>
            <p:nvPr/>
          </p:nvSpPr>
          <p:spPr>
            <a:xfrm>
              <a:off x="2555800" y="2909850"/>
              <a:ext cx="2902425" cy="531550"/>
            </a:xfrm>
            <a:custGeom>
              <a:rect b="b" l="l" r="r" t="t"/>
              <a:pathLst>
                <a:path extrusionOk="0" h="21262" w="116097">
                  <a:moveTo>
                    <a:pt x="13743" y="1"/>
                  </a:moveTo>
                  <a:cubicBezTo>
                    <a:pt x="9093" y="1"/>
                    <a:pt x="4477" y="561"/>
                    <a:pt x="0" y="1680"/>
                  </a:cubicBezTo>
                  <a:lnTo>
                    <a:pt x="0" y="2124"/>
                  </a:lnTo>
                  <a:cubicBezTo>
                    <a:pt x="2673" y="1820"/>
                    <a:pt x="5362" y="1666"/>
                    <a:pt x="8054" y="1666"/>
                  </a:cubicBezTo>
                  <a:cubicBezTo>
                    <a:pt x="15201" y="1666"/>
                    <a:pt x="22368" y="2752"/>
                    <a:pt x="29302" y="5009"/>
                  </a:cubicBezTo>
                  <a:cubicBezTo>
                    <a:pt x="38847" y="7673"/>
                    <a:pt x="48170" y="11225"/>
                    <a:pt x="57715" y="14555"/>
                  </a:cubicBezTo>
                  <a:cubicBezTo>
                    <a:pt x="67261" y="18106"/>
                    <a:pt x="77250" y="20326"/>
                    <a:pt x="87461" y="21214"/>
                  </a:cubicBezTo>
                  <a:cubicBezTo>
                    <a:pt x="88174" y="21246"/>
                    <a:pt x="88889" y="21262"/>
                    <a:pt x="89604" y="21262"/>
                  </a:cubicBezTo>
                  <a:cubicBezTo>
                    <a:pt x="98900" y="21262"/>
                    <a:pt x="108264" y="18582"/>
                    <a:pt x="116096" y="13223"/>
                  </a:cubicBezTo>
                  <a:lnTo>
                    <a:pt x="115874" y="13001"/>
                  </a:lnTo>
                  <a:cubicBezTo>
                    <a:pt x="108777" y="17483"/>
                    <a:pt x="100580" y="19923"/>
                    <a:pt x="92208" y="19923"/>
                  </a:cubicBezTo>
                  <a:cubicBezTo>
                    <a:pt x="90630" y="19923"/>
                    <a:pt x="89045" y="19836"/>
                    <a:pt x="87461" y="19660"/>
                  </a:cubicBezTo>
                  <a:cubicBezTo>
                    <a:pt x="77472" y="18772"/>
                    <a:pt x="67705" y="16330"/>
                    <a:pt x="58603" y="12557"/>
                  </a:cubicBezTo>
                  <a:cubicBezTo>
                    <a:pt x="49280" y="8561"/>
                    <a:pt x="39735" y="5009"/>
                    <a:pt x="30190" y="2346"/>
                  </a:cubicBezTo>
                  <a:cubicBezTo>
                    <a:pt x="24779" y="783"/>
                    <a:pt x="19238" y="1"/>
                    <a:pt x="137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54"/>
            <p:cNvSpPr/>
            <p:nvPr/>
          </p:nvSpPr>
          <p:spPr>
            <a:xfrm>
              <a:off x="2122925" y="3511650"/>
              <a:ext cx="3141050" cy="522650"/>
            </a:xfrm>
            <a:custGeom>
              <a:rect b="b" l="l" r="r" t="t"/>
              <a:pathLst>
                <a:path extrusionOk="0" h="20906" w="125642">
                  <a:moveTo>
                    <a:pt x="14606" y="0"/>
                  </a:moveTo>
                  <a:cubicBezTo>
                    <a:pt x="9520" y="0"/>
                    <a:pt x="4480" y="1136"/>
                    <a:pt x="1" y="3579"/>
                  </a:cubicBezTo>
                  <a:lnTo>
                    <a:pt x="1" y="3801"/>
                  </a:lnTo>
                  <a:cubicBezTo>
                    <a:pt x="3830" y="2303"/>
                    <a:pt x="7784" y="1554"/>
                    <a:pt x="11769" y="1554"/>
                  </a:cubicBezTo>
                  <a:cubicBezTo>
                    <a:pt x="13098" y="1554"/>
                    <a:pt x="14430" y="1637"/>
                    <a:pt x="15761" y="1804"/>
                  </a:cubicBezTo>
                  <a:cubicBezTo>
                    <a:pt x="21089" y="2470"/>
                    <a:pt x="26195" y="3579"/>
                    <a:pt x="31300" y="5355"/>
                  </a:cubicBezTo>
                  <a:cubicBezTo>
                    <a:pt x="41511" y="8685"/>
                    <a:pt x="51722" y="12459"/>
                    <a:pt x="62155" y="15566"/>
                  </a:cubicBezTo>
                  <a:cubicBezTo>
                    <a:pt x="72589" y="18896"/>
                    <a:pt x="83466" y="20672"/>
                    <a:pt x="94343" y="20894"/>
                  </a:cubicBezTo>
                  <a:cubicBezTo>
                    <a:pt x="94740" y="20902"/>
                    <a:pt x="95136" y="20906"/>
                    <a:pt x="95532" y="20906"/>
                  </a:cubicBezTo>
                  <a:cubicBezTo>
                    <a:pt x="106218" y="20906"/>
                    <a:pt x="116652" y="18024"/>
                    <a:pt x="125642" y="12459"/>
                  </a:cubicBezTo>
                  <a:lnTo>
                    <a:pt x="125642" y="12237"/>
                  </a:lnTo>
                  <a:cubicBezTo>
                    <a:pt x="117061" y="17026"/>
                    <a:pt x="107583" y="19663"/>
                    <a:pt x="97853" y="19663"/>
                  </a:cubicBezTo>
                  <a:cubicBezTo>
                    <a:pt x="96760" y="19663"/>
                    <a:pt x="95663" y="19629"/>
                    <a:pt x="94565" y="19562"/>
                  </a:cubicBezTo>
                  <a:cubicBezTo>
                    <a:pt x="83910" y="19118"/>
                    <a:pt x="73255" y="17120"/>
                    <a:pt x="63043" y="13569"/>
                  </a:cubicBezTo>
                  <a:cubicBezTo>
                    <a:pt x="52832" y="10017"/>
                    <a:pt x="42843" y="5799"/>
                    <a:pt x="32188" y="2914"/>
                  </a:cubicBezTo>
                  <a:cubicBezTo>
                    <a:pt x="26860" y="1138"/>
                    <a:pt x="21533" y="250"/>
                    <a:pt x="15983" y="28"/>
                  </a:cubicBezTo>
                  <a:cubicBezTo>
                    <a:pt x="15524" y="9"/>
                    <a:pt x="15065" y="0"/>
                    <a:pt x="146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54"/>
            <p:cNvSpPr/>
            <p:nvPr/>
          </p:nvSpPr>
          <p:spPr>
            <a:xfrm>
              <a:off x="1801050" y="4061325"/>
              <a:ext cx="3041175" cy="657175"/>
            </a:xfrm>
            <a:custGeom>
              <a:rect b="b" l="l" r="r" t="t"/>
              <a:pathLst>
                <a:path extrusionOk="0" h="26287" w="121647">
                  <a:moveTo>
                    <a:pt x="14479" y="0"/>
                  </a:moveTo>
                  <a:cubicBezTo>
                    <a:pt x="9212" y="0"/>
                    <a:pt x="4006" y="1972"/>
                    <a:pt x="1" y="5344"/>
                  </a:cubicBezTo>
                  <a:lnTo>
                    <a:pt x="1" y="5566"/>
                  </a:lnTo>
                  <a:cubicBezTo>
                    <a:pt x="3871" y="3171"/>
                    <a:pt x="8199" y="1846"/>
                    <a:pt x="12606" y="1846"/>
                  </a:cubicBezTo>
                  <a:cubicBezTo>
                    <a:pt x="13508" y="1846"/>
                    <a:pt x="14413" y="1902"/>
                    <a:pt x="15318" y="2015"/>
                  </a:cubicBezTo>
                  <a:cubicBezTo>
                    <a:pt x="20645" y="2237"/>
                    <a:pt x="25751" y="3791"/>
                    <a:pt x="30412" y="6010"/>
                  </a:cubicBezTo>
                  <a:cubicBezTo>
                    <a:pt x="39957" y="10450"/>
                    <a:pt x="48837" y="17331"/>
                    <a:pt x="59048" y="21327"/>
                  </a:cubicBezTo>
                  <a:cubicBezTo>
                    <a:pt x="67184" y="24651"/>
                    <a:pt x="75768" y="26286"/>
                    <a:pt x="84311" y="26286"/>
                  </a:cubicBezTo>
                  <a:cubicBezTo>
                    <a:pt x="97445" y="26286"/>
                    <a:pt x="110483" y="22422"/>
                    <a:pt x="121646" y="14890"/>
                  </a:cubicBezTo>
                  <a:lnTo>
                    <a:pt x="121646" y="14668"/>
                  </a:lnTo>
                  <a:cubicBezTo>
                    <a:pt x="110842" y="21356"/>
                    <a:pt x="98546" y="24766"/>
                    <a:pt x="86228" y="24766"/>
                  </a:cubicBezTo>
                  <a:cubicBezTo>
                    <a:pt x="77289" y="24766"/>
                    <a:pt x="68337" y="22970"/>
                    <a:pt x="59936" y="19329"/>
                  </a:cubicBezTo>
                  <a:cubicBezTo>
                    <a:pt x="50169" y="15112"/>
                    <a:pt x="41733" y="7786"/>
                    <a:pt x="31522" y="3569"/>
                  </a:cubicBezTo>
                  <a:cubicBezTo>
                    <a:pt x="26417" y="1349"/>
                    <a:pt x="20867" y="17"/>
                    <a:pt x="15318" y="17"/>
                  </a:cubicBezTo>
                  <a:cubicBezTo>
                    <a:pt x="15038" y="6"/>
                    <a:pt x="14758" y="0"/>
                    <a:pt x="1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54"/>
            <p:cNvSpPr/>
            <p:nvPr/>
          </p:nvSpPr>
          <p:spPr>
            <a:xfrm>
              <a:off x="1551325" y="4638200"/>
              <a:ext cx="2591650" cy="604800"/>
            </a:xfrm>
            <a:custGeom>
              <a:rect b="b" l="l" r="r" t="t"/>
              <a:pathLst>
                <a:path extrusionOk="0" h="24192" w="103666">
                  <a:moveTo>
                    <a:pt x="13430" y="0"/>
                  </a:moveTo>
                  <a:cubicBezTo>
                    <a:pt x="13024" y="0"/>
                    <a:pt x="12617" y="9"/>
                    <a:pt x="12210" y="28"/>
                  </a:cubicBezTo>
                  <a:cubicBezTo>
                    <a:pt x="9768" y="250"/>
                    <a:pt x="7326" y="916"/>
                    <a:pt x="5106" y="1804"/>
                  </a:cubicBezTo>
                  <a:cubicBezTo>
                    <a:pt x="2887" y="2914"/>
                    <a:pt x="1111" y="4689"/>
                    <a:pt x="1" y="6687"/>
                  </a:cubicBezTo>
                  <a:lnTo>
                    <a:pt x="1" y="6687"/>
                  </a:lnTo>
                  <a:cubicBezTo>
                    <a:pt x="2935" y="3544"/>
                    <a:pt x="7056" y="1785"/>
                    <a:pt x="11430" y="1785"/>
                  </a:cubicBezTo>
                  <a:cubicBezTo>
                    <a:pt x="11689" y="1785"/>
                    <a:pt x="11949" y="1791"/>
                    <a:pt x="12210" y="1804"/>
                  </a:cubicBezTo>
                  <a:cubicBezTo>
                    <a:pt x="16649" y="1804"/>
                    <a:pt x="21089" y="3136"/>
                    <a:pt x="24863" y="5577"/>
                  </a:cubicBezTo>
                  <a:cubicBezTo>
                    <a:pt x="28858" y="7575"/>
                    <a:pt x="32410" y="10461"/>
                    <a:pt x="36406" y="13125"/>
                  </a:cubicBezTo>
                  <a:cubicBezTo>
                    <a:pt x="46827" y="20400"/>
                    <a:pt x="59338" y="24192"/>
                    <a:pt x="71933" y="24192"/>
                  </a:cubicBezTo>
                  <a:cubicBezTo>
                    <a:pt x="73558" y="24192"/>
                    <a:pt x="75183" y="24129"/>
                    <a:pt x="76806" y="24002"/>
                  </a:cubicBezTo>
                  <a:cubicBezTo>
                    <a:pt x="86351" y="23336"/>
                    <a:pt x="95453" y="20450"/>
                    <a:pt x="103666" y="15789"/>
                  </a:cubicBezTo>
                  <a:lnTo>
                    <a:pt x="103666" y="15567"/>
                  </a:lnTo>
                  <a:cubicBezTo>
                    <a:pt x="94419" y="20375"/>
                    <a:pt x="84215" y="22855"/>
                    <a:pt x="74002" y="22855"/>
                  </a:cubicBezTo>
                  <a:cubicBezTo>
                    <a:pt x="65826" y="22855"/>
                    <a:pt x="57645" y="21265"/>
                    <a:pt x="49946" y="18008"/>
                  </a:cubicBezTo>
                  <a:cubicBezTo>
                    <a:pt x="45729" y="16011"/>
                    <a:pt x="41733" y="13791"/>
                    <a:pt x="38181" y="11127"/>
                  </a:cubicBezTo>
                  <a:cubicBezTo>
                    <a:pt x="34408" y="8241"/>
                    <a:pt x="30412" y="5577"/>
                    <a:pt x="26195" y="3358"/>
                  </a:cubicBezTo>
                  <a:cubicBezTo>
                    <a:pt x="22328" y="1119"/>
                    <a:pt x="17903" y="0"/>
                    <a:pt x="13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3" name="Google Shape;613;p54"/>
          <p:cNvGrpSpPr/>
          <p:nvPr/>
        </p:nvGrpSpPr>
        <p:grpSpPr>
          <a:xfrm flipH="1" rot="1564534">
            <a:off x="8523966" y="-115808"/>
            <a:ext cx="1075451" cy="2271781"/>
            <a:chOff x="2773725" y="240525"/>
            <a:chExt cx="2096325" cy="5101625"/>
          </a:xfrm>
        </p:grpSpPr>
        <p:sp>
          <p:nvSpPr>
            <p:cNvPr id="614" name="Google Shape;614;p54"/>
            <p:cNvSpPr/>
            <p:nvPr/>
          </p:nvSpPr>
          <p:spPr>
            <a:xfrm>
              <a:off x="2773725" y="240525"/>
              <a:ext cx="2096325" cy="5101625"/>
            </a:xfrm>
            <a:custGeom>
              <a:rect b="b" l="l" r="r" t="t"/>
              <a:pathLst>
                <a:path extrusionOk="0" h="204065" w="83853">
                  <a:moveTo>
                    <a:pt x="34110" y="0"/>
                  </a:moveTo>
                  <a:cubicBezTo>
                    <a:pt x="28906" y="0"/>
                    <a:pt x="23698" y="1120"/>
                    <a:pt x="18864" y="3391"/>
                  </a:cubicBezTo>
                  <a:cubicBezTo>
                    <a:pt x="9670" y="17023"/>
                    <a:pt x="4756" y="33033"/>
                    <a:pt x="2379" y="49518"/>
                  </a:cubicBezTo>
                  <a:cubicBezTo>
                    <a:pt x="1" y="66637"/>
                    <a:pt x="159" y="83914"/>
                    <a:pt x="477" y="101192"/>
                  </a:cubicBezTo>
                  <a:cubicBezTo>
                    <a:pt x="5390" y="91206"/>
                    <a:pt x="12365" y="82171"/>
                    <a:pt x="20607" y="74721"/>
                  </a:cubicBezTo>
                  <a:lnTo>
                    <a:pt x="20607" y="74721"/>
                  </a:lnTo>
                  <a:cubicBezTo>
                    <a:pt x="19498" y="85658"/>
                    <a:pt x="14108" y="95485"/>
                    <a:pt x="9512" y="105630"/>
                  </a:cubicBezTo>
                  <a:cubicBezTo>
                    <a:pt x="5073" y="115775"/>
                    <a:pt x="1428" y="126870"/>
                    <a:pt x="4281" y="137649"/>
                  </a:cubicBezTo>
                  <a:cubicBezTo>
                    <a:pt x="7609" y="128455"/>
                    <a:pt x="13633" y="120530"/>
                    <a:pt x="21558" y="115141"/>
                  </a:cubicBezTo>
                  <a:lnTo>
                    <a:pt x="21558" y="115141"/>
                  </a:lnTo>
                  <a:cubicBezTo>
                    <a:pt x="13316" y="145892"/>
                    <a:pt x="19815" y="178703"/>
                    <a:pt x="39153" y="204065"/>
                  </a:cubicBezTo>
                  <a:cubicBezTo>
                    <a:pt x="48980" y="177118"/>
                    <a:pt x="53101" y="148586"/>
                    <a:pt x="51199" y="120054"/>
                  </a:cubicBezTo>
                  <a:lnTo>
                    <a:pt x="51199" y="120054"/>
                  </a:lnTo>
                  <a:cubicBezTo>
                    <a:pt x="58174" y="126078"/>
                    <a:pt x="62136" y="134796"/>
                    <a:pt x="62295" y="143989"/>
                  </a:cubicBezTo>
                  <a:cubicBezTo>
                    <a:pt x="72756" y="122908"/>
                    <a:pt x="71171" y="97705"/>
                    <a:pt x="58015" y="78208"/>
                  </a:cubicBezTo>
                  <a:lnTo>
                    <a:pt x="58015" y="78208"/>
                  </a:lnTo>
                  <a:cubicBezTo>
                    <a:pt x="64673" y="79793"/>
                    <a:pt x="70537" y="84390"/>
                    <a:pt x="73708" y="90572"/>
                  </a:cubicBezTo>
                  <a:cubicBezTo>
                    <a:pt x="83852" y="76623"/>
                    <a:pt x="81474" y="57443"/>
                    <a:pt x="76244" y="40958"/>
                  </a:cubicBezTo>
                  <a:cubicBezTo>
                    <a:pt x="71805" y="26692"/>
                    <a:pt x="64831" y="11951"/>
                    <a:pt x="51675" y="4501"/>
                  </a:cubicBezTo>
                  <a:cubicBezTo>
                    <a:pt x="46219" y="1517"/>
                    <a:pt x="40167" y="0"/>
                    <a:pt x="3411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54"/>
            <p:cNvSpPr/>
            <p:nvPr/>
          </p:nvSpPr>
          <p:spPr>
            <a:xfrm>
              <a:off x="3534575" y="380775"/>
              <a:ext cx="321000" cy="4933650"/>
            </a:xfrm>
            <a:custGeom>
              <a:rect b="b" l="l" r="r" t="t"/>
              <a:pathLst>
                <a:path extrusionOk="0" h="197346" w="12840">
                  <a:moveTo>
                    <a:pt x="793" y="0"/>
                  </a:moveTo>
                  <a:lnTo>
                    <a:pt x="793" y="0"/>
                  </a:lnTo>
                  <a:cubicBezTo>
                    <a:pt x="6500" y="6341"/>
                    <a:pt x="9987" y="14108"/>
                    <a:pt x="10779" y="22509"/>
                  </a:cubicBezTo>
                  <a:cubicBezTo>
                    <a:pt x="11572" y="30910"/>
                    <a:pt x="11572" y="39311"/>
                    <a:pt x="10462" y="47553"/>
                  </a:cubicBezTo>
                  <a:cubicBezTo>
                    <a:pt x="8877" y="64355"/>
                    <a:pt x="6182" y="80840"/>
                    <a:pt x="3805" y="97484"/>
                  </a:cubicBezTo>
                  <a:cubicBezTo>
                    <a:pt x="1269" y="114127"/>
                    <a:pt x="1" y="131088"/>
                    <a:pt x="159" y="147890"/>
                  </a:cubicBezTo>
                  <a:cubicBezTo>
                    <a:pt x="159" y="156291"/>
                    <a:pt x="952" y="164692"/>
                    <a:pt x="2220" y="173093"/>
                  </a:cubicBezTo>
                  <a:cubicBezTo>
                    <a:pt x="3646" y="181336"/>
                    <a:pt x="5865" y="189578"/>
                    <a:pt x="8877" y="197345"/>
                  </a:cubicBezTo>
                  <a:cubicBezTo>
                    <a:pt x="3805" y="181336"/>
                    <a:pt x="1427" y="164692"/>
                    <a:pt x="1586" y="147890"/>
                  </a:cubicBezTo>
                  <a:cubicBezTo>
                    <a:pt x="1903" y="131088"/>
                    <a:pt x="3171" y="114286"/>
                    <a:pt x="5865" y="97801"/>
                  </a:cubicBezTo>
                  <a:cubicBezTo>
                    <a:pt x="8085" y="81157"/>
                    <a:pt x="10779" y="64514"/>
                    <a:pt x="12047" y="47712"/>
                  </a:cubicBezTo>
                  <a:cubicBezTo>
                    <a:pt x="12840" y="39311"/>
                    <a:pt x="12840" y="30751"/>
                    <a:pt x="11730" y="22509"/>
                  </a:cubicBezTo>
                  <a:cubicBezTo>
                    <a:pt x="10304" y="14108"/>
                    <a:pt x="6975" y="5707"/>
                    <a:pt x="7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54"/>
            <p:cNvSpPr/>
            <p:nvPr/>
          </p:nvSpPr>
          <p:spPr>
            <a:xfrm>
              <a:off x="3154150" y="2207600"/>
              <a:ext cx="582550" cy="939200"/>
            </a:xfrm>
            <a:custGeom>
              <a:rect b="b" l="l" r="r" t="t"/>
              <a:pathLst>
                <a:path extrusionOk="0" h="37568" w="23302">
                  <a:moveTo>
                    <a:pt x="23302" y="0"/>
                  </a:moveTo>
                  <a:cubicBezTo>
                    <a:pt x="17595" y="4914"/>
                    <a:pt x="12682" y="10621"/>
                    <a:pt x="8719" y="17119"/>
                  </a:cubicBezTo>
                  <a:cubicBezTo>
                    <a:pt x="4756" y="23460"/>
                    <a:pt x="1744" y="30434"/>
                    <a:pt x="1" y="37567"/>
                  </a:cubicBezTo>
                  <a:cubicBezTo>
                    <a:pt x="6183" y="24094"/>
                    <a:pt x="13950" y="11572"/>
                    <a:pt x="233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54"/>
            <p:cNvSpPr/>
            <p:nvPr/>
          </p:nvSpPr>
          <p:spPr>
            <a:xfrm>
              <a:off x="3804050" y="2116450"/>
              <a:ext cx="598400" cy="1165075"/>
            </a:xfrm>
            <a:custGeom>
              <a:rect b="b" l="l" r="r" t="t"/>
              <a:pathLst>
                <a:path extrusionOk="0" h="46603" w="23936">
                  <a:moveTo>
                    <a:pt x="0" y="1"/>
                  </a:moveTo>
                  <a:cubicBezTo>
                    <a:pt x="3012" y="3329"/>
                    <a:pt x="5707" y="6817"/>
                    <a:pt x="8401" y="10304"/>
                  </a:cubicBezTo>
                  <a:cubicBezTo>
                    <a:pt x="10779" y="13950"/>
                    <a:pt x="13156" y="17754"/>
                    <a:pt x="15059" y="21717"/>
                  </a:cubicBezTo>
                  <a:cubicBezTo>
                    <a:pt x="17119" y="25679"/>
                    <a:pt x="18863" y="29642"/>
                    <a:pt x="20289" y="33763"/>
                  </a:cubicBezTo>
                  <a:lnTo>
                    <a:pt x="21399" y="36933"/>
                  </a:lnTo>
                  <a:lnTo>
                    <a:pt x="22350" y="40104"/>
                  </a:lnTo>
                  <a:lnTo>
                    <a:pt x="23143" y="43432"/>
                  </a:lnTo>
                  <a:cubicBezTo>
                    <a:pt x="23460" y="44383"/>
                    <a:pt x="23777" y="45493"/>
                    <a:pt x="23935" y="46603"/>
                  </a:cubicBezTo>
                  <a:cubicBezTo>
                    <a:pt x="23935" y="44383"/>
                    <a:pt x="23618" y="42164"/>
                    <a:pt x="23301" y="39945"/>
                  </a:cubicBezTo>
                  <a:lnTo>
                    <a:pt x="22667" y="36616"/>
                  </a:lnTo>
                  <a:lnTo>
                    <a:pt x="21716" y="33288"/>
                  </a:lnTo>
                  <a:cubicBezTo>
                    <a:pt x="20606" y="29008"/>
                    <a:pt x="18863" y="24887"/>
                    <a:pt x="16802" y="20924"/>
                  </a:cubicBezTo>
                  <a:cubicBezTo>
                    <a:pt x="14742" y="16961"/>
                    <a:pt x="12364" y="13157"/>
                    <a:pt x="9511" y="9511"/>
                  </a:cubicBezTo>
                  <a:cubicBezTo>
                    <a:pt x="6816" y="6024"/>
                    <a:pt x="3646" y="2854"/>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54"/>
            <p:cNvSpPr/>
            <p:nvPr/>
          </p:nvSpPr>
          <p:spPr>
            <a:xfrm>
              <a:off x="3827825" y="880075"/>
              <a:ext cx="681600" cy="1141300"/>
            </a:xfrm>
            <a:custGeom>
              <a:rect b="b" l="l" r="r" t="t"/>
              <a:pathLst>
                <a:path extrusionOk="0" h="45652" w="27264">
                  <a:moveTo>
                    <a:pt x="0" y="1"/>
                  </a:moveTo>
                  <a:cubicBezTo>
                    <a:pt x="3329" y="3171"/>
                    <a:pt x="6341" y="6499"/>
                    <a:pt x="9194" y="9987"/>
                  </a:cubicBezTo>
                  <a:cubicBezTo>
                    <a:pt x="12047" y="13474"/>
                    <a:pt x="14583" y="17120"/>
                    <a:pt x="16961" y="21082"/>
                  </a:cubicBezTo>
                  <a:cubicBezTo>
                    <a:pt x="19180" y="24887"/>
                    <a:pt x="21240" y="28849"/>
                    <a:pt x="22826" y="32971"/>
                  </a:cubicBezTo>
                  <a:lnTo>
                    <a:pt x="24094" y="35982"/>
                  </a:lnTo>
                  <a:lnTo>
                    <a:pt x="25203" y="39153"/>
                  </a:lnTo>
                  <a:lnTo>
                    <a:pt x="26313" y="42481"/>
                  </a:lnTo>
                  <a:cubicBezTo>
                    <a:pt x="26630" y="43432"/>
                    <a:pt x="26947" y="44542"/>
                    <a:pt x="27264" y="45651"/>
                  </a:cubicBezTo>
                  <a:cubicBezTo>
                    <a:pt x="27105" y="44542"/>
                    <a:pt x="26947" y="43432"/>
                    <a:pt x="26788" y="42323"/>
                  </a:cubicBezTo>
                  <a:lnTo>
                    <a:pt x="26154" y="38994"/>
                  </a:lnTo>
                  <a:lnTo>
                    <a:pt x="25362" y="35665"/>
                  </a:lnTo>
                  <a:lnTo>
                    <a:pt x="24252" y="32337"/>
                  </a:lnTo>
                  <a:cubicBezTo>
                    <a:pt x="22826" y="28057"/>
                    <a:pt x="20923" y="23777"/>
                    <a:pt x="18546" y="19973"/>
                  </a:cubicBezTo>
                  <a:cubicBezTo>
                    <a:pt x="16168" y="16010"/>
                    <a:pt x="13474" y="12364"/>
                    <a:pt x="10303" y="8877"/>
                  </a:cubicBezTo>
                  <a:cubicBezTo>
                    <a:pt x="7292" y="5548"/>
                    <a:pt x="3805" y="2537"/>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54"/>
            <p:cNvSpPr/>
            <p:nvPr/>
          </p:nvSpPr>
          <p:spPr>
            <a:xfrm>
              <a:off x="2995650" y="681950"/>
              <a:ext cx="701425" cy="1390950"/>
            </a:xfrm>
            <a:custGeom>
              <a:rect b="b" l="l" r="r" t="t"/>
              <a:pathLst>
                <a:path extrusionOk="0" h="55638" w="28057">
                  <a:moveTo>
                    <a:pt x="28057" y="0"/>
                  </a:moveTo>
                  <a:lnTo>
                    <a:pt x="28057" y="0"/>
                  </a:lnTo>
                  <a:cubicBezTo>
                    <a:pt x="24411" y="3804"/>
                    <a:pt x="21082" y="7767"/>
                    <a:pt x="18070" y="12205"/>
                  </a:cubicBezTo>
                  <a:cubicBezTo>
                    <a:pt x="15059" y="16485"/>
                    <a:pt x="12206" y="20923"/>
                    <a:pt x="9987" y="25679"/>
                  </a:cubicBezTo>
                  <a:cubicBezTo>
                    <a:pt x="7450" y="30434"/>
                    <a:pt x="5548" y="35348"/>
                    <a:pt x="3805" y="40262"/>
                  </a:cubicBezTo>
                  <a:cubicBezTo>
                    <a:pt x="3012" y="42798"/>
                    <a:pt x="2220" y="45334"/>
                    <a:pt x="1586" y="47870"/>
                  </a:cubicBezTo>
                  <a:cubicBezTo>
                    <a:pt x="952" y="50406"/>
                    <a:pt x="317" y="52942"/>
                    <a:pt x="0" y="55637"/>
                  </a:cubicBezTo>
                  <a:cubicBezTo>
                    <a:pt x="476" y="54369"/>
                    <a:pt x="793" y="53101"/>
                    <a:pt x="1269" y="51833"/>
                  </a:cubicBezTo>
                  <a:lnTo>
                    <a:pt x="2537" y="48187"/>
                  </a:lnTo>
                  <a:cubicBezTo>
                    <a:pt x="3329" y="45651"/>
                    <a:pt x="4280" y="43273"/>
                    <a:pt x="5231" y="40896"/>
                  </a:cubicBezTo>
                  <a:cubicBezTo>
                    <a:pt x="7292" y="35982"/>
                    <a:pt x="9352" y="31227"/>
                    <a:pt x="11730" y="26630"/>
                  </a:cubicBezTo>
                  <a:cubicBezTo>
                    <a:pt x="13949" y="22033"/>
                    <a:pt x="16485" y="17436"/>
                    <a:pt x="19339" y="12998"/>
                  </a:cubicBezTo>
                  <a:cubicBezTo>
                    <a:pt x="22033" y="8560"/>
                    <a:pt x="25045" y="4280"/>
                    <a:pt x="280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54"/>
            <p:cNvSpPr/>
            <p:nvPr/>
          </p:nvSpPr>
          <p:spPr>
            <a:xfrm>
              <a:off x="3633650" y="2972400"/>
              <a:ext cx="225900" cy="1422650"/>
            </a:xfrm>
            <a:custGeom>
              <a:rect b="b" l="l" r="r" t="t"/>
              <a:pathLst>
                <a:path extrusionOk="0" h="56906" w="9036">
                  <a:moveTo>
                    <a:pt x="1110" y="1"/>
                  </a:moveTo>
                  <a:cubicBezTo>
                    <a:pt x="317" y="4756"/>
                    <a:pt x="0" y="9670"/>
                    <a:pt x="159" y="14425"/>
                  </a:cubicBezTo>
                  <a:cubicBezTo>
                    <a:pt x="159" y="24253"/>
                    <a:pt x="1427" y="33922"/>
                    <a:pt x="4122" y="43274"/>
                  </a:cubicBezTo>
                  <a:cubicBezTo>
                    <a:pt x="4756" y="45652"/>
                    <a:pt x="5390" y="47871"/>
                    <a:pt x="6341" y="50248"/>
                  </a:cubicBezTo>
                  <a:cubicBezTo>
                    <a:pt x="7133" y="52468"/>
                    <a:pt x="7926" y="54687"/>
                    <a:pt x="9035" y="56906"/>
                  </a:cubicBezTo>
                  <a:cubicBezTo>
                    <a:pt x="8718" y="55796"/>
                    <a:pt x="8401" y="54687"/>
                    <a:pt x="8084" y="53419"/>
                  </a:cubicBezTo>
                  <a:lnTo>
                    <a:pt x="7133" y="49931"/>
                  </a:lnTo>
                  <a:cubicBezTo>
                    <a:pt x="6658" y="47554"/>
                    <a:pt x="6024" y="45335"/>
                    <a:pt x="5548" y="42957"/>
                  </a:cubicBezTo>
                  <a:cubicBezTo>
                    <a:pt x="4597" y="38202"/>
                    <a:pt x="3646" y="33446"/>
                    <a:pt x="3012" y="28691"/>
                  </a:cubicBezTo>
                  <a:cubicBezTo>
                    <a:pt x="2378" y="23936"/>
                    <a:pt x="1902" y="19180"/>
                    <a:pt x="1585" y="14425"/>
                  </a:cubicBezTo>
                  <a:cubicBezTo>
                    <a:pt x="1268" y="9670"/>
                    <a:pt x="1110" y="4915"/>
                    <a:pt x="11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
    <p:spTree>
      <p:nvGrpSpPr>
        <p:cNvPr id="621" name="Shape 621"/>
        <p:cNvGrpSpPr/>
        <p:nvPr/>
      </p:nvGrpSpPr>
      <p:grpSpPr>
        <a:xfrm>
          <a:off x="0" y="0"/>
          <a:ext cx="0" cy="0"/>
          <a:chOff x="0" y="0"/>
          <a:chExt cx="0" cy="0"/>
        </a:xfrm>
      </p:grpSpPr>
      <p:sp>
        <p:nvSpPr>
          <p:cNvPr id="622" name="Google Shape;622;p55"/>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55"/>
          <p:cNvSpPr txBox="1"/>
          <p:nvPr>
            <p:ph type="title"/>
          </p:nvPr>
        </p:nvSpPr>
        <p:spPr>
          <a:xfrm>
            <a:off x="720000" y="2285400"/>
            <a:ext cx="22134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atin typeface="Montserrat"/>
                <a:ea typeface="Montserrat"/>
                <a:cs typeface="Montserrat"/>
                <a:sym typeface="Montserrat"/>
              </a:defRPr>
            </a:lvl2pPr>
            <a:lvl3pPr lvl="2" algn="l">
              <a:lnSpc>
                <a:spcPct val="100000"/>
              </a:lnSpc>
              <a:spcBef>
                <a:spcPts val="0"/>
              </a:spcBef>
              <a:spcAft>
                <a:spcPts val="0"/>
              </a:spcAft>
              <a:buSzPts val="3000"/>
              <a:buNone/>
              <a:defRPr>
                <a:latin typeface="Montserrat"/>
                <a:ea typeface="Montserrat"/>
                <a:cs typeface="Montserrat"/>
                <a:sym typeface="Montserrat"/>
              </a:defRPr>
            </a:lvl3pPr>
            <a:lvl4pPr lvl="3" algn="l">
              <a:lnSpc>
                <a:spcPct val="100000"/>
              </a:lnSpc>
              <a:spcBef>
                <a:spcPts val="0"/>
              </a:spcBef>
              <a:spcAft>
                <a:spcPts val="0"/>
              </a:spcAft>
              <a:buSzPts val="3000"/>
              <a:buNone/>
              <a:defRPr>
                <a:latin typeface="Montserrat"/>
                <a:ea typeface="Montserrat"/>
                <a:cs typeface="Montserrat"/>
                <a:sym typeface="Montserrat"/>
              </a:defRPr>
            </a:lvl4pPr>
            <a:lvl5pPr lvl="4" algn="l">
              <a:lnSpc>
                <a:spcPct val="100000"/>
              </a:lnSpc>
              <a:spcBef>
                <a:spcPts val="0"/>
              </a:spcBef>
              <a:spcAft>
                <a:spcPts val="0"/>
              </a:spcAft>
              <a:buSzPts val="3000"/>
              <a:buNone/>
              <a:defRPr>
                <a:latin typeface="Montserrat"/>
                <a:ea typeface="Montserrat"/>
                <a:cs typeface="Montserrat"/>
                <a:sym typeface="Montserrat"/>
              </a:defRPr>
            </a:lvl5pPr>
            <a:lvl6pPr lvl="5" algn="l">
              <a:lnSpc>
                <a:spcPct val="100000"/>
              </a:lnSpc>
              <a:spcBef>
                <a:spcPts val="0"/>
              </a:spcBef>
              <a:spcAft>
                <a:spcPts val="0"/>
              </a:spcAft>
              <a:buSzPts val="3000"/>
              <a:buNone/>
              <a:defRPr>
                <a:latin typeface="Montserrat"/>
                <a:ea typeface="Montserrat"/>
                <a:cs typeface="Montserrat"/>
                <a:sym typeface="Montserrat"/>
              </a:defRPr>
            </a:lvl6pPr>
            <a:lvl7pPr lvl="6" algn="l">
              <a:lnSpc>
                <a:spcPct val="100000"/>
              </a:lnSpc>
              <a:spcBef>
                <a:spcPts val="0"/>
              </a:spcBef>
              <a:spcAft>
                <a:spcPts val="0"/>
              </a:spcAft>
              <a:buSzPts val="3000"/>
              <a:buNone/>
              <a:defRPr>
                <a:latin typeface="Montserrat"/>
                <a:ea typeface="Montserrat"/>
                <a:cs typeface="Montserrat"/>
                <a:sym typeface="Montserrat"/>
              </a:defRPr>
            </a:lvl7pPr>
            <a:lvl8pPr lvl="7" algn="l">
              <a:lnSpc>
                <a:spcPct val="100000"/>
              </a:lnSpc>
              <a:spcBef>
                <a:spcPts val="0"/>
              </a:spcBef>
              <a:spcAft>
                <a:spcPts val="0"/>
              </a:spcAft>
              <a:buSzPts val="3000"/>
              <a:buNone/>
              <a:defRPr>
                <a:latin typeface="Montserrat"/>
                <a:ea typeface="Montserrat"/>
                <a:cs typeface="Montserrat"/>
                <a:sym typeface="Montserrat"/>
              </a:defRPr>
            </a:lvl8pPr>
            <a:lvl9pPr lvl="8" algn="l">
              <a:lnSpc>
                <a:spcPct val="100000"/>
              </a:lnSpc>
              <a:spcBef>
                <a:spcPts val="0"/>
              </a:spcBef>
              <a:spcAft>
                <a:spcPts val="0"/>
              </a:spcAft>
              <a:buSzPts val="3000"/>
              <a:buNone/>
              <a:defRPr>
                <a:latin typeface="Montserrat"/>
                <a:ea typeface="Montserrat"/>
                <a:cs typeface="Montserrat"/>
                <a:sym typeface="Montserrat"/>
              </a:defRPr>
            </a:lvl9pPr>
          </a:lstStyle>
          <a:p/>
        </p:txBody>
      </p:sp>
      <p:grpSp>
        <p:nvGrpSpPr>
          <p:cNvPr id="624" name="Google Shape;624;p55"/>
          <p:cNvGrpSpPr/>
          <p:nvPr/>
        </p:nvGrpSpPr>
        <p:grpSpPr>
          <a:xfrm rot="5701928">
            <a:off x="506735" y="-682108"/>
            <a:ext cx="878626" cy="1822072"/>
            <a:chOff x="2479375" y="241250"/>
            <a:chExt cx="2454400" cy="5089875"/>
          </a:xfrm>
        </p:grpSpPr>
        <p:sp>
          <p:nvSpPr>
            <p:cNvPr id="625" name="Google Shape;625;p55"/>
            <p:cNvSpPr/>
            <p:nvPr/>
          </p:nvSpPr>
          <p:spPr>
            <a:xfrm>
              <a:off x="2479375" y="1065000"/>
              <a:ext cx="1943850" cy="4266125"/>
            </a:xfrm>
            <a:custGeom>
              <a:rect b="b" l="l" r="r" t="t"/>
              <a:pathLst>
                <a:path extrusionOk="0" h="170645" w="77754">
                  <a:moveTo>
                    <a:pt x="75783" y="0"/>
                  </a:moveTo>
                  <a:cubicBezTo>
                    <a:pt x="74757" y="0"/>
                    <a:pt x="73647" y="666"/>
                    <a:pt x="73536" y="1998"/>
                  </a:cubicBezTo>
                  <a:cubicBezTo>
                    <a:pt x="65988" y="61933"/>
                    <a:pt x="55777" y="129859"/>
                    <a:pt x="1836" y="166708"/>
                  </a:cubicBezTo>
                  <a:cubicBezTo>
                    <a:pt x="0" y="167993"/>
                    <a:pt x="1201" y="170644"/>
                    <a:pt x="2927" y="170644"/>
                  </a:cubicBezTo>
                  <a:cubicBezTo>
                    <a:pt x="3288" y="170644"/>
                    <a:pt x="3672" y="170528"/>
                    <a:pt x="4056" y="170260"/>
                  </a:cubicBezTo>
                  <a:lnTo>
                    <a:pt x="4056" y="170038"/>
                  </a:lnTo>
                  <a:cubicBezTo>
                    <a:pt x="59329" y="132523"/>
                    <a:pt x="69984" y="63709"/>
                    <a:pt x="77531" y="1998"/>
                  </a:cubicBezTo>
                  <a:cubicBezTo>
                    <a:pt x="77753" y="666"/>
                    <a:pt x="76810" y="0"/>
                    <a:pt x="757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55"/>
            <p:cNvSpPr/>
            <p:nvPr/>
          </p:nvSpPr>
          <p:spPr>
            <a:xfrm>
              <a:off x="4179025" y="241250"/>
              <a:ext cx="443975" cy="1395375"/>
            </a:xfrm>
            <a:custGeom>
              <a:rect b="b" l="l" r="r" t="t"/>
              <a:pathLst>
                <a:path extrusionOk="0" h="55815" w="17759">
                  <a:moveTo>
                    <a:pt x="10381" y="1"/>
                  </a:moveTo>
                  <a:cubicBezTo>
                    <a:pt x="8131" y="1"/>
                    <a:pt x="6021" y="1087"/>
                    <a:pt x="4884" y="2983"/>
                  </a:cubicBezTo>
                  <a:cubicBezTo>
                    <a:pt x="3330" y="5203"/>
                    <a:pt x="2664" y="7644"/>
                    <a:pt x="2442" y="10308"/>
                  </a:cubicBezTo>
                  <a:cubicBezTo>
                    <a:pt x="0" y="25403"/>
                    <a:pt x="888" y="40941"/>
                    <a:pt x="4884" y="55814"/>
                  </a:cubicBezTo>
                  <a:lnTo>
                    <a:pt x="13985" y="25403"/>
                  </a:lnTo>
                  <a:cubicBezTo>
                    <a:pt x="15761" y="19187"/>
                    <a:pt x="17759" y="12972"/>
                    <a:pt x="16427" y="6756"/>
                  </a:cubicBezTo>
                  <a:cubicBezTo>
                    <a:pt x="16205" y="3871"/>
                    <a:pt x="14207" y="1207"/>
                    <a:pt x="11543" y="97"/>
                  </a:cubicBezTo>
                  <a:cubicBezTo>
                    <a:pt x="11155" y="32"/>
                    <a:pt x="10766" y="1"/>
                    <a:pt x="103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55"/>
            <p:cNvSpPr/>
            <p:nvPr/>
          </p:nvSpPr>
          <p:spPr>
            <a:xfrm>
              <a:off x="3679550" y="1462325"/>
              <a:ext cx="399600" cy="1189850"/>
            </a:xfrm>
            <a:custGeom>
              <a:rect b="b" l="l" r="r" t="t"/>
              <a:pathLst>
                <a:path extrusionOk="0" h="47594" w="15984">
                  <a:moveTo>
                    <a:pt x="3784" y="1"/>
                  </a:moveTo>
                  <a:cubicBezTo>
                    <a:pt x="3091" y="1"/>
                    <a:pt x="2398" y="179"/>
                    <a:pt x="1777" y="534"/>
                  </a:cubicBezTo>
                  <a:cubicBezTo>
                    <a:pt x="445" y="2088"/>
                    <a:pt x="1" y="3863"/>
                    <a:pt x="445" y="5639"/>
                  </a:cubicBezTo>
                  <a:cubicBezTo>
                    <a:pt x="1777" y="20734"/>
                    <a:pt x="7104" y="35163"/>
                    <a:pt x="15984" y="47594"/>
                  </a:cubicBezTo>
                  <a:cubicBezTo>
                    <a:pt x="15318" y="33609"/>
                    <a:pt x="13098" y="19624"/>
                    <a:pt x="9102" y="6083"/>
                  </a:cubicBezTo>
                  <a:cubicBezTo>
                    <a:pt x="8658" y="4307"/>
                    <a:pt x="7992" y="2754"/>
                    <a:pt x="6660" y="1200"/>
                  </a:cubicBezTo>
                  <a:cubicBezTo>
                    <a:pt x="5861" y="401"/>
                    <a:pt x="4822" y="1"/>
                    <a:pt x="37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55"/>
            <p:cNvSpPr/>
            <p:nvPr/>
          </p:nvSpPr>
          <p:spPr>
            <a:xfrm>
              <a:off x="4123525" y="1803575"/>
              <a:ext cx="810250" cy="1118775"/>
            </a:xfrm>
            <a:custGeom>
              <a:rect b="b" l="l" r="r" t="t"/>
              <a:pathLst>
                <a:path extrusionOk="0" h="44751" w="32410">
                  <a:moveTo>
                    <a:pt x="26344" y="0"/>
                  </a:moveTo>
                  <a:cubicBezTo>
                    <a:pt x="26080" y="0"/>
                    <a:pt x="25807" y="63"/>
                    <a:pt x="25528" y="203"/>
                  </a:cubicBezTo>
                  <a:cubicBezTo>
                    <a:pt x="24640" y="425"/>
                    <a:pt x="24418" y="1534"/>
                    <a:pt x="24196" y="2644"/>
                  </a:cubicBezTo>
                  <a:cubicBezTo>
                    <a:pt x="22642" y="10414"/>
                    <a:pt x="20201" y="17739"/>
                    <a:pt x="16871" y="25064"/>
                  </a:cubicBezTo>
                  <a:cubicBezTo>
                    <a:pt x="13319" y="31946"/>
                    <a:pt x="7548" y="35276"/>
                    <a:pt x="222" y="37939"/>
                  </a:cubicBezTo>
                  <a:lnTo>
                    <a:pt x="0" y="37939"/>
                  </a:lnTo>
                  <a:cubicBezTo>
                    <a:pt x="2573" y="42480"/>
                    <a:pt x="7623" y="44750"/>
                    <a:pt x="12757" y="44750"/>
                  </a:cubicBezTo>
                  <a:cubicBezTo>
                    <a:pt x="15153" y="44750"/>
                    <a:pt x="17567" y="44256"/>
                    <a:pt x="19757" y="43267"/>
                  </a:cubicBezTo>
                  <a:cubicBezTo>
                    <a:pt x="26416" y="39493"/>
                    <a:pt x="30856" y="33056"/>
                    <a:pt x="31744" y="25508"/>
                  </a:cubicBezTo>
                  <a:cubicBezTo>
                    <a:pt x="32410" y="17961"/>
                    <a:pt x="31522" y="10414"/>
                    <a:pt x="29302" y="3310"/>
                  </a:cubicBezTo>
                  <a:cubicBezTo>
                    <a:pt x="28928" y="1813"/>
                    <a:pt x="27764" y="0"/>
                    <a:pt x="263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55"/>
            <p:cNvSpPr/>
            <p:nvPr/>
          </p:nvSpPr>
          <p:spPr>
            <a:xfrm>
              <a:off x="3302200" y="2345350"/>
              <a:ext cx="610475" cy="1031550"/>
            </a:xfrm>
            <a:custGeom>
              <a:rect b="b" l="l" r="r" t="t"/>
              <a:pathLst>
                <a:path extrusionOk="0" h="41262" w="24419">
                  <a:moveTo>
                    <a:pt x="2672" y="1"/>
                  </a:moveTo>
                  <a:cubicBezTo>
                    <a:pt x="2278" y="1"/>
                    <a:pt x="1899" y="88"/>
                    <a:pt x="1554" y="286"/>
                  </a:cubicBezTo>
                  <a:cubicBezTo>
                    <a:pt x="444" y="1396"/>
                    <a:pt x="0" y="2728"/>
                    <a:pt x="222" y="4281"/>
                  </a:cubicBezTo>
                  <a:cubicBezTo>
                    <a:pt x="666" y="15158"/>
                    <a:pt x="4884" y="25592"/>
                    <a:pt x="11987" y="34027"/>
                  </a:cubicBezTo>
                  <a:cubicBezTo>
                    <a:pt x="14669" y="36900"/>
                    <a:pt x="18673" y="41262"/>
                    <a:pt x="22431" y="41262"/>
                  </a:cubicBezTo>
                  <a:cubicBezTo>
                    <a:pt x="23028" y="41262"/>
                    <a:pt x="23618" y="41152"/>
                    <a:pt x="24196" y="40908"/>
                  </a:cubicBezTo>
                  <a:lnTo>
                    <a:pt x="24418" y="41130"/>
                  </a:lnTo>
                  <a:cubicBezTo>
                    <a:pt x="22642" y="26701"/>
                    <a:pt x="16427" y="12939"/>
                    <a:pt x="6660" y="2284"/>
                  </a:cubicBezTo>
                  <a:cubicBezTo>
                    <a:pt x="5624" y="1075"/>
                    <a:pt x="4051" y="1"/>
                    <a:pt x="26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55"/>
            <p:cNvSpPr/>
            <p:nvPr/>
          </p:nvSpPr>
          <p:spPr>
            <a:xfrm>
              <a:off x="3651825" y="3385450"/>
              <a:ext cx="982275" cy="684600"/>
            </a:xfrm>
            <a:custGeom>
              <a:rect b="b" l="l" r="r" t="t"/>
              <a:pathLst>
                <a:path extrusionOk="0" h="27384" w="39291">
                  <a:moveTo>
                    <a:pt x="0" y="23278"/>
                  </a:moveTo>
                  <a:lnTo>
                    <a:pt x="0" y="23500"/>
                  </a:lnTo>
                  <a:cubicBezTo>
                    <a:pt x="39" y="23451"/>
                    <a:pt x="77" y="23402"/>
                    <a:pt x="116" y="23353"/>
                  </a:cubicBezTo>
                  <a:lnTo>
                    <a:pt x="116" y="23353"/>
                  </a:lnTo>
                  <a:cubicBezTo>
                    <a:pt x="77" y="23328"/>
                    <a:pt x="39" y="23303"/>
                    <a:pt x="0" y="23278"/>
                  </a:cubicBezTo>
                  <a:close/>
                  <a:moveTo>
                    <a:pt x="33289" y="0"/>
                  </a:moveTo>
                  <a:cubicBezTo>
                    <a:pt x="32780" y="0"/>
                    <a:pt x="32262" y="63"/>
                    <a:pt x="31743" y="192"/>
                  </a:cubicBezTo>
                  <a:cubicBezTo>
                    <a:pt x="29080" y="858"/>
                    <a:pt x="26860" y="1968"/>
                    <a:pt x="24862" y="3522"/>
                  </a:cubicBezTo>
                  <a:cubicBezTo>
                    <a:pt x="16477" y="9479"/>
                    <a:pt x="6557" y="15218"/>
                    <a:pt x="116" y="23353"/>
                  </a:cubicBezTo>
                  <a:lnTo>
                    <a:pt x="116" y="23353"/>
                  </a:lnTo>
                  <a:cubicBezTo>
                    <a:pt x="4431" y="26109"/>
                    <a:pt x="9176" y="27384"/>
                    <a:pt x="13832" y="27384"/>
                  </a:cubicBezTo>
                  <a:cubicBezTo>
                    <a:pt x="24732" y="27384"/>
                    <a:pt x="35145" y="20396"/>
                    <a:pt x="38403" y="9071"/>
                  </a:cubicBezTo>
                  <a:cubicBezTo>
                    <a:pt x="39291" y="7074"/>
                    <a:pt x="39291" y="4854"/>
                    <a:pt x="38403" y="2856"/>
                  </a:cubicBezTo>
                  <a:cubicBezTo>
                    <a:pt x="37330" y="1068"/>
                    <a:pt x="35393" y="0"/>
                    <a:pt x="3328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1" name="Google Shape;631;p55"/>
          <p:cNvGrpSpPr/>
          <p:nvPr/>
        </p:nvGrpSpPr>
        <p:grpSpPr>
          <a:xfrm>
            <a:off x="-251310" y="3998099"/>
            <a:ext cx="1235774" cy="1212598"/>
            <a:chOff x="1124025" y="238125"/>
            <a:chExt cx="5272075" cy="5173200"/>
          </a:xfrm>
        </p:grpSpPr>
        <p:sp>
          <p:nvSpPr>
            <p:cNvPr id="632" name="Google Shape;632;p55"/>
            <p:cNvSpPr/>
            <p:nvPr/>
          </p:nvSpPr>
          <p:spPr>
            <a:xfrm>
              <a:off x="1124025" y="238125"/>
              <a:ext cx="5272075" cy="5173200"/>
            </a:xfrm>
            <a:custGeom>
              <a:rect b="b" l="l" r="r" t="t"/>
              <a:pathLst>
                <a:path extrusionOk="0" h="206928" w="210883">
                  <a:moveTo>
                    <a:pt x="210882" y="0"/>
                  </a:moveTo>
                  <a:cubicBezTo>
                    <a:pt x="160492" y="29523"/>
                    <a:pt x="89459" y="1332"/>
                    <a:pt x="42177" y="35295"/>
                  </a:cubicBezTo>
                  <a:cubicBezTo>
                    <a:pt x="20422" y="50834"/>
                    <a:pt x="8214" y="77249"/>
                    <a:pt x="4218" y="103665"/>
                  </a:cubicBezTo>
                  <a:cubicBezTo>
                    <a:pt x="0" y="130081"/>
                    <a:pt x="5550" y="160270"/>
                    <a:pt x="8436" y="186908"/>
                  </a:cubicBezTo>
                  <a:cubicBezTo>
                    <a:pt x="24825" y="200456"/>
                    <a:pt x="46633" y="206927"/>
                    <a:pt x="68751" y="206927"/>
                  </a:cubicBezTo>
                  <a:cubicBezTo>
                    <a:pt x="98457" y="206927"/>
                    <a:pt x="128723" y="195253"/>
                    <a:pt x="147174" y="173367"/>
                  </a:cubicBezTo>
                  <a:cubicBezTo>
                    <a:pt x="187352" y="125863"/>
                    <a:pt x="174477" y="50390"/>
                    <a:pt x="21088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55"/>
            <p:cNvSpPr/>
            <p:nvPr/>
          </p:nvSpPr>
          <p:spPr>
            <a:xfrm>
              <a:off x="1490275" y="892950"/>
              <a:ext cx="4456300" cy="4040075"/>
            </a:xfrm>
            <a:custGeom>
              <a:rect b="b" l="l" r="r" t="t"/>
              <a:pathLst>
                <a:path extrusionOk="0" h="161603" w="178252">
                  <a:moveTo>
                    <a:pt x="178252" y="1"/>
                  </a:moveTo>
                  <a:cubicBezTo>
                    <a:pt x="157163" y="3108"/>
                    <a:pt x="136963" y="9546"/>
                    <a:pt x="117873" y="18869"/>
                  </a:cubicBezTo>
                  <a:cubicBezTo>
                    <a:pt x="79692" y="37738"/>
                    <a:pt x="47283" y="67039"/>
                    <a:pt x="24863" y="103444"/>
                  </a:cubicBezTo>
                  <a:cubicBezTo>
                    <a:pt x="13542" y="121424"/>
                    <a:pt x="5107" y="140959"/>
                    <a:pt x="1" y="161603"/>
                  </a:cubicBezTo>
                  <a:cubicBezTo>
                    <a:pt x="29080" y="81690"/>
                    <a:pt x="95675" y="21089"/>
                    <a:pt x="178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55"/>
            <p:cNvSpPr/>
            <p:nvPr/>
          </p:nvSpPr>
          <p:spPr>
            <a:xfrm>
              <a:off x="2827725" y="726475"/>
              <a:ext cx="527225" cy="1698175"/>
            </a:xfrm>
            <a:custGeom>
              <a:rect b="b" l="l" r="r" t="t"/>
              <a:pathLst>
                <a:path extrusionOk="0" h="67927" w="21089">
                  <a:moveTo>
                    <a:pt x="20867" y="0"/>
                  </a:moveTo>
                  <a:cubicBezTo>
                    <a:pt x="12209" y="8658"/>
                    <a:pt x="5772" y="19535"/>
                    <a:pt x="2664" y="31522"/>
                  </a:cubicBezTo>
                  <a:cubicBezTo>
                    <a:pt x="888" y="37515"/>
                    <a:pt x="0" y="43509"/>
                    <a:pt x="222" y="49946"/>
                  </a:cubicBezTo>
                  <a:cubicBezTo>
                    <a:pt x="444" y="55940"/>
                    <a:pt x="1554" y="62155"/>
                    <a:pt x="3996" y="67926"/>
                  </a:cubicBezTo>
                  <a:lnTo>
                    <a:pt x="4218" y="67926"/>
                  </a:lnTo>
                  <a:cubicBezTo>
                    <a:pt x="3330" y="61933"/>
                    <a:pt x="2886" y="55940"/>
                    <a:pt x="2886" y="49946"/>
                  </a:cubicBezTo>
                  <a:cubicBezTo>
                    <a:pt x="3108" y="43953"/>
                    <a:pt x="3552" y="37959"/>
                    <a:pt x="4884" y="32188"/>
                  </a:cubicBezTo>
                  <a:cubicBezTo>
                    <a:pt x="7326" y="20201"/>
                    <a:pt x="13097" y="9102"/>
                    <a:pt x="210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55"/>
            <p:cNvSpPr/>
            <p:nvPr/>
          </p:nvSpPr>
          <p:spPr>
            <a:xfrm>
              <a:off x="3443725" y="726475"/>
              <a:ext cx="505025" cy="1237575"/>
            </a:xfrm>
            <a:custGeom>
              <a:rect b="b" l="l" r="r" t="t"/>
              <a:pathLst>
                <a:path extrusionOk="0" h="49503" w="20201">
                  <a:moveTo>
                    <a:pt x="19979" y="0"/>
                  </a:moveTo>
                  <a:cubicBezTo>
                    <a:pt x="13319" y="6216"/>
                    <a:pt x="7992" y="13763"/>
                    <a:pt x="4440" y="22198"/>
                  </a:cubicBezTo>
                  <a:cubicBezTo>
                    <a:pt x="2664" y="26416"/>
                    <a:pt x="1332" y="30856"/>
                    <a:pt x="666" y="35517"/>
                  </a:cubicBezTo>
                  <a:cubicBezTo>
                    <a:pt x="0" y="40179"/>
                    <a:pt x="0" y="44840"/>
                    <a:pt x="888" y="49502"/>
                  </a:cubicBezTo>
                  <a:lnTo>
                    <a:pt x="1332" y="49280"/>
                  </a:lnTo>
                  <a:cubicBezTo>
                    <a:pt x="1776" y="44840"/>
                    <a:pt x="2442" y="40401"/>
                    <a:pt x="3330" y="35961"/>
                  </a:cubicBezTo>
                  <a:cubicBezTo>
                    <a:pt x="4218" y="31744"/>
                    <a:pt x="5328" y="27304"/>
                    <a:pt x="6660" y="23308"/>
                  </a:cubicBezTo>
                  <a:cubicBezTo>
                    <a:pt x="9545" y="14651"/>
                    <a:pt x="14207" y="6882"/>
                    <a:pt x="2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55"/>
            <p:cNvSpPr/>
            <p:nvPr/>
          </p:nvSpPr>
          <p:spPr>
            <a:xfrm>
              <a:off x="2233925" y="931800"/>
              <a:ext cx="382950" cy="1970100"/>
            </a:xfrm>
            <a:custGeom>
              <a:rect b="b" l="l" r="r" t="t"/>
              <a:pathLst>
                <a:path extrusionOk="0" h="78804" w="15318">
                  <a:moveTo>
                    <a:pt x="15095" y="1"/>
                  </a:moveTo>
                  <a:cubicBezTo>
                    <a:pt x="6660" y="11322"/>
                    <a:pt x="1776" y="24641"/>
                    <a:pt x="666" y="38625"/>
                  </a:cubicBezTo>
                  <a:cubicBezTo>
                    <a:pt x="0" y="45729"/>
                    <a:pt x="444" y="52610"/>
                    <a:pt x="1998" y="59492"/>
                  </a:cubicBezTo>
                  <a:cubicBezTo>
                    <a:pt x="3552" y="66373"/>
                    <a:pt x="6216" y="72810"/>
                    <a:pt x="10212" y="78804"/>
                  </a:cubicBezTo>
                  <a:lnTo>
                    <a:pt x="10434" y="78804"/>
                  </a:lnTo>
                  <a:cubicBezTo>
                    <a:pt x="7770" y="72366"/>
                    <a:pt x="5994" y="65707"/>
                    <a:pt x="4662" y="59048"/>
                  </a:cubicBezTo>
                  <a:cubicBezTo>
                    <a:pt x="3330" y="52388"/>
                    <a:pt x="2886" y="45729"/>
                    <a:pt x="2886" y="38847"/>
                  </a:cubicBezTo>
                  <a:cubicBezTo>
                    <a:pt x="3552" y="25084"/>
                    <a:pt x="7770" y="11766"/>
                    <a:pt x="15317" y="223"/>
                  </a:cubicBezTo>
                  <a:lnTo>
                    <a:pt x="150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55"/>
            <p:cNvSpPr/>
            <p:nvPr/>
          </p:nvSpPr>
          <p:spPr>
            <a:xfrm>
              <a:off x="1667875" y="1442350"/>
              <a:ext cx="366300" cy="2003400"/>
            </a:xfrm>
            <a:custGeom>
              <a:rect b="b" l="l" r="r" t="t"/>
              <a:pathLst>
                <a:path extrusionOk="0" h="80136" w="14652">
                  <a:moveTo>
                    <a:pt x="9324" y="1"/>
                  </a:moveTo>
                  <a:cubicBezTo>
                    <a:pt x="2886" y="12654"/>
                    <a:pt x="0" y="26639"/>
                    <a:pt x="666" y="40845"/>
                  </a:cubicBezTo>
                  <a:cubicBezTo>
                    <a:pt x="888" y="47949"/>
                    <a:pt x="2220" y="54830"/>
                    <a:pt x="4440" y="61712"/>
                  </a:cubicBezTo>
                  <a:cubicBezTo>
                    <a:pt x="6660" y="68371"/>
                    <a:pt x="9990" y="74586"/>
                    <a:pt x="14429" y="80136"/>
                  </a:cubicBezTo>
                  <a:lnTo>
                    <a:pt x="14651" y="80136"/>
                  </a:lnTo>
                  <a:cubicBezTo>
                    <a:pt x="11543" y="73921"/>
                    <a:pt x="8880" y="67483"/>
                    <a:pt x="7104" y="60824"/>
                  </a:cubicBezTo>
                  <a:cubicBezTo>
                    <a:pt x="5106" y="54164"/>
                    <a:pt x="3774" y="47505"/>
                    <a:pt x="3108" y="40623"/>
                  </a:cubicBezTo>
                  <a:cubicBezTo>
                    <a:pt x="1776" y="26861"/>
                    <a:pt x="3996" y="12876"/>
                    <a:pt x="95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55"/>
            <p:cNvSpPr/>
            <p:nvPr/>
          </p:nvSpPr>
          <p:spPr>
            <a:xfrm>
              <a:off x="1401500" y="2940725"/>
              <a:ext cx="316350" cy="1137675"/>
            </a:xfrm>
            <a:custGeom>
              <a:rect b="b" l="l" r="r" t="t"/>
              <a:pathLst>
                <a:path extrusionOk="0" h="45507" w="12654">
                  <a:moveTo>
                    <a:pt x="1776" y="1"/>
                  </a:moveTo>
                  <a:cubicBezTo>
                    <a:pt x="0" y="7992"/>
                    <a:pt x="0" y="16205"/>
                    <a:pt x="1776" y="24197"/>
                  </a:cubicBezTo>
                  <a:cubicBezTo>
                    <a:pt x="2442" y="28192"/>
                    <a:pt x="3774" y="31966"/>
                    <a:pt x="5550" y="35740"/>
                  </a:cubicBezTo>
                  <a:cubicBezTo>
                    <a:pt x="7326" y="39291"/>
                    <a:pt x="9545" y="42621"/>
                    <a:pt x="12431" y="45507"/>
                  </a:cubicBezTo>
                  <a:lnTo>
                    <a:pt x="12653" y="45285"/>
                  </a:lnTo>
                  <a:cubicBezTo>
                    <a:pt x="11099" y="41733"/>
                    <a:pt x="9323" y="38181"/>
                    <a:pt x="7770" y="34630"/>
                  </a:cubicBezTo>
                  <a:cubicBezTo>
                    <a:pt x="6216" y="30856"/>
                    <a:pt x="4884" y="27304"/>
                    <a:pt x="3774" y="23531"/>
                  </a:cubicBezTo>
                  <a:cubicBezTo>
                    <a:pt x="1776" y="15983"/>
                    <a:pt x="1110" y="7992"/>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55"/>
            <p:cNvSpPr/>
            <p:nvPr/>
          </p:nvSpPr>
          <p:spPr>
            <a:xfrm>
              <a:off x="4226200" y="693175"/>
              <a:ext cx="765850" cy="754750"/>
            </a:xfrm>
            <a:custGeom>
              <a:rect b="b" l="l" r="r" t="t"/>
              <a:pathLst>
                <a:path extrusionOk="0" h="30190" w="30634">
                  <a:moveTo>
                    <a:pt x="30634" y="0"/>
                  </a:moveTo>
                  <a:cubicBezTo>
                    <a:pt x="23531" y="1998"/>
                    <a:pt x="16871" y="5772"/>
                    <a:pt x="11322" y="10878"/>
                  </a:cubicBezTo>
                  <a:cubicBezTo>
                    <a:pt x="8436" y="13319"/>
                    <a:pt x="5772" y="16205"/>
                    <a:pt x="3774" y="19313"/>
                  </a:cubicBezTo>
                  <a:cubicBezTo>
                    <a:pt x="1998" y="22642"/>
                    <a:pt x="667" y="26194"/>
                    <a:pt x="1" y="29968"/>
                  </a:cubicBezTo>
                  <a:lnTo>
                    <a:pt x="223" y="30190"/>
                  </a:lnTo>
                  <a:cubicBezTo>
                    <a:pt x="2220" y="26860"/>
                    <a:pt x="4218" y="23752"/>
                    <a:pt x="6216" y="20867"/>
                  </a:cubicBezTo>
                  <a:cubicBezTo>
                    <a:pt x="8214" y="17981"/>
                    <a:pt x="10434" y="15095"/>
                    <a:pt x="12875" y="12431"/>
                  </a:cubicBezTo>
                  <a:cubicBezTo>
                    <a:pt x="17759" y="7104"/>
                    <a:pt x="23975" y="2886"/>
                    <a:pt x="30634" y="222"/>
                  </a:cubicBezTo>
                  <a:lnTo>
                    <a:pt x="3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5"/>
            <p:cNvSpPr/>
            <p:nvPr/>
          </p:nvSpPr>
          <p:spPr>
            <a:xfrm>
              <a:off x="5053075" y="254750"/>
              <a:ext cx="1343025" cy="810275"/>
            </a:xfrm>
            <a:custGeom>
              <a:rect b="b" l="l" r="r" t="t"/>
              <a:pathLst>
                <a:path extrusionOk="0" h="32411" w="53721">
                  <a:moveTo>
                    <a:pt x="53720" y="1"/>
                  </a:moveTo>
                  <a:cubicBezTo>
                    <a:pt x="49946" y="3775"/>
                    <a:pt x="45729" y="6882"/>
                    <a:pt x="40845" y="9102"/>
                  </a:cubicBezTo>
                  <a:cubicBezTo>
                    <a:pt x="36184" y="11544"/>
                    <a:pt x="31522" y="13542"/>
                    <a:pt x="26638" y="15318"/>
                  </a:cubicBezTo>
                  <a:cubicBezTo>
                    <a:pt x="21533" y="17093"/>
                    <a:pt x="16649" y="19313"/>
                    <a:pt x="11988" y="21755"/>
                  </a:cubicBezTo>
                  <a:cubicBezTo>
                    <a:pt x="7326" y="24197"/>
                    <a:pt x="3108" y="27749"/>
                    <a:pt x="1" y="32188"/>
                  </a:cubicBezTo>
                  <a:lnTo>
                    <a:pt x="223" y="32410"/>
                  </a:lnTo>
                  <a:cubicBezTo>
                    <a:pt x="4218" y="29302"/>
                    <a:pt x="8658" y="26417"/>
                    <a:pt x="13320" y="24197"/>
                  </a:cubicBezTo>
                  <a:cubicBezTo>
                    <a:pt x="17981" y="21977"/>
                    <a:pt x="22643" y="19757"/>
                    <a:pt x="27526" y="17537"/>
                  </a:cubicBezTo>
                  <a:cubicBezTo>
                    <a:pt x="32410" y="15540"/>
                    <a:pt x="37072" y="13098"/>
                    <a:pt x="41733" y="10434"/>
                  </a:cubicBezTo>
                  <a:cubicBezTo>
                    <a:pt x="46173" y="7770"/>
                    <a:pt x="50168" y="4219"/>
                    <a:pt x="53720" y="223"/>
                  </a:cubicBezTo>
                  <a:lnTo>
                    <a:pt x="537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55"/>
            <p:cNvSpPr/>
            <p:nvPr/>
          </p:nvSpPr>
          <p:spPr>
            <a:xfrm>
              <a:off x="2994200" y="2423225"/>
              <a:ext cx="2552825" cy="446575"/>
            </a:xfrm>
            <a:custGeom>
              <a:rect b="b" l="l" r="r" t="t"/>
              <a:pathLst>
                <a:path extrusionOk="0" h="17863" w="102113">
                  <a:moveTo>
                    <a:pt x="13236" y="1"/>
                  </a:moveTo>
                  <a:cubicBezTo>
                    <a:pt x="8769" y="1"/>
                    <a:pt x="4329" y="611"/>
                    <a:pt x="1" y="1832"/>
                  </a:cubicBezTo>
                  <a:lnTo>
                    <a:pt x="1" y="2054"/>
                  </a:lnTo>
                  <a:cubicBezTo>
                    <a:pt x="2381" y="1810"/>
                    <a:pt x="4778" y="1684"/>
                    <a:pt x="7177" y="1684"/>
                  </a:cubicBezTo>
                  <a:cubicBezTo>
                    <a:pt x="13507" y="1684"/>
                    <a:pt x="19856" y="2565"/>
                    <a:pt x="25973" y="4496"/>
                  </a:cubicBezTo>
                  <a:cubicBezTo>
                    <a:pt x="34186" y="6716"/>
                    <a:pt x="42621" y="9824"/>
                    <a:pt x="50834" y="12487"/>
                  </a:cubicBezTo>
                  <a:cubicBezTo>
                    <a:pt x="59270" y="15595"/>
                    <a:pt x="68149" y="17371"/>
                    <a:pt x="77028" y="17815"/>
                  </a:cubicBezTo>
                  <a:cubicBezTo>
                    <a:pt x="77666" y="17847"/>
                    <a:pt x="78303" y="17863"/>
                    <a:pt x="78940" y="17863"/>
                  </a:cubicBezTo>
                  <a:cubicBezTo>
                    <a:pt x="87174" y="17863"/>
                    <a:pt x="95313" y="15213"/>
                    <a:pt x="102112" y="10268"/>
                  </a:cubicBezTo>
                  <a:lnTo>
                    <a:pt x="101890" y="10046"/>
                  </a:lnTo>
                  <a:cubicBezTo>
                    <a:pt x="95559" y="14266"/>
                    <a:pt x="88068" y="16663"/>
                    <a:pt x="80420" y="16663"/>
                  </a:cubicBezTo>
                  <a:cubicBezTo>
                    <a:pt x="79218" y="16663"/>
                    <a:pt x="78012" y="16604"/>
                    <a:pt x="76806" y="16483"/>
                  </a:cubicBezTo>
                  <a:cubicBezTo>
                    <a:pt x="68149" y="15817"/>
                    <a:pt x="59714" y="13819"/>
                    <a:pt x="51500" y="10490"/>
                  </a:cubicBezTo>
                  <a:cubicBezTo>
                    <a:pt x="43287" y="7160"/>
                    <a:pt x="35074" y="4274"/>
                    <a:pt x="26639" y="1832"/>
                  </a:cubicBezTo>
                  <a:cubicBezTo>
                    <a:pt x="22199" y="611"/>
                    <a:pt x="17704" y="1"/>
                    <a:pt x="13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5"/>
            <p:cNvSpPr/>
            <p:nvPr/>
          </p:nvSpPr>
          <p:spPr>
            <a:xfrm>
              <a:off x="4242850" y="1420150"/>
              <a:ext cx="1581650" cy="181750"/>
            </a:xfrm>
            <a:custGeom>
              <a:rect b="b" l="l" r="r" t="t"/>
              <a:pathLst>
                <a:path extrusionOk="0" h="7270" w="63266">
                  <a:moveTo>
                    <a:pt x="63043" y="1"/>
                  </a:moveTo>
                  <a:cubicBezTo>
                    <a:pt x="58825" y="3331"/>
                    <a:pt x="53720" y="5328"/>
                    <a:pt x="48392" y="5550"/>
                  </a:cubicBezTo>
                  <a:cubicBezTo>
                    <a:pt x="47504" y="5587"/>
                    <a:pt x="46610" y="5606"/>
                    <a:pt x="45713" y="5606"/>
                  </a:cubicBezTo>
                  <a:cubicBezTo>
                    <a:pt x="41227" y="5606"/>
                    <a:pt x="36664" y="5143"/>
                    <a:pt x="32410" y="4219"/>
                  </a:cubicBezTo>
                  <a:cubicBezTo>
                    <a:pt x="27082" y="3109"/>
                    <a:pt x="21755" y="1999"/>
                    <a:pt x="16205" y="1555"/>
                  </a:cubicBezTo>
                  <a:cubicBezTo>
                    <a:pt x="14977" y="1407"/>
                    <a:pt x="13749" y="1336"/>
                    <a:pt x="12526" y="1336"/>
                  </a:cubicBezTo>
                  <a:cubicBezTo>
                    <a:pt x="8221" y="1336"/>
                    <a:pt x="3976" y="2219"/>
                    <a:pt x="1" y="3775"/>
                  </a:cubicBezTo>
                  <a:lnTo>
                    <a:pt x="1" y="3997"/>
                  </a:lnTo>
                  <a:cubicBezTo>
                    <a:pt x="2473" y="3688"/>
                    <a:pt x="4946" y="3522"/>
                    <a:pt x="7418" y="3522"/>
                  </a:cubicBezTo>
                  <a:cubicBezTo>
                    <a:pt x="10273" y="3522"/>
                    <a:pt x="13128" y="3743"/>
                    <a:pt x="15983" y="4219"/>
                  </a:cubicBezTo>
                  <a:lnTo>
                    <a:pt x="31966" y="6438"/>
                  </a:lnTo>
                  <a:cubicBezTo>
                    <a:pt x="35326" y="6976"/>
                    <a:pt x="38687" y="7270"/>
                    <a:pt x="41998" y="7270"/>
                  </a:cubicBezTo>
                  <a:cubicBezTo>
                    <a:pt x="44155" y="7270"/>
                    <a:pt x="46291" y="7145"/>
                    <a:pt x="48392" y="6882"/>
                  </a:cubicBezTo>
                  <a:cubicBezTo>
                    <a:pt x="53942" y="6216"/>
                    <a:pt x="59047" y="3997"/>
                    <a:pt x="63265" y="223"/>
                  </a:cubicBezTo>
                  <a:lnTo>
                    <a:pt x="630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5"/>
            <p:cNvSpPr/>
            <p:nvPr/>
          </p:nvSpPr>
          <p:spPr>
            <a:xfrm>
              <a:off x="3510325" y="1923700"/>
              <a:ext cx="2186525" cy="290900"/>
            </a:xfrm>
            <a:custGeom>
              <a:rect b="b" l="l" r="r" t="t"/>
              <a:pathLst>
                <a:path extrusionOk="0" h="11636" w="87461">
                  <a:moveTo>
                    <a:pt x="16545" y="0"/>
                  </a:moveTo>
                  <a:cubicBezTo>
                    <a:pt x="10781" y="0"/>
                    <a:pt x="5143" y="1457"/>
                    <a:pt x="0" y="4277"/>
                  </a:cubicBezTo>
                  <a:lnTo>
                    <a:pt x="0" y="4499"/>
                  </a:lnTo>
                  <a:cubicBezTo>
                    <a:pt x="4471" y="3102"/>
                    <a:pt x="9206" y="2320"/>
                    <a:pt x="13927" y="2320"/>
                  </a:cubicBezTo>
                  <a:cubicBezTo>
                    <a:pt x="16708" y="2320"/>
                    <a:pt x="19483" y="2591"/>
                    <a:pt x="22198" y="3167"/>
                  </a:cubicBezTo>
                  <a:cubicBezTo>
                    <a:pt x="29524" y="4499"/>
                    <a:pt x="36849" y="6719"/>
                    <a:pt x="44174" y="8494"/>
                  </a:cubicBezTo>
                  <a:cubicBezTo>
                    <a:pt x="50781" y="10697"/>
                    <a:pt x="57749" y="11635"/>
                    <a:pt x="64753" y="11635"/>
                  </a:cubicBezTo>
                  <a:cubicBezTo>
                    <a:pt x="65514" y="11635"/>
                    <a:pt x="66276" y="11624"/>
                    <a:pt x="67038" y="11602"/>
                  </a:cubicBezTo>
                  <a:cubicBezTo>
                    <a:pt x="74808" y="11158"/>
                    <a:pt x="82133" y="7829"/>
                    <a:pt x="87461" y="2057"/>
                  </a:cubicBezTo>
                  <a:lnTo>
                    <a:pt x="87239" y="1835"/>
                  </a:lnTo>
                  <a:cubicBezTo>
                    <a:pt x="81689" y="7163"/>
                    <a:pt x="74586" y="10048"/>
                    <a:pt x="66816" y="10048"/>
                  </a:cubicBezTo>
                  <a:cubicBezTo>
                    <a:pt x="59269" y="10048"/>
                    <a:pt x="51722" y="8938"/>
                    <a:pt x="44618" y="6497"/>
                  </a:cubicBezTo>
                  <a:cubicBezTo>
                    <a:pt x="37515" y="3833"/>
                    <a:pt x="29967" y="1835"/>
                    <a:pt x="22420" y="503"/>
                  </a:cubicBezTo>
                  <a:cubicBezTo>
                    <a:pt x="20457" y="167"/>
                    <a:pt x="18494" y="0"/>
                    <a:pt x="16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55"/>
            <p:cNvSpPr/>
            <p:nvPr/>
          </p:nvSpPr>
          <p:spPr>
            <a:xfrm>
              <a:off x="2555800" y="2909850"/>
              <a:ext cx="2902425" cy="531550"/>
            </a:xfrm>
            <a:custGeom>
              <a:rect b="b" l="l" r="r" t="t"/>
              <a:pathLst>
                <a:path extrusionOk="0" h="21262" w="116097">
                  <a:moveTo>
                    <a:pt x="13743" y="1"/>
                  </a:moveTo>
                  <a:cubicBezTo>
                    <a:pt x="9093" y="1"/>
                    <a:pt x="4477" y="561"/>
                    <a:pt x="0" y="1680"/>
                  </a:cubicBezTo>
                  <a:lnTo>
                    <a:pt x="0" y="2124"/>
                  </a:lnTo>
                  <a:cubicBezTo>
                    <a:pt x="2673" y="1820"/>
                    <a:pt x="5362" y="1666"/>
                    <a:pt x="8054" y="1666"/>
                  </a:cubicBezTo>
                  <a:cubicBezTo>
                    <a:pt x="15201" y="1666"/>
                    <a:pt x="22368" y="2752"/>
                    <a:pt x="29302" y="5009"/>
                  </a:cubicBezTo>
                  <a:cubicBezTo>
                    <a:pt x="38847" y="7673"/>
                    <a:pt x="48170" y="11225"/>
                    <a:pt x="57715" y="14555"/>
                  </a:cubicBezTo>
                  <a:cubicBezTo>
                    <a:pt x="67261" y="18106"/>
                    <a:pt x="77250" y="20326"/>
                    <a:pt x="87461" y="21214"/>
                  </a:cubicBezTo>
                  <a:cubicBezTo>
                    <a:pt x="88174" y="21246"/>
                    <a:pt x="88889" y="21262"/>
                    <a:pt x="89604" y="21262"/>
                  </a:cubicBezTo>
                  <a:cubicBezTo>
                    <a:pt x="98900" y="21262"/>
                    <a:pt x="108264" y="18582"/>
                    <a:pt x="116096" y="13223"/>
                  </a:cubicBezTo>
                  <a:lnTo>
                    <a:pt x="115874" y="13001"/>
                  </a:lnTo>
                  <a:cubicBezTo>
                    <a:pt x="108777" y="17483"/>
                    <a:pt x="100580" y="19923"/>
                    <a:pt x="92208" y="19923"/>
                  </a:cubicBezTo>
                  <a:cubicBezTo>
                    <a:pt x="90630" y="19923"/>
                    <a:pt x="89045" y="19836"/>
                    <a:pt x="87461" y="19660"/>
                  </a:cubicBezTo>
                  <a:cubicBezTo>
                    <a:pt x="77472" y="18772"/>
                    <a:pt x="67705" y="16330"/>
                    <a:pt x="58603" y="12557"/>
                  </a:cubicBezTo>
                  <a:cubicBezTo>
                    <a:pt x="49280" y="8561"/>
                    <a:pt x="39735" y="5009"/>
                    <a:pt x="30190" y="2346"/>
                  </a:cubicBezTo>
                  <a:cubicBezTo>
                    <a:pt x="24779" y="783"/>
                    <a:pt x="19238" y="1"/>
                    <a:pt x="137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5"/>
            <p:cNvSpPr/>
            <p:nvPr/>
          </p:nvSpPr>
          <p:spPr>
            <a:xfrm>
              <a:off x="2122925" y="3511650"/>
              <a:ext cx="3141050" cy="522650"/>
            </a:xfrm>
            <a:custGeom>
              <a:rect b="b" l="l" r="r" t="t"/>
              <a:pathLst>
                <a:path extrusionOk="0" h="20906" w="125642">
                  <a:moveTo>
                    <a:pt x="14606" y="0"/>
                  </a:moveTo>
                  <a:cubicBezTo>
                    <a:pt x="9520" y="0"/>
                    <a:pt x="4480" y="1136"/>
                    <a:pt x="1" y="3579"/>
                  </a:cubicBezTo>
                  <a:lnTo>
                    <a:pt x="1" y="3801"/>
                  </a:lnTo>
                  <a:cubicBezTo>
                    <a:pt x="3830" y="2303"/>
                    <a:pt x="7784" y="1554"/>
                    <a:pt x="11769" y="1554"/>
                  </a:cubicBezTo>
                  <a:cubicBezTo>
                    <a:pt x="13098" y="1554"/>
                    <a:pt x="14430" y="1637"/>
                    <a:pt x="15761" y="1804"/>
                  </a:cubicBezTo>
                  <a:cubicBezTo>
                    <a:pt x="21089" y="2470"/>
                    <a:pt x="26195" y="3579"/>
                    <a:pt x="31300" y="5355"/>
                  </a:cubicBezTo>
                  <a:cubicBezTo>
                    <a:pt x="41511" y="8685"/>
                    <a:pt x="51722" y="12459"/>
                    <a:pt x="62155" y="15566"/>
                  </a:cubicBezTo>
                  <a:cubicBezTo>
                    <a:pt x="72589" y="18896"/>
                    <a:pt x="83466" y="20672"/>
                    <a:pt x="94343" y="20894"/>
                  </a:cubicBezTo>
                  <a:cubicBezTo>
                    <a:pt x="94740" y="20902"/>
                    <a:pt x="95136" y="20906"/>
                    <a:pt x="95532" y="20906"/>
                  </a:cubicBezTo>
                  <a:cubicBezTo>
                    <a:pt x="106218" y="20906"/>
                    <a:pt x="116652" y="18024"/>
                    <a:pt x="125642" y="12459"/>
                  </a:cubicBezTo>
                  <a:lnTo>
                    <a:pt x="125642" y="12237"/>
                  </a:lnTo>
                  <a:cubicBezTo>
                    <a:pt x="117061" y="17026"/>
                    <a:pt x="107583" y="19663"/>
                    <a:pt x="97853" y="19663"/>
                  </a:cubicBezTo>
                  <a:cubicBezTo>
                    <a:pt x="96760" y="19663"/>
                    <a:pt x="95663" y="19629"/>
                    <a:pt x="94565" y="19562"/>
                  </a:cubicBezTo>
                  <a:cubicBezTo>
                    <a:pt x="83910" y="19118"/>
                    <a:pt x="73255" y="17120"/>
                    <a:pt x="63043" y="13569"/>
                  </a:cubicBezTo>
                  <a:cubicBezTo>
                    <a:pt x="52832" y="10017"/>
                    <a:pt x="42843" y="5799"/>
                    <a:pt x="32188" y="2914"/>
                  </a:cubicBezTo>
                  <a:cubicBezTo>
                    <a:pt x="26860" y="1138"/>
                    <a:pt x="21533" y="250"/>
                    <a:pt x="15983" y="28"/>
                  </a:cubicBezTo>
                  <a:cubicBezTo>
                    <a:pt x="15524" y="9"/>
                    <a:pt x="15065" y="0"/>
                    <a:pt x="146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5"/>
            <p:cNvSpPr/>
            <p:nvPr/>
          </p:nvSpPr>
          <p:spPr>
            <a:xfrm>
              <a:off x="1801050" y="4061325"/>
              <a:ext cx="3041175" cy="657175"/>
            </a:xfrm>
            <a:custGeom>
              <a:rect b="b" l="l" r="r" t="t"/>
              <a:pathLst>
                <a:path extrusionOk="0" h="26287" w="121647">
                  <a:moveTo>
                    <a:pt x="14479" y="0"/>
                  </a:moveTo>
                  <a:cubicBezTo>
                    <a:pt x="9212" y="0"/>
                    <a:pt x="4006" y="1972"/>
                    <a:pt x="1" y="5344"/>
                  </a:cubicBezTo>
                  <a:lnTo>
                    <a:pt x="1" y="5566"/>
                  </a:lnTo>
                  <a:cubicBezTo>
                    <a:pt x="3871" y="3171"/>
                    <a:pt x="8199" y="1846"/>
                    <a:pt x="12606" y="1846"/>
                  </a:cubicBezTo>
                  <a:cubicBezTo>
                    <a:pt x="13508" y="1846"/>
                    <a:pt x="14413" y="1902"/>
                    <a:pt x="15318" y="2015"/>
                  </a:cubicBezTo>
                  <a:cubicBezTo>
                    <a:pt x="20645" y="2237"/>
                    <a:pt x="25751" y="3791"/>
                    <a:pt x="30412" y="6010"/>
                  </a:cubicBezTo>
                  <a:cubicBezTo>
                    <a:pt x="39957" y="10450"/>
                    <a:pt x="48837" y="17331"/>
                    <a:pt x="59048" y="21327"/>
                  </a:cubicBezTo>
                  <a:cubicBezTo>
                    <a:pt x="67184" y="24651"/>
                    <a:pt x="75768" y="26286"/>
                    <a:pt x="84311" y="26286"/>
                  </a:cubicBezTo>
                  <a:cubicBezTo>
                    <a:pt x="97445" y="26286"/>
                    <a:pt x="110483" y="22422"/>
                    <a:pt x="121646" y="14890"/>
                  </a:cubicBezTo>
                  <a:lnTo>
                    <a:pt x="121646" y="14668"/>
                  </a:lnTo>
                  <a:cubicBezTo>
                    <a:pt x="110842" y="21356"/>
                    <a:pt x="98546" y="24766"/>
                    <a:pt x="86228" y="24766"/>
                  </a:cubicBezTo>
                  <a:cubicBezTo>
                    <a:pt x="77289" y="24766"/>
                    <a:pt x="68337" y="22970"/>
                    <a:pt x="59936" y="19329"/>
                  </a:cubicBezTo>
                  <a:cubicBezTo>
                    <a:pt x="50169" y="15112"/>
                    <a:pt x="41733" y="7786"/>
                    <a:pt x="31522" y="3569"/>
                  </a:cubicBezTo>
                  <a:cubicBezTo>
                    <a:pt x="26417" y="1349"/>
                    <a:pt x="20867" y="17"/>
                    <a:pt x="15318" y="17"/>
                  </a:cubicBezTo>
                  <a:cubicBezTo>
                    <a:pt x="15038" y="6"/>
                    <a:pt x="14758" y="0"/>
                    <a:pt x="1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55"/>
            <p:cNvSpPr/>
            <p:nvPr/>
          </p:nvSpPr>
          <p:spPr>
            <a:xfrm>
              <a:off x="1551325" y="4638200"/>
              <a:ext cx="2591650" cy="604800"/>
            </a:xfrm>
            <a:custGeom>
              <a:rect b="b" l="l" r="r" t="t"/>
              <a:pathLst>
                <a:path extrusionOk="0" h="24192" w="103666">
                  <a:moveTo>
                    <a:pt x="13430" y="0"/>
                  </a:moveTo>
                  <a:cubicBezTo>
                    <a:pt x="13024" y="0"/>
                    <a:pt x="12617" y="9"/>
                    <a:pt x="12210" y="28"/>
                  </a:cubicBezTo>
                  <a:cubicBezTo>
                    <a:pt x="9768" y="250"/>
                    <a:pt x="7326" y="916"/>
                    <a:pt x="5106" y="1804"/>
                  </a:cubicBezTo>
                  <a:cubicBezTo>
                    <a:pt x="2887" y="2914"/>
                    <a:pt x="1111" y="4689"/>
                    <a:pt x="1" y="6687"/>
                  </a:cubicBezTo>
                  <a:lnTo>
                    <a:pt x="1" y="6687"/>
                  </a:lnTo>
                  <a:cubicBezTo>
                    <a:pt x="2935" y="3544"/>
                    <a:pt x="7056" y="1785"/>
                    <a:pt x="11430" y="1785"/>
                  </a:cubicBezTo>
                  <a:cubicBezTo>
                    <a:pt x="11689" y="1785"/>
                    <a:pt x="11949" y="1791"/>
                    <a:pt x="12210" y="1804"/>
                  </a:cubicBezTo>
                  <a:cubicBezTo>
                    <a:pt x="16649" y="1804"/>
                    <a:pt x="21089" y="3136"/>
                    <a:pt x="24863" y="5577"/>
                  </a:cubicBezTo>
                  <a:cubicBezTo>
                    <a:pt x="28858" y="7575"/>
                    <a:pt x="32410" y="10461"/>
                    <a:pt x="36406" y="13125"/>
                  </a:cubicBezTo>
                  <a:cubicBezTo>
                    <a:pt x="46827" y="20400"/>
                    <a:pt x="59338" y="24192"/>
                    <a:pt x="71933" y="24192"/>
                  </a:cubicBezTo>
                  <a:cubicBezTo>
                    <a:pt x="73558" y="24192"/>
                    <a:pt x="75183" y="24129"/>
                    <a:pt x="76806" y="24002"/>
                  </a:cubicBezTo>
                  <a:cubicBezTo>
                    <a:pt x="86351" y="23336"/>
                    <a:pt x="95453" y="20450"/>
                    <a:pt x="103666" y="15789"/>
                  </a:cubicBezTo>
                  <a:lnTo>
                    <a:pt x="103666" y="15567"/>
                  </a:lnTo>
                  <a:cubicBezTo>
                    <a:pt x="94419" y="20375"/>
                    <a:pt x="84215" y="22855"/>
                    <a:pt x="74002" y="22855"/>
                  </a:cubicBezTo>
                  <a:cubicBezTo>
                    <a:pt x="65826" y="22855"/>
                    <a:pt x="57645" y="21265"/>
                    <a:pt x="49946" y="18008"/>
                  </a:cubicBezTo>
                  <a:cubicBezTo>
                    <a:pt x="45729" y="16011"/>
                    <a:pt x="41733" y="13791"/>
                    <a:pt x="38181" y="11127"/>
                  </a:cubicBezTo>
                  <a:cubicBezTo>
                    <a:pt x="34408" y="8241"/>
                    <a:pt x="30412" y="5577"/>
                    <a:pt x="26195" y="3358"/>
                  </a:cubicBezTo>
                  <a:cubicBezTo>
                    <a:pt x="22328" y="1119"/>
                    <a:pt x="17903" y="0"/>
                    <a:pt x="13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8" name="Google Shape;648;p55"/>
          <p:cNvGrpSpPr/>
          <p:nvPr/>
        </p:nvGrpSpPr>
        <p:grpSpPr>
          <a:xfrm flipH="1" rot="2437738">
            <a:off x="600300" y="4027405"/>
            <a:ext cx="955096" cy="1696746"/>
            <a:chOff x="2344925" y="238125"/>
            <a:chExt cx="2835925" cy="5038075"/>
          </a:xfrm>
        </p:grpSpPr>
        <p:sp>
          <p:nvSpPr>
            <p:cNvPr id="649" name="Google Shape;649;p55"/>
            <p:cNvSpPr/>
            <p:nvPr/>
          </p:nvSpPr>
          <p:spPr>
            <a:xfrm>
              <a:off x="3229250" y="894250"/>
              <a:ext cx="1951600" cy="4381950"/>
            </a:xfrm>
            <a:custGeom>
              <a:rect b="b" l="l" r="r" t="t"/>
              <a:pathLst>
                <a:path extrusionOk="0" h="175278" w="78064">
                  <a:moveTo>
                    <a:pt x="3060" y="1"/>
                  </a:moveTo>
                  <a:cubicBezTo>
                    <a:pt x="1611" y="1"/>
                    <a:pt x="0" y="1239"/>
                    <a:pt x="321" y="3056"/>
                  </a:cubicBezTo>
                  <a:cubicBezTo>
                    <a:pt x="9378" y="65389"/>
                    <a:pt x="34240" y="124347"/>
                    <a:pt x="72420" y="174248"/>
                  </a:cubicBezTo>
                  <a:cubicBezTo>
                    <a:pt x="72992" y="174976"/>
                    <a:pt x="73762" y="175278"/>
                    <a:pt x="74516" y="175278"/>
                  </a:cubicBezTo>
                  <a:cubicBezTo>
                    <a:pt x="76337" y="175278"/>
                    <a:pt x="78063" y="173520"/>
                    <a:pt x="76682" y="171762"/>
                  </a:cubicBezTo>
                  <a:cubicBezTo>
                    <a:pt x="38679" y="122216"/>
                    <a:pt x="13995" y="63613"/>
                    <a:pt x="5116" y="1813"/>
                  </a:cubicBezTo>
                  <a:cubicBezTo>
                    <a:pt x="4904" y="541"/>
                    <a:pt x="4017" y="1"/>
                    <a:pt x="30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55"/>
            <p:cNvSpPr/>
            <p:nvPr/>
          </p:nvSpPr>
          <p:spPr>
            <a:xfrm>
              <a:off x="3725750" y="1130175"/>
              <a:ext cx="537075" cy="1889050"/>
            </a:xfrm>
            <a:custGeom>
              <a:rect b="b" l="l" r="r" t="t"/>
              <a:pathLst>
                <a:path extrusionOk="0" h="75562" w="21483">
                  <a:moveTo>
                    <a:pt x="6029" y="1"/>
                  </a:moveTo>
                  <a:cubicBezTo>
                    <a:pt x="4299" y="1"/>
                    <a:pt x="2625" y="1787"/>
                    <a:pt x="3725" y="3742"/>
                  </a:cubicBezTo>
                  <a:cubicBezTo>
                    <a:pt x="16156" y="25052"/>
                    <a:pt x="15268" y="51690"/>
                    <a:pt x="1239" y="71934"/>
                  </a:cubicBezTo>
                  <a:cubicBezTo>
                    <a:pt x="1" y="73791"/>
                    <a:pt x="1697" y="75562"/>
                    <a:pt x="3439" y="75562"/>
                  </a:cubicBezTo>
                  <a:cubicBezTo>
                    <a:pt x="4197" y="75562"/>
                    <a:pt x="4963" y="75227"/>
                    <a:pt x="5501" y="74421"/>
                  </a:cubicBezTo>
                  <a:cubicBezTo>
                    <a:pt x="20418" y="52578"/>
                    <a:pt x="21483" y="23986"/>
                    <a:pt x="8164" y="1256"/>
                  </a:cubicBezTo>
                  <a:cubicBezTo>
                    <a:pt x="7610" y="369"/>
                    <a:pt x="6813" y="1"/>
                    <a:pt x="60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5"/>
            <p:cNvSpPr/>
            <p:nvPr/>
          </p:nvSpPr>
          <p:spPr>
            <a:xfrm>
              <a:off x="2671225" y="1283650"/>
              <a:ext cx="912350" cy="867975"/>
            </a:xfrm>
            <a:custGeom>
              <a:rect b="b" l="l" r="r" t="t"/>
              <a:pathLst>
                <a:path extrusionOk="0" h="34719" w="36494">
                  <a:moveTo>
                    <a:pt x="2442" y="0"/>
                  </a:moveTo>
                  <a:cubicBezTo>
                    <a:pt x="1199" y="0"/>
                    <a:pt x="0" y="799"/>
                    <a:pt x="89" y="2398"/>
                  </a:cubicBezTo>
                  <a:cubicBezTo>
                    <a:pt x="1155" y="20156"/>
                    <a:pt x="15539" y="34008"/>
                    <a:pt x="33297" y="34718"/>
                  </a:cubicBezTo>
                  <a:cubicBezTo>
                    <a:pt x="36494" y="34718"/>
                    <a:pt x="36494" y="29746"/>
                    <a:pt x="33297" y="29746"/>
                  </a:cubicBezTo>
                  <a:lnTo>
                    <a:pt x="33475" y="29746"/>
                  </a:lnTo>
                  <a:cubicBezTo>
                    <a:pt x="18380" y="29213"/>
                    <a:pt x="6127" y="17315"/>
                    <a:pt x="5062" y="2398"/>
                  </a:cubicBezTo>
                  <a:cubicBezTo>
                    <a:pt x="4973" y="799"/>
                    <a:pt x="3685" y="0"/>
                    <a:pt x="24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5"/>
            <p:cNvSpPr/>
            <p:nvPr/>
          </p:nvSpPr>
          <p:spPr>
            <a:xfrm>
              <a:off x="4036475" y="1612175"/>
              <a:ext cx="501625" cy="613000"/>
            </a:xfrm>
            <a:custGeom>
              <a:rect b="b" l="l" r="r" t="t"/>
              <a:pathLst>
                <a:path extrusionOk="0" h="24520" w="20065">
                  <a:moveTo>
                    <a:pt x="17667" y="0"/>
                  </a:moveTo>
                  <a:cubicBezTo>
                    <a:pt x="16424" y="0"/>
                    <a:pt x="15092" y="800"/>
                    <a:pt x="14914" y="2398"/>
                  </a:cubicBezTo>
                  <a:cubicBezTo>
                    <a:pt x="14236" y="9178"/>
                    <a:pt x="12587" y="19518"/>
                    <a:pt x="4254" y="19518"/>
                  </a:cubicBezTo>
                  <a:cubicBezTo>
                    <a:pt x="3857" y="19518"/>
                    <a:pt x="3444" y="19494"/>
                    <a:pt x="3016" y="19446"/>
                  </a:cubicBezTo>
                  <a:cubicBezTo>
                    <a:pt x="2912" y="19434"/>
                    <a:pt x="2812" y="19428"/>
                    <a:pt x="2715" y="19428"/>
                  </a:cubicBezTo>
                  <a:cubicBezTo>
                    <a:pt x="1" y="19428"/>
                    <a:pt x="101" y="24075"/>
                    <a:pt x="3016" y="24418"/>
                  </a:cubicBezTo>
                  <a:cubicBezTo>
                    <a:pt x="3621" y="24487"/>
                    <a:pt x="4205" y="24520"/>
                    <a:pt x="4768" y="24520"/>
                  </a:cubicBezTo>
                  <a:cubicBezTo>
                    <a:pt x="15943" y="24520"/>
                    <a:pt x="19041" y="11527"/>
                    <a:pt x="19887" y="2398"/>
                  </a:cubicBezTo>
                  <a:cubicBezTo>
                    <a:pt x="20064" y="800"/>
                    <a:pt x="18910" y="0"/>
                    <a:pt x="176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55"/>
            <p:cNvSpPr/>
            <p:nvPr/>
          </p:nvSpPr>
          <p:spPr>
            <a:xfrm>
              <a:off x="2945150" y="3149525"/>
              <a:ext cx="1256650" cy="598200"/>
            </a:xfrm>
            <a:custGeom>
              <a:rect b="b" l="l" r="r" t="t"/>
              <a:pathLst>
                <a:path extrusionOk="0" h="23928" w="50266">
                  <a:moveTo>
                    <a:pt x="3682" y="1"/>
                  </a:moveTo>
                  <a:cubicBezTo>
                    <a:pt x="1675" y="1"/>
                    <a:pt x="0" y="2521"/>
                    <a:pt x="1918" y="4302"/>
                  </a:cubicBezTo>
                  <a:lnTo>
                    <a:pt x="1918" y="4479"/>
                  </a:lnTo>
                  <a:cubicBezTo>
                    <a:pt x="11480" y="14041"/>
                    <a:pt x="22880" y="23927"/>
                    <a:pt x="36119" y="23927"/>
                  </a:cubicBezTo>
                  <a:cubicBezTo>
                    <a:pt x="39845" y="23927"/>
                    <a:pt x="43717" y="23144"/>
                    <a:pt x="47735" y="21350"/>
                  </a:cubicBezTo>
                  <a:cubicBezTo>
                    <a:pt x="50265" y="20243"/>
                    <a:pt x="48570" y="16741"/>
                    <a:pt x="46036" y="16741"/>
                  </a:cubicBezTo>
                  <a:cubicBezTo>
                    <a:pt x="45725" y="16741"/>
                    <a:pt x="45401" y="16794"/>
                    <a:pt x="45071" y="16910"/>
                  </a:cubicBezTo>
                  <a:cubicBezTo>
                    <a:pt x="41892" y="18339"/>
                    <a:pt x="38806" y="18963"/>
                    <a:pt x="35821" y="18963"/>
                  </a:cubicBezTo>
                  <a:cubicBezTo>
                    <a:pt x="23966" y="18963"/>
                    <a:pt x="13698" y="9120"/>
                    <a:pt x="5470" y="750"/>
                  </a:cubicBezTo>
                  <a:cubicBezTo>
                    <a:pt x="4901" y="222"/>
                    <a:pt x="4277" y="1"/>
                    <a:pt x="36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55"/>
            <p:cNvSpPr/>
            <p:nvPr/>
          </p:nvSpPr>
          <p:spPr>
            <a:xfrm>
              <a:off x="2899850" y="238125"/>
              <a:ext cx="754775" cy="759175"/>
            </a:xfrm>
            <a:custGeom>
              <a:rect b="b" l="l" r="r" t="t"/>
              <a:pathLst>
                <a:path extrusionOk="0" h="30367" w="30191">
                  <a:moveTo>
                    <a:pt x="15096" y="0"/>
                  </a:moveTo>
                  <a:cubicBezTo>
                    <a:pt x="6749" y="0"/>
                    <a:pt x="1" y="6748"/>
                    <a:pt x="1" y="15095"/>
                  </a:cubicBezTo>
                  <a:cubicBezTo>
                    <a:pt x="1" y="23441"/>
                    <a:pt x="6749" y="30367"/>
                    <a:pt x="15096" y="30367"/>
                  </a:cubicBezTo>
                  <a:cubicBezTo>
                    <a:pt x="23442" y="30367"/>
                    <a:pt x="30190" y="23441"/>
                    <a:pt x="30190" y="15095"/>
                  </a:cubicBezTo>
                  <a:cubicBezTo>
                    <a:pt x="30190" y="6748"/>
                    <a:pt x="23442" y="0"/>
                    <a:pt x="1509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5"/>
            <p:cNvSpPr/>
            <p:nvPr/>
          </p:nvSpPr>
          <p:spPr>
            <a:xfrm>
              <a:off x="2571325" y="2706550"/>
              <a:ext cx="723675" cy="723675"/>
            </a:xfrm>
            <a:custGeom>
              <a:rect b="b" l="l" r="r" t="t"/>
              <a:pathLst>
                <a:path extrusionOk="0" h="28947" w="28947">
                  <a:moveTo>
                    <a:pt x="14563" y="0"/>
                  </a:moveTo>
                  <a:cubicBezTo>
                    <a:pt x="6571" y="0"/>
                    <a:pt x="1" y="6393"/>
                    <a:pt x="1" y="14562"/>
                  </a:cubicBezTo>
                  <a:cubicBezTo>
                    <a:pt x="1" y="22553"/>
                    <a:pt x="6571" y="28946"/>
                    <a:pt x="14563" y="28946"/>
                  </a:cubicBezTo>
                  <a:cubicBezTo>
                    <a:pt x="22554" y="28946"/>
                    <a:pt x="28947" y="22553"/>
                    <a:pt x="28947" y="14562"/>
                  </a:cubicBezTo>
                  <a:cubicBezTo>
                    <a:pt x="28947" y="6393"/>
                    <a:pt x="22554" y="0"/>
                    <a:pt x="145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5"/>
            <p:cNvSpPr/>
            <p:nvPr/>
          </p:nvSpPr>
          <p:spPr>
            <a:xfrm>
              <a:off x="4364925" y="1343575"/>
              <a:ext cx="483925" cy="483950"/>
            </a:xfrm>
            <a:custGeom>
              <a:rect b="b" l="l" r="r" t="t"/>
              <a:pathLst>
                <a:path extrusionOk="0" h="19358" w="19357">
                  <a:moveTo>
                    <a:pt x="9590" y="1"/>
                  </a:moveTo>
                  <a:cubicBezTo>
                    <a:pt x="4262" y="1"/>
                    <a:pt x="0" y="4263"/>
                    <a:pt x="0" y="9590"/>
                  </a:cubicBezTo>
                  <a:cubicBezTo>
                    <a:pt x="0" y="14918"/>
                    <a:pt x="4262" y="19357"/>
                    <a:pt x="9590" y="19357"/>
                  </a:cubicBezTo>
                  <a:cubicBezTo>
                    <a:pt x="14917" y="19357"/>
                    <a:pt x="19357" y="14918"/>
                    <a:pt x="19357" y="9590"/>
                  </a:cubicBezTo>
                  <a:cubicBezTo>
                    <a:pt x="19357" y="4263"/>
                    <a:pt x="14917" y="1"/>
                    <a:pt x="959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5"/>
            <p:cNvSpPr/>
            <p:nvPr/>
          </p:nvSpPr>
          <p:spPr>
            <a:xfrm>
              <a:off x="2344925" y="992850"/>
              <a:ext cx="563850" cy="563850"/>
            </a:xfrm>
            <a:custGeom>
              <a:rect b="b" l="l" r="r" t="t"/>
              <a:pathLst>
                <a:path extrusionOk="0" h="22554" w="22554">
                  <a:moveTo>
                    <a:pt x="11188" y="0"/>
                  </a:moveTo>
                  <a:cubicBezTo>
                    <a:pt x="4972" y="0"/>
                    <a:pt x="0" y="5150"/>
                    <a:pt x="0" y="11366"/>
                  </a:cubicBezTo>
                  <a:cubicBezTo>
                    <a:pt x="0" y="17581"/>
                    <a:pt x="4972" y="22554"/>
                    <a:pt x="11188" y="22554"/>
                  </a:cubicBezTo>
                  <a:cubicBezTo>
                    <a:pt x="17581" y="22554"/>
                    <a:pt x="22553" y="17581"/>
                    <a:pt x="22553" y="11366"/>
                  </a:cubicBezTo>
                  <a:cubicBezTo>
                    <a:pt x="22553" y="5150"/>
                    <a:pt x="17581" y="0"/>
                    <a:pt x="1118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5"/>
            <p:cNvSpPr/>
            <p:nvPr/>
          </p:nvSpPr>
          <p:spPr>
            <a:xfrm>
              <a:off x="3685675" y="992850"/>
              <a:ext cx="426225" cy="430675"/>
            </a:xfrm>
            <a:custGeom>
              <a:rect b="b" l="l" r="r" t="t"/>
              <a:pathLst>
                <a:path extrusionOk="0" h="17227" w="17049">
                  <a:moveTo>
                    <a:pt x="8524" y="0"/>
                  </a:moveTo>
                  <a:cubicBezTo>
                    <a:pt x="3907" y="0"/>
                    <a:pt x="0" y="3907"/>
                    <a:pt x="0" y="8702"/>
                  </a:cubicBezTo>
                  <a:cubicBezTo>
                    <a:pt x="0" y="13319"/>
                    <a:pt x="3907" y="17226"/>
                    <a:pt x="8524" y="17226"/>
                  </a:cubicBezTo>
                  <a:cubicBezTo>
                    <a:pt x="13319" y="17226"/>
                    <a:pt x="17048" y="13319"/>
                    <a:pt x="17048" y="8702"/>
                  </a:cubicBezTo>
                  <a:cubicBezTo>
                    <a:pt x="17048" y="3907"/>
                    <a:pt x="13319" y="0"/>
                    <a:pt x="85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9" name="Google Shape;659;p55"/>
          <p:cNvGrpSpPr/>
          <p:nvPr/>
        </p:nvGrpSpPr>
        <p:grpSpPr>
          <a:xfrm flipH="1" rot="973152">
            <a:off x="-341820" y="65832"/>
            <a:ext cx="1965476" cy="1601522"/>
            <a:chOff x="508050" y="242250"/>
            <a:chExt cx="6512250" cy="5147800"/>
          </a:xfrm>
        </p:grpSpPr>
        <p:sp>
          <p:nvSpPr>
            <p:cNvPr id="660" name="Google Shape;660;p55"/>
            <p:cNvSpPr/>
            <p:nvPr/>
          </p:nvSpPr>
          <p:spPr>
            <a:xfrm>
              <a:off x="508050" y="242250"/>
              <a:ext cx="6512250" cy="5147800"/>
            </a:xfrm>
            <a:custGeom>
              <a:rect b="b" l="l" r="r" t="t"/>
              <a:pathLst>
                <a:path extrusionOk="0" h="205912" w="260490">
                  <a:moveTo>
                    <a:pt x="192120" y="0"/>
                  </a:moveTo>
                  <a:cubicBezTo>
                    <a:pt x="185268" y="0"/>
                    <a:pt x="178662" y="685"/>
                    <a:pt x="172695" y="2150"/>
                  </a:cubicBezTo>
                  <a:cubicBezTo>
                    <a:pt x="150698" y="7746"/>
                    <a:pt x="131403" y="21639"/>
                    <a:pt x="119054" y="40742"/>
                  </a:cubicBezTo>
                  <a:cubicBezTo>
                    <a:pt x="127586" y="36582"/>
                    <a:pt x="136945" y="34486"/>
                    <a:pt x="146314" y="34486"/>
                  </a:cubicBezTo>
                  <a:cubicBezTo>
                    <a:pt x="153894" y="34486"/>
                    <a:pt x="161481" y="35858"/>
                    <a:pt x="168643" y="38619"/>
                  </a:cubicBezTo>
                  <a:cubicBezTo>
                    <a:pt x="131210" y="41128"/>
                    <a:pt x="97828" y="63125"/>
                    <a:pt x="80848" y="96506"/>
                  </a:cubicBezTo>
                  <a:cubicBezTo>
                    <a:pt x="94190" y="89501"/>
                    <a:pt x="108974" y="85812"/>
                    <a:pt x="124078" y="85812"/>
                  </a:cubicBezTo>
                  <a:cubicBezTo>
                    <a:pt x="126449" y="85812"/>
                    <a:pt x="128827" y="85903"/>
                    <a:pt x="131210" y="86086"/>
                  </a:cubicBezTo>
                  <a:cubicBezTo>
                    <a:pt x="108790" y="128808"/>
                    <a:pt x="61336" y="156670"/>
                    <a:pt x="13377" y="156670"/>
                  </a:cubicBezTo>
                  <a:cubicBezTo>
                    <a:pt x="8916" y="156670"/>
                    <a:pt x="4450" y="156429"/>
                    <a:pt x="0" y="155936"/>
                  </a:cubicBezTo>
                  <a:lnTo>
                    <a:pt x="0" y="155936"/>
                  </a:lnTo>
                  <a:cubicBezTo>
                    <a:pt x="12928" y="173881"/>
                    <a:pt x="32802" y="185458"/>
                    <a:pt x="54799" y="188160"/>
                  </a:cubicBezTo>
                  <a:cubicBezTo>
                    <a:pt x="57551" y="188447"/>
                    <a:pt x="60300" y="188589"/>
                    <a:pt x="63036" y="188589"/>
                  </a:cubicBezTo>
                  <a:cubicBezTo>
                    <a:pt x="82362" y="188589"/>
                    <a:pt x="101044" y="181517"/>
                    <a:pt x="115580" y="168671"/>
                  </a:cubicBezTo>
                  <a:lnTo>
                    <a:pt x="115580" y="168671"/>
                  </a:lnTo>
                  <a:cubicBezTo>
                    <a:pt x="113265" y="184494"/>
                    <a:pt x="102845" y="198194"/>
                    <a:pt x="87988" y="204368"/>
                  </a:cubicBezTo>
                  <a:cubicBezTo>
                    <a:pt x="92621" y="205079"/>
                    <a:pt x="97250" y="205427"/>
                    <a:pt x="101842" y="205427"/>
                  </a:cubicBezTo>
                  <a:cubicBezTo>
                    <a:pt x="130906" y="205427"/>
                    <a:pt x="158453" y="191482"/>
                    <a:pt x="175782" y="167321"/>
                  </a:cubicBezTo>
                  <a:cubicBezTo>
                    <a:pt x="181185" y="179477"/>
                    <a:pt x="181764" y="193370"/>
                    <a:pt x="177133" y="205912"/>
                  </a:cubicBezTo>
                  <a:cubicBezTo>
                    <a:pt x="222478" y="179284"/>
                    <a:pt x="252386" y="132975"/>
                    <a:pt x="258174" y="80876"/>
                  </a:cubicBezTo>
                  <a:cubicBezTo>
                    <a:pt x="260490" y="57529"/>
                    <a:pt x="257210" y="32637"/>
                    <a:pt x="245246" y="12763"/>
                  </a:cubicBezTo>
                  <a:lnTo>
                    <a:pt x="245053" y="12956"/>
                  </a:lnTo>
                  <a:cubicBezTo>
                    <a:pt x="230711" y="4941"/>
                    <a:pt x="210528" y="0"/>
                    <a:pt x="1921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5"/>
            <p:cNvSpPr/>
            <p:nvPr/>
          </p:nvSpPr>
          <p:spPr>
            <a:xfrm>
              <a:off x="1911800" y="1497150"/>
              <a:ext cx="4520000" cy="2852150"/>
            </a:xfrm>
            <a:custGeom>
              <a:rect b="b" l="l" r="r" t="t"/>
              <a:pathLst>
                <a:path extrusionOk="0" h="114086" w="180800">
                  <a:moveTo>
                    <a:pt x="166906" y="0"/>
                  </a:moveTo>
                  <a:cubicBezTo>
                    <a:pt x="162083" y="0"/>
                    <a:pt x="157452" y="579"/>
                    <a:pt x="152821" y="1737"/>
                  </a:cubicBezTo>
                  <a:cubicBezTo>
                    <a:pt x="143559" y="4245"/>
                    <a:pt x="134876" y="8298"/>
                    <a:pt x="127158" y="13700"/>
                  </a:cubicBezTo>
                  <a:cubicBezTo>
                    <a:pt x="123106" y="16402"/>
                    <a:pt x="119439" y="19489"/>
                    <a:pt x="115966" y="22576"/>
                  </a:cubicBezTo>
                  <a:cubicBezTo>
                    <a:pt x="112300" y="25857"/>
                    <a:pt x="109020" y="29330"/>
                    <a:pt x="105933" y="32803"/>
                  </a:cubicBezTo>
                  <a:cubicBezTo>
                    <a:pt x="99758" y="39942"/>
                    <a:pt x="93969" y="47275"/>
                    <a:pt x="88374" y="54800"/>
                  </a:cubicBezTo>
                  <a:cubicBezTo>
                    <a:pt x="82778" y="62518"/>
                    <a:pt x="77182" y="69850"/>
                    <a:pt x="71201" y="76990"/>
                  </a:cubicBezTo>
                  <a:cubicBezTo>
                    <a:pt x="68306" y="80656"/>
                    <a:pt x="65219" y="84129"/>
                    <a:pt x="61939" y="87409"/>
                  </a:cubicBezTo>
                  <a:cubicBezTo>
                    <a:pt x="58658" y="90497"/>
                    <a:pt x="55185" y="93584"/>
                    <a:pt x="51519" y="96478"/>
                  </a:cubicBezTo>
                  <a:cubicBezTo>
                    <a:pt x="44187" y="102267"/>
                    <a:pt x="36083" y="106898"/>
                    <a:pt x="27400" y="109985"/>
                  </a:cubicBezTo>
                  <a:cubicBezTo>
                    <a:pt x="22962" y="111529"/>
                    <a:pt x="18524" y="112494"/>
                    <a:pt x="13893" y="113073"/>
                  </a:cubicBezTo>
                  <a:cubicBezTo>
                    <a:pt x="11953" y="113315"/>
                    <a:pt x="9980" y="113422"/>
                    <a:pt x="8015" y="113422"/>
                  </a:cubicBezTo>
                  <a:cubicBezTo>
                    <a:pt x="5289" y="113422"/>
                    <a:pt x="2579" y="113216"/>
                    <a:pt x="0" y="112880"/>
                  </a:cubicBezTo>
                  <a:lnTo>
                    <a:pt x="0" y="112880"/>
                  </a:lnTo>
                  <a:cubicBezTo>
                    <a:pt x="3698" y="113684"/>
                    <a:pt x="7665" y="114086"/>
                    <a:pt x="11564" y="114086"/>
                  </a:cubicBezTo>
                  <a:cubicBezTo>
                    <a:pt x="12344" y="114086"/>
                    <a:pt x="13121" y="114070"/>
                    <a:pt x="13893" y="114037"/>
                  </a:cubicBezTo>
                  <a:cubicBezTo>
                    <a:pt x="18717" y="113844"/>
                    <a:pt x="23348" y="113073"/>
                    <a:pt x="27979" y="111722"/>
                  </a:cubicBezTo>
                  <a:cubicBezTo>
                    <a:pt x="37047" y="108828"/>
                    <a:pt x="45538" y="104390"/>
                    <a:pt x="53256" y="98794"/>
                  </a:cubicBezTo>
                  <a:cubicBezTo>
                    <a:pt x="57115" y="95900"/>
                    <a:pt x="60781" y="92812"/>
                    <a:pt x="64254" y="89725"/>
                  </a:cubicBezTo>
                  <a:cubicBezTo>
                    <a:pt x="67534" y="86252"/>
                    <a:pt x="70815" y="82779"/>
                    <a:pt x="73902" y="79305"/>
                  </a:cubicBezTo>
                  <a:cubicBezTo>
                    <a:pt x="80077" y="71973"/>
                    <a:pt x="85479" y="64448"/>
                    <a:pt x="91075" y="56922"/>
                  </a:cubicBezTo>
                  <a:cubicBezTo>
                    <a:pt x="96671" y="49397"/>
                    <a:pt x="102266" y="41872"/>
                    <a:pt x="108441" y="34925"/>
                  </a:cubicBezTo>
                  <a:cubicBezTo>
                    <a:pt x="111528" y="31452"/>
                    <a:pt x="114616" y="27979"/>
                    <a:pt x="118089" y="24892"/>
                  </a:cubicBezTo>
                  <a:cubicBezTo>
                    <a:pt x="121369" y="21612"/>
                    <a:pt x="124842" y="18717"/>
                    <a:pt x="128701" y="16016"/>
                  </a:cubicBezTo>
                  <a:cubicBezTo>
                    <a:pt x="136034" y="10420"/>
                    <a:pt x="144331" y="6175"/>
                    <a:pt x="153207" y="3474"/>
                  </a:cubicBezTo>
                  <a:cubicBezTo>
                    <a:pt x="157645" y="2123"/>
                    <a:pt x="162276" y="1351"/>
                    <a:pt x="166906" y="965"/>
                  </a:cubicBezTo>
                  <a:cubicBezTo>
                    <a:pt x="167678" y="933"/>
                    <a:pt x="168450" y="917"/>
                    <a:pt x="169222" y="917"/>
                  </a:cubicBezTo>
                  <a:cubicBezTo>
                    <a:pt x="173081" y="917"/>
                    <a:pt x="176940" y="1319"/>
                    <a:pt x="180799" y="2123"/>
                  </a:cubicBezTo>
                  <a:cubicBezTo>
                    <a:pt x="176168" y="772"/>
                    <a:pt x="171537" y="0"/>
                    <a:pt x="166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5"/>
            <p:cNvSpPr/>
            <p:nvPr/>
          </p:nvSpPr>
          <p:spPr>
            <a:xfrm>
              <a:off x="5110025" y="1511625"/>
              <a:ext cx="892450" cy="2325150"/>
            </a:xfrm>
            <a:custGeom>
              <a:rect b="b" l="l" r="r" t="t"/>
              <a:pathLst>
                <a:path extrusionOk="0" h="93006" w="35698">
                  <a:moveTo>
                    <a:pt x="35697" y="0"/>
                  </a:moveTo>
                  <a:cubicBezTo>
                    <a:pt x="31066" y="193"/>
                    <a:pt x="26628" y="1737"/>
                    <a:pt x="23155" y="4824"/>
                  </a:cubicBezTo>
                  <a:cubicBezTo>
                    <a:pt x="19875" y="7912"/>
                    <a:pt x="17174" y="11771"/>
                    <a:pt x="15437" y="16016"/>
                  </a:cubicBezTo>
                  <a:cubicBezTo>
                    <a:pt x="13700" y="20261"/>
                    <a:pt x="12350" y="24506"/>
                    <a:pt x="11578" y="29137"/>
                  </a:cubicBezTo>
                  <a:cubicBezTo>
                    <a:pt x="10806" y="33382"/>
                    <a:pt x="10420" y="38013"/>
                    <a:pt x="10227" y="42451"/>
                  </a:cubicBezTo>
                  <a:cubicBezTo>
                    <a:pt x="9648" y="51327"/>
                    <a:pt x="9841" y="60010"/>
                    <a:pt x="8683" y="68693"/>
                  </a:cubicBezTo>
                  <a:cubicBezTo>
                    <a:pt x="7912" y="77376"/>
                    <a:pt x="5017" y="85673"/>
                    <a:pt x="0" y="93005"/>
                  </a:cubicBezTo>
                  <a:cubicBezTo>
                    <a:pt x="6175" y="86252"/>
                    <a:pt x="10227" y="77954"/>
                    <a:pt x="11578" y="69079"/>
                  </a:cubicBezTo>
                  <a:cubicBezTo>
                    <a:pt x="12929" y="60203"/>
                    <a:pt x="13507" y="51327"/>
                    <a:pt x="13700" y="42451"/>
                  </a:cubicBezTo>
                  <a:cubicBezTo>
                    <a:pt x="13893" y="33961"/>
                    <a:pt x="15437" y="25471"/>
                    <a:pt x="18331" y="17173"/>
                  </a:cubicBezTo>
                  <a:cubicBezTo>
                    <a:pt x="19489" y="13121"/>
                    <a:pt x="21612" y="9455"/>
                    <a:pt x="24506" y="6175"/>
                  </a:cubicBezTo>
                  <a:cubicBezTo>
                    <a:pt x="25857" y="4631"/>
                    <a:pt x="27593" y="3281"/>
                    <a:pt x="29523" y="2316"/>
                  </a:cubicBezTo>
                  <a:cubicBezTo>
                    <a:pt x="31452" y="1351"/>
                    <a:pt x="33575" y="579"/>
                    <a:pt x="3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5"/>
            <p:cNvSpPr/>
            <p:nvPr/>
          </p:nvSpPr>
          <p:spPr>
            <a:xfrm>
              <a:off x="3884750" y="1723875"/>
              <a:ext cx="1389300" cy="3159675"/>
            </a:xfrm>
            <a:custGeom>
              <a:rect b="b" l="l" r="r" t="t"/>
              <a:pathLst>
                <a:path extrusionOk="0" h="126387" w="55572">
                  <a:moveTo>
                    <a:pt x="55572" y="0"/>
                  </a:moveTo>
                  <a:lnTo>
                    <a:pt x="55572" y="0"/>
                  </a:lnTo>
                  <a:cubicBezTo>
                    <a:pt x="50362" y="2895"/>
                    <a:pt x="45731" y="6947"/>
                    <a:pt x="42065" y="11964"/>
                  </a:cubicBezTo>
                  <a:cubicBezTo>
                    <a:pt x="38592" y="16981"/>
                    <a:pt x="35698" y="22576"/>
                    <a:pt x="33768" y="28365"/>
                  </a:cubicBezTo>
                  <a:cubicBezTo>
                    <a:pt x="29716" y="40135"/>
                    <a:pt x="28944" y="52484"/>
                    <a:pt x="27979" y="64448"/>
                  </a:cubicBezTo>
                  <a:cubicBezTo>
                    <a:pt x="27015" y="76411"/>
                    <a:pt x="26050" y="88374"/>
                    <a:pt x="21998" y="99373"/>
                  </a:cubicBezTo>
                  <a:cubicBezTo>
                    <a:pt x="19875" y="104968"/>
                    <a:pt x="17174" y="110178"/>
                    <a:pt x="13508" y="115002"/>
                  </a:cubicBezTo>
                  <a:cubicBezTo>
                    <a:pt x="9842" y="119826"/>
                    <a:pt x="5211" y="123685"/>
                    <a:pt x="1" y="126386"/>
                  </a:cubicBezTo>
                  <a:cubicBezTo>
                    <a:pt x="2702" y="125229"/>
                    <a:pt x="5404" y="123878"/>
                    <a:pt x="8105" y="122141"/>
                  </a:cubicBezTo>
                  <a:cubicBezTo>
                    <a:pt x="10420" y="120405"/>
                    <a:pt x="12736" y="118282"/>
                    <a:pt x="14858" y="116160"/>
                  </a:cubicBezTo>
                  <a:cubicBezTo>
                    <a:pt x="18910" y="111529"/>
                    <a:pt x="22191" y="106126"/>
                    <a:pt x="24506" y="100530"/>
                  </a:cubicBezTo>
                  <a:cubicBezTo>
                    <a:pt x="29330" y="89146"/>
                    <a:pt x="30681" y="76797"/>
                    <a:pt x="31646" y="64641"/>
                  </a:cubicBezTo>
                  <a:cubicBezTo>
                    <a:pt x="32417" y="52677"/>
                    <a:pt x="32996" y="40714"/>
                    <a:pt x="36469" y="29137"/>
                  </a:cubicBezTo>
                  <a:cubicBezTo>
                    <a:pt x="38013" y="23541"/>
                    <a:pt x="40521" y="17945"/>
                    <a:pt x="43609" y="12928"/>
                  </a:cubicBezTo>
                  <a:cubicBezTo>
                    <a:pt x="46696" y="7719"/>
                    <a:pt x="50748" y="3281"/>
                    <a:pt x="555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5"/>
            <p:cNvSpPr/>
            <p:nvPr/>
          </p:nvSpPr>
          <p:spPr>
            <a:xfrm>
              <a:off x="1911800" y="4020050"/>
              <a:ext cx="1220450" cy="654575"/>
            </a:xfrm>
            <a:custGeom>
              <a:rect b="b" l="l" r="r" t="t"/>
              <a:pathLst>
                <a:path extrusionOk="0" h="26183" w="48818">
                  <a:moveTo>
                    <a:pt x="48818" y="0"/>
                  </a:moveTo>
                  <a:lnTo>
                    <a:pt x="48818" y="0"/>
                  </a:lnTo>
                  <a:cubicBezTo>
                    <a:pt x="45538" y="3474"/>
                    <a:pt x="42064" y="6561"/>
                    <a:pt x="38205" y="9455"/>
                  </a:cubicBezTo>
                  <a:cubicBezTo>
                    <a:pt x="30873" y="15244"/>
                    <a:pt x="22576" y="19489"/>
                    <a:pt x="13700" y="22576"/>
                  </a:cubicBezTo>
                  <a:cubicBezTo>
                    <a:pt x="9262" y="23927"/>
                    <a:pt x="4631" y="25085"/>
                    <a:pt x="0" y="25856"/>
                  </a:cubicBezTo>
                  <a:cubicBezTo>
                    <a:pt x="1809" y="26074"/>
                    <a:pt x="3618" y="26182"/>
                    <a:pt x="5427" y="26182"/>
                  </a:cubicBezTo>
                  <a:cubicBezTo>
                    <a:pt x="8442" y="26182"/>
                    <a:pt x="11457" y="25881"/>
                    <a:pt x="14472" y="25278"/>
                  </a:cubicBezTo>
                  <a:cubicBezTo>
                    <a:pt x="24119" y="23155"/>
                    <a:pt x="32995" y="18524"/>
                    <a:pt x="40135" y="11771"/>
                  </a:cubicBezTo>
                  <a:cubicBezTo>
                    <a:pt x="43608" y="8297"/>
                    <a:pt x="46502" y="4438"/>
                    <a:pt x="488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5"/>
            <p:cNvSpPr/>
            <p:nvPr/>
          </p:nvSpPr>
          <p:spPr>
            <a:xfrm>
              <a:off x="3744875" y="1603950"/>
              <a:ext cx="1630500" cy="240550"/>
            </a:xfrm>
            <a:custGeom>
              <a:rect b="b" l="l" r="r" t="t"/>
              <a:pathLst>
                <a:path extrusionOk="0" h="9622" w="65220">
                  <a:moveTo>
                    <a:pt x="40615" y="1"/>
                  </a:moveTo>
                  <a:cubicBezTo>
                    <a:pt x="32122" y="1"/>
                    <a:pt x="23767" y="1122"/>
                    <a:pt x="15630" y="3447"/>
                  </a:cubicBezTo>
                  <a:cubicBezTo>
                    <a:pt x="10227" y="4990"/>
                    <a:pt x="5017" y="7113"/>
                    <a:pt x="0" y="9621"/>
                  </a:cubicBezTo>
                  <a:cubicBezTo>
                    <a:pt x="5403" y="8464"/>
                    <a:pt x="10806" y="7113"/>
                    <a:pt x="16208" y="6148"/>
                  </a:cubicBezTo>
                  <a:cubicBezTo>
                    <a:pt x="21611" y="5183"/>
                    <a:pt x="27014" y="4411"/>
                    <a:pt x="32417" y="4026"/>
                  </a:cubicBezTo>
                  <a:cubicBezTo>
                    <a:pt x="37819" y="3447"/>
                    <a:pt x="43222" y="3254"/>
                    <a:pt x="48818" y="3254"/>
                  </a:cubicBezTo>
                  <a:cubicBezTo>
                    <a:pt x="54221" y="3254"/>
                    <a:pt x="59816" y="3447"/>
                    <a:pt x="65219" y="3833"/>
                  </a:cubicBezTo>
                  <a:cubicBezTo>
                    <a:pt x="60009" y="2096"/>
                    <a:pt x="54414" y="938"/>
                    <a:pt x="49011" y="359"/>
                  </a:cubicBezTo>
                  <a:cubicBezTo>
                    <a:pt x="46199" y="121"/>
                    <a:pt x="43400" y="1"/>
                    <a:pt x="40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5"/>
            <p:cNvSpPr/>
            <p:nvPr/>
          </p:nvSpPr>
          <p:spPr>
            <a:xfrm>
              <a:off x="3556725" y="3267525"/>
              <a:ext cx="361825" cy="868325"/>
            </a:xfrm>
            <a:custGeom>
              <a:rect b="b" l="l" r="r" t="t"/>
              <a:pathLst>
                <a:path extrusionOk="0" h="34733" w="14473">
                  <a:moveTo>
                    <a:pt x="14473" y="0"/>
                  </a:moveTo>
                  <a:lnTo>
                    <a:pt x="10806" y="193"/>
                  </a:lnTo>
                  <a:cubicBezTo>
                    <a:pt x="11964" y="12735"/>
                    <a:pt x="8105" y="25277"/>
                    <a:pt x="1" y="34732"/>
                  </a:cubicBezTo>
                  <a:cubicBezTo>
                    <a:pt x="9456" y="25663"/>
                    <a:pt x="14473" y="13121"/>
                    <a:pt x="144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6_1">
    <p:spTree>
      <p:nvGrpSpPr>
        <p:cNvPr id="667" name="Shape 667"/>
        <p:cNvGrpSpPr/>
        <p:nvPr/>
      </p:nvGrpSpPr>
      <p:grpSpPr>
        <a:xfrm>
          <a:off x="0" y="0"/>
          <a:ext cx="0" cy="0"/>
          <a:chOff x="0" y="0"/>
          <a:chExt cx="0" cy="0"/>
        </a:xfrm>
      </p:grpSpPr>
      <p:sp>
        <p:nvSpPr>
          <p:cNvPr id="668" name="Google Shape;668;p56"/>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6"/>
          <p:cNvSpPr txBox="1"/>
          <p:nvPr>
            <p:ph type="title"/>
          </p:nvPr>
        </p:nvSpPr>
        <p:spPr>
          <a:xfrm flipH="1">
            <a:off x="6323517" y="2285400"/>
            <a:ext cx="22134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atin typeface="Montserrat"/>
                <a:ea typeface="Montserrat"/>
                <a:cs typeface="Montserrat"/>
                <a:sym typeface="Montserrat"/>
              </a:defRPr>
            </a:lvl2pPr>
            <a:lvl3pPr lvl="2" algn="l">
              <a:lnSpc>
                <a:spcPct val="100000"/>
              </a:lnSpc>
              <a:spcBef>
                <a:spcPts val="0"/>
              </a:spcBef>
              <a:spcAft>
                <a:spcPts val="0"/>
              </a:spcAft>
              <a:buSzPts val="3000"/>
              <a:buNone/>
              <a:defRPr>
                <a:latin typeface="Montserrat"/>
                <a:ea typeface="Montserrat"/>
                <a:cs typeface="Montserrat"/>
                <a:sym typeface="Montserrat"/>
              </a:defRPr>
            </a:lvl3pPr>
            <a:lvl4pPr lvl="3" algn="l">
              <a:lnSpc>
                <a:spcPct val="100000"/>
              </a:lnSpc>
              <a:spcBef>
                <a:spcPts val="0"/>
              </a:spcBef>
              <a:spcAft>
                <a:spcPts val="0"/>
              </a:spcAft>
              <a:buSzPts val="3000"/>
              <a:buNone/>
              <a:defRPr>
                <a:latin typeface="Montserrat"/>
                <a:ea typeface="Montserrat"/>
                <a:cs typeface="Montserrat"/>
                <a:sym typeface="Montserrat"/>
              </a:defRPr>
            </a:lvl4pPr>
            <a:lvl5pPr lvl="4" algn="l">
              <a:lnSpc>
                <a:spcPct val="100000"/>
              </a:lnSpc>
              <a:spcBef>
                <a:spcPts val="0"/>
              </a:spcBef>
              <a:spcAft>
                <a:spcPts val="0"/>
              </a:spcAft>
              <a:buSzPts val="3000"/>
              <a:buNone/>
              <a:defRPr>
                <a:latin typeface="Montserrat"/>
                <a:ea typeface="Montserrat"/>
                <a:cs typeface="Montserrat"/>
                <a:sym typeface="Montserrat"/>
              </a:defRPr>
            </a:lvl5pPr>
            <a:lvl6pPr lvl="5" algn="l">
              <a:lnSpc>
                <a:spcPct val="100000"/>
              </a:lnSpc>
              <a:spcBef>
                <a:spcPts val="0"/>
              </a:spcBef>
              <a:spcAft>
                <a:spcPts val="0"/>
              </a:spcAft>
              <a:buSzPts val="3000"/>
              <a:buNone/>
              <a:defRPr>
                <a:latin typeface="Montserrat"/>
                <a:ea typeface="Montserrat"/>
                <a:cs typeface="Montserrat"/>
                <a:sym typeface="Montserrat"/>
              </a:defRPr>
            </a:lvl6pPr>
            <a:lvl7pPr lvl="6" algn="l">
              <a:lnSpc>
                <a:spcPct val="100000"/>
              </a:lnSpc>
              <a:spcBef>
                <a:spcPts val="0"/>
              </a:spcBef>
              <a:spcAft>
                <a:spcPts val="0"/>
              </a:spcAft>
              <a:buSzPts val="3000"/>
              <a:buNone/>
              <a:defRPr>
                <a:latin typeface="Montserrat"/>
                <a:ea typeface="Montserrat"/>
                <a:cs typeface="Montserrat"/>
                <a:sym typeface="Montserrat"/>
              </a:defRPr>
            </a:lvl7pPr>
            <a:lvl8pPr lvl="7" algn="l">
              <a:lnSpc>
                <a:spcPct val="100000"/>
              </a:lnSpc>
              <a:spcBef>
                <a:spcPts val="0"/>
              </a:spcBef>
              <a:spcAft>
                <a:spcPts val="0"/>
              </a:spcAft>
              <a:buSzPts val="3000"/>
              <a:buNone/>
              <a:defRPr>
                <a:latin typeface="Montserrat"/>
                <a:ea typeface="Montserrat"/>
                <a:cs typeface="Montserrat"/>
                <a:sym typeface="Montserrat"/>
              </a:defRPr>
            </a:lvl8pPr>
            <a:lvl9pPr lvl="8" algn="l">
              <a:lnSpc>
                <a:spcPct val="100000"/>
              </a:lnSpc>
              <a:spcBef>
                <a:spcPts val="0"/>
              </a:spcBef>
              <a:spcAft>
                <a:spcPts val="0"/>
              </a:spcAft>
              <a:buSzPts val="3000"/>
              <a:buNone/>
              <a:defRPr>
                <a:latin typeface="Montserrat"/>
                <a:ea typeface="Montserrat"/>
                <a:cs typeface="Montserrat"/>
                <a:sym typeface="Montserrat"/>
              </a:defRPr>
            </a:lvl9pPr>
          </a:lstStyle>
          <a:p/>
        </p:txBody>
      </p:sp>
      <p:grpSp>
        <p:nvGrpSpPr>
          <p:cNvPr id="670" name="Google Shape;670;p56"/>
          <p:cNvGrpSpPr/>
          <p:nvPr/>
        </p:nvGrpSpPr>
        <p:grpSpPr>
          <a:xfrm rot="-5098072">
            <a:off x="7905881" y="4010612"/>
            <a:ext cx="878626" cy="1822072"/>
            <a:chOff x="2479375" y="241250"/>
            <a:chExt cx="2454400" cy="5089875"/>
          </a:xfrm>
        </p:grpSpPr>
        <p:sp>
          <p:nvSpPr>
            <p:cNvPr id="671" name="Google Shape;671;p56"/>
            <p:cNvSpPr/>
            <p:nvPr/>
          </p:nvSpPr>
          <p:spPr>
            <a:xfrm>
              <a:off x="2479375" y="1065000"/>
              <a:ext cx="1943850" cy="4266125"/>
            </a:xfrm>
            <a:custGeom>
              <a:rect b="b" l="l" r="r" t="t"/>
              <a:pathLst>
                <a:path extrusionOk="0" h="170645" w="77754">
                  <a:moveTo>
                    <a:pt x="75783" y="0"/>
                  </a:moveTo>
                  <a:cubicBezTo>
                    <a:pt x="74757" y="0"/>
                    <a:pt x="73647" y="666"/>
                    <a:pt x="73536" y="1998"/>
                  </a:cubicBezTo>
                  <a:cubicBezTo>
                    <a:pt x="65988" y="61933"/>
                    <a:pt x="55777" y="129859"/>
                    <a:pt x="1836" y="166708"/>
                  </a:cubicBezTo>
                  <a:cubicBezTo>
                    <a:pt x="0" y="167993"/>
                    <a:pt x="1201" y="170644"/>
                    <a:pt x="2927" y="170644"/>
                  </a:cubicBezTo>
                  <a:cubicBezTo>
                    <a:pt x="3288" y="170644"/>
                    <a:pt x="3672" y="170528"/>
                    <a:pt x="4056" y="170260"/>
                  </a:cubicBezTo>
                  <a:lnTo>
                    <a:pt x="4056" y="170038"/>
                  </a:lnTo>
                  <a:cubicBezTo>
                    <a:pt x="59329" y="132523"/>
                    <a:pt x="69984" y="63709"/>
                    <a:pt x="77531" y="1998"/>
                  </a:cubicBezTo>
                  <a:cubicBezTo>
                    <a:pt x="77753" y="666"/>
                    <a:pt x="76810" y="0"/>
                    <a:pt x="757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6"/>
            <p:cNvSpPr/>
            <p:nvPr/>
          </p:nvSpPr>
          <p:spPr>
            <a:xfrm>
              <a:off x="4179025" y="241250"/>
              <a:ext cx="443975" cy="1395375"/>
            </a:xfrm>
            <a:custGeom>
              <a:rect b="b" l="l" r="r" t="t"/>
              <a:pathLst>
                <a:path extrusionOk="0" h="55815" w="17759">
                  <a:moveTo>
                    <a:pt x="10381" y="1"/>
                  </a:moveTo>
                  <a:cubicBezTo>
                    <a:pt x="8131" y="1"/>
                    <a:pt x="6021" y="1087"/>
                    <a:pt x="4884" y="2983"/>
                  </a:cubicBezTo>
                  <a:cubicBezTo>
                    <a:pt x="3330" y="5203"/>
                    <a:pt x="2664" y="7644"/>
                    <a:pt x="2442" y="10308"/>
                  </a:cubicBezTo>
                  <a:cubicBezTo>
                    <a:pt x="0" y="25403"/>
                    <a:pt x="888" y="40941"/>
                    <a:pt x="4884" y="55814"/>
                  </a:cubicBezTo>
                  <a:lnTo>
                    <a:pt x="13985" y="25403"/>
                  </a:lnTo>
                  <a:cubicBezTo>
                    <a:pt x="15761" y="19187"/>
                    <a:pt x="17759" y="12972"/>
                    <a:pt x="16427" y="6756"/>
                  </a:cubicBezTo>
                  <a:cubicBezTo>
                    <a:pt x="16205" y="3871"/>
                    <a:pt x="14207" y="1207"/>
                    <a:pt x="11543" y="97"/>
                  </a:cubicBezTo>
                  <a:cubicBezTo>
                    <a:pt x="11155" y="32"/>
                    <a:pt x="10766" y="1"/>
                    <a:pt x="1038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56"/>
            <p:cNvSpPr/>
            <p:nvPr/>
          </p:nvSpPr>
          <p:spPr>
            <a:xfrm>
              <a:off x="3679550" y="1462325"/>
              <a:ext cx="399600" cy="1189850"/>
            </a:xfrm>
            <a:custGeom>
              <a:rect b="b" l="l" r="r" t="t"/>
              <a:pathLst>
                <a:path extrusionOk="0" h="47594" w="15984">
                  <a:moveTo>
                    <a:pt x="3784" y="1"/>
                  </a:moveTo>
                  <a:cubicBezTo>
                    <a:pt x="3091" y="1"/>
                    <a:pt x="2398" y="179"/>
                    <a:pt x="1777" y="534"/>
                  </a:cubicBezTo>
                  <a:cubicBezTo>
                    <a:pt x="445" y="2088"/>
                    <a:pt x="1" y="3863"/>
                    <a:pt x="445" y="5639"/>
                  </a:cubicBezTo>
                  <a:cubicBezTo>
                    <a:pt x="1777" y="20734"/>
                    <a:pt x="7104" y="35163"/>
                    <a:pt x="15984" y="47594"/>
                  </a:cubicBezTo>
                  <a:cubicBezTo>
                    <a:pt x="15318" y="33609"/>
                    <a:pt x="13098" y="19624"/>
                    <a:pt x="9102" y="6083"/>
                  </a:cubicBezTo>
                  <a:cubicBezTo>
                    <a:pt x="8658" y="4307"/>
                    <a:pt x="7992" y="2754"/>
                    <a:pt x="6660" y="1200"/>
                  </a:cubicBezTo>
                  <a:cubicBezTo>
                    <a:pt x="5861" y="401"/>
                    <a:pt x="4822" y="1"/>
                    <a:pt x="37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6"/>
            <p:cNvSpPr/>
            <p:nvPr/>
          </p:nvSpPr>
          <p:spPr>
            <a:xfrm>
              <a:off x="4123525" y="1803575"/>
              <a:ext cx="810250" cy="1118775"/>
            </a:xfrm>
            <a:custGeom>
              <a:rect b="b" l="l" r="r" t="t"/>
              <a:pathLst>
                <a:path extrusionOk="0" h="44751" w="32410">
                  <a:moveTo>
                    <a:pt x="26344" y="0"/>
                  </a:moveTo>
                  <a:cubicBezTo>
                    <a:pt x="26080" y="0"/>
                    <a:pt x="25807" y="63"/>
                    <a:pt x="25528" y="203"/>
                  </a:cubicBezTo>
                  <a:cubicBezTo>
                    <a:pt x="24640" y="425"/>
                    <a:pt x="24418" y="1534"/>
                    <a:pt x="24196" y="2644"/>
                  </a:cubicBezTo>
                  <a:cubicBezTo>
                    <a:pt x="22642" y="10414"/>
                    <a:pt x="20201" y="17739"/>
                    <a:pt x="16871" y="25064"/>
                  </a:cubicBezTo>
                  <a:cubicBezTo>
                    <a:pt x="13319" y="31946"/>
                    <a:pt x="7548" y="35276"/>
                    <a:pt x="222" y="37939"/>
                  </a:cubicBezTo>
                  <a:lnTo>
                    <a:pt x="0" y="37939"/>
                  </a:lnTo>
                  <a:cubicBezTo>
                    <a:pt x="2573" y="42480"/>
                    <a:pt x="7623" y="44750"/>
                    <a:pt x="12757" y="44750"/>
                  </a:cubicBezTo>
                  <a:cubicBezTo>
                    <a:pt x="15153" y="44750"/>
                    <a:pt x="17567" y="44256"/>
                    <a:pt x="19757" y="43267"/>
                  </a:cubicBezTo>
                  <a:cubicBezTo>
                    <a:pt x="26416" y="39493"/>
                    <a:pt x="30856" y="33056"/>
                    <a:pt x="31744" y="25508"/>
                  </a:cubicBezTo>
                  <a:cubicBezTo>
                    <a:pt x="32410" y="17961"/>
                    <a:pt x="31522" y="10414"/>
                    <a:pt x="29302" y="3310"/>
                  </a:cubicBezTo>
                  <a:cubicBezTo>
                    <a:pt x="28928" y="1813"/>
                    <a:pt x="27764" y="0"/>
                    <a:pt x="263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6"/>
            <p:cNvSpPr/>
            <p:nvPr/>
          </p:nvSpPr>
          <p:spPr>
            <a:xfrm>
              <a:off x="3302200" y="2345350"/>
              <a:ext cx="610475" cy="1031550"/>
            </a:xfrm>
            <a:custGeom>
              <a:rect b="b" l="l" r="r" t="t"/>
              <a:pathLst>
                <a:path extrusionOk="0" h="41262" w="24419">
                  <a:moveTo>
                    <a:pt x="2672" y="1"/>
                  </a:moveTo>
                  <a:cubicBezTo>
                    <a:pt x="2278" y="1"/>
                    <a:pt x="1899" y="88"/>
                    <a:pt x="1554" y="286"/>
                  </a:cubicBezTo>
                  <a:cubicBezTo>
                    <a:pt x="444" y="1396"/>
                    <a:pt x="0" y="2728"/>
                    <a:pt x="222" y="4281"/>
                  </a:cubicBezTo>
                  <a:cubicBezTo>
                    <a:pt x="666" y="15158"/>
                    <a:pt x="4884" y="25592"/>
                    <a:pt x="11987" y="34027"/>
                  </a:cubicBezTo>
                  <a:cubicBezTo>
                    <a:pt x="14669" y="36900"/>
                    <a:pt x="18673" y="41262"/>
                    <a:pt x="22431" y="41262"/>
                  </a:cubicBezTo>
                  <a:cubicBezTo>
                    <a:pt x="23028" y="41262"/>
                    <a:pt x="23618" y="41152"/>
                    <a:pt x="24196" y="40908"/>
                  </a:cubicBezTo>
                  <a:lnTo>
                    <a:pt x="24418" y="41130"/>
                  </a:lnTo>
                  <a:cubicBezTo>
                    <a:pt x="22642" y="26701"/>
                    <a:pt x="16427" y="12939"/>
                    <a:pt x="6660" y="2284"/>
                  </a:cubicBezTo>
                  <a:cubicBezTo>
                    <a:pt x="5624" y="1075"/>
                    <a:pt x="4051" y="1"/>
                    <a:pt x="267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6"/>
            <p:cNvSpPr/>
            <p:nvPr/>
          </p:nvSpPr>
          <p:spPr>
            <a:xfrm>
              <a:off x="3651825" y="3385450"/>
              <a:ext cx="982275" cy="684600"/>
            </a:xfrm>
            <a:custGeom>
              <a:rect b="b" l="l" r="r" t="t"/>
              <a:pathLst>
                <a:path extrusionOk="0" h="27384" w="39291">
                  <a:moveTo>
                    <a:pt x="0" y="23278"/>
                  </a:moveTo>
                  <a:lnTo>
                    <a:pt x="0" y="23500"/>
                  </a:lnTo>
                  <a:cubicBezTo>
                    <a:pt x="39" y="23451"/>
                    <a:pt x="77" y="23402"/>
                    <a:pt x="116" y="23353"/>
                  </a:cubicBezTo>
                  <a:lnTo>
                    <a:pt x="116" y="23353"/>
                  </a:lnTo>
                  <a:cubicBezTo>
                    <a:pt x="77" y="23328"/>
                    <a:pt x="39" y="23303"/>
                    <a:pt x="0" y="23278"/>
                  </a:cubicBezTo>
                  <a:close/>
                  <a:moveTo>
                    <a:pt x="33289" y="0"/>
                  </a:moveTo>
                  <a:cubicBezTo>
                    <a:pt x="32780" y="0"/>
                    <a:pt x="32262" y="63"/>
                    <a:pt x="31743" y="192"/>
                  </a:cubicBezTo>
                  <a:cubicBezTo>
                    <a:pt x="29080" y="858"/>
                    <a:pt x="26860" y="1968"/>
                    <a:pt x="24862" y="3522"/>
                  </a:cubicBezTo>
                  <a:cubicBezTo>
                    <a:pt x="16477" y="9479"/>
                    <a:pt x="6557" y="15218"/>
                    <a:pt x="116" y="23353"/>
                  </a:cubicBezTo>
                  <a:lnTo>
                    <a:pt x="116" y="23353"/>
                  </a:lnTo>
                  <a:cubicBezTo>
                    <a:pt x="4431" y="26109"/>
                    <a:pt x="9176" y="27384"/>
                    <a:pt x="13832" y="27384"/>
                  </a:cubicBezTo>
                  <a:cubicBezTo>
                    <a:pt x="24732" y="27384"/>
                    <a:pt x="35145" y="20396"/>
                    <a:pt x="38403" y="9071"/>
                  </a:cubicBezTo>
                  <a:cubicBezTo>
                    <a:pt x="39291" y="7074"/>
                    <a:pt x="39291" y="4854"/>
                    <a:pt x="38403" y="2856"/>
                  </a:cubicBezTo>
                  <a:cubicBezTo>
                    <a:pt x="37330" y="1068"/>
                    <a:pt x="35393" y="0"/>
                    <a:pt x="33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7" name="Google Shape;677;p56"/>
          <p:cNvGrpSpPr/>
          <p:nvPr/>
        </p:nvGrpSpPr>
        <p:grpSpPr>
          <a:xfrm rot="10800000">
            <a:off x="8306777" y="-60121"/>
            <a:ext cx="1235774" cy="1212598"/>
            <a:chOff x="1124025" y="238125"/>
            <a:chExt cx="5272075" cy="5173200"/>
          </a:xfrm>
        </p:grpSpPr>
        <p:sp>
          <p:nvSpPr>
            <p:cNvPr id="678" name="Google Shape;678;p56"/>
            <p:cNvSpPr/>
            <p:nvPr/>
          </p:nvSpPr>
          <p:spPr>
            <a:xfrm>
              <a:off x="1124025" y="238125"/>
              <a:ext cx="5272075" cy="5173200"/>
            </a:xfrm>
            <a:custGeom>
              <a:rect b="b" l="l" r="r" t="t"/>
              <a:pathLst>
                <a:path extrusionOk="0" h="206928" w="210883">
                  <a:moveTo>
                    <a:pt x="210882" y="0"/>
                  </a:moveTo>
                  <a:cubicBezTo>
                    <a:pt x="160492" y="29523"/>
                    <a:pt x="89459" y="1332"/>
                    <a:pt x="42177" y="35295"/>
                  </a:cubicBezTo>
                  <a:cubicBezTo>
                    <a:pt x="20422" y="50834"/>
                    <a:pt x="8214" y="77249"/>
                    <a:pt x="4218" y="103665"/>
                  </a:cubicBezTo>
                  <a:cubicBezTo>
                    <a:pt x="0" y="130081"/>
                    <a:pt x="5550" y="160270"/>
                    <a:pt x="8436" y="186908"/>
                  </a:cubicBezTo>
                  <a:cubicBezTo>
                    <a:pt x="24825" y="200456"/>
                    <a:pt x="46633" y="206927"/>
                    <a:pt x="68751" y="206927"/>
                  </a:cubicBezTo>
                  <a:cubicBezTo>
                    <a:pt x="98457" y="206927"/>
                    <a:pt x="128723" y="195253"/>
                    <a:pt x="147174" y="173367"/>
                  </a:cubicBezTo>
                  <a:cubicBezTo>
                    <a:pt x="187352" y="125863"/>
                    <a:pt x="174477" y="50390"/>
                    <a:pt x="2108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6"/>
            <p:cNvSpPr/>
            <p:nvPr/>
          </p:nvSpPr>
          <p:spPr>
            <a:xfrm>
              <a:off x="1490275" y="892950"/>
              <a:ext cx="4456300" cy="4040075"/>
            </a:xfrm>
            <a:custGeom>
              <a:rect b="b" l="l" r="r" t="t"/>
              <a:pathLst>
                <a:path extrusionOk="0" h="161603" w="178252">
                  <a:moveTo>
                    <a:pt x="178252" y="1"/>
                  </a:moveTo>
                  <a:cubicBezTo>
                    <a:pt x="157163" y="3108"/>
                    <a:pt x="136963" y="9546"/>
                    <a:pt x="117873" y="18869"/>
                  </a:cubicBezTo>
                  <a:cubicBezTo>
                    <a:pt x="79692" y="37738"/>
                    <a:pt x="47283" y="67039"/>
                    <a:pt x="24863" y="103444"/>
                  </a:cubicBezTo>
                  <a:cubicBezTo>
                    <a:pt x="13542" y="121424"/>
                    <a:pt x="5107" y="140959"/>
                    <a:pt x="1" y="161603"/>
                  </a:cubicBezTo>
                  <a:cubicBezTo>
                    <a:pt x="29080" y="81690"/>
                    <a:pt x="95675" y="21089"/>
                    <a:pt x="178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6"/>
            <p:cNvSpPr/>
            <p:nvPr/>
          </p:nvSpPr>
          <p:spPr>
            <a:xfrm>
              <a:off x="2827725" y="726475"/>
              <a:ext cx="527225" cy="1698175"/>
            </a:xfrm>
            <a:custGeom>
              <a:rect b="b" l="l" r="r" t="t"/>
              <a:pathLst>
                <a:path extrusionOk="0" h="67927" w="21089">
                  <a:moveTo>
                    <a:pt x="20867" y="0"/>
                  </a:moveTo>
                  <a:cubicBezTo>
                    <a:pt x="12209" y="8658"/>
                    <a:pt x="5772" y="19535"/>
                    <a:pt x="2664" y="31522"/>
                  </a:cubicBezTo>
                  <a:cubicBezTo>
                    <a:pt x="888" y="37515"/>
                    <a:pt x="0" y="43509"/>
                    <a:pt x="222" y="49946"/>
                  </a:cubicBezTo>
                  <a:cubicBezTo>
                    <a:pt x="444" y="55940"/>
                    <a:pt x="1554" y="62155"/>
                    <a:pt x="3996" y="67926"/>
                  </a:cubicBezTo>
                  <a:lnTo>
                    <a:pt x="4218" y="67926"/>
                  </a:lnTo>
                  <a:cubicBezTo>
                    <a:pt x="3330" y="61933"/>
                    <a:pt x="2886" y="55940"/>
                    <a:pt x="2886" y="49946"/>
                  </a:cubicBezTo>
                  <a:cubicBezTo>
                    <a:pt x="3108" y="43953"/>
                    <a:pt x="3552" y="37959"/>
                    <a:pt x="4884" y="32188"/>
                  </a:cubicBezTo>
                  <a:cubicBezTo>
                    <a:pt x="7326" y="20201"/>
                    <a:pt x="13097" y="9102"/>
                    <a:pt x="210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6"/>
            <p:cNvSpPr/>
            <p:nvPr/>
          </p:nvSpPr>
          <p:spPr>
            <a:xfrm>
              <a:off x="3443725" y="726475"/>
              <a:ext cx="505025" cy="1237575"/>
            </a:xfrm>
            <a:custGeom>
              <a:rect b="b" l="l" r="r" t="t"/>
              <a:pathLst>
                <a:path extrusionOk="0" h="49503" w="20201">
                  <a:moveTo>
                    <a:pt x="19979" y="0"/>
                  </a:moveTo>
                  <a:cubicBezTo>
                    <a:pt x="13319" y="6216"/>
                    <a:pt x="7992" y="13763"/>
                    <a:pt x="4440" y="22198"/>
                  </a:cubicBezTo>
                  <a:cubicBezTo>
                    <a:pt x="2664" y="26416"/>
                    <a:pt x="1332" y="30856"/>
                    <a:pt x="666" y="35517"/>
                  </a:cubicBezTo>
                  <a:cubicBezTo>
                    <a:pt x="0" y="40179"/>
                    <a:pt x="0" y="44840"/>
                    <a:pt x="888" y="49502"/>
                  </a:cubicBezTo>
                  <a:lnTo>
                    <a:pt x="1332" y="49280"/>
                  </a:lnTo>
                  <a:cubicBezTo>
                    <a:pt x="1776" y="44840"/>
                    <a:pt x="2442" y="40401"/>
                    <a:pt x="3330" y="35961"/>
                  </a:cubicBezTo>
                  <a:cubicBezTo>
                    <a:pt x="4218" y="31744"/>
                    <a:pt x="5328" y="27304"/>
                    <a:pt x="6660" y="23308"/>
                  </a:cubicBezTo>
                  <a:cubicBezTo>
                    <a:pt x="9545" y="14651"/>
                    <a:pt x="14207" y="6882"/>
                    <a:pt x="2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6"/>
            <p:cNvSpPr/>
            <p:nvPr/>
          </p:nvSpPr>
          <p:spPr>
            <a:xfrm>
              <a:off x="2233925" y="931800"/>
              <a:ext cx="382950" cy="1970100"/>
            </a:xfrm>
            <a:custGeom>
              <a:rect b="b" l="l" r="r" t="t"/>
              <a:pathLst>
                <a:path extrusionOk="0" h="78804" w="15318">
                  <a:moveTo>
                    <a:pt x="15095" y="1"/>
                  </a:moveTo>
                  <a:cubicBezTo>
                    <a:pt x="6660" y="11322"/>
                    <a:pt x="1776" y="24641"/>
                    <a:pt x="666" y="38625"/>
                  </a:cubicBezTo>
                  <a:cubicBezTo>
                    <a:pt x="0" y="45729"/>
                    <a:pt x="444" y="52610"/>
                    <a:pt x="1998" y="59492"/>
                  </a:cubicBezTo>
                  <a:cubicBezTo>
                    <a:pt x="3552" y="66373"/>
                    <a:pt x="6216" y="72810"/>
                    <a:pt x="10212" y="78804"/>
                  </a:cubicBezTo>
                  <a:lnTo>
                    <a:pt x="10434" y="78804"/>
                  </a:lnTo>
                  <a:cubicBezTo>
                    <a:pt x="7770" y="72366"/>
                    <a:pt x="5994" y="65707"/>
                    <a:pt x="4662" y="59048"/>
                  </a:cubicBezTo>
                  <a:cubicBezTo>
                    <a:pt x="3330" y="52388"/>
                    <a:pt x="2886" y="45729"/>
                    <a:pt x="2886" y="38847"/>
                  </a:cubicBezTo>
                  <a:cubicBezTo>
                    <a:pt x="3552" y="25084"/>
                    <a:pt x="7770" y="11766"/>
                    <a:pt x="15317" y="223"/>
                  </a:cubicBezTo>
                  <a:lnTo>
                    <a:pt x="150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6"/>
            <p:cNvSpPr/>
            <p:nvPr/>
          </p:nvSpPr>
          <p:spPr>
            <a:xfrm>
              <a:off x="1667875" y="1442350"/>
              <a:ext cx="366300" cy="2003400"/>
            </a:xfrm>
            <a:custGeom>
              <a:rect b="b" l="l" r="r" t="t"/>
              <a:pathLst>
                <a:path extrusionOk="0" h="80136" w="14652">
                  <a:moveTo>
                    <a:pt x="9324" y="1"/>
                  </a:moveTo>
                  <a:cubicBezTo>
                    <a:pt x="2886" y="12654"/>
                    <a:pt x="0" y="26639"/>
                    <a:pt x="666" y="40845"/>
                  </a:cubicBezTo>
                  <a:cubicBezTo>
                    <a:pt x="888" y="47949"/>
                    <a:pt x="2220" y="54830"/>
                    <a:pt x="4440" y="61712"/>
                  </a:cubicBezTo>
                  <a:cubicBezTo>
                    <a:pt x="6660" y="68371"/>
                    <a:pt x="9990" y="74586"/>
                    <a:pt x="14429" y="80136"/>
                  </a:cubicBezTo>
                  <a:lnTo>
                    <a:pt x="14651" y="80136"/>
                  </a:lnTo>
                  <a:cubicBezTo>
                    <a:pt x="11543" y="73921"/>
                    <a:pt x="8880" y="67483"/>
                    <a:pt x="7104" y="60824"/>
                  </a:cubicBezTo>
                  <a:cubicBezTo>
                    <a:pt x="5106" y="54164"/>
                    <a:pt x="3774" y="47505"/>
                    <a:pt x="3108" y="40623"/>
                  </a:cubicBezTo>
                  <a:cubicBezTo>
                    <a:pt x="1776" y="26861"/>
                    <a:pt x="3996" y="12876"/>
                    <a:pt x="95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6"/>
            <p:cNvSpPr/>
            <p:nvPr/>
          </p:nvSpPr>
          <p:spPr>
            <a:xfrm>
              <a:off x="1401500" y="2940725"/>
              <a:ext cx="316350" cy="1137675"/>
            </a:xfrm>
            <a:custGeom>
              <a:rect b="b" l="l" r="r" t="t"/>
              <a:pathLst>
                <a:path extrusionOk="0" h="45507" w="12654">
                  <a:moveTo>
                    <a:pt x="1776" y="1"/>
                  </a:moveTo>
                  <a:cubicBezTo>
                    <a:pt x="0" y="7992"/>
                    <a:pt x="0" y="16205"/>
                    <a:pt x="1776" y="24197"/>
                  </a:cubicBezTo>
                  <a:cubicBezTo>
                    <a:pt x="2442" y="28192"/>
                    <a:pt x="3774" y="31966"/>
                    <a:pt x="5550" y="35740"/>
                  </a:cubicBezTo>
                  <a:cubicBezTo>
                    <a:pt x="7326" y="39291"/>
                    <a:pt x="9545" y="42621"/>
                    <a:pt x="12431" y="45507"/>
                  </a:cubicBezTo>
                  <a:lnTo>
                    <a:pt x="12653" y="45285"/>
                  </a:lnTo>
                  <a:cubicBezTo>
                    <a:pt x="11099" y="41733"/>
                    <a:pt x="9323" y="38181"/>
                    <a:pt x="7770" y="34630"/>
                  </a:cubicBezTo>
                  <a:cubicBezTo>
                    <a:pt x="6216" y="30856"/>
                    <a:pt x="4884" y="27304"/>
                    <a:pt x="3774" y="23531"/>
                  </a:cubicBezTo>
                  <a:cubicBezTo>
                    <a:pt x="1776" y="15983"/>
                    <a:pt x="1110" y="7992"/>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6"/>
            <p:cNvSpPr/>
            <p:nvPr/>
          </p:nvSpPr>
          <p:spPr>
            <a:xfrm>
              <a:off x="4226200" y="693175"/>
              <a:ext cx="765850" cy="754750"/>
            </a:xfrm>
            <a:custGeom>
              <a:rect b="b" l="l" r="r" t="t"/>
              <a:pathLst>
                <a:path extrusionOk="0" h="30190" w="30634">
                  <a:moveTo>
                    <a:pt x="30634" y="0"/>
                  </a:moveTo>
                  <a:cubicBezTo>
                    <a:pt x="23531" y="1998"/>
                    <a:pt x="16871" y="5772"/>
                    <a:pt x="11322" y="10878"/>
                  </a:cubicBezTo>
                  <a:cubicBezTo>
                    <a:pt x="8436" y="13319"/>
                    <a:pt x="5772" y="16205"/>
                    <a:pt x="3774" y="19313"/>
                  </a:cubicBezTo>
                  <a:cubicBezTo>
                    <a:pt x="1998" y="22642"/>
                    <a:pt x="667" y="26194"/>
                    <a:pt x="1" y="29968"/>
                  </a:cubicBezTo>
                  <a:lnTo>
                    <a:pt x="223" y="30190"/>
                  </a:lnTo>
                  <a:cubicBezTo>
                    <a:pt x="2220" y="26860"/>
                    <a:pt x="4218" y="23752"/>
                    <a:pt x="6216" y="20867"/>
                  </a:cubicBezTo>
                  <a:cubicBezTo>
                    <a:pt x="8214" y="17981"/>
                    <a:pt x="10434" y="15095"/>
                    <a:pt x="12875" y="12431"/>
                  </a:cubicBezTo>
                  <a:cubicBezTo>
                    <a:pt x="17759" y="7104"/>
                    <a:pt x="23975" y="2886"/>
                    <a:pt x="30634" y="222"/>
                  </a:cubicBezTo>
                  <a:lnTo>
                    <a:pt x="3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6"/>
            <p:cNvSpPr/>
            <p:nvPr/>
          </p:nvSpPr>
          <p:spPr>
            <a:xfrm>
              <a:off x="5053075" y="254750"/>
              <a:ext cx="1343025" cy="810275"/>
            </a:xfrm>
            <a:custGeom>
              <a:rect b="b" l="l" r="r" t="t"/>
              <a:pathLst>
                <a:path extrusionOk="0" h="32411" w="53721">
                  <a:moveTo>
                    <a:pt x="53720" y="1"/>
                  </a:moveTo>
                  <a:cubicBezTo>
                    <a:pt x="49946" y="3775"/>
                    <a:pt x="45729" y="6882"/>
                    <a:pt x="40845" y="9102"/>
                  </a:cubicBezTo>
                  <a:cubicBezTo>
                    <a:pt x="36184" y="11544"/>
                    <a:pt x="31522" y="13542"/>
                    <a:pt x="26638" y="15318"/>
                  </a:cubicBezTo>
                  <a:cubicBezTo>
                    <a:pt x="21533" y="17093"/>
                    <a:pt x="16649" y="19313"/>
                    <a:pt x="11988" y="21755"/>
                  </a:cubicBezTo>
                  <a:cubicBezTo>
                    <a:pt x="7326" y="24197"/>
                    <a:pt x="3108" y="27749"/>
                    <a:pt x="1" y="32188"/>
                  </a:cubicBezTo>
                  <a:lnTo>
                    <a:pt x="223" y="32410"/>
                  </a:lnTo>
                  <a:cubicBezTo>
                    <a:pt x="4218" y="29302"/>
                    <a:pt x="8658" y="26417"/>
                    <a:pt x="13320" y="24197"/>
                  </a:cubicBezTo>
                  <a:cubicBezTo>
                    <a:pt x="17981" y="21977"/>
                    <a:pt x="22643" y="19757"/>
                    <a:pt x="27526" y="17537"/>
                  </a:cubicBezTo>
                  <a:cubicBezTo>
                    <a:pt x="32410" y="15540"/>
                    <a:pt x="37072" y="13098"/>
                    <a:pt x="41733" y="10434"/>
                  </a:cubicBezTo>
                  <a:cubicBezTo>
                    <a:pt x="46173" y="7770"/>
                    <a:pt x="50168" y="4219"/>
                    <a:pt x="53720" y="223"/>
                  </a:cubicBezTo>
                  <a:lnTo>
                    <a:pt x="537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6"/>
            <p:cNvSpPr/>
            <p:nvPr/>
          </p:nvSpPr>
          <p:spPr>
            <a:xfrm>
              <a:off x="2994200" y="2423225"/>
              <a:ext cx="2552825" cy="446575"/>
            </a:xfrm>
            <a:custGeom>
              <a:rect b="b" l="l" r="r" t="t"/>
              <a:pathLst>
                <a:path extrusionOk="0" h="17863" w="102113">
                  <a:moveTo>
                    <a:pt x="13236" y="1"/>
                  </a:moveTo>
                  <a:cubicBezTo>
                    <a:pt x="8769" y="1"/>
                    <a:pt x="4329" y="611"/>
                    <a:pt x="1" y="1832"/>
                  </a:cubicBezTo>
                  <a:lnTo>
                    <a:pt x="1" y="2054"/>
                  </a:lnTo>
                  <a:cubicBezTo>
                    <a:pt x="2381" y="1810"/>
                    <a:pt x="4778" y="1684"/>
                    <a:pt x="7177" y="1684"/>
                  </a:cubicBezTo>
                  <a:cubicBezTo>
                    <a:pt x="13507" y="1684"/>
                    <a:pt x="19856" y="2565"/>
                    <a:pt x="25973" y="4496"/>
                  </a:cubicBezTo>
                  <a:cubicBezTo>
                    <a:pt x="34186" y="6716"/>
                    <a:pt x="42621" y="9824"/>
                    <a:pt x="50834" y="12487"/>
                  </a:cubicBezTo>
                  <a:cubicBezTo>
                    <a:pt x="59270" y="15595"/>
                    <a:pt x="68149" y="17371"/>
                    <a:pt x="77028" y="17815"/>
                  </a:cubicBezTo>
                  <a:cubicBezTo>
                    <a:pt x="77666" y="17847"/>
                    <a:pt x="78303" y="17863"/>
                    <a:pt x="78940" y="17863"/>
                  </a:cubicBezTo>
                  <a:cubicBezTo>
                    <a:pt x="87174" y="17863"/>
                    <a:pt x="95313" y="15213"/>
                    <a:pt x="102112" y="10268"/>
                  </a:cubicBezTo>
                  <a:lnTo>
                    <a:pt x="101890" y="10046"/>
                  </a:lnTo>
                  <a:cubicBezTo>
                    <a:pt x="95559" y="14266"/>
                    <a:pt x="88068" y="16663"/>
                    <a:pt x="80420" y="16663"/>
                  </a:cubicBezTo>
                  <a:cubicBezTo>
                    <a:pt x="79218" y="16663"/>
                    <a:pt x="78012" y="16604"/>
                    <a:pt x="76806" y="16483"/>
                  </a:cubicBezTo>
                  <a:cubicBezTo>
                    <a:pt x="68149" y="15817"/>
                    <a:pt x="59714" y="13819"/>
                    <a:pt x="51500" y="10490"/>
                  </a:cubicBezTo>
                  <a:cubicBezTo>
                    <a:pt x="43287" y="7160"/>
                    <a:pt x="35074" y="4274"/>
                    <a:pt x="26639" y="1832"/>
                  </a:cubicBezTo>
                  <a:cubicBezTo>
                    <a:pt x="22199" y="611"/>
                    <a:pt x="17704" y="1"/>
                    <a:pt x="13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6"/>
            <p:cNvSpPr/>
            <p:nvPr/>
          </p:nvSpPr>
          <p:spPr>
            <a:xfrm>
              <a:off x="4242850" y="1420150"/>
              <a:ext cx="1581650" cy="181750"/>
            </a:xfrm>
            <a:custGeom>
              <a:rect b="b" l="l" r="r" t="t"/>
              <a:pathLst>
                <a:path extrusionOk="0" h="7270" w="63266">
                  <a:moveTo>
                    <a:pt x="63043" y="1"/>
                  </a:moveTo>
                  <a:cubicBezTo>
                    <a:pt x="58825" y="3331"/>
                    <a:pt x="53720" y="5328"/>
                    <a:pt x="48392" y="5550"/>
                  </a:cubicBezTo>
                  <a:cubicBezTo>
                    <a:pt x="47504" y="5587"/>
                    <a:pt x="46610" y="5606"/>
                    <a:pt x="45713" y="5606"/>
                  </a:cubicBezTo>
                  <a:cubicBezTo>
                    <a:pt x="41227" y="5606"/>
                    <a:pt x="36664" y="5143"/>
                    <a:pt x="32410" y="4219"/>
                  </a:cubicBezTo>
                  <a:cubicBezTo>
                    <a:pt x="27082" y="3109"/>
                    <a:pt x="21755" y="1999"/>
                    <a:pt x="16205" y="1555"/>
                  </a:cubicBezTo>
                  <a:cubicBezTo>
                    <a:pt x="14977" y="1407"/>
                    <a:pt x="13749" y="1336"/>
                    <a:pt x="12526" y="1336"/>
                  </a:cubicBezTo>
                  <a:cubicBezTo>
                    <a:pt x="8221" y="1336"/>
                    <a:pt x="3976" y="2219"/>
                    <a:pt x="1" y="3775"/>
                  </a:cubicBezTo>
                  <a:lnTo>
                    <a:pt x="1" y="3997"/>
                  </a:lnTo>
                  <a:cubicBezTo>
                    <a:pt x="2473" y="3688"/>
                    <a:pt x="4946" y="3522"/>
                    <a:pt x="7418" y="3522"/>
                  </a:cubicBezTo>
                  <a:cubicBezTo>
                    <a:pt x="10273" y="3522"/>
                    <a:pt x="13128" y="3743"/>
                    <a:pt x="15983" y="4219"/>
                  </a:cubicBezTo>
                  <a:lnTo>
                    <a:pt x="31966" y="6438"/>
                  </a:lnTo>
                  <a:cubicBezTo>
                    <a:pt x="35326" y="6976"/>
                    <a:pt x="38687" y="7270"/>
                    <a:pt x="41998" y="7270"/>
                  </a:cubicBezTo>
                  <a:cubicBezTo>
                    <a:pt x="44155" y="7270"/>
                    <a:pt x="46291" y="7145"/>
                    <a:pt x="48392" y="6882"/>
                  </a:cubicBezTo>
                  <a:cubicBezTo>
                    <a:pt x="53942" y="6216"/>
                    <a:pt x="59047" y="3997"/>
                    <a:pt x="63265" y="223"/>
                  </a:cubicBezTo>
                  <a:lnTo>
                    <a:pt x="630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56"/>
            <p:cNvSpPr/>
            <p:nvPr/>
          </p:nvSpPr>
          <p:spPr>
            <a:xfrm>
              <a:off x="3510325" y="1923700"/>
              <a:ext cx="2186525" cy="290900"/>
            </a:xfrm>
            <a:custGeom>
              <a:rect b="b" l="l" r="r" t="t"/>
              <a:pathLst>
                <a:path extrusionOk="0" h="11636" w="87461">
                  <a:moveTo>
                    <a:pt x="16545" y="0"/>
                  </a:moveTo>
                  <a:cubicBezTo>
                    <a:pt x="10781" y="0"/>
                    <a:pt x="5143" y="1457"/>
                    <a:pt x="0" y="4277"/>
                  </a:cubicBezTo>
                  <a:lnTo>
                    <a:pt x="0" y="4499"/>
                  </a:lnTo>
                  <a:cubicBezTo>
                    <a:pt x="4471" y="3102"/>
                    <a:pt x="9206" y="2320"/>
                    <a:pt x="13927" y="2320"/>
                  </a:cubicBezTo>
                  <a:cubicBezTo>
                    <a:pt x="16708" y="2320"/>
                    <a:pt x="19483" y="2591"/>
                    <a:pt x="22198" y="3167"/>
                  </a:cubicBezTo>
                  <a:cubicBezTo>
                    <a:pt x="29524" y="4499"/>
                    <a:pt x="36849" y="6719"/>
                    <a:pt x="44174" y="8494"/>
                  </a:cubicBezTo>
                  <a:cubicBezTo>
                    <a:pt x="50781" y="10697"/>
                    <a:pt x="57749" y="11635"/>
                    <a:pt x="64753" y="11635"/>
                  </a:cubicBezTo>
                  <a:cubicBezTo>
                    <a:pt x="65514" y="11635"/>
                    <a:pt x="66276" y="11624"/>
                    <a:pt x="67038" y="11602"/>
                  </a:cubicBezTo>
                  <a:cubicBezTo>
                    <a:pt x="74808" y="11158"/>
                    <a:pt x="82133" y="7829"/>
                    <a:pt x="87461" y="2057"/>
                  </a:cubicBezTo>
                  <a:lnTo>
                    <a:pt x="87239" y="1835"/>
                  </a:lnTo>
                  <a:cubicBezTo>
                    <a:pt x="81689" y="7163"/>
                    <a:pt x="74586" y="10048"/>
                    <a:pt x="66816" y="10048"/>
                  </a:cubicBezTo>
                  <a:cubicBezTo>
                    <a:pt x="59269" y="10048"/>
                    <a:pt x="51722" y="8938"/>
                    <a:pt x="44618" y="6497"/>
                  </a:cubicBezTo>
                  <a:cubicBezTo>
                    <a:pt x="37515" y="3833"/>
                    <a:pt x="29967" y="1835"/>
                    <a:pt x="22420" y="503"/>
                  </a:cubicBezTo>
                  <a:cubicBezTo>
                    <a:pt x="20457" y="167"/>
                    <a:pt x="18494" y="0"/>
                    <a:pt x="16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6"/>
            <p:cNvSpPr/>
            <p:nvPr/>
          </p:nvSpPr>
          <p:spPr>
            <a:xfrm>
              <a:off x="2555800" y="2909850"/>
              <a:ext cx="2902425" cy="531550"/>
            </a:xfrm>
            <a:custGeom>
              <a:rect b="b" l="l" r="r" t="t"/>
              <a:pathLst>
                <a:path extrusionOk="0" h="21262" w="116097">
                  <a:moveTo>
                    <a:pt x="13743" y="1"/>
                  </a:moveTo>
                  <a:cubicBezTo>
                    <a:pt x="9093" y="1"/>
                    <a:pt x="4477" y="561"/>
                    <a:pt x="0" y="1680"/>
                  </a:cubicBezTo>
                  <a:lnTo>
                    <a:pt x="0" y="2124"/>
                  </a:lnTo>
                  <a:cubicBezTo>
                    <a:pt x="2673" y="1820"/>
                    <a:pt x="5362" y="1666"/>
                    <a:pt x="8054" y="1666"/>
                  </a:cubicBezTo>
                  <a:cubicBezTo>
                    <a:pt x="15201" y="1666"/>
                    <a:pt x="22368" y="2752"/>
                    <a:pt x="29302" y="5009"/>
                  </a:cubicBezTo>
                  <a:cubicBezTo>
                    <a:pt x="38847" y="7673"/>
                    <a:pt x="48170" y="11225"/>
                    <a:pt x="57715" y="14555"/>
                  </a:cubicBezTo>
                  <a:cubicBezTo>
                    <a:pt x="67261" y="18106"/>
                    <a:pt x="77250" y="20326"/>
                    <a:pt x="87461" y="21214"/>
                  </a:cubicBezTo>
                  <a:cubicBezTo>
                    <a:pt x="88174" y="21246"/>
                    <a:pt x="88889" y="21262"/>
                    <a:pt x="89604" y="21262"/>
                  </a:cubicBezTo>
                  <a:cubicBezTo>
                    <a:pt x="98900" y="21262"/>
                    <a:pt x="108264" y="18582"/>
                    <a:pt x="116096" y="13223"/>
                  </a:cubicBezTo>
                  <a:lnTo>
                    <a:pt x="115874" y="13001"/>
                  </a:lnTo>
                  <a:cubicBezTo>
                    <a:pt x="108777" y="17483"/>
                    <a:pt x="100580" y="19923"/>
                    <a:pt x="92208" y="19923"/>
                  </a:cubicBezTo>
                  <a:cubicBezTo>
                    <a:pt x="90630" y="19923"/>
                    <a:pt x="89045" y="19836"/>
                    <a:pt x="87461" y="19660"/>
                  </a:cubicBezTo>
                  <a:cubicBezTo>
                    <a:pt x="77472" y="18772"/>
                    <a:pt x="67705" y="16330"/>
                    <a:pt x="58603" y="12557"/>
                  </a:cubicBezTo>
                  <a:cubicBezTo>
                    <a:pt x="49280" y="8561"/>
                    <a:pt x="39735" y="5009"/>
                    <a:pt x="30190" y="2346"/>
                  </a:cubicBezTo>
                  <a:cubicBezTo>
                    <a:pt x="24779" y="783"/>
                    <a:pt x="19238" y="1"/>
                    <a:pt x="137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6"/>
            <p:cNvSpPr/>
            <p:nvPr/>
          </p:nvSpPr>
          <p:spPr>
            <a:xfrm>
              <a:off x="2122925" y="3511650"/>
              <a:ext cx="3141050" cy="522650"/>
            </a:xfrm>
            <a:custGeom>
              <a:rect b="b" l="l" r="r" t="t"/>
              <a:pathLst>
                <a:path extrusionOk="0" h="20906" w="125642">
                  <a:moveTo>
                    <a:pt x="14606" y="0"/>
                  </a:moveTo>
                  <a:cubicBezTo>
                    <a:pt x="9520" y="0"/>
                    <a:pt x="4480" y="1136"/>
                    <a:pt x="1" y="3579"/>
                  </a:cubicBezTo>
                  <a:lnTo>
                    <a:pt x="1" y="3801"/>
                  </a:lnTo>
                  <a:cubicBezTo>
                    <a:pt x="3830" y="2303"/>
                    <a:pt x="7784" y="1554"/>
                    <a:pt x="11769" y="1554"/>
                  </a:cubicBezTo>
                  <a:cubicBezTo>
                    <a:pt x="13098" y="1554"/>
                    <a:pt x="14430" y="1637"/>
                    <a:pt x="15761" y="1804"/>
                  </a:cubicBezTo>
                  <a:cubicBezTo>
                    <a:pt x="21089" y="2470"/>
                    <a:pt x="26195" y="3579"/>
                    <a:pt x="31300" y="5355"/>
                  </a:cubicBezTo>
                  <a:cubicBezTo>
                    <a:pt x="41511" y="8685"/>
                    <a:pt x="51722" y="12459"/>
                    <a:pt x="62155" y="15566"/>
                  </a:cubicBezTo>
                  <a:cubicBezTo>
                    <a:pt x="72589" y="18896"/>
                    <a:pt x="83466" y="20672"/>
                    <a:pt x="94343" y="20894"/>
                  </a:cubicBezTo>
                  <a:cubicBezTo>
                    <a:pt x="94740" y="20902"/>
                    <a:pt x="95136" y="20906"/>
                    <a:pt x="95532" y="20906"/>
                  </a:cubicBezTo>
                  <a:cubicBezTo>
                    <a:pt x="106218" y="20906"/>
                    <a:pt x="116652" y="18024"/>
                    <a:pt x="125642" y="12459"/>
                  </a:cubicBezTo>
                  <a:lnTo>
                    <a:pt x="125642" y="12237"/>
                  </a:lnTo>
                  <a:cubicBezTo>
                    <a:pt x="117061" y="17026"/>
                    <a:pt x="107583" y="19663"/>
                    <a:pt x="97853" y="19663"/>
                  </a:cubicBezTo>
                  <a:cubicBezTo>
                    <a:pt x="96760" y="19663"/>
                    <a:pt x="95663" y="19629"/>
                    <a:pt x="94565" y="19562"/>
                  </a:cubicBezTo>
                  <a:cubicBezTo>
                    <a:pt x="83910" y="19118"/>
                    <a:pt x="73255" y="17120"/>
                    <a:pt x="63043" y="13569"/>
                  </a:cubicBezTo>
                  <a:cubicBezTo>
                    <a:pt x="52832" y="10017"/>
                    <a:pt x="42843" y="5799"/>
                    <a:pt x="32188" y="2914"/>
                  </a:cubicBezTo>
                  <a:cubicBezTo>
                    <a:pt x="26860" y="1138"/>
                    <a:pt x="21533" y="250"/>
                    <a:pt x="15983" y="28"/>
                  </a:cubicBezTo>
                  <a:cubicBezTo>
                    <a:pt x="15524" y="9"/>
                    <a:pt x="15065" y="0"/>
                    <a:pt x="146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6"/>
            <p:cNvSpPr/>
            <p:nvPr/>
          </p:nvSpPr>
          <p:spPr>
            <a:xfrm>
              <a:off x="1801050" y="4061325"/>
              <a:ext cx="3041175" cy="657175"/>
            </a:xfrm>
            <a:custGeom>
              <a:rect b="b" l="l" r="r" t="t"/>
              <a:pathLst>
                <a:path extrusionOk="0" h="26287" w="121647">
                  <a:moveTo>
                    <a:pt x="14479" y="0"/>
                  </a:moveTo>
                  <a:cubicBezTo>
                    <a:pt x="9212" y="0"/>
                    <a:pt x="4006" y="1972"/>
                    <a:pt x="1" y="5344"/>
                  </a:cubicBezTo>
                  <a:lnTo>
                    <a:pt x="1" y="5566"/>
                  </a:lnTo>
                  <a:cubicBezTo>
                    <a:pt x="3871" y="3171"/>
                    <a:pt x="8199" y="1846"/>
                    <a:pt x="12606" y="1846"/>
                  </a:cubicBezTo>
                  <a:cubicBezTo>
                    <a:pt x="13508" y="1846"/>
                    <a:pt x="14413" y="1902"/>
                    <a:pt x="15318" y="2015"/>
                  </a:cubicBezTo>
                  <a:cubicBezTo>
                    <a:pt x="20645" y="2237"/>
                    <a:pt x="25751" y="3791"/>
                    <a:pt x="30412" y="6010"/>
                  </a:cubicBezTo>
                  <a:cubicBezTo>
                    <a:pt x="39957" y="10450"/>
                    <a:pt x="48837" y="17331"/>
                    <a:pt x="59048" y="21327"/>
                  </a:cubicBezTo>
                  <a:cubicBezTo>
                    <a:pt x="67184" y="24651"/>
                    <a:pt x="75768" y="26286"/>
                    <a:pt x="84311" y="26286"/>
                  </a:cubicBezTo>
                  <a:cubicBezTo>
                    <a:pt x="97445" y="26286"/>
                    <a:pt x="110483" y="22422"/>
                    <a:pt x="121646" y="14890"/>
                  </a:cubicBezTo>
                  <a:lnTo>
                    <a:pt x="121646" y="14668"/>
                  </a:lnTo>
                  <a:cubicBezTo>
                    <a:pt x="110842" y="21356"/>
                    <a:pt x="98546" y="24766"/>
                    <a:pt x="86228" y="24766"/>
                  </a:cubicBezTo>
                  <a:cubicBezTo>
                    <a:pt x="77289" y="24766"/>
                    <a:pt x="68337" y="22970"/>
                    <a:pt x="59936" y="19329"/>
                  </a:cubicBezTo>
                  <a:cubicBezTo>
                    <a:pt x="50169" y="15112"/>
                    <a:pt x="41733" y="7786"/>
                    <a:pt x="31522" y="3569"/>
                  </a:cubicBezTo>
                  <a:cubicBezTo>
                    <a:pt x="26417" y="1349"/>
                    <a:pt x="20867" y="17"/>
                    <a:pt x="15318" y="17"/>
                  </a:cubicBezTo>
                  <a:cubicBezTo>
                    <a:pt x="15038" y="6"/>
                    <a:pt x="14758" y="0"/>
                    <a:pt x="1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6"/>
            <p:cNvSpPr/>
            <p:nvPr/>
          </p:nvSpPr>
          <p:spPr>
            <a:xfrm>
              <a:off x="1551325" y="4638200"/>
              <a:ext cx="2591650" cy="604800"/>
            </a:xfrm>
            <a:custGeom>
              <a:rect b="b" l="l" r="r" t="t"/>
              <a:pathLst>
                <a:path extrusionOk="0" h="24192" w="103666">
                  <a:moveTo>
                    <a:pt x="13430" y="0"/>
                  </a:moveTo>
                  <a:cubicBezTo>
                    <a:pt x="13024" y="0"/>
                    <a:pt x="12617" y="9"/>
                    <a:pt x="12210" y="28"/>
                  </a:cubicBezTo>
                  <a:cubicBezTo>
                    <a:pt x="9768" y="250"/>
                    <a:pt x="7326" y="916"/>
                    <a:pt x="5106" y="1804"/>
                  </a:cubicBezTo>
                  <a:cubicBezTo>
                    <a:pt x="2887" y="2914"/>
                    <a:pt x="1111" y="4689"/>
                    <a:pt x="1" y="6687"/>
                  </a:cubicBezTo>
                  <a:lnTo>
                    <a:pt x="1" y="6687"/>
                  </a:lnTo>
                  <a:cubicBezTo>
                    <a:pt x="2935" y="3544"/>
                    <a:pt x="7056" y="1785"/>
                    <a:pt x="11430" y="1785"/>
                  </a:cubicBezTo>
                  <a:cubicBezTo>
                    <a:pt x="11689" y="1785"/>
                    <a:pt x="11949" y="1791"/>
                    <a:pt x="12210" y="1804"/>
                  </a:cubicBezTo>
                  <a:cubicBezTo>
                    <a:pt x="16649" y="1804"/>
                    <a:pt x="21089" y="3136"/>
                    <a:pt x="24863" y="5577"/>
                  </a:cubicBezTo>
                  <a:cubicBezTo>
                    <a:pt x="28858" y="7575"/>
                    <a:pt x="32410" y="10461"/>
                    <a:pt x="36406" y="13125"/>
                  </a:cubicBezTo>
                  <a:cubicBezTo>
                    <a:pt x="46827" y="20400"/>
                    <a:pt x="59338" y="24192"/>
                    <a:pt x="71933" y="24192"/>
                  </a:cubicBezTo>
                  <a:cubicBezTo>
                    <a:pt x="73558" y="24192"/>
                    <a:pt x="75183" y="24129"/>
                    <a:pt x="76806" y="24002"/>
                  </a:cubicBezTo>
                  <a:cubicBezTo>
                    <a:pt x="86351" y="23336"/>
                    <a:pt x="95453" y="20450"/>
                    <a:pt x="103666" y="15789"/>
                  </a:cubicBezTo>
                  <a:lnTo>
                    <a:pt x="103666" y="15567"/>
                  </a:lnTo>
                  <a:cubicBezTo>
                    <a:pt x="94419" y="20375"/>
                    <a:pt x="84215" y="22855"/>
                    <a:pt x="74002" y="22855"/>
                  </a:cubicBezTo>
                  <a:cubicBezTo>
                    <a:pt x="65826" y="22855"/>
                    <a:pt x="57645" y="21265"/>
                    <a:pt x="49946" y="18008"/>
                  </a:cubicBezTo>
                  <a:cubicBezTo>
                    <a:pt x="45729" y="16011"/>
                    <a:pt x="41733" y="13791"/>
                    <a:pt x="38181" y="11127"/>
                  </a:cubicBezTo>
                  <a:cubicBezTo>
                    <a:pt x="34408" y="8241"/>
                    <a:pt x="30412" y="5577"/>
                    <a:pt x="26195" y="3358"/>
                  </a:cubicBezTo>
                  <a:cubicBezTo>
                    <a:pt x="22328" y="1119"/>
                    <a:pt x="17903" y="0"/>
                    <a:pt x="13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4" name="Google Shape;694;p56"/>
          <p:cNvGrpSpPr/>
          <p:nvPr/>
        </p:nvGrpSpPr>
        <p:grpSpPr>
          <a:xfrm flipH="1" rot="-8362262">
            <a:off x="7735845" y="-573575"/>
            <a:ext cx="955096" cy="1696746"/>
            <a:chOff x="2344925" y="238125"/>
            <a:chExt cx="2835925" cy="5038075"/>
          </a:xfrm>
        </p:grpSpPr>
        <p:sp>
          <p:nvSpPr>
            <p:cNvPr id="695" name="Google Shape;695;p56"/>
            <p:cNvSpPr/>
            <p:nvPr/>
          </p:nvSpPr>
          <p:spPr>
            <a:xfrm>
              <a:off x="3229250" y="894250"/>
              <a:ext cx="1951600" cy="4381950"/>
            </a:xfrm>
            <a:custGeom>
              <a:rect b="b" l="l" r="r" t="t"/>
              <a:pathLst>
                <a:path extrusionOk="0" h="175278" w="78064">
                  <a:moveTo>
                    <a:pt x="3060" y="1"/>
                  </a:moveTo>
                  <a:cubicBezTo>
                    <a:pt x="1611" y="1"/>
                    <a:pt x="0" y="1239"/>
                    <a:pt x="321" y="3056"/>
                  </a:cubicBezTo>
                  <a:cubicBezTo>
                    <a:pt x="9378" y="65389"/>
                    <a:pt x="34240" y="124347"/>
                    <a:pt x="72420" y="174248"/>
                  </a:cubicBezTo>
                  <a:cubicBezTo>
                    <a:pt x="72992" y="174976"/>
                    <a:pt x="73762" y="175278"/>
                    <a:pt x="74516" y="175278"/>
                  </a:cubicBezTo>
                  <a:cubicBezTo>
                    <a:pt x="76337" y="175278"/>
                    <a:pt x="78063" y="173520"/>
                    <a:pt x="76682" y="171762"/>
                  </a:cubicBezTo>
                  <a:cubicBezTo>
                    <a:pt x="38679" y="122216"/>
                    <a:pt x="13995" y="63613"/>
                    <a:pt x="5116" y="1813"/>
                  </a:cubicBezTo>
                  <a:cubicBezTo>
                    <a:pt x="4904" y="541"/>
                    <a:pt x="4017" y="1"/>
                    <a:pt x="30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6"/>
            <p:cNvSpPr/>
            <p:nvPr/>
          </p:nvSpPr>
          <p:spPr>
            <a:xfrm>
              <a:off x="3725750" y="1130175"/>
              <a:ext cx="537075" cy="1889050"/>
            </a:xfrm>
            <a:custGeom>
              <a:rect b="b" l="l" r="r" t="t"/>
              <a:pathLst>
                <a:path extrusionOk="0" h="75562" w="21483">
                  <a:moveTo>
                    <a:pt x="6029" y="1"/>
                  </a:moveTo>
                  <a:cubicBezTo>
                    <a:pt x="4299" y="1"/>
                    <a:pt x="2625" y="1787"/>
                    <a:pt x="3725" y="3742"/>
                  </a:cubicBezTo>
                  <a:cubicBezTo>
                    <a:pt x="16156" y="25052"/>
                    <a:pt x="15268" y="51690"/>
                    <a:pt x="1239" y="71934"/>
                  </a:cubicBezTo>
                  <a:cubicBezTo>
                    <a:pt x="1" y="73791"/>
                    <a:pt x="1697" y="75562"/>
                    <a:pt x="3439" y="75562"/>
                  </a:cubicBezTo>
                  <a:cubicBezTo>
                    <a:pt x="4197" y="75562"/>
                    <a:pt x="4963" y="75227"/>
                    <a:pt x="5501" y="74421"/>
                  </a:cubicBezTo>
                  <a:cubicBezTo>
                    <a:pt x="20418" y="52578"/>
                    <a:pt x="21483" y="23986"/>
                    <a:pt x="8164" y="1256"/>
                  </a:cubicBezTo>
                  <a:cubicBezTo>
                    <a:pt x="7610" y="369"/>
                    <a:pt x="6813" y="1"/>
                    <a:pt x="60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6"/>
            <p:cNvSpPr/>
            <p:nvPr/>
          </p:nvSpPr>
          <p:spPr>
            <a:xfrm>
              <a:off x="2671225" y="1283650"/>
              <a:ext cx="912350" cy="867975"/>
            </a:xfrm>
            <a:custGeom>
              <a:rect b="b" l="l" r="r" t="t"/>
              <a:pathLst>
                <a:path extrusionOk="0" h="34719" w="36494">
                  <a:moveTo>
                    <a:pt x="2442" y="0"/>
                  </a:moveTo>
                  <a:cubicBezTo>
                    <a:pt x="1199" y="0"/>
                    <a:pt x="0" y="799"/>
                    <a:pt x="89" y="2398"/>
                  </a:cubicBezTo>
                  <a:cubicBezTo>
                    <a:pt x="1155" y="20156"/>
                    <a:pt x="15539" y="34008"/>
                    <a:pt x="33297" y="34718"/>
                  </a:cubicBezTo>
                  <a:cubicBezTo>
                    <a:pt x="36494" y="34718"/>
                    <a:pt x="36494" y="29746"/>
                    <a:pt x="33297" y="29746"/>
                  </a:cubicBezTo>
                  <a:lnTo>
                    <a:pt x="33475" y="29746"/>
                  </a:lnTo>
                  <a:cubicBezTo>
                    <a:pt x="18380" y="29213"/>
                    <a:pt x="6127" y="17315"/>
                    <a:pt x="5062" y="2398"/>
                  </a:cubicBezTo>
                  <a:cubicBezTo>
                    <a:pt x="4973" y="799"/>
                    <a:pt x="3685" y="0"/>
                    <a:pt x="24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6"/>
            <p:cNvSpPr/>
            <p:nvPr/>
          </p:nvSpPr>
          <p:spPr>
            <a:xfrm>
              <a:off x="4036475" y="1612175"/>
              <a:ext cx="501625" cy="613000"/>
            </a:xfrm>
            <a:custGeom>
              <a:rect b="b" l="l" r="r" t="t"/>
              <a:pathLst>
                <a:path extrusionOk="0" h="24520" w="20065">
                  <a:moveTo>
                    <a:pt x="17667" y="0"/>
                  </a:moveTo>
                  <a:cubicBezTo>
                    <a:pt x="16424" y="0"/>
                    <a:pt x="15092" y="800"/>
                    <a:pt x="14914" y="2398"/>
                  </a:cubicBezTo>
                  <a:cubicBezTo>
                    <a:pt x="14236" y="9178"/>
                    <a:pt x="12587" y="19518"/>
                    <a:pt x="4254" y="19518"/>
                  </a:cubicBezTo>
                  <a:cubicBezTo>
                    <a:pt x="3857" y="19518"/>
                    <a:pt x="3444" y="19494"/>
                    <a:pt x="3016" y="19446"/>
                  </a:cubicBezTo>
                  <a:cubicBezTo>
                    <a:pt x="2912" y="19434"/>
                    <a:pt x="2812" y="19428"/>
                    <a:pt x="2715" y="19428"/>
                  </a:cubicBezTo>
                  <a:cubicBezTo>
                    <a:pt x="1" y="19428"/>
                    <a:pt x="101" y="24075"/>
                    <a:pt x="3016" y="24418"/>
                  </a:cubicBezTo>
                  <a:cubicBezTo>
                    <a:pt x="3621" y="24487"/>
                    <a:pt x="4205" y="24520"/>
                    <a:pt x="4768" y="24520"/>
                  </a:cubicBezTo>
                  <a:cubicBezTo>
                    <a:pt x="15943" y="24520"/>
                    <a:pt x="19041" y="11527"/>
                    <a:pt x="19887" y="2398"/>
                  </a:cubicBezTo>
                  <a:cubicBezTo>
                    <a:pt x="20064" y="800"/>
                    <a:pt x="18910" y="0"/>
                    <a:pt x="176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6"/>
            <p:cNvSpPr/>
            <p:nvPr/>
          </p:nvSpPr>
          <p:spPr>
            <a:xfrm>
              <a:off x="2945150" y="3149525"/>
              <a:ext cx="1256650" cy="598200"/>
            </a:xfrm>
            <a:custGeom>
              <a:rect b="b" l="l" r="r" t="t"/>
              <a:pathLst>
                <a:path extrusionOk="0" h="23928" w="50266">
                  <a:moveTo>
                    <a:pt x="3682" y="1"/>
                  </a:moveTo>
                  <a:cubicBezTo>
                    <a:pt x="1675" y="1"/>
                    <a:pt x="0" y="2521"/>
                    <a:pt x="1918" y="4302"/>
                  </a:cubicBezTo>
                  <a:lnTo>
                    <a:pt x="1918" y="4479"/>
                  </a:lnTo>
                  <a:cubicBezTo>
                    <a:pt x="11480" y="14041"/>
                    <a:pt x="22880" y="23927"/>
                    <a:pt x="36119" y="23927"/>
                  </a:cubicBezTo>
                  <a:cubicBezTo>
                    <a:pt x="39845" y="23927"/>
                    <a:pt x="43717" y="23144"/>
                    <a:pt x="47735" y="21350"/>
                  </a:cubicBezTo>
                  <a:cubicBezTo>
                    <a:pt x="50265" y="20243"/>
                    <a:pt x="48570" y="16741"/>
                    <a:pt x="46036" y="16741"/>
                  </a:cubicBezTo>
                  <a:cubicBezTo>
                    <a:pt x="45725" y="16741"/>
                    <a:pt x="45401" y="16794"/>
                    <a:pt x="45071" y="16910"/>
                  </a:cubicBezTo>
                  <a:cubicBezTo>
                    <a:pt x="41892" y="18339"/>
                    <a:pt x="38806" y="18963"/>
                    <a:pt x="35821" y="18963"/>
                  </a:cubicBezTo>
                  <a:cubicBezTo>
                    <a:pt x="23966" y="18963"/>
                    <a:pt x="13698" y="9120"/>
                    <a:pt x="5470" y="750"/>
                  </a:cubicBezTo>
                  <a:cubicBezTo>
                    <a:pt x="4901" y="222"/>
                    <a:pt x="4277" y="1"/>
                    <a:pt x="36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6"/>
            <p:cNvSpPr/>
            <p:nvPr/>
          </p:nvSpPr>
          <p:spPr>
            <a:xfrm>
              <a:off x="2899850" y="238125"/>
              <a:ext cx="754775" cy="759175"/>
            </a:xfrm>
            <a:custGeom>
              <a:rect b="b" l="l" r="r" t="t"/>
              <a:pathLst>
                <a:path extrusionOk="0" h="30367" w="30191">
                  <a:moveTo>
                    <a:pt x="15096" y="0"/>
                  </a:moveTo>
                  <a:cubicBezTo>
                    <a:pt x="6749" y="0"/>
                    <a:pt x="1" y="6748"/>
                    <a:pt x="1" y="15095"/>
                  </a:cubicBezTo>
                  <a:cubicBezTo>
                    <a:pt x="1" y="23441"/>
                    <a:pt x="6749" y="30367"/>
                    <a:pt x="15096" y="30367"/>
                  </a:cubicBezTo>
                  <a:cubicBezTo>
                    <a:pt x="23442" y="30367"/>
                    <a:pt x="30190" y="23441"/>
                    <a:pt x="30190" y="15095"/>
                  </a:cubicBezTo>
                  <a:cubicBezTo>
                    <a:pt x="30190" y="6748"/>
                    <a:pt x="23442" y="0"/>
                    <a:pt x="1509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6"/>
            <p:cNvSpPr/>
            <p:nvPr/>
          </p:nvSpPr>
          <p:spPr>
            <a:xfrm>
              <a:off x="2571325" y="2706550"/>
              <a:ext cx="723675" cy="723675"/>
            </a:xfrm>
            <a:custGeom>
              <a:rect b="b" l="l" r="r" t="t"/>
              <a:pathLst>
                <a:path extrusionOk="0" h="28947" w="28947">
                  <a:moveTo>
                    <a:pt x="14563" y="0"/>
                  </a:moveTo>
                  <a:cubicBezTo>
                    <a:pt x="6571" y="0"/>
                    <a:pt x="1" y="6393"/>
                    <a:pt x="1" y="14562"/>
                  </a:cubicBezTo>
                  <a:cubicBezTo>
                    <a:pt x="1" y="22553"/>
                    <a:pt x="6571" y="28946"/>
                    <a:pt x="14563" y="28946"/>
                  </a:cubicBezTo>
                  <a:cubicBezTo>
                    <a:pt x="22554" y="28946"/>
                    <a:pt x="28947" y="22553"/>
                    <a:pt x="28947" y="14562"/>
                  </a:cubicBezTo>
                  <a:cubicBezTo>
                    <a:pt x="28947" y="6393"/>
                    <a:pt x="22554" y="0"/>
                    <a:pt x="145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6"/>
            <p:cNvSpPr/>
            <p:nvPr/>
          </p:nvSpPr>
          <p:spPr>
            <a:xfrm>
              <a:off x="4364925" y="1343575"/>
              <a:ext cx="483925" cy="483950"/>
            </a:xfrm>
            <a:custGeom>
              <a:rect b="b" l="l" r="r" t="t"/>
              <a:pathLst>
                <a:path extrusionOk="0" h="19358" w="19357">
                  <a:moveTo>
                    <a:pt x="9590" y="1"/>
                  </a:moveTo>
                  <a:cubicBezTo>
                    <a:pt x="4262" y="1"/>
                    <a:pt x="0" y="4263"/>
                    <a:pt x="0" y="9590"/>
                  </a:cubicBezTo>
                  <a:cubicBezTo>
                    <a:pt x="0" y="14918"/>
                    <a:pt x="4262" y="19357"/>
                    <a:pt x="9590" y="19357"/>
                  </a:cubicBezTo>
                  <a:cubicBezTo>
                    <a:pt x="14917" y="19357"/>
                    <a:pt x="19357" y="14918"/>
                    <a:pt x="19357" y="9590"/>
                  </a:cubicBezTo>
                  <a:cubicBezTo>
                    <a:pt x="19357" y="4263"/>
                    <a:pt x="14917" y="1"/>
                    <a:pt x="959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6"/>
            <p:cNvSpPr/>
            <p:nvPr/>
          </p:nvSpPr>
          <p:spPr>
            <a:xfrm>
              <a:off x="2344925" y="992850"/>
              <a:ext cx="563850" cy="563850"/>
            </a:xfrm>
            <a:custGeom>
              <a:rect b="b" l="l" r="r" t="t"/>
              <a:pathLst>
                <a:path extrusionOk="0" h="22554" w="22554">
                  <a:moveTo>
                    <a:pt x="11188" y="0"/>
                  </a:moveTo>
                  <a:cubicBezTo>
                    <a:pt x="4972" y="0"/>
                    <a:pt x="0" y="5150"/>
                    <a:pt x="0" y="11366"/>
                  </a:cubicBezTo>
                  <a:cubicBezTo>
                    <a:pt x="0" y="17581"/>
                    <a:pt x="4972" y="22554"/>
                    <a:pt x="11188" y="22554"/>
                  </a:cubicBezTo>
                  <a:cubicBezTo>
                    <a:pt x="17581" y="22554"/>
                    <a:pt x="22553" y="17581"/>
                    <a:pt x="22553" y="11366"/>
                  </a:cubicBezTo>
                  <a:cubicBezTo>
                    <a:pt x="22553" y="5150"/>
                    <a:pt x="17581" y="0"/>
                    <a:pt x="1118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6"/>
            <p:cNvSpPr/>
            <p:nvPr/>
          </p:nvSpPr>
          <p:spPr>
            <a:xfrm>
              <a:off x="3685675" y="992850"/>
              <a:ext cx="426225" cy="430675"/>
            </a:xfrm>
            <a:custGeom>
              <a:rect b="b" l="l" r="r" t="t"/>
              <a:pathLst>
                <a:path extrusionOk="0" h="17227" w="17049">
                  <a:moveTo>
                    <a:pt x="8524" y="0"/>
                  </a:moveTo>
                  <a:cubicBezTo>
                    <a:pt x="3907" y="0"/>
                    <a:pt x="0" y="3907"/>
                    <a:pt x="0" y="8702"/>
                  </a:cubicBezTo>
                  <a:cubicBezTo>
                    <a:pt x="0" y="13319"/>
                    <a:pt x="3907" y="17226"/>
                    <a:pt x="8524" y="17226"/>
                  </a:cubicBezTo>
                  <a:cubicBezTo>
                    <a:pt x="13319" y="17226"/>
                    <a:pt x="17048" y="13319"/>
                    <a:pt x="17048" y="8702"/>
                  </a:cubicBezTo>
                  <a:cubicBezTo>
                    <a:pt x="17048" y="3907"/>
                    <a:pt x="13319" y="0"/>
                    <a:pt x="85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5" name="Google Shape;705;p56"/>
          <p:cNvGrpSpPr/>
          <p:nvPr/>
        </p:nvGrpSpPr>
        <p:grpSpPr>
          <a:xfrm flipH="1" rot="-9826848">
            <a:off x="7667586" y="3483223"/>
            <a:ext cx="1965476" cy="1601522"/>
            <a:chOff x="508050" y="242250"/>
            <a:chExt cx="6512250" cy="5147800"/>
          </a:xfrm>
        </p:grpSpPr>
        <p:sp>
          <p:nvSpPr>
            <p:cNvPr id="706" name="Google Shape;706;p56"/>
            <p:cNvSpPr/>
            <p:nvPr/>
          </p:nvSpPr>
          <p:spPr>
            <a:xfrm>
              <a:off x="508050" y="242250"/>
              <a:ext cx="6512250" cy="5147800"/>
            </a:xfrm>
            <a:custGeom>
              <a:rect b="b" l="l" r="r" t="t"/>
              <a:pathLst>
                <a:path extrusionOk="0" h="205912" w="260490">
                  <a:moveTo>
                    <a:pt x="192120" y="0"/>
                  </a:moveTo>
                  <a:cubicBezTo>
                    <a:pt x="185268" y="0"/>
                    <a:pt x="178662" y="685"/>
                    <a:pt x="172695" y="2150"/>
                  </a:cubicBezTo>
                  <a:cubicBezTo>
                    <a:pt x="150698" y="7746"/>
                    <a:pt x="131403" y="21639"/>
                    <a:pt x="119054" y="40742"/>
                  </a:cubicBezTo>
                  <a:cubicBezTo>
                    <a:pt x="127586" y="36582"/>
                    <a:pt x="136945" y="34486"/>
                    <a:pt x="146314" y="34486"/>
                  </a:cubicBezTo>
                  <a:cubicBezTo>
                    <a:pt x="153894" y="34486"/>
                    <a:pt x="161481" y="35858"/>
                    <a:pt x="168643" y="38619"/>
                  </a:cubicBezTo>
                  <a:cubicBezTo>
                    <a:pt x="131210" y="41128"/>
                    <a:pt x="97828" y="63125"/>
                    <a:pt x="80848" y="96506"/>
                  </a:cubicBezTo>
                  <a:cubicBezTo>
                    <a:pt x="94190" y="89501"/>
                    <a:pt x="108974" y="85812"/>
                    <a:pt x="124078" y="85812"/>
                  </a:cubicBezTo>
                  <a:cubicBezTo>
                    <a:pt x="126449" y="85812"/>
                    <a:pt x="128827" y="85903"/>
                    <a:pt x="131210" y="86086"/>
                  </a:cubicBezTo>
                  <a:cubicBezTo>
                    <a:pt x="108790" y="128808"/>
                    <a:pt x="61336" y="156670"/>
                    <a:pt x="13377" y="156670"/>
                  </a:cubicBezTo>
                  <a:cubicBezTo>
                    <a:pt x="8916" y="156670"/>
                    <a:pt x="4450" y="156429"/>
                    <a:pt x="0" y="155936"/>
                  </a:cubicBezTo>
                  <a:lnTo>
                    <a:pt x="0" y="155936"/>
                  </a:lnTo>
                  <a:cubicBezTo>
                    <a:pt x="12928" y="173881"/>
                    <a:pt x="32802" y="185458"/>
                    <a:pt x="54799" y="188160"/>
                  </a:cubicBezTo>
                  <a:cubicBezTo>
                    <a:pt x="57551" y="188447"/>
                    <a:pt x="60300" y="188589"/>
                    <a:pt x="63036" y="188589"/>
                  </a:cubicBezTo>
                  <a:cubicBezTo>
                    <a:pt x="82362" y="188589"/>
                    <a:pt x="101044" y="181517"/>
                    <a:pt x="115580" y="168671"/>
                  </a:cubicBezTo>
                  <a:lnTo>
                    <a:pt x="115580" y="168671"/>
                  </a:lnTo>
                  <a:cubicBezTo>
                    <a:pt x="113265" y="184494"/>
                    <a:pt x="102845" y="198194"/>
                    <a:pt x="87988" y="204368"/>
                  </a:cubicBezTo>
                  <a:cubicBezTo>
                    <a:pt x="92621" y="205079"/>
                    <a:pt x="97250" y="205427"/>
                    <a:pt x="101842" y="205427"/>
                  </a:cubicBezTo>
                  <a:cubicBezTo>
                    <a:pt x="130906" y="205427"/>
                    <a:pt x="158453" y="191482"/>
                    <a:pt x="175782" y="167321"/>
                  </a:cubicBezTo>
                  <a:cubicBezTo>
                    <a:pt x="181185" y="179477"/>
                    <a:pt x="181764" y="193370"/>
                    <a:pt x="177133" y="205912"/>
                  </a:cubicBezTo>
                  <a:cubicBezTo>
                    <a:pt x="222478" y="179284"/>
                    <a:pt x="252386" y="132975"/>
                    <a:pt x="258174" y="80876"/>
                  </a:cubicBezTo>
                  <a:cubicBezTo>
                    <a:pt x="260490" y="57529"/>
                    <a:pt x="257210" y="32637"/>
                    <a:pt x="245246" y="12763"/>
                  </a:cubicBezTo>
                  <a:lnTo>
                    <a:pt x="245053" y="12956"/>
                  </a:lnTo>
                  <a:cubicBezTo>
                    <a:pt x="230711" y="4941"/>
                    <a:pt x="210528" y="0"/>
                    <a:pt x="19212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6"/>
            <p:cNvSpPr/>
            <p:nvPr/>
          </p:nvSpPr>
          <p:spPr>
            <a:xfrm>
              <a:off x="1911800" y="1497150"/>
              <a:ext cx="4520000" cy="2852150"/>
            </a:xfrm>
            <a:custGeom>
              <a:rect b="b" l="l" r="r" t="t"/>
              <a:pathLst>
                <a:path extrusionOk="0" h="114086" w="180800">
                  <a:moveTo>
                    <a:pt x="166906" y="0"/>
                  </a:moveTo>
                  <a:cubicBezTo>
                    <a:pt x="162083" y="0"/>
                    <a:pt x="157452" y="579"/>
                    <a:pt x="152821" y="1737"/>
                  </a:cubicBezTo>
                  <a:cubicBezTo>
                    <a:pt x="143559" y="4245"/>
                    <a:pt x="134876" y="8298"/>
                    <a:pt x="127158" y="13700"/>
                  </a:cubicBezTo>
                  <a:cubicBezTo>
                    <a:pt x="123106" y="16402"/>
                    <a:pt x="119439" y="19489"/>
                    <a:pt x="115966" y="22576"/>
                  </a:cubicBezTo>
                  <a:cubicBezTo>
                    <a:pt x="112300" y="25857"/>
                    <a:pt x="109020" y="29330"/>
                    <a:pt x="105933" y="32803"/>
                  </a:cubicBezTo>
                  <a:cubicBezTo>
                    <a:pt x="99758" y="39942"/>
                    <a:pt x="93969" y="47275"/>
                    <a:pt x="88374" y="54800"/>
                  </a:cubicBezTo>
                  <a:cubicBezTo>
                    <a:pt x="82778" y="62518"/>
                    <a:pt x="77182" y="69850"/>
                    <a:pt x="71201" y="76990"/>
                  </a:cubicBezTo>
                  <a:cubicBezTo>
                    <a:pt x="68306" y="80656"/>
                    <a:pt x="65219" y="84129"/>
                    <a:pt x="61939" y="87409"/>
                  </a:cubicBezTo>
                  <a:cubicBezTo>
                    <a:pt x="58658" y="90497"/>
                    <a:pt x="55185" y="93584"/>
                    <a:pt x="51519" y="96478"/>
                  </a:cubicBezTo>
                  <a:cubicBezTo>
                    <a:pt x="44187" y="102267"/>
                    <a:pt x="36083" y="106898"/>
                    <a:pt x="27400" y="109985"/>
                  </a:cubicBezTo>
                  <a:cubicBezTo>
                    <a:pt x="22962" y="111529"/>
                    <a:pt x="18524" y="112494"/>
                    <a:pt x="13893" y="113073"/>
                  </a:cubicBezTo>
                  <a:cubicBezTo>
                    <a:pt x="11953" y="113315"/>
                    <a:pt x="9980" y="113422"/>
                    <a:pt x="8015" y="113422"/>
                  </a:cubicBezTo>
                  <a:cubicBezTo>
                    <a:pt x="5289" y="113422"/>
                    <a:pt x="2579" y="113216"/>
                    <a:pt x="0" y="112880"/>
                  </a:cubicBezTo>
                  <a:lnTo>
                    <a:pt x="0" y="112880"/>
                  </a:lnTo>
                  <a:cubicBezTo>
                    <a:pt x="3698" y="113684"/>
                    <a:pt x="7665" y="114086"/>
                    <a:pt x="11564" y="114086"/>
                  </a:cubicBezTo>
                  <a:cubicBezTo>
                    <a:pt x="12344" y="114086"/>
                    <a:pt x="13121" y="114070"/>
                    <a:pt x="13893" y="114037"/>
                  </a:cubicBezTo>
                  <a:cubicBezTo>
                    <a:pt x="18717" y="113844"/>
                    <a:pt x="23348" y="113073"/>
                    <a:pt x="27979" y="111722"/>
                  </a:cubicBezTo>
                  <a:cubicBezTo>
                    <a:pt x="37047" y="108828"/>
                    <a:pt x="45538" y="104390"/>
                    <a:pt x="53256" y="98794"/>
                  </a:cubicBezTo>
                  <a:cubicBezTo>
                    <a:pt x="57115" y="95900"/>
                    <a:pt x="60781" y="92812"/>
                    <a:pt x="64254" y="89725"/>
                  </a:cubicBezTo>
                  <a:cubicBezTo>
                    <a:pt x="67534" y="86252"/>
                    <a:pt x="70815" y="82779"/>
                    <a:pt x="73902" y="79305"/>
                  </a:cubicBezTo>
                  <a:cubicBezTo>
                    <a:pt x="80077" y="71973"/>
                    <a:pt x="85479" y="64448"/>
                    <a:pt x="91075" y="56922"/>
                  </a:cubicBezTo>
                  <a:cubicBezTo>
                    <a:pt x="96671" y="49397"/>
                    <a:pt x="102266" y="41872"/>
                    <a:pt x="108441" y="34925"/>
                  </a:cubicBezTo>
                  <a:cubicBezTo>
                    <a:pt x="111528" y="31452"/>
                    <a:pt x="114616" y="27979"/>
                    <a:pt x="118089" y="24892"/>
                  </a:cubicBezTo>
                  <a:cubicBezTo>
                    <a:pt x="121369" y="21612"/>
                    <a:pt x="124842" y="18717"/>
                    <a:pt x="128701" y="16016"/>
                  </a:cubicBezTo>
                  <a:cubicBezTo>
                    <a:pt x="136034" y="10420"/>
                    <a:pt x="144331" y="6175"/>
                    <a:pt x="153207" y="3474"/>
                  </a:cubicBezTo>
                  <a:cubicBezTo>
                    <a:pt x="157645" y="2123"/>
                    <a:pt x="162276" y="1351"/>
                    <a:pt x="166906" y="965"/>
                  </a:cubicBezTo>
                  <a:cubicBezTo>
                    <a:pt x="167678" y="933"/>
                    <a:pt x="168450" y="917"/>
                    <a:pt x="169222" y="917"/>
                  </a:cubicBezTo>
                  <a:cubicBezTo>
                    <a:pt x="173081" y="917"/>
                    <a:pt x="176940" y="1319"/>
                    <a:pt x="180799" y="2123"/>
                  </a:cubicBezTo>
                  <a:cubicBezTo>
                    <a:pt x="176168" y="772"/>
                    <a:pt x="171537" y="0"/>
                    <a:pt x="166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56"/>
            <p:cNvSpPr/>
            <p:nvPr/>
          </p:nvSpPr>
          <p:spPr>
            <a:xfrm>
              <a:off x="5110025" y="1511625"/>
              <a:ext cx="892450" cy="2325150"/>
            </a:xfrm>
            <a:custGeom>
              <a:rect b="b" l="l" r="r" t="t"/>
              <a:pathLst>
                <a:path extrusionOk="0" h="93006" w="35698">
                  <a:moveTo>
                    <a:pt x="35697" y="0"/>
                  </a:moveTo>
                  <a:cubicBezTo>
                    <a:pt x="31066" y="193"/>
                    <a:pt x="26628" y="1737"/>
                    <a:pt x="23155" y="4824"/>
                  </a:cubicBezTo>
                  <a:cubicBezTo>
                    <a:pt x="19875" y="7912"/>
                    <a:pt x="17174" y="11771"/>
                    <a:pt x="15437" y="16016"/>
                  </a:cubicBezTo>
                  <a:cubicBezTo>
                    <a:pt x="13700" y="20261"/>
                    <a:pt x="12350" y="24506"/>
                    <a:pt x="11578" y="29137"/>
                  </a:cubicBezTo>
                  <a:cubicBezTo>
                    <a:pt x="10806" y="33382"/>
                    <a:pt x="10420" y="38013"/>
                    <a:pt x="10227" y="42451"/>
                  </a:cubicBezTo>
                  <a:cubicBezTo>
                    <a:pt x="9648" y="51327"/>
                    <a:pt x="9841" y="60010"/>
                    <a:pt x="8683" y="68693"/>
                  </a:cubicBezTo>
                  <a:cubicBezTo>
                    <a:pt x="7912" y="77376"/>
                    <a:pt x="5017" y="85673"/>
                    <a:pt x="0" y="93005"/>
                  </a:cubicBezTo>
                  <a:cubicBezTo>
                    <a:pt x="6175" y="86252"/>
                    <a:pt x="10227" y="77954"/>
                    <a:pt x="11578" y="69079"/>
                  </a:cubicBezTo>
                  <a:cubicBezTo>
                    <a:pt x="12929" y="60203"/>
                    <a:pt x="13507" y="51327"/>
                    <a:pt x="13700" y="42451"/>
                  </a:cubicBezTo>
                  <a:cubicBezTo>
                    <a:pt x="13893" y="33961"/>
                    <a:pt x="15437" y="25471"/>
                    <a:pt x="18331" y="17173"/>
                  </a:cubicBezTo>
                  <a:cubicBezTo>
                    <a:pt x="19489" y="13121"/>
                    <a:pt x="21612" y="9455"/>
                    <a:pt x="24506" y="6175"/>
                  </a:cubicBezTo>
                  <a:cubicBezTo>
                    <a:pt x="25857" y="4631"/>
                    <a:pt x="27593" y="3281"/>
                    <a:pt x="29523" y="2316"/>
                  </a:cubicBezTo>
                  <a:cubicBezTo>
                    <a:pt x="31452" y="1351"/>
                    <a:pt x="33575" y="579"/>
                    <a:pt x="3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56"/>
            <p:cNvSpPr/>
            <p:nvPr/>
          </p:nvSpPr>
          <p:spPr>
            <a:xfrm>
              <a:off x="3884750" y="1723875"/>
              <a:ext cx="1389300" cy="3159675"/>
            </a:xfrm>
            <a:custGeom>
              <a:rect b="b" l="l" r="r" t="t"/>
              <a:pathLst>
                <a:path extrusionOk="0" h="126387" w="55572">
                  <a:moveTo>
                    <a:pt x="55572" y="0"/>
                  </a:moveTo>
                  <a:lnTo>
                    <a:pt x="55572" y="0"/>
                  </a:lnTo>
                  <a:cubicBezTo>
                    <a:pt x="50362" y="2895"/>
                    <a:pt x="45731" y="6947"/>
                    <a:pt x="42065" y="11964"/>
                  </a:cubicBezTo>
                  <a:cubicBezTo>
                    <a:pt x="38592" y="16981"/>
                    <a:pt x="35698" y="22576"/>
                    <a:pt x="33768" y="28365"/>
                  </a:cubicBezTo>
                  <a:cubicBezTo>
                    <a:pt x="29716" y="40135"/>
                    <a:pt x="28944" y="52484"/>
                    <a:pt x="27979" y="64448"/>
                  </a:cubicBezTo>
                  <a:cubicBezTo>
                    <a:pt x="27015" y="76411"/>
                    <a:pt x="26050" y="88374"/>
                    <a:pt x="21998" y="99373"/>
                  </a:cubicBezTo>
                  <a:cubicBezTo>
                    <a:pt x="19875" y="104968"/>
                    <a:pt x="17174" y="110178"/>
                    <a:pt x="13508" y="115002"/>
                  </a:cubicBezTo>
                  <a:cubicBezTo>
                    <a:pt x="9842" y="119826"/>
                    <a:pt x="5211" y="123685"/>
                    <a:pt x="1" y="126386"/>
                  </a:cubicBezTo>
                  <a:cubicBezTo>
                    <a:pt x="2702" y="125229"/>
                    <a:pt x="5404" y="123878"/>
                    <a:pt x="8105" y="122141"/>
                  </a:cubicBezTo>
                  <a:cubicBezTo>
                    <a:pt x="10420" y="120405"/>
                    <a:pt x="12736" y="118282"/>
                    <a:pt x="14858" y="116160"/>
                  </a:cubicBezTo>
                  <a:cubicBezTo>
                    <a:pt x="18910" y="111529"/>
                    <a:pt x="22191" y="106126"/>
                    <a:pt x="24506" y="100530"/>
                  </a:cubicBezTo>
                  <a:cubicBezTo>
                    <a:pt x="29330" y="89146"/>
                    <a:pt x="30681" y="76797"/>
                    <a:pt x="31646" y="64641"/>
                  </a:cubicBezTo>
                  <a:cubicBezTo>
                    <a:pt x="32417" y="52677"/>
                    <a:pt x="32996" y="40714"/>
                    <a:pt x="36469" y="29137"/>
                  </a:cubicBezTo>
                  <a:cubicBezTo>
                    <a:pt x="38013" y="23541"/>
                    <a:pt x="40521" y="17945"/>
                    <a:pt x="43609" y="12928"/>
                  </a:cubicBezTo>
                  <a:cubicBezTo>
                    <a:pt x="46696" y="7719"/>
                    <a:pt x="50748" y="3281"/>
                    <a:pt x="555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6"/>
            <p:cNvSpPr/>
            <p:nvPr/>
          </p:nvSpPr>
          <p:spPr>
            <a:xfrm>
              <a:off x="1911800" y="4020050"/>
              <a:ext cx="1220450" cy="654575"/>
            </a:xfrm>
            <a:custGeom>
              <a:rect b="b" l="l" r="r" t="t"/>
              <a:pathLst>
                <a:path extrusionOk="0" h="26183" w="48818">
                  <a:moveTo>
                    <a:pt x="48818" y="0"/>
                  </a:moveTo>
                  <a:lnTo>
                    <a:pt x="48818" y="0"/>
                  </a:lnTo>
                  <a:cubicBezTo>
                    <a:pt x="45538" y="3474"/>
                    <a:pt x="42064" y="6561"/>
                    <a:pt x="38205" y="9455"/>
                  </a:cubicBezTo>
                  <a:cubicBezTo>
                    <a:pt x="30873" y="15244"/>
                    <a:pt x="22576" y="19489"/>
                    <a:pt x="13700" y="22576"/>
                  </a:cubicBezTo>
                  <a:cubicBezTo>
                    <a:pt x="9262" y="23927"/>
                    <a:pt x="4631" y="25085"/>
                    <a:pt x="0" y="25856"/>
                  </a:cubicBezTo>
                  <a:cubicBezTo>
                    <a:pt x="1809" y="26074"/>
                    <a:pt x="3618" y="26182"/>
                    <a:pt x="5427" y="26182"/>
                  </a:cubicBezTo>
                  <a:cubicBezTo>
                    <a:pt x="8442" y="26182"/>
                    <a:pt x="11457" y="25881"/>
                    <a:pt x="14472" y="25278"/>
                  </a:cubicBezTo>
                  <a:cubicBezTo>
                    <a:pt x="24119" y="23155"/>
                    <a:pt x="32995" y="18524"/>
                    <a:pt x="40135" y="11771"/>
                  </a:cubicBezTo>
                  <a:cubicBezTo>
                    <a:pt x="43608" y="8297"/>
                    <a:pt x="46502" y="4438"/>
                    <a:pt x="488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6"/>
            <p:cNvSpPr/>
            <p:nvPr/>
          </p:nvSpPr>
          <p:spPr>
            <a:xfrm>
              <a:off x="3744875" y="1603950"/>
              <a:ext cx="1630500" cy="240550"/>
            </a:xfrm>
            <a:custGeom>
              <a:rect b="b" l="l" r="r" t="t"/>
              <a:pathLst>
                <a:path extrusionOk="0" h="9622" w="65220">
                  <a:moveTo>
                    <a:pt x="40615" y="1"/>
                  </a:moveTo>
                  <a:cubicBezTo>
                    <a:pt x="32122" y="1"/>
                    <a:pt x="23767" y="1122"/>
                    <a:pt x="15630" y="3447"/>
                  </a:cubicBezTo>
                  <a:cubicBezTo>
                    <a:pt x="10227" y="4990"/>
                    <a:pt x="5017" y="7113"/>
                    <a:pt x="0" y="9621"/>
                  </a:cubicBezTo>
                  <a:cubicBezTo>
                    <a:pt x="5403" y="8464"/>
                    <a:pt x="10806" y="7113"/>
                    <a:pt x="16208" y="6148"/>
                  </a:cubicBezTo>
                  <a:cubicBezTo>
                    <a:pt x="21611" y="5183"/>
                    <a:pt x="27014" y="4411"/>
                    <a:pt x="32417" y="4026"/>
                  </a:cubicBezTo>
                  <a:cubicBezTo>
                    <a:pt x="37819" y="3447"/>
                    <a:pt x="43222" y="3254"/>
                    <a:pt x="48818" y="3254"/>
                  </a:cubicBezTo>
                  <a:cubicBezTo>
                    <a:pt x="54221" y="3254"/>
                    <a:pt x="59816" y="3447"/>
                    <a:pt x="65219" y="3833"/>
                  </a:cubicBezTo>
                  <a:cubicBezTo>
                    <a:pt x="60009" y="2096"/>
                    <a:pt x="54414" y="938"/>
                    <a:pt x="49011" y="359"/>
                  </a:cubicBezTo>
                  <a:cubicBezTo>
                    <a:pt x="46199" y="121"/>
                    <a:pt x="43400" y="1"/>
                    <a:pt x="40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6"/>
            <p:cNvSpPr/>
            <p:nvPr/>
          </p:nvSpPr>
          <p:spPr>
            <a:xfrm>
              <a:off x="3556725" y="3267525"/>
              <a:ext cx="361825" cy="868325"/>
            </a:xfrm>
            <a:custGeom>
              <a:rect b="b" l="l" r="r" t="t"/>
              <a:pathLst>
                <a:path extrusionOk="0" h="34733" w="14473">
                  <a:moveTo>
                    <a:pt x="14473" y="0"/>
                  </a:moveTo>
                  <a:lnTo>
                    <a:pt x="10806" y="193"/>
                  </a:lnTo>
                  <a:cubicBezTo>
                    <a:pt x="11964" y="12735"/>
                    <a:pt x="8105" y="25277"/>
                    <a:pt x="1" y="34732"/>
                  </a:cubicBezTo>
                  <a:cubicBezTo>
                    <a:pt x="9456" y="25663"/>
                    <a:pt x="14473" y="13121"/>
                    <a:pt x="144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81" name="Shape 81"/>
        <p:cNvGrpSpPr/>
        <p:nvPr/>
      </p:nvGrpSpPr>
      <p:grpSpPr>
        <a:xfrm>
          <a:off x="0" y="0"/>
          <a:ext cx="0" cy="0"/>
          <a:chOff x="0" y="0"/>
          <a:chExt cx="0" cy="0"/>
        </a:xfrm>
      </p:grpSpPr>
      <p:sp>
        <p:nvSpPr>
          <p:cNvPr id="82" name="Google Shape;82;p39"/>
          <p:cNvSpPr/>
          <p:nvPr/>
        </p:nvSpPr>
        <p:spPr>
          <a:xfrm>
            <a:off x="417300" y="387000"/>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 name="Google Shape;83;p39"/>
          <p:cNvGrpSpPr/>
          <p:nvPr/>
        </p:nvGrpSpPr>
        <p:grpSpPr>
          <a:xfrm rot="-6902105">
            <a:off x="7004267" y="-599977"/>
            <a:ext cx="1027758" cy="2181892"/>
            <a:chOff x="2479375" y="241250"/>
            <a:chExt cx="2454400" cy="5089875"/>
          </a:xfrm>
        </p:grpSpPr>
        <p:sp>
          <p:nvSpPr>
            <p:cNvPr id="84" name="Google Shape;84;p39"/>
            <p:cNvSpPr/>
            <p:nvPr/>
          </p:nvSpPr>
          <p:spPr>
            <a:xfrm>
              <a:off x="2479375" y="1065000"/>
              <a:ext cx="1943850" cy="4266125"/>
            </a:xfrm>
            <a:custGeom>
              <a:rect b="b" l="l" r="r" t="t"/>
              <a:pathLst>
                <a:path extrusionOk="0" h="170645" w="77754">
                  <a:moveTo>
                    <a:pt x="75783" y="0"/>
                  </a:moveTo>
                  <a:cubicBezTo>
                    <a:pt x="74757" y="0"/>
                    <a:pt x="73647" y="666"/>
                    <a:pt x="73536" y="1998"/>
                  </a:cubicBezTo>
                  <a:cubicBezTo>
                    <a:pt x="65988" y="61933"/>
                    <a:pt x="55777" y="129859"/>
                    <a:pt x="1836" y="166708"/>
                  </a:cubicBezTo>
                  <a:cubicBezTo>
                    <a:pt x="0" y="167993"/>
                    <a:pt x="1201" y="170644"/>
                    <a:pt x="2927" y="170644"/>
                  </a:cubicBezTo>
                  <a:cubicBezTo>
                    <a:pt x="3288" y="170644"/>
                    <a:pt x="3672" y="170528"/>
                    <a:pt x="4056" y="170260"/>
                  </a:cubicBezTo>
                  <a:lnTo>
                    <a:pt x="4056" y="170038"/>
                  </a:lnTo>
                  <a:cubicBezTo>
                    <a:pt x="59329" y="132523"/>
                    <a:pt x="69984" y="63709"/>
                    <a:pt x="77531" y="1998"/>
                  </a:cubicBezTo>
                  <a:cubicBezTo>
                    <a:pt x="77753" y="666"/>
                    <a:pt x="76810" y="0"/>
                    <a:pt x="757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9"/>
            <p:cNvSpPr/>
            <p:nvPr/>
          </p:nvSpPr>
          <p:spPr>
            <a:xfrm>
              <a:off x="4179025" y="241250"/>
              <a:ext cx="443975" cy="1395375"/>
            </a:xfrm>
            <a:custGeom>
              <a:rect b="b" l="l" r="r" t="t"/>
              <a:pathLst>
                <a:path extrusionOk="0" h="55815" w="17759">
                  <a:moveTo>
                    <a:pt x="10381" y="1"/>
                  </a:moveTo>
                  <a:cubicBezTo>
                    <a:pt x="8131" y="1"/>
                    <a:pt x="6021" y="1087"/>
                    <a:pt x="4884" y="2983"/>
                  </a:cubicBezTo>
                  <a:cubicBezTo>
                    <a:pt x="3330" y="5203"/>
                    <a:pt x="2664" y="7644"/>
                    <a:pt x="2442" y="10308"/>
                  </a:cubicBezTo>
                  <a:cubicBezTo>
                    <a:pt x="0" y="25403"/>
                    <a:pt x="888" y="40941"/>
                    <a:pt x="4884" y="55814"/>
                  </a:cubicBezTo>
                  <a:lnTo>
                    <a:pt x="13985" y="25403"/>
                  </a:lnTo>
                  <a:cubicBezTo>
                    <a:pt x="15761" y="19187"/>
                    <a:pt x="17759" y="12972"/>
                    <a:pt x="16427" y="6756"/>
                  </a:cubicBezTo>
                  <a:cubicBezTo>
                    <a:pt x="16205" y="3871"/>
                    <a:pt x="14207" y="1207"/>
                    <a:pt x="11543" y="97"/>
                  </a:cubicBezTo>
                  <a:cubicBezTo>
                    <a:pt x="11155" y="32"/>
                    <a:pt x="10766" y="1"/>
                    <a:pt x="103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9"/>
            <p:cNvSpPr/>
            <p:nvPr/>
          </p:nvSpPr>
          <p:spPr>
            <a:xfrm>
              <a:off x="3679550" y="1462325"/>
              <a:ext cx="399600" cy="1189850"/>
            </a:xfrm>
            <a:custGeom>
              <a:rect b="b" l="l" r="r" t="t"/>
              <a:pathLst>
                <a:path extrusionOk="0" h="47594" w="15984">
                  <a:moveTo>
                    <a:pt x="3784" y="1"/>
                  </a:moveTo>
                  <a:cubicBezTo>
                    <a:pt x="3091" y="1"/>
                    <a:pt x="2398" y="179"/>
                    <a:pt x="1777" y="534"/>
                  </a:cubicBezTo>
                  <a:cubicBezTo>
                    <a:pt x="445" y="2088"/>
                    <a:pt x="1" y="3863"/>
                    <a:pt x="445" y="5639"/>
                  </a:cubicBezTo>
                  <a:cubicBezTo>
                    <a:pt x="1777" y="20734"/>
                    <a:pt x="7104" y="35163"/>
                    <a:pt x="15984" y="47594"/>
                  </a:cubicBezTo>
                  <a:cubicBezTo>
                    <a:pt x="15318" y="33609"/>
                    <a:pt x="13098" y="19624"/>
                    <a:pt x="9102" y="6083"/>
                  </a:cubicBezTo>
                  <a:cubicBezTo>
                    <a:pt x="8658" y="4307"/>
                    <a:pt x="7992" y="2754"/>
                    <a:pt x="6660" y="1200"/>
                  </a:cubicBezTo>
                  <a:cubicBezTo>
                    <a:pt x="5861" y="401"/>
                    <a:pt x="4822" y="1"/>
                    <a:pt x="37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9"/>
            <p:cNvSpPr/>
            <p:nvPr/>
          </p:nvSpPr>
          <p:spPr>
            <a:xfrm>
              <a:off x="4123525" y="1803575"/>
              <a:ext cx="810250" cy="1118775"/>
            </a:xfrm>
            <a:custGeom>
              <a:rect b="b" l="l" r="r" t="t"/>
              <a:pathLst>
                <a:path extrusionOk="0" h="44751" w="32410">
                  <a:moveTo>
                    <a:pt x="26344" y="0"/>
                  </a:moveTo>
                  <a:cubicBezTo>
                    <a:pt x="26080" y="0"/>
                    <a:pt x="25807" y="63"/>
                    <a:pt x="25528" y="203"/>
                  </a:cubicBezTo>
                  <a:cubicBezTo>
                    <a:pt x="24640" y="425"/>
                    <a:pt x="24418" y="1534"/>
                    <a:pt x="24196" y="2644"/>
                  </a:cubicBezTo>
                  <a:cubicBezTo>
                    <a:pt x="22642" y="10414"/>
                    <a:pt x="20201" y="17739"/>
                    <a:pt x="16871" y="25064"/>
                  </a:cubicBezTo>
                  <a:cubicBezTo>
                    <a:pt x="13319" y="31946"/>
                    <a:pt x="7548" y="35276"/>
                    <a:pt x="222" y="37939"/>
                  </a:cubicBezTo>
                  <a:lnTo>
                    <a:pt x="0" y="37939"/>
                  </a:lnTo>
                  <a:cubicBezTo>
                    <a:pt x="2573" y="42480"/>
                    <a:pt x="7623" y="44750"/>
                    <a:pt x="12757" y="44750"/>
                  </a:cubicBezTo>
                  <a:cubicBezTo>
                    <a:pt x="15153" y="44750"/>
                    <a:pt x="17567" y="44256"/>
                    <a:pt x="19757" y="43267"/>
                  </a:cubicBezTo>
                  <a:cubicBezTo>
                    <a:pt x="26416" y="39493"/>
                    <a:pt x="30856" y="33056"/>
                    <a:pt x="31744" y="25508"/>
                  </a:cubicBezTo>
                  <a:cubicBezTo>
                    <a:pt x="32410" y="17961"/>
                    <a:pt x="31522" y="10414"/>
                    <a:pt x="29302" y="3310"/>
                  </a:cubicBezTo>
                  <a:cubicBezTo>
                    <a:pt x="28928" y="1813"/>
                    <a:pt x="27764" y="0"/>
                    <a:pt x="263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9"/>
            <p:cNvSpPr/>
            <p:nvPr/>
          </p:nvSpPr>
          <p:spPr>
            <a:xfrm>
              <a:off x="3302200" y="2345350"/>
              <a:ext cx="610475" cy="1031550"/>
            </a:xfrm>
            <a:custGeom>
              <a:rect b="b" l="l" r="r" t="t"/>
              <a:pathLst>
                <a:path extrusionOk="0" h="41262" w="24419">
                  <a:moveTo>
                    <a:pt x="2672" y="1"/>
                  </a:moveTo>
                  <a:cubicBezTo>
                    <a:pt x="2278" y="1"/>
                    <a:pt x="1899" y="88"/>
                    <a:pt x="1554" y="286"/>
                  </a:cubicBezTo>
                  <a:cubicBezTo>
                    <a:pt x="444" y="1396"/>
                    <a:pt x="0" y="2728"/>
                    <a:pt x="222" y="4281"/>
                  </a:cubicBezTo>
                  <a:cubicBezTo>
                    <a:pt x="666" y="15158"/>
                    <a:pt x="4884" y="25592"/>
                    <a:pt x="11987" y="34027"/>
                  </a:cubicBezTo>
                  <a:cubicBezTo>
                    <a:pt x="14669" y="36900"/>
                    <a:pt x="18673" y="41262"/>
                    <a:pt x="22431" y="41262"/>
                  </a:cubicBezTo>
                  <a:cubicBezTo>
                    <a:pt x="23028" y="41262"/>
                    <a:pt x="23618" y="41152"/>
                    <a:pt x="24196" y="40908"/>
                  </a:cubicBezTo>
                  <a:lnTo>
                    <a:pt x="24418" y="41130"/>
                  </a:lnTo>
                  <a:cubicBezTo>
                    <a:pt x="22642" y="26701"/>
                    <a:pt x="16427" y="12939"/>
                    <a:pt x="6660" y="2284"/>
                  </a:cubicBezTo>
                  <a:cubicBezTo>
                    <a:pt x="5624" y="1075"/>
                    <a:pt x="4051" y="1"/>
                    <a:pt x="26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9"/>
            <p:cNvSpPr/>
            <p:nvPr/>
          </p:nvSpPr>
          <p:spPr>
            <a:xfrm>
              <a:off x="3651825" y="3385450"/>
              <a:ext cx="982275" cy="684600"/>
            </a:xfrm>
            <a:custGeom>
              <a:rect b="b" l="l" r="r" t="t"/>
              <a:pathLst>
                <a:path extrusionOk="0" h="27384" w="39291">
                  <a:moveTo>
                    <a:pt x="0" y="23278"/>
                  </a:moveTo>
                  <a:lnTo>
                    <a:pt x="0" y="23500"/>
                  </a:lnTo>
                  <a:cubicBezTo>
                    <a:pt x="39" y="23451"/>
                    <a:pt x="77" y="23402"/>
                    <a:pt x="116" y="23353"/>
                  </a:cubicBezTo>
                  <a:lnTo>
                    <a:pt x="116" y="23353"/>
                  </a:lnTo>
                  <a:cubicBezTo>
                    <a:pt x="77" y="23328"/>
                    <a:pt x="39" y="23303"/>
                    <a:pt x="0" y="23278"/>
                  </a:cubicBezTo>
                  <a:close/>
                  <a:moveTo>
                    <a:pt x="33289" y="0"/>
                  </a:moveTo>
                  <a:cubicBezTo>
                    <a:pt x="32780" y="0"/>
                    <a:pt x="32262" y="63"/>
                    <a:pt x="31743" y="192"/>
                  </a:cubicBezTo>
                  <a:cubicBezTo>
                    <a:pt x="29080" y="858"/>
                    <a:pt x="26860" y="1968"/>
                    <a:pt x="24862" y="3522"/>
                  </a:cubicBezTo>
                  <a:cubicBezTo>
                    <a:pt x="16477" y="9479"/>
                    <a:pt x="6557" y="15218"/>
                    <a:pt x="116" y="23353"/>
                  </a:cubicBezTo>
                  <a:lnTo>
                    <a:pt x="116" y="23353"/>
                  </a:lnTo>
                  <a:cubicBezTo>
                    <a:pt x="4431" y="26109"/>
                    <a:pt x="9176" y="27384"/>
                    <a:pt x="13832" y="27384"/>
                  </a:cubicBezTo>
                  <a:cubicBezTo>
                    <a:pt x="24732" y="27384"/>
                    <a:pt x="35145" y="20396"/>
                    <a:pt x="38403" y="9071"/>
                  </a:cubicBezTo>
                  <a:cubicBezTo>
                    <a:pt x="39291" y="7074"/>
                    <a:pt x="39291" y="4854"/>
                    <a:pt x="38403" y="2856"/>
                  </a:cubicBezTo>
                  <a:cubicBezTo>
                    <a:pt x="37330" y="1068"/>
                    <a:pt x="35393" y="0"/>
                    <a:pt x="3328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39"/>
          <p:cNvSpPr txBox="1"/>
          <p:nvPr>
            <p:ph type="title"/>
          </p:nvPr>
        </p:nvSpPr>
        <p:spPr>
          <a:xfrm>
            <a:off x="720000" y="445025"/>
            <a:ext cx="3804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3D85C6"/>
              </a:buClr>
              <a:buSzPts val="3600"/>
              <a:buFont typeface="Bebas Neue"/>
              <a:buNone/>
              <a:defRPr sz="3600"/>
            </a:lvl1pPr>
            <a:lvl2pPr lvl="1" algn="l">
              <a:lnSpc>
                <a:spcPct val="100000"/>
              </a:lnSpc>
              <a:spcBef>
                <a:spcPts val="0"/>
              </a:spcBef>
              <a:spcAft>
                <a:spcPts val="0"/>
              </a:spcAft>
              <a:buClr>
                <a:srgbClr val="3D85C6"/>
              </a:buClr>
              <a:buSzPts val="3000"/>
              <a:buFont typeface="Bebas Neue"/>
              <a:buNone/>
              <a:defRPr sz="3000">
                <a:solidFill>
                  <a:srgbClr val="3D85C6"/>
                </a:solidFill>
                <a:latin typeface="Bebas Neue"/>
                <a:ea typeface="Bebas Neue"/>
                <a:cs typeface="Bebas Neue"/>
                <a:sym typeface="Bebas Neue"/>
              </a:defRPr>
            </a:lvl2pPr>
            <a:lvl3pPr lvl="2" algn="l">
              <a:lnSpc>
                <a:spcPct val="100000"/>
              </a:lnSpc>
              <a:spcBef>
                <a:spcPts val="0"/>
              </a:spcBef>
              <a:spcAft>
                <a:spcPts val="0"/>
              </a:spcAft>
              <a:buClr>
                <a:srgbClr val="3D85C6"/>
              </a:buClr>
              <a:buSzPts val="3000"/>
              <a:buFont typeface="Bebas Neue"/>
              <a:buNone/>
              <a:defRPr sz="3000">
                <a:solidFill>
                  <a:srgbClr val="3D85C6"/>
                </a:solidFill>
                <a:latin typeface="Bebas Neue"/>
                <a:ea typeface="Bebas Neue"/>
                <a:cs typeface="Bebas Neue"/>
                <a:sym typeface="Bebas Neue"/>
              </a:defRPr>
            </a:lvl3pPr>
            <a:lvl4pPr lvl="3" algn="l">
              <a:lnSpc>
                <a:spcPct val="100000"/>
              </a:lnSpc>
              <a:spcBef>
                <a:spcPts val="0"/>
              </a:spcBef>
              <a:spcAft>
                <a:spcPts val="0"/>
              </a:spcAft>
              <a:buClr>
                <a:srgbClr val="3D85C6"/>
              </a:buClr>
              <a:buSzPts val="3000"/>
              <a:buFont typeface="Bebas Neue"/>
              <a:buNone/>
              <a:defRPr sz="3000">
                <a:solidFill>
                  <a:srgbClr val="3D85C6"/>
                </a:solidFill>
                <a:latin typeface="Bebas Neue"/>
                <a:ea typeface="Bebas Neue"/>
                <a:cs typeface="Bebas Neue"/>
                <a:sym typeface="Bebas Neue"/>
              </a:defRPr>
            </a:lvl4pPr>
            <a:lvl5pPr lvl="4" algn="l">
              <a:lnSpc>
                <a:spcPct val="100000"/>
              </a:lnSpc>
              <a:spcBef>
                <a:spcPts val="0"/>
              </a:spcBef>
              <a:spcAft>
                <a:spcPts val="0"/>
              </a:spcAft>
              <a:buClr>
                <a:srgbClr val="3D85C6"/>
              </a:buClr>
              <a:buSzPts val="3000"/>
              <a:buFont typeface="Bebas Neue"/>
              <a:buNone/>
              <a:defRPr sz="3000">
                <a:solidFill>
                  <a:srgbClr val="3D85C6"/>
                </a:solidFill>
                <a:latin typeface="Bebas Neue"/>
                <a:ea typeface="Bebas Neue"/>
                <a:cs typeface="Bebas Neue"/>
                <a:sym typeface="Bebas Neue"/>
              </a:defRPr>
            </a:lvl5pPr>
            <a:lvl6pPr lvl="5" algn="l">
              <a:lnSpc>
                <a:spcPct val="100000"/>
              </a:lnSpc>
              <a:spcBef>
                <a:spcPts val="0"/>
              </a:spcBef>
              <a:spcAft>
                <a:spcPts val="0"/>
              </a:spcAft>
              <a:buClr>
                <a:srgbClr val="3D85C6"/>
              </a:buClr>
              <a:buSzPts val="3000"/>
              <a:buFont typeface="Bebas Neue"/>
              <a:buNone/>
              <a:defRPr sz="3000">
                <a:solidFill>
                  <a:srgbClr val="3D85C6"/>
                </a:solidFill>
                <a:latin typeface="Bebas Neue"/>
                <a:ea typeface="Bebas Neue"/>
                <a:cs typeface="Bebas Neue"/>
                <a:sym typeface="Bebas Neue"/>
              </a:defRPr>
            </a:lvl6pPr>
            <a:lvl7pPr lvl="6" algn="l">
              <a:lnSpc>
                <a:spcPct val="100000"/>
              </a:lnSpc>
              <a:spcBef>
                <a:spcPts val="0"/>
              </a:spcBef>
              <a:spcAft>
                <a:spcPts val="0"/>
              </a:spcAft>
              <a:buClr>
                <a:srgbClr val="3D85C6"/>
              </a:buClr>
              <a:buSzPts val="3000"/>
              <a:buFont typeface="Bebas Neue"/>
              <a:buNone/>
              <a:defRPr sz="3000">
                <a:solidFill>
                  <a:srgbClr val="3D85C6"/>
                </a:solidFill>
                <a:latin typeface="Bebas Neue"/>
                <a:ea typeface="Bebas Neue"/>
                <a:cs typeface="Bebas Neue"/>
                <a:sym typeface="Bebas Neue"/>
              </a:defRPr>
            </a:lvl7pPr>
            <a:lvl8pPr lvl="7" algn="l">
              <a:lnSpc>
                <a:spcPct val="100000"/>
              </a:lnSpc>
              <a:spcBef>
                <a:spcPts val="0"/>
              </a:spcBef>
              <a:spcAft>
                <a:spcPts val="0"/>
              </a:spcAft>
              <a:buClr>
                <a:srgbClr val="3D85C6"/>
              </a:buClr>
              <a:buSzPts val="3000"/>
              <a:buFont typeface="Bebas Neue"/>
              <a:buNone/>
              <a:defRPr sz="3000">
                <a:solidFill>
                  <a:srgbClr val="3D85C6"/>
                </a:solidFill>
                <a:latin typeface="Bebas Neue"/>
                <a:ea typeface="Bebas Neue"/>
                <a:cs typeface="Bebas Neue"/>
                <a:sym typeface="Bebas Neue"/>
              </a:defRPr>
            </a:lvl8pPr>
            <a:lvl9pPr lvl="8" algn="l">
              <a:lnSpc>
                <a:spcPct val="100000"/>
              </a:lnSpc>
              <a:spcBef>
                <a:spcPts val="0"/>
              </a:spcBef>
              <a:spcAft>
                <a:spcPts val="0"/>
              </a:spcAft>
              <a:buClr>
                <a:srgbClr val="3D85C6"/>
              </a:buClr>
              <a:buSzPts val="3000"/>
              <a:buFont typeface="Bebas Neue"/>
              <a:buNone/>
              <a:defRPr sz="3000">
                <a:solidFill>
                  <a:srgbClr val="3D85C6"/>
                </a:solidFill>
                <a:latin typeface="Bebas Neue"/>
                <a:ea typeface="Bebas Neue"/>
                <a:cs typeface="Bebas Neue"/>
                <a:sym typeface="Bebas Neue"/>
              </a:defRPr>
            </a:lvl9pPr>
          </a:lstStyle>
          <a:p/>
        </p:txBody>
      </p:sp>
      <p:sp>
        <p:nvSpPr>
          <p:cNvPr id="91" name="Google Shape;91;p39"/>
          <p:cNvSpPr txBox="1"/>
          <p:nvPr>
            <p:ph idx="1" type="subTitle"/>
          </p:nvPr>
        </p:nvSpPr>
        <p:spPr>
          <a:xfrm>
            <a:off x="626700" y="1948900"/>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9"/>
          <p:cNvSpPr txBox="1"/>
          <p:nvPr>
            <p:ph idx="2" type="subTitle"/>
          </p:nvPr>
        </p:nvSpPr>
        <p:spPr>
          <a:xfrm>
            <a:off x="626700" y="2183000"/>
            <a:ext cx="243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9"/>
          <p:cNvSpPr txBox="1"/>
          <p:nvPr>
            <p:ph idx="3" type="title"/>
          </p:nvPr>
        </p:nvSpPr>
        <p:spPr>
          <a:xfrm>
            <a:off x="1473150" y="1549069"/>
            <a:ext cx="745500" cy="46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4" name="Google Shape;94;p39"/>
          <p:cNvSpPr txBox="1"/>
          <p:nvPr>
            <p:ph idx="4" type="subTitle"/>
          </p:nvPr>
        </p:nvSpPr>
        <p:spPr>
          <a:xfrm>
            <a:off x="3370575" y="1948900"/>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9"/>
          <p:cNvSpPr txBox="1"/>
          <p:nvPr>
            <p:ph idx="5" type="subTitle"/>
          </p:nvPr>
        </p:nvSpPr>
        <p:spPr>
          <a:xfrm>
            <a:off x="3370575" y="2183000"/>
            <a:ext cx="243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9"/>
          <p:cNvSpPr txBox="1"/>
          <p:nvPr>
            <p:ph idx="6" type="title"/>
          </p:nvPr>
        </p:nvSpPr>
        <p:spPr>
          <a:xfrm>
            <a:off x="4217025" y="1549069"/>
            <a:ext cx="745500" cy="46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7" name="Google Shape;97;p39"/>
          <p:cNvSpPr txBox="1"/>
          <p:nvPr>
            <p:ph idx="7" type="subTitle"/>
          </p:nvPr>
        </p:nvSpPr>
        <p:spPr>
          <a:xfrm>
            <a:off x="6114450" y="1948900"/>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9"/>
          <p:cNvSpPr txBox="1"/>
          <p:nvPr>
            <p:ph idx="8" type="subTitle"/>
          </p:nvPr>
        </p:nvSpPr>
        <p:spPr>
          <a:xfrm>
            <a:off x="6114450" y="2183000"/>
            <a:ext cx="243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9"/>
          <p:cNvSpPr txBox="1"/>
          <p:nvPr>
            <p:ph idx="9" type="title"/>
          </p:nvPr>
        </p:nvSpPr>
        <p:spPr>
          <a:xfrm>
            <a:off x="6960900" y="1542644"/>
            <a:ext cx="745500" cy="46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00" name="Google Shape;100;p39"/>
          <p:cNvSpPr txBox="1"/>
          <p:nvPr>
            <p:ph idx="13" type="subTitle"/>
          </p:nvPr>
        </p:nvSpPr>
        <p:spPr>
          <a:xfrm>
            <a:off x="626700" y="3644400"/>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9"/>
          <p:cNvSpPr txBox="1"/>
          <p:nvPr>
            <p:ph idx="14" type="subTitle"/>
          </p:nvPr>
        </p:nvSpPr>
        <p:spPr>
          <a:xfrm>
            <a:off x="626700" y="3879300"/>
            <a:ext cx="243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9"/>
          <p:cNvSpPr txBox="1"/>
          <p:nvPr>
            <p:ph idx="15" type="title"/>
          </p:nvPr>
        </p:nvSpPr>
        <p:spPr>
          <a:xfrm>
            <a:off x="1473150" y="3240994"/>
            <a:ext cx="745500" cy="46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03" name="Google Shape;103;p39"/>
          <p:cNvSpPr txBox="1"/>
          <p:nvPr>
            <p:ph idx="16" type="subTitle"/>
          </p:nvPr>
        </p:nvSpPr>
        <p:spPr>
          <a:xfrm>
            <a:off x="3370575" y="3644400"/>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9"/>
          <p:cNvSpPr txBox="1"/>
          <p:nvPr>
            <p:ph idx="17" type="subTitle"/>
          </p:nvPr>
        </p:nvSpPr>
        <p:spPr>
          <a:xfrm>
            <a:off x="3370575" y="3879300"/>
            <a:ext cx="243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9"/>
          <p:cNvSpPr txBox="1"/>
          <p:nvPr>
            <p:ph idx="18" type="title"/>
          </p:nvPr>
        </p:nvSpPr>
        <p:spPr>
          <a:xfrm>
            <a:off x="4217025" y="3238294"/>
            <a:ext cx="745500" cy="46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06" name="Google Shape;106;p39"/>
          <p:cNvSpPr txBox="1"/>
          <p:nvPr>
            <p:ph idx="19" type="subTitle"/>
          </p:nvPr>
        </p:nvSpPr>
        <p:spPr>
          <a:xfrm>
            <a:off x="6114450" y="3644400"/>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9"/>
          <p:cNvSpPr txBox="1"/>
          <p:nvPr>
            <p:ph idx="20" type="subTitle"/>
          </p:nvPr>
        </p:nvSpPr>
        <p:spPr>
          <a:xfrm>
            <a:off x="6114450" y="3879300"/>
            <a:ext cx="243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39"/>
          <p:cNvSpPr txBox="1"/>
          <p:nvPr>
            <p:ph idx="21" type="title"/>
          </p:nvPr>
        </p:nvSpPr>
        <p:spPr>
          <a:xfrm>
            <a:off x="6962100" y="3237644"/>
            <a:ext cx="745500" cy="46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grpSp>
        <p:nvGrpSpPr>
          <p:cNvPr id="109" name="Google Shape;109;p39"/>
          <p:cNvGrpSpPr/>
          <p:nvPr/>
        </p:nvGrpSpPr>
        <p:grpSpPr>
          <a:xfrm>
            <a:off x="7141670" y="-286963"/>
            <a:ext cx="1968002" cy="1555665"/>
            <a:chOff x="508050" y="242250"/>
            <a:chExt cx="6512250" cy="5147800"/>
          </a:xfrm>
        </p:grpSpPr>
        <p:sp>
          <p:nvSpPr>
            <p:cNvPr id="110" name="Google Shape;110;p39"/>
            <p:cNvSpPr/>
            <p:nvPr/>
          </p:nvSpPr>
          <p:spPr>
            <a:xfrm>
              <a:off x="508050" y="242250"/>
              <a:ext cx="6512250" cy="5147800"/>
            </a:xfrm>
            <a:custGeom>
              <a:rect b="b" l="l" r="r" t="t"/>
              <a:pathLst>
                <a:path extrusionOk="0" h="205912" w="260490">
                  <a:moveTo>
                    <a:pt x="192120" y="0"/>
                  </a:moveTo>
                  <a:cubicBezTo>
                    <a:pt x="185268" y="0"/>
                    <a:pt x="178662" y="685"/>
                    <a:pt x="172695" y="2150"/>
                  </a:cubicBezTo>
                  <a:cubicBezTo>
                    <a:pt x="150698" y="7746"/>
                    <a:pt x="131403" y="21639"/>
                    <a:pt x="119054" y="40742"/>
                  </a:cubicBezTo>
                  <a:cubicBezTo>
                    <a:pt x="127586" y="36582"/>
                    <a:pt x="136945" y="34486"/>
                    <a:pt x="146314" y="34486"/>
                  </a:cubicBezTo>
                  <a:cubicBezTo>
                    <a:pt x="153894" y="34486"/>
                    <a:pt x="161481" y="35858"/>
                    <a:pt x="168643" y="38619"/>
                  </a:cubicBezTo>
                  <a:cubicBezTo>
                    <a:pt x="131210" y="41128"/>
                    <a:pt x="97828" y="63125"/>
                    <a:pt x="80848" y="96506"/>
                  </a:cubicBezTo>
                  <a:cubicBezTo>
                    <a:pt x="94190" y="89501"/>
                    <a:pt x="108974" y="85812"/>
                    <a:pt x="124078" y="85812"/>
                  </a:cubicBezTo>
                  <a:cubicBezTo>
                    <a:pt x="126449" y="85812"/>
                    <a:pt x="128827" y="85903"/>
                    <a:pt x="131210" y="86086"/>
                  </a:cubicBezTo>
                  <a:cubicBezTo>
                    <a:pt x="108790" y="128808"/>
                    <a:pt x="61336" y="156670"/>
                    <a:pt x="13377" y="156670"/>
                  </a:cubicBezTo>
                  <a:cubicBezTo>
                    <a:pt x="8916" y="156670"/>
                    <a:pt x="4450" y="156429"/>
                    <a:pt x="0" y="155936"/>
                  </a:cubicBezTo>
                  <a:lnTo>
                    <a:pt x="0" y="155936"/>
                  </a:lnTo>
                  <a:cubicBezTo>
                    <a:pt x="12928" y="173881"/>
                    <a:pt x="32802" y="185458"/>
                    <a:pt x="54799" y="188160"/>
                  </a:cubicBezTo>
                  <a:cubicBezTo>
                    <a:pt x="57551" y="188447"/>
                    <a:pt x="60300" y="188589"/>
                    <a:pt x="63036" y="188589"/>
                  </a:cubicBezTo>
                  <a:cubicBezTo>
                    <a:pt x="82362" y="188589"/>
                    <a:pt x="101044" y="181517"/>
                    <a:pt x="115580" y="168671"/>
                  </a:cubicBezTo>
                  <a:lnTo>
                    <a:pt x="115580" y="168671"/>
                  </a:lnTo>
                  <a:cubicBezTo>
                    <a:pt x="113265" y="184494"/>
                    <a:pt x="102845" y="198194"/>
                    <a:pt x="87988" y="204368"/>
                  </a:cubicBezTo>
                  <a:cubicBezTo>
                    <a:pt x="92621" y="205079"/>
                    <a:pt x="97250" y="205427"/>
                    <a:pt x="101842" y="205427"/>
                  </a:cubicBezTo>
                  <a:cubicBezTo>
                    <a:pt x="130906" y="205427"/>
                    <a:pt x="158453" y="191482"/>
                    <a:pt x="175782" y="167321"/>
                  </a:cubicBezTo>
                  <a:cubicBezTo>
                    <a:pt x="181185" y="179477"/>
                    <a:pt x="181764" y="193370"/>
                    <a:pt x="177133" y="205912"/>
                  </a:cubicBezTo>
                  <a:cubicBezTo>
                    <a:pt x="222478" y="179284"/>
                    <a:pt x="252386" y="132975"/>
                    <a:pt x="258174" y="80876"/>
                  </a:cubicBezTo>
                  <a:cubicBezTo>
                    <a:pt x="260490" y="57529"/>
                    <a:pt x="257210" y="32637"/>
                    <a:pt x="245246" y="12763"/>
                  </a:cubicBezTo>
                  <a:lnTo>
                    <a:pt x="245053" y="12956"/>
                  </a:lnTo>
                  <a:cubicBezTo>
                    <a:pt x="230711" y="4941"/>
                    <a:pt x="210528" y="0"/>
                    <a:pt x="1921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9"/>
            <p:cNvSpPr/>
            <p:nvPr/>
          </p:nvSpPr>
          <p:spPr>
            <a:xfrm>
              <a:off x="1911800" y="1497150"/>
              <a:ext cx="4520000" cy="2852150"/>
            </a:xfrm>
            <a:custGeom>
              <a:rect b="b" l="l" r="r" t="t"/>
              <a:pathLst>
                <a:path extrusionOk="0" h="114086" w="180800">
                  <a:moveTo>
                    <a:pt x="166906" y="0"/>
                  </a:moveTo>
                  <a:cubicBezTo>
                    <a:pt x="162083" y="0"/>
                    <a:pt x="157452" y="579"/>
                    <a:pt x="152821" y="1737"/>
                  </a:cubicBezTo>
                  <a:cubicBezTo>
                    <a:pt x="143559" y="4245"/>
                    <a:pt x="134876" y="8298"/>
                    <a:pt x="127158" y="13700"/>
                  </a:cubicBezTo>
                  <a:cubicBezTo>
                    <a:pt x="123106" y="16402"/>
                    <a:pt x="119439" y="19489"/>
                    <a:pt x="115966" y="22576"/>
                  </a:cubicBezTo>
                  <a:cubicBezTo>
                    <a:pt x="112300" y="25857"/>
                    <a:pt x="109020" y="29330"/>
                    <a:pt x="105933" y="32803"/>
                  </a:cubicBezTo>
                  <a:cubicBezTo>
                    <a:pt x="99758" y="39942"/>
                    <a:pt x="93969" y="47275"/>
                    <a:pt x="88374" y="54800"/>
                  </a:cubicBezTo>
                  <a:cubicBezTo>
                    <a:pt x="82778" y="62518"/>
                    <a:pt x="77182" y="69850"/>
                    <a:pt x="71201" y="76990"/>
                  </a:cubicBezTo>
                  <a:cubicBezTo>
                    <a:pt x="68306" y="80656"/>
                    <a:pt x="65219" y="84129"/>
                    <a:pt x="61939" y="87409"/>
                  </a:cubicBezTo>
                  <a:cubicBezTo>
                    <a:pt x="58658" y="90497"/>
                    <a:pt x="55185" y="93584"/>
                    <a:pt x="51519" y="96478"/>
                  </a:cubicBezTo>
                  <a:cubicBezTo>
                    <a:pt x="44187" y="102267"/>
                    <a:pt x="36083" y="106898"/>
                    <a:pt x="27400" y="109985"/>
                  </a:cubicBezTo>
                  <a:cubicBezTo>
                    <a:pt x="22962" y="111529"/>
                    <a:pt x="18524" y="112494"/>
                    <a:pt x="13893" y="113073"/>
                  </a:cubicBezTo>
                  <a:cubicBezTo>
                    <a:pt x="11953" y="113315"/>
                    <a:pt x="9980" y="113422"/>
                    <a:pt x="8015" y="113422"/>
                  </a:cubicBezTo>
                  <a:cubicBezTo>
                    <a:pt x="5289" y="113422"/>
                    <a:pt x="2579" y="113216"/>
                    <a:pt x="0" y="112880"/>
                  </a:cubicBezTo>
                  <a:lnTo>
                    <a:pt x="0" y="112880"/>
                  </a:lnTo>
                  <a:cubicBezTo>
                    <a:pt x="3698" y="113684"/>
                    <a:pt x="7665" y="114086"/>
                    <a:pt x="11564" y="114086"/>
                  </a:cubicBezTo>
                  <a:cubicBezTo>
                    <a:pt x="12344" y="114086"/>
                    <a:pt x="13121" y="114070"/>
                    <a:pt x="13893" y="114037"/>
                  </a:cubicBezTo>
                  <a:cubicBezTo>
                    <a:pt x="18717" y="113844"/>
                    <a:pt x="23348" y="113073"/>
                    <a:pt x="27979" y="111722"/>
                  </a:cubicBezTo>
                  <a:cubicBezTo>
                    <a:pt x="37047" y="108828"/>
                    <a:pt x="45538" y="104390"/>
                    <a:pt x="53256" y="98794"/>
                  </a:cubicBezTo>
                  <a:cubicBezTo>
                    <a:pt x="57115" y="95900"/>
                    <a:pt x="60781" y="92812"/>
                    <a:pt x="64254" y="89725"/>
                  </a:cubicBezTo>
                  <a:cubicBezTo>
                    <a:pt x="67534" y="86252"/>
                    <a:pt x="70815" y="82779"/>
                    <a:pt x="73902" y="79305"/>
                  </a:cubicBezTo>
                  <a:cubicBezTo>
                    <a:pt x="80077" y="71973"/>
                    <a:pt x="85479" y="64448"/>
                    <a:pt x="91075" y="56922"/>
                  </a:cubicBezTo>
                  <a:cubicBezTo>
                    <a:pt x="96671" y="49397"/>
                    <a:pt x="102266" y="41872"/>
                    <a:pt x="108441" y="34925"/>
                  </a:cubicBezTo>
                  <a:cubicBezTo>
                    <a:pt x="111528" y="31452"/>
                    <a:pt x="114616" y="27979"/>
                    <a:pt x="118089" y="24892"/>
                  </a:cubicBezTo>
                  <a:cubicBezTo>
                    <a:pt x="121369" y="21612"/>
                    <a:pt x="124842" y="18717"/>
                    <a:pt x="128701" y="16016"/>
                  </a:cubicBezTo>
                  <a:cubicBezTo>
                    <a:pt x="136034" y="10420"/>
                    <a:pt x="144331" y="6175"/>
                    <a:pt x="153207" y="3474"/>
                  </a:cubicBezTo>
                  <a:cubicBezTo>
                    <a:pt x="157645" y="2123"/>
                    <a:pt x="162276" y="1351"/>
                    <a:pt x="166906" y="965"/>
                  </a:cubicBezTo>
                  <a:cubicBezTo>
                    <a:pt x="167678" y="933"/>
                    <a:pt x="168450" y="917"/>
                    <a:pt x="169222" y="917"/>
                  </a:cubicBezTo>
                  <a:cubicBezTo>
                    <a:pt x="173081" y="917"/>
                    <a:pt x="176940" y="1319"/>
                    <a:pt x="180799" y="2123"/>
                  </a:cubicBezTo>
                  <a:cubicBezTo>
                    <a:pt x="176168" y="772"/>
                    <a:pt x="171537" y="0"/>
                    <a:pt x="166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9"/>
            <p:cNvSpPr/>
            <p:nvPr/>
          </p:nvSpPr>
          <p:spPr>
            <a:xfrm>
              <a:off x="5110025" y="1511625"/>
              <a:ext cx="892450" cy="2325150"/>
            </a:xfrm>
            <a:custGeom>
              <a:rect b="b" l="l" r="r" t="t"/>
              <a:pathLst>
                <a:path extrusionOk="0" h="93006" w="35698">
                  <a:moveTo>
                    <a:pt x="35697" y="0"/>
                  </a:moveTo>
                  <a:cubicBezTo>
                    <a:pt x="31066" y="193"/>
                    <a:pt x="26628" y="1737"/>
                    <a:pt x="23155" y="4824"/>
                  </a:cubicBezTo>
                  <a:cubicBezTo>
                    <a:pt x="19875" y="7912"/>
                    <a:pt x="17174" y="11771"/>
                    <a:pt x="15437" y="16016"/>
                  </a:cubicBezTo>
                  <a:cubicBezTo>
                    <a:pt x="13700" y="20261"/>
                    <a:pt x="12350" y="24506"/>
                    <a:pt x="11578" y="29137"/>
                  </a:cubicBezTo>
                  <a:cubicBezTo>
                    <a:pt x="10806" y="33382"/>
                    <a:pt x="10420" y="38013"/>
                    <a:pt x="10227" y="42451"/>
                  </a:cubicBezTo>
                  <a:cubicBezTo>
                    <a:pt x="9648" y="51327"/>
                    <a:pt x="9841" y="60010"/>
                    <a:pt x="8683" y="68693"/>
                  </a:cubicBezTo>
                  <a:cubicBezTo>
                    <a:pt x="7912" y="77376"/>
                    <a:pt x="5017" y="85673"/>
                    <a:pt x="0" y="93005"/>
                  </a:cubicBezTo>
                  <a:cubicBezTo>
                    <a:pt x="6175" y="86252"/>
                    <a:pt x="10227" y="77954"/>
                    <a:pt x="11578" y="69079"/>
                  </a:cubicBezTo>
                  <a:cubicBezTo>
                    <a:pt x="12929" y="60203"/>
                    <a:pt x="13507" y="51327"/>
                    <a:pt x="13700" y="42451"/>
                  </a:cubicBezTo>
                  <a:cubicBezTo>
                    <a:pt x="13893" y="33961"/>
                    <a:pt x="15437" y="25471"/>
                    <a:pt x="18331" y="17173"/>
                  </a:cubicBezTo>
                  <a:cubicBezTo>
                    <a:pt x="19489" y="13121"/>
                    <a:pt x="21612" y="9455"/>
                    <a:pt x="24506" y="6175"/>
                  </a:cubicBezTo>
                  <a:cubicBezTo>
                    <a:pt x="25857" y="4631"/>
                    <a:pt x="27593" y="3281"/>
                    <a:pt x="29523" y="2316"/>
                  </a:cubicBezTo>
                  <a:cubicBezTo>
                    <a:pt x="31452" y="1351"/>
                    <a:pt x="33575" y="579"/>
                    <a:pt x="3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9"/>
            <p:cNvSpPr/>
            <p:nvPr/>
          </p:nvSpPr>
          <p:spPr>
            <a:xfrm>
              <a:off x="3884750" y="1723875"/>
              <a:ext cx="1389300" cy="3159675"/>
            </a:xfrm>
            <a:custGeom>
              <a:rect b="b" l="l" r="r" t="t"/>
              <a:pathLst>
                <a:path extrusionOk="0" h="126387" w="55572">
                  <a:moveTo>
                    <a:pt x="55572" y="0"/>
                  </a:moveTo>
                  <a:lnTo>
                    <a:pt x="55572" y="0"/>
                  </a:lnTo>
                  <a:cubicBezTo>
                    <a:pt x="50362" y="2895"/>
                    <a:pt x="45731" y="6947"/>
                    <a:pt x="42065" y="11964"/>
                  </a:cubicBezTo>
                  <a:cubicBezTo>
                    <a:pt x="38592" y="16981"/>
                    <a:pt x="35698" y="22576"/>
                    <a:pt x="33768" y="28365"/>
                  </a:cubicBezTo>
                  <a:cubicBezTo>
                    <a:pt x="29716" y="40135"/>
                    <a:pt x="28944" y="52484"/>
                    <a:pt x="27979" y="64448"/>
                  </a:cubicBezTo>
                  <a:cubicBezTo>
                    <a:pt x="27015" y="76411"/>
                    <a:pt x="26050" y="88374"/>
                    <a:pt x="21998" y="99373"/>
                  </a:cubicBezTo>
                  <a:cubicBezTo>
                    <a:pt x="19875" y="104968"/>
                    <a:pt x="17174" y="110178"/>
                    <a:pt x="13508" y="115002"/>
                  </a:cubicBezTo>
                  <a:cubicBezTo>
                    <a:pt x="9842" y="119826"/>
                    <a:pt x="5211" y="123685"/>
                    <a:pt x="1" y="126386"/>
                  </a:cubicBezTo>
                  <a:cubicBezTo>
                    <a:pt x="2702" y="125229"/>
                    <a:pt x="5404" y="123878"/>
                    <a:pt x="8105" y="122141"/>
                  </a:cubicBezTo>
                  <a:cubicBezTo>
                    <a:pt x="10420" y="120405"/>
                    <a:pt x="12736" y="118282"/>
                    <a:pt x="14858" y="116160"/>
                  </a:cubicBezTo>
                  <a:cubicBezTo>
                    <a:pt x="18910" y="111529"/>
                    <a:pt x="22191" y="106126"/>
                    <a:pt x="24506" y="100530"/>
                  </a:cubicBezTo>
                  <a:cubicBezTo>
                    <a:pt x="29330" y="89146"/>
                    <a:pt x="30681" y="76797"/>
                    <a:pt x="31646" y="64641"/>
                  </a:cubicBezTo>
                  <a:cubicBezTo>
                    <a:pt x="32417" y="52677"/>
                    <a:pt x="32996" y="40714"/>
                    <a:pt x="36469" y="29137"/>
                  </a:cubicBezTo>
                  <a:cubicBezTo>
                    <a:pt x="38013" y="23541"/>
                    <a:pt x="40521" y="17945"/>
                    <a:pt x="43609" y="12928"/>
                  </a:cubicBezTo>
                  <a:cubicBezTo>
                    <a:pt x="46696" y="7719"/>
                    <a:pt x="50748" y="3281"/>
                    <a:pt x="555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9"/>
            <p:cNvSpPr/>
            <p:nvPr/>
          </p:nvSpPr>
          <p:spPr>
            <a:xfrm>
              <a:off x="1911800" y="4020050"/>
              <a:ext cx="1220450" cy="654575"/>
            </a:xfrm>
            <a:custGeom>
              <a:rect b="b" l="l" r="r" t="t"/>
              <a:pathLst>
                <a:path extrusionOk="0" h="26183" w="48818">
                  <a:moveTo>
                    <a:pt x="48818" y="0"/>
                  </a:moveTo>
                  <a:lnTo>
                    <a:pt x="48818" y="0"/>
                  </a:lnTo>
                  <a:cubicBezTo>
                    <a:pt x="45538" y="3474"/>
                    <a:pt x="42064" y="6561"/>
                    <a:pt x="38205" y="9455"/>
                  </a:cubicBezTo>
                  <a:cubicBezTo>
                    <a:pt x="30873" y="15244"/>
                    <a:pt x="22576" y="19489"/>
                    <a:pt x="13700" y="22576"/>
                  </a:cubicBezTo>
                  <a:cubicBezTo>
                    <a:pt x="9262" y="23927"/>
                    <a:pt x="4631" y="25085"/>
                    <a:pt x="0" y="25856"/>
                  </a:cubicBezTo>
                  <a:cubicBezTo>
                    <a:pt x="1809" y="26074"/>
                    <a:pt x="3618" y="26182"/>
                    <a:pt x="5427" y="26182"/>
                  </a:cubicBezTo>
                  <a:cubicBezTo>
                    <a:pt x="8442" y="26182"/>
                    <a:pt x="11457" y="25881"/>
                    <a:pt x="14472" y="25278"/>
                  </a:cubicBezTo>
                  <a:cubicBezTo>
                    <a:pt x="24119" y="23155"/>
                    <a:pt x="32995" y="18524"/>
                    <a:pt x="40135" y="11771"/>
                  </a:cubicBezTo>
                  <a:cubicBezTo>
                    <a:pt x="43608" y="8297"/>
                    <a:pt x="46502" y="4438"/>
                    <a:pt x="488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9"/>
            <p:cNvSpPr/>
            <p:nvPr/>
          </p:nvSpPr>
          <p:spPr>
            <a:xfrm>
              <a:off x="3744875" y="1603950"/>
              <a:ext cx="1630500" cy="240550"/>
            </a:xfrm>
            <a:custGeom>
              <a:rect b="b" l="l" r="r" t="t"/>
              <a:pathLst>
                <a:path extrusionOk="0" h="9622" w="65220">
                  <a:moveTo>
                    <a:pt x="40615" y="1"/>
                  </a:moveTo>
                  <a:cubicBezTo>
                    <a:pt x="32122" y="1"/>
                    <a:pt x="23767" y="1122"/>
                    <a:pt x="15630" y="3447"/>
                  </a:cubicBezTo>
                  <a:cubicBezTo>
                    <a:pt x="10227" y="4990"/>
                    <a:pt x="5017" y="7113"/>
                    <a:pt x="0" y="9621"/>
                  </a:cubicBezTo>
                  <a:cubicBezTo>
                    <a:pt x="5403" y="8464"/>
                    <a:pt x="10806" y="7113"/>
                    <a:pt x="16208" y="6148"/>
                  </a:cubicBezTo>
                  <a:cubicBezTo>
                    <a:pt x="21611" y="5183"/>
                    <a:pt x="27014" y="4411"/>
                    <a:pt x="32417" y="4026"/>
                  </a:cubicBezTo>
                  <a:cubicBezTo>
                    <a:pt x="37819" y="3447"/>
                    <a:pt x="43222" y="3254"/>
                    <a:pt x="48818" y="3254"/>
                  </a:cubicBezTo>
                  <a:cubicBezTo>
                    <a:pt x="54221" y="3254"/>
                    <a:pt x="59816" y="3447"/>
                    <a:pt x="65219" y="3833"/>
                  </a:cubicBezTo>
                  <a:cubicBezTo>
                    <a:pt x="60009" y="2096"/>
                    <a:pt x="54414" y="938"/>
                    <a:pt x="49011" y="359"/>
                  </a:cubicBezTo>
                  <a:cubicBezTo>
                    <a:pt x="46199" y="121"/>
                    <a:pt x="43400" y="1"/>
                    <a:pt x="40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9"/>
            <p:cNvSpPr/>
            <p:nvPr/>
          </p:nvSpPr>
          <p:spPr>
            <a:xfrm>
              <a:off x="3556725" y="3267525"/>
              <a:ext cx="361825" cy="868325"/>
            </a:xfrm>
            <a:custGeom>
              <a:rect b="b" l="l" r="r" t="t"/>
              <a:pathLst>
                <a:path extrusionOk="0" h="34733" w="14473">
                  <a:moveTo>
                    <a:pt x="14473" y="0"/>
                  </a:moveTo>
                  <a:lnTo>
                    <a:pt x="10806" y="193"/>
                  </a:lnTo>
                  <a:cubicBezTo>
                    <a:pt x="11964" y="12735"/>
                    <a:pt x="8105" y="25277"/>
                    <a:pt x="1" y="34732"/>
                  </a:cubicBezTo>
                  <a:cubicBezTo>
                    <a:pt x="9456" y="25663"/>
                    <a:pt x="14473" y="13121"/>
                    <a:pt x="144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39"/>
          <p:cNvGrpSpPr/>
          <p:nvPr/>
        </p:nvGrpSpPr>
        <p:grpSpPr>
          <a:xfrm>
            <a:off x="-102455" y="1542654"/>
            <a:ext cx="822444" cy="807019"/>
            <a:chOff x="1124025" y="238125"/>
            <a:chExt cx="5272075" cy="5173200"/>
          </a:xfrm>
        </p:grpSpPr>
        <p:sp>
          <p:nvSpPr>
            <p:cNvPr id="118" name="Google Shape;118;p39"/>
            <p:cNvSpPr/>
            <p:nvPr/>
          </p:nvSpPr>
          <p:spPr>
            <a:xfrm>
              <a:off x="1124025" y="238125"/>
              <a:ext cx="5272075" cy="5173200"/>
            </a:xfrm>
            <a:custGeom>
              <a:rect b="b" l="l" r="r" t="t"/>
              <a:pathLst>
                <a:path extrusionOk="0" h="206928" w="210883">
                  <a:moveTo>
                    <a:pt x="210882" y="0"/>
                  </a:moveTo>
                  <a:cubicBezTo>
                    <a:pt x="160492" y="29523"/>
                    <a:pt x="89459" y="1332"/>
                    <a:pt x="42177" y="35295"/>
                  </a:cubicBezTo>
                  <a:cubicBezTo>
                    <a:pt x="20422" y="50834"/>
                    <a:pt x="8214" y="77249"/>
                    <a:pt x="4218" y="103665"/>
                  </a:cubicBezTo>
                  <a:cubicBezTo>
                    <a:pt x="0" y="130081"/>
                    <a:pt x="5550" y="160270"/>
                    <a:pt x="8436" y="186908"/>
                  </a:cubicBezTo>
                  <a:cubicBezTo>
                    <a:pt x="24825" y="200456"/>
                    <a:pt x="46633" y="206927"/>
                    <a:pt x="68751" y="206927"/>
                  </a:cubicBezTo>
                  <a:cubicBezTo>
                    <a:pt x="98457" y="206927"/>
                    <a:pt x="128723" y="195253"/>
                    <a:pt x="147174" y="173367"/>
                  </a:cubicBezTo>
                  <a:cubicBezTo>
                    <a:pt x="187352" y="125863"/>
                    <a:pt x="174477" y="50390"/>
                    <a:pt x="2108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9"/>
            <p:cNvSpPr/>
            <p:nvPr/>
          </p:nvSpPr>
          <p:spPr>
            <a:xfrm>
              <a:off x="1490275" y="892950"/>
              <a:ext cx="4456300" cy="4040075"/>
            </a:xfrm>
            <a:custGeom>
              <a:rect b="b" l="l" r="r" t="t"/>
              <a:pathLst>
                <a:path extrusionOk="0" h="161603" w="178252">
                  <a:moveTo>
                    <a:pt x="178252" y="1"/>
                  </a:moveTo>
                  <a:cubicBezTo>
                    <a:pt x="157163" y="3108"/>
                    <a:pt x="136963" y="9546"/>
                    <a:pt x="117873" y="18869"/>
                  </a:cubicBezTo>
                  <a:cubicBezTo>
                    <a:pt x="79692" y="37738"/>
                    <a:pt x="47283" y="67039"/>
                    <a:pt x="24863" y="103444"/>
                  </a:cubicBezTo>
                  <a:cubicBezTo>
                    <a:pt x="13542" y="121424"/>
                    <a:pt x="5107" y="140959"/>
                    <a:pt x="1" y="161603"/>
                  </a:cubicBezTo>
                  <a:cubicBezTo>
                    <a:pt x="29080" y="81690"/>
                    <a:pt x="95675" y="21089"/>
                    <a:pt x="178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9"/>
            <p:cNvSpPr/>
            <p:nvPr/>
          </p:nvSpPr>
          <p:spPr>
            <a:xfrm>
              <a:off x="2827725" y="726475"/>
              <a:ext cx="527225" cy="1698175"/>
            </a:xfrm>
            <a:custGeom>
              <a:rect b="b" l="l" r="r" t="t"/>
              <a:pathLst>
                <a:path extrusionOk="0" h="67927" w="21089">
                  <a:moveTo>
                    <a:pt x="20867" y="0"/>
                  </a:moveTo>
                  <a:cubicBezTo>
                    <a:pt x="12209" y="8658"/>
                    <a:pt x="5772" y="19535"/>
                    <a:pt x="2664" y="31522"/>
                  </a:cubicBezTo>
                  <a:cubicBezTo>
                    <a:pt x="888" y="37515"/>
                    <a:pt x="0" y="43509"/>
                    <a:pt x="222" y="49946"/>
                  </a:cubicBezTo>
                  <a:cubicBezTo>
                    <a:pt x="444" y="55940"/>
                    <a:pt x="1554" y="62155"/>
                    <a:pt x="3996" y="67926"/>
                  </a:cubicBezTo>
                  <a:lnTo>
                    <a:pt x="4218" y="67926"/>
                  </a:lnTo>
                  <a:cubicBezTo>
                    <a:pt x="3330" y="61933"/>
                    <a:pt x="2886" y="55940"/>
                    <a:pt x="2886" y="49946"/>
                  </a:cubicBezTo>
                  <a:cubicBezTo>
                    <a:pt x="3108" y="43953"/>
                    <a:pt x="3552" y="37959"/>
                    <a:pt x="4884" y="32188"/>
                  </a:cubicBezTo>
                  <a:cubicBezTo>
                    <a:pt x="7326" y="20201"/>
                    <a:pt x="13097" y="9102"/>
                    <a:pt x="210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9"/>
            <p:cNvSpPr/>
            <p:nvPr/>
          </p:nvSpPr>
          <p:spPr>
            <a:xfrm>
              <a:off x="3443725" y="726475"/>
              <a:ext cx="505025" cy="1237575"/>
            </a:xfrm>
            <a:custGeom>
              <a:rect b="b" l="l" r="r" t="t"/>
              <a:pathLst>
                <a:path extrusionOk="0" h="49503" w="20201">
                  <a:moveTo>
                    <a:pt x="19979" y="0"/>
                  </a:moveTo>
                  <a:cubicBezTo>
                    <a:pt x="13319" y="6216"/>
                    <a:pt x="7992" y="13763"/>
                    <a:pt x="4440" y="22198"/>
                  </a:cubicBezTo>
                  <a:cubicBezTo>
                    <a:pt x="2664" y="26416"/>
                    <a:pt x="1332" y="30856"/>
                    <a:pt x="666" y="35517"/>
                  </a:cubicBezTo>
                  <a:cubicBezTo>
                    <a:pt x="0" y="40179"/>
                    <a:pt x="0" y="44840"/>
                    <a:pt x="888" y="49502"/>
                  </a:cubicBezTo>
                  <a:lnTo>
                    <a:pt x="1332" y="49280"/>
                  </a:lnTo>
                  <a:cubicBezTo>
                    <a:pt x="1776" y="44840"/>
                    <a:pt x="2442" y="40401"/>
                    <a:pt x="3330" y="35961"/>
                  </a:cubicBezTo>
                  <a:cubicBezTo>
                    <a:pt x="4218" y="31744"/>
                    <a:pt x="5328" y="27304"/>
                    <a:pt x="6660" y="23308"/>
                  </a:cubicBezTo>
                  <a:cubicBezTo>
                    <a:pt x="9545" y="14651"/>
                    <a:pt x="14207" y="6882"/>
                    <a:pt x="2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9"/>
            <p:cNvSpPr/>
            <p:nvPr/>
          </p:nvSpPr>
          <p:spPr>
            <a:xfrm>
              <a:off x="2233925" y="931800"/>
              <a:ext cx="382950" cy="1970100"/>
            </a:xfrm>
            <a:custGeom>
              <a:rect b="b" l="l" r="r" t="t"/>
              <a:pathLst>
                <a:path extrusionOk="0" h="78804" w="15318">
                  <a:moveTo>
                    <a:pt x="15095" y="1"/>
                  </a:moveTo>
                  <a:cubicBezTo>
                    <a:pt x="6660" y="11322"/>
                    <a:pt x="1776" y="24641"/>
                    <a:pt x="666" y="38625"/>
                  </a:cubicBezTo>
                  <a:cubicBezTo>
                    <a:pt x="0" y="45729"/>
                    <a:pt x="444" y="52610"/>
                    <a:pt x="1998" y="59492"/>
                  </a:cubicBezTo>
                  <a:cubicBezTo>
                    <a:pt x="3552" y="66373"/>
                    <a:pt x="6216" y="72810"/>
                    <a:pt x="10212" y="78804"/>
                  </a:cubicBezTo>
                  <a:lnTo>
                    <a:pt x="10434" y="78804"/>
                  </a:lnTo>
                  <a:cubicBezTo>
                    <a:pt x="7770" y="72366"/>
                    <a:pt x="5994" y="65707"/>
                    <a:pt x="4662" y="59048"/>
                  </a:cubicBezTo>
                  <a:cubicBezTo>
                    <a:pt x="3330" y="52388"/>
                    <a:pt x="2886" y="45729"/>
                    <a:pt x="2886" y="38847"/>
                  </a:cubicBezTo>
                  <a:cubicBezTo>
                    <a:pt x="3552" y="25084"/>
                    <a:pt x="7770" y="11766"/>
                    <a:pt x="15317" y="223"/>
                  </a:cubicBezTo>
                  <a:lnTo>
                    <a:pt x="150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9"/>
            <p:cNvSpPr/>
            <p:nvPr/>
          </p:nvSpPr>
          <p:spPr>
            <a:xfrm>
              <a:off x="1667875" y="1442350"/>
              <a:ext cx="366300" cy="2003400"/>
            </a:xfrm>
            <a:custGeom>
              <a:rect b="b" l="l" r="r" t="t"/>
              <a:pathLst>
                <a:path extrusionOk="0" h="80136" w="14652">
                  <a:moveTo>
                    <a:pt x="9324" y="1"/>
                  </a:moveTo>
                  <a:cubicBezTo>
                    <a:pt x="2886" y="12654"/>
                    <a:pt x="0" y="26639"/>
                    <a:pt x="666" y="40845"/>
                  </a:cubicBezTo>
                  <a:cubicBezTo>
                    <a:pt x="888" y="47949"/>
                    <a:pt x="2220" y="54830"/>
                    <a:pt x="4440" y="61712"/>
                  </a:cubicBezTo>
                  <a:cubicBezTo>
                    <a:pt x="6660" y="68371"/>
                    <a:pt x="9990" y="74586"/>
                    <a:pt x="14429" y="80136"/>
                  </a:cubicBezTo>
                  <a:lnTo>
                    <a:pt x="14651" y="80136"/>
                  </a:lnTo>
                  <a:cubicBezTo>
                    <a:pt x="11543" y="73921"/>
                    <a:pt x="8880" y="67483"/>
                    <a:pt x="7104" y="60824"/>
                  </a:cubicBezTo>
                  <a:cubicBezTo>
                    <a:pt x="5106" y="54164"/>
                    <a:pt x="3774" y="47505"/>
                    <a:pt x="3108" y="40623"/>
                  </a:cubicBezTo>
                  <a:cubicBezTo>
                    <a:pt x="1776" y="26861"/>
                    <a:pt x="3996" y="12876"/>
                    <a:pt x="95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9"/>
            <p:cNvSpPr/>
            <p:nvPr/>
          </p:nvSpPr>
          <p:spPr>
            <a:xfrm>
              <a:off x="1401500" y="2940725"/>
              <a:ext cx="316350" cy="1137675"/>
            </a:xfrm>
            <a:custGeom>
              <a:rect b="b" l="l" r="r" t="t"/>
              <a:pathLst>
                <a:path extrusionOk="0" h="45507" w="12654">
                  <a:moveTo>
                    <a:pt x="1776" y="1"/>
                  </a:moveTo>
                  <a:cubicBezTo>
                    <a:pt x="0" y="7992"/>
                    <a:pt x="0" y="16205"/>
                    <a:pt x="1776" y="24197"/>
                  </a:cubicBezTo>
                  <a:cubicBezTo>
                    <a:pt x="2442" y="28192"/>
                    <a:pt x="3774" y="31966"/>
                    <a:pt x="5550" y="35740"/>
                  </a:cubicBezTo>
                  <a:cubicBezTo>
                    <a:pt x="7326" y="39291"/>
                    <a:pt x="9545" y="42621"/>
                    <a:pt x="12431" y="45507"/>
                  </a:cubicBezTo>
                  <a:lnTo>
                    <a:pt x="12653" y="45285"/>
                  </a:lnTo>
                  <a:cubicBezTo>
                    <a:pt x="11099" y="41733"/>
                    <a:pt x="9323" y="38181"/>
                    <a:pt x="7770" y="34630"/>
                  </a:cubicBezTo>
                  <a:cubicBezTo>
                    <a:pt x="6216" y="30856"/>
                    <a:pt x="4884" y="27304"/>
                    <a:pt x="3774" y="23531"/>
                  </a:cubicBezTo>
                  <a:cubicBezTo>
                    <a:pt x="1776" y="15983"/>
                    <a:pt x="1110" y="7992"/>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9"/>
            <p:cNvSpPr/>
            <p:nvPr/>
          </p:nvSpPr>
          <p:spPr>
            <a:xfrm>
              <a:off x="4226200" y="693175"/>
              <a:ext cx="765850" cy="754750"/>
            </a:xfrm>
            <a:custGeom>
              <a:rect b="b" l="l" r="r" t="t"/>
              <a:pathLst>
                <a:path extrusionOk="0" h="30190" w="30634">
                  <a:moveTo>
                    <a:pt x="30634" y="0"/>
                  </a:moveTo>
                  <a:cubicBezTo>
                    <a:pt x="23531" y="1998"/>
                    <a:pt x="16871" y="5772"/>
                    <a:pt x="11322" y="10878"/>
                  </a:cubicBezTo>
                  <a:cubicBezTo>
                    <a:pt x="8436" y="13319"/>
                    <a:pt x="5772" y="16205"/>
                    <a:pt x="3774" y="19313"/>
                  </a:cubicBezTo>
                  <a:cubicBezTo>
                    <a:pt x="1998" y="22642"/>
                    <a:pt x="667" y="26194"/>
                    <a:pt x="1" y="29968"/>
                  </a:cubicBezTo>
                  <a:lnTo>
                    <a:pt x="223" y="30190"/>
                  </a:lnTo>
                  <a:cubicBezTo>
                    <a:pt x="2220" y="26860"/>
                    <a:pt x="4218" y="23752"/>
                    <a:pt x="6216" y="20867"/>
                  </a:cubicBezTo>
                  <a:cubicBezTo>
                    <a:pt x="8214" y="17981"/>
                    <a:pt x="10434" y="15095"/>
                    <a:pt x="12875" y="12431"/>
                  </a:cubicBezTo>
                  <a:cubicBezTo>
                    <a:pt x="17759" y="7104"/>
                    <a:pt x="23975" y="2886"/>
                    <a:pt x="30634" y="222"/>
                  </a:cubicBezTo>
                  <a:lnTo>
                    <a:pt x="3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9"/>
            <p:cNvSpPr/>
            <p:nvPr/>
          </p:nvSpPr>
          <p:spPr>
            <a:xfrm>
              <a:off x="5053075" y="254750"/>
              <a:ext cx="1343025" cy="810275"/>
            </a:xfrm>
            <a:custGeom>
              <a:rect b="b" l="l" r="r" t="t"/>
              <a:pathLst>
                <a:path extrusionOk="0" h="32411" w="53721">
                  <a:moveTo>
                    <a:pt x="53720" y="1"/>
                  </a:moveTo>
                  <a:cubicBezTo>
                    <a:pt x="49946" y="3775"/>
                    <a:pt x="45729" y="6882"/>
                    <a:pt x="40845" y="9102"/>
                  </a:cubicBezTo>
                  <a:cubicBezTo>
                    <a:pt x="36184" y="11544"/>
                    <a:pt x="31522" y="13542"/>
                    <a:pt x="26638" y="15318"/>
                  </a:cubicBezTo>
                  <a:cubicBezTo>
                    <a:pt x="21533" y="17093"/>
                    <a:pt x="16649" y="19313"/>
                    <a:pt x="11988" y="21755"/>
                  </a:cubicBezTo>
                  <a:cubicBezTo>
                    <a:pt x="7326" y="24197"/>
                    <a:pt x="3108" y="27749"/>
                    <a:pt x="1" y="32188"/>
                  </a:cubicBezTo>
                  <a:lnTo>
                    <a:pt x="223" y="32410"/>
                  </a:lnTo>
                  <a:cubicBezTo>
                    <a:pt x="4218" y="29302"/>
                    <a:pt x="8658" y="26417"/>
                    <a:pt x="13320" y="24197"/>
                  </a:cubicBezTo>
                  <a:cubicBezTo>
                    <a:pt x="17981" y="21977"/>
                    <a:pt x="22643" y="19757"/>
                    <a:pt x="27526" y="17537"/>
                  </a:cubicBezTo>
                  <a:cubicBezTo>
                    <a:pt x="32410" y="15540"/>
                    <a:pt x="37072" y="13098"/>
                    <a:pt x="41733" y="10434"/>
                  </a:cubicBezTo>
                  <a:cubicBezTo>
                    <a:pt x="46173" y="7770"/>
                    <a:pt x="50168" y="4219"/>
                    <a:pt x="53720" y="223"/>
                  </a:cubicBezTo>
                  <a:lnTo>
                    <a:pt x="537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9"/>
            <p:cNvSpPr/>
            <p:nvPr/>
          </p:nvSpPr>
          <p:spPr>
            <a:xfrm>
              <a:off x="2994200" y="2423225"/>
              <a:ext cx="2552825" cy="446575"/>
            </a:xfrm>
            <a:custGeom>
              <a:rect b="b" l="l" r="r" t="t"/>
              <a:pathLst>
                <a:path extrusionOk="0" h="17863" w="102113">
                  <a:moveTo>
                    <a:pt x="13236" y="1"/>
                  </a:moveTo>
                  <a:cubicBezTo>
                    <a:pt x="8769" y="1"/>
                    <a:pt x="4329" y="611"/>
                    <a:pt x="1" y="1832"/>
                  </a:cubicBezTo>
                  <a:lnTo>
                    <a:pt x="1" y="2054"/>
                  </a:lnTo>
                  <a:cubicBezTo>
                    <a:pt x="2381" y="1810"/>
                    <a:pt x="4778" y="1684"/>
                    <a:pt x="7177" y="1684"/>
                  </a:cubicBezTo>
                  <a:cubicBezTo>
                    <a:pt x="13507" y="1684"/>
                    <a:pt x="19856" y="2565"/>
                    <a:pt x="25973" y="4496"/>
                  </a:cubicBezTo>
                  <a:cubicBezTo>
                    <a:pt x="34186" y="6716"/>
                    <a:pt x="42621" y="9824"/>
                    <a:pt x="50834" y="12487"/>
                  </a:cubicBezTo>
                  <a:cubicBezTo>
                    <a:pt x="59270" y="15595"/>
                    <a:pt x="68149" y="17371"/>
                    <a:pt x="77028" y="17815"/>
                  </a:cubicBezTo>
                  <a:cubicBezTo>
                    <a:pt x="77666" y="17847"/>
                    <a:pt x="78303" y="17863"/>
                    <a:pt x="78940" y="17863"/>
                  </a:cubicBezTo>
                  <a:cubicBezTo>
                    <a:pt x="87174" y="17863"/>
                    <a:pt x="95313" y="15213"/>
                    <a:pt x="102112" y="10268"/>
                  </a:cubicBezTo>
                  <a:lnTo>
                    <a:pt x="101890" y="10046"/>
                  </a:lnTo>
                  <a:cubicBezTo>
                    <a:pt x="95559" y="14266"/>
                    <a:pt x="88068" y="16663"/>
                    <a:pt x="80420" y="16663"/>
                  </a:cubicBezTo>
                  <a:cubicBezTo>
                    <a:pt x="79218" y="16663"/>
                    <a:pt x="78012" y="16604"/>
                    <a:pt x="76806" y="16483"/>
                  </a:cubicBezTo>
                  <a:cubicBezTo>
                    <a:pt x="68149" y="15817"/>
                    <a:pt x="59714" y="13819"/>
                    <a:pt x="51500" y="10490"/>
                  </a:cubicBezTo>
                  <a:cubicBezTo>
                    <a:pt x="43287" y="7160"/>
                    <a:pt x="35074" y="4274"/>
                    <a:pt x="26639" y="1832"/>
                  </a:cubicBezTo>
                  <a:cubicBezTo>
                    <a:pt x="22199" y="611"/>
                    <a:pt x="17704" y="1"/>
                    <a:pt x="13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9"/>
            <p:cNvSpPr/>
            <p:nvPr/>
          </p:nvSpPr>
          <p:spPr>
            <a:xfrm>
              <a:off x="4242850" y="1420150"/>
              <a:ext cx="1581650" cy="181750"/>
            </a:xfrm>
            <a:custGeom>
              <a:rect b="b" l="l" r="r" t="t"/>
              <a:pathLst>
                <a:path extrusionOk="0" h="7270" w="63266">
                  <a:moveTo>
                    <a:pt x="63043" y="1"/>
                  </a:moveTo>
                  <a:cubicBezTo>
                    <a:pt x="58825" y="3331"/>
                    <a:pt x="53720" y="5328"/>
                    <a:pt x="48392" y="5550"/>
                  </a:cubicBezTo>
                  <a:cubicBezTo>
                    <a:pt x="47504" y="5587"/>
                    <a:pt x="46610" y="5606"/>
                    <a:pt x="45713" y="5606"/>
                  </a:cubicBezTo>
                  <a:cubicBezTo>
                    <a:pt x="41227" y="5606"/>
                    <a:pt x="36664" y="5143"/>
                    <a:pt x="32410" y="4219"/>
                  </a:cubicBezTo>
                  <a:cubicBezTo>
                    <a:pt x="27082" y="3109"/>
                    <a:pt x="21755" y="1999"/>
                    <a:pt x="16205" y="1555"/>
                  </a:cubicBezTo>
                  <a:cubicBezTo>
                    <a:pt x="14977" y="1407"/>
                    <a:pt x="13749" y="1336"/>
                    <a:pt x="12526" y="1336"/>
                  </a:cubicBezTo>
                  <a:cubicBezTo>
                    <a:pt x="8221" y="1336"/>
                    <a:pt x="3976" y="2219"/>
                    <a:pt x="1" y="3775"/>
                  </a:cubicBezTo>
                  <a:lnTo>
                    <a:pt x="1" y="3997"/>
                  </a:lnTo>
                  <a:cubicBezTo>
                    <a:pt x="2473" y="3688"/>
                    <a:pt x="4946" y="3522"/>
                    <a:pt x="7418" y="3522"/>
                  </a:cubicBezTo>
                  <a:cubicBezTo>
                    <a:pt x="10273" y="3522"/>
                    <a:pt x="13128" y="3743"/>
                    <a:pt x="15983" y="4219"/>
                  </a:cubicBezTo>
                  <a:lnTo>
                    <a:pt x="31966" y="6438"/>
                  </a:lnTo>
                  <a:cubicBezTo>
                    <a:pt x="35326" y="6976"/>
                    <a:pt x="38687" y="7270"/>
                    <a:pt x="41998" y="7270"/>
                  </a:cubicBezTo>
                  <a:cubicBezTo>
                    <a:pt x="44155" y="7270"/>
                    <a:pt x="46291" y="7145"/>
                    <a:pt x="48392" y="6882"/>
                  </a:cubicBezTo>
                  <a:cubicBezTo>
                    <a:pt x="53942" y="6216"/>
                    <a:pt x="59047" y="3997"/>
                    <a:pt x="63265" y="223"/>
                  </a:cubicBezTo>
                  <a:lnTo>
                    <a:pt x="630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9"/>
            <p:cNvSpPr/>
            <p:nvPr/>
          </p:nvSpPr>
          <p:spPr>
            <a:xfrm>
              <a:off x="3510325" y="1923700"/>
              <a:ext cx="2186525" cy="290900"/>
            </a:xfrm>
            <a:custGeom>
              <a:rect b="b" l="l" r="r" t="t"/>
              <a:pathLst>
                <a:path extrusionOk="0" h="11636" w="87461">
                  <a:moveTo>
                    <a:pt x="16545" y="0"/>
                  </a:moveTo>
                  <a:cubicBezTo>
                    <a:pt x="10781" y="0"/>
                    <a:pt x="5143" y="1457"/>
                    <a:pt x="0" y="4277"/>
                  </a:cubicBezTo>
                  <a:lnTo>
                    <a:pt x="0" y="4499"/>
                  </a:lnTo>
                  <a:cubicBezTo>
                    <a:pt x="4471" y="3102"/>
                    <a:pt x="9206" y="2320"/>
                    <a:pt x="13927" y="2320"/>
                  </a:cubicBezTo>
                  <a:cubicBezTo>
                    <a:pt x="16708" y="2320"/>
                    <a:pt x="19483" y="2591"/>
                    <a:pt x="22198" y="3167"/>
                  </a:cubicBezTo>
                  <a:cubicBezTo>
                    <a:pt x="29524" y="4499"/>
                    <a:pt x="36849" y="6719"/>
                    <a:pt x="44174" y="8494"/>
                  </a:cubicBezTo>
                  <a:cubicBezTo>
                    <a:pt x="50781" y="10697"/>
                    <a:pt x="57749" y="11635"/>
                    <a:pt x="64753" y="11635"/>
                  </a:cubicBezTo>
                  <a:cubicBezTo>
                    <a:pt x="65514" y="11635"/>
                    <a:pt x="66276" y="11624"/>
                    <a:pt x="67038" y="11602"/>
                  </a:cubicBezTo>
                  <a:cubicBezTo>
                    <a:pt x="74808" y="11158"/>
                    <a:pt x="82133" y="7829"/>
                    <a:pt x="87461" y="2057"/>
                  </a:cubicBezTo>
                  <a:lnTo>
                    <a:pt x="87239" y="1835"/>
                  </a:lnTo>
                  <a:cubicBezTo>
                    <a:pt x="81689" y="7163"/>
                    <a:pt x="74586" y="10048"/>
                    <a:pt x="66816" y="10048"/>
                  </a:cubicBezTo>
                  <a:cubicBezTo>
                    <a:pt x="59269" y="10048"/>
                    <a:pt x="51722" y="8938"/>
                    <a:pt x="44618" y="6497"/>
                  </a:cubicBezTo>
                  <a:cubicBezTo>
                    <a:pt x="37515" y="3833"/>
                    <a:pt x="29967" y="1835"/>
                    <a:pt x="22420" y="503"/>
                  </a:cubicBezTo>
                  <a:cubicBezTo>
                    <a:pt x="20457" y="167"/>
                    <a:pt x="18494" y="0"/>
                    <a:pt x="16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9"/>
            <p:cNvSpPr/>
            <p:nvPr/>
          </p:nvSpPr>
          <p:spPr>
            <a:xfrm>
              <a:off x="2555800" y="2909850"/>
              <a:ext cx="2902425" cy="531550"/>
            </a:xfrm>
            <a:custGeom>
              <a:rect b="b" l="l" r="r" t="t"/>
              <a:pathLst>
                <a:path extrusionOk="0" h="21262" w="116097">
                  <a:moveTo>
                    <a:pt x="13743" y="1"/>
                  </a:moveTo>
                  <a:cubicBezTo>
                    <a:pt x="9093" y="1"/>
                    <a:pt x="4477" y="561"/>
                    <a:pt x="0" y="1680"/>
                  </a:cubicBezTo>
                  <a:lnTo>
                    <a:pt x="0" y="2124"/>
                  </a:lnTo>
                  <a:cubicBezTo>
                    <a:pt x="2673" y="1820"/>
                    <a:pt x="5362" y="1666"/>
                    <a:pt x="8054" y="1666"/>
                  </a:cubicBezTo>
                  <a:cubicBezTo>
                    <a:pt x="15201" y="1666"/>
                    <a:pt x="22368" y="2752"/>
                    <a:pt x="29302" y="5009"/>
                  </a:cubicBezTo>
                  <a:cubicBezTo>
                    <a:pt x="38847" y="7673"/>
                    <a:pt x="48170" y="11225"/>
                    <a:pt x="57715" y="14555"/>
                  </a:cubicBezTo>
                  <a:cubicBezTo>
                    <a:pt x="67261" y="18106"/>
                    <a:pt x="77250" y="20326"/>
                    <a:pt x="87461" y="21214"/>
                  </a:cubicBezTo>
                  <a:cubicBezTo>
                    <a:pt x="88174" y="21246"/>
                    <a:pt x="88889" y="21262"/>
                    <a:pt x="89604" y="21262"/>
                  </a:cubicBezTo>
                  <a:cubicBezTo>
                    <a:pt x="98900" y="21262"/>
                    <a:pt x="108264" y="18582"/>
                    <a:pt x="116096" y="13223"/>
                  </a:cubicBezTo>
                  <a:lnTo>
                    <a:pt x="115874" y="13001"/>
                  </a:lnTo>
                  <a:cubicBezTo>
                    <a:pt x="108777" y="17483"/>
                    <a:pt x="100580" y="19923"/>
                    <a:pt x="92208" y="19923"/>
                  </a:cubicBezTo>
                  <a:cubicBezTo>
                    <a:pt x="90630" y="19923"/>
                    <a:pt x="89045" y="19836"/>
                    <a:pt x="87461" y="19660"/>
                  </a:cubicBezTo>
                  <a:cubicBezTo>
                    <a:pt x="77472" y="18772"/>
                    <a:pt x="67705" y="16330"/>
                    <a:pt x="58603" y="12557"/>
                  </a:cubicBezTo>
                  <a:cubicBezTo>
                    <a:pt x="49280" y="8561"/>
                    <a:pt x="39735" y="5009"/>
                    <a:pt x="30190" y="2346"/>
                  </a:cubicBezTo>
                  <a:cubicBezTo>
                    <a:pt x="24779" y="783"/>
                    <a:pt x="19238" y="1"/>
                    <a:pt x="137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9"/>
            <p:cNvSpPr/>
            <p:nvPr/>
          </p:nvSpPr>
          <p:spPr>
            <a:xfrm>
              <a:off x="2122925" y="3511650"/>
              <a:ext cx="3141050" cy="522650"/>
            </a:xfrm>
            <a:custGeom>
              <a:rect b="b" l="l" r="r" t="t"/>
              <a:pathLst>
                <a:path extrusionOk="0" h="20906" w="125642">
                  <a:moveTo>
                    <a:pt x="14606" y="0"/>
                  </a:moveTo>
                  <a:cubicBezTo>
                    <a:pt x="9520" y="0"/>
                    <a:pt x="4480" y="1136"/>
                    <a:pt x="1" y="3579"/>
                  </a:cubicBezTo>
                  <a:lnTo>
                    <a:pt x="1" y="3801"/>
                  </a:lnTo>
                  <a:cubicBezTo>
                    <a:pt x="3830" y="2303"/>
                    <a:pt x="7784" y="1554"/>
                    <a:pt x="11769" y="1554"/>
                  </a:cubicBezTo>
                  <a:cubicBezTo>
                    <a:pt x="13098" y="1554"/>
                    <a:pt x="14430" y="1637"/>
                    <a:pt x="15761" y="1804"/>
                  </a:cubicBezTo>
                  <a:cubicBezTo>
                    <a:pt x="21089" y="2470"/>
                    <a:pt x="26195" y="3579"/>
                    <a:pt x="31300" y="5355"/>
                  </a:cubicBezTo>
                  <a:cubicBezTo>
                    <a:pt x="41511" y="8685"/>
                    <a:pt x="51722" y="12459"/>
                    <a:pt x="62155" y="15566"/>
                  </a:cubicBezTo>
                  <a:cubicBezTo>
                    <a:pt x="72589" y="18896"/>
                    <a:pt x="83466" y="20672"/>
                    <a:pt x="94343" y="20894"/>
                  </a:cubicBezTo>
                  <a:cubicBezTo>
                    <a:pt x="94740" y="20902"/>
                    <a:pt x="95136" y="20906"/>
                    <a:pt x="95532" y="20906"/>
                  </a:cubicBezTo>
                  <a:cubicBezTo>
                    <a:pt x="106218" y="20906"/>
                    <a:pt x="116652" y="18024"/>
                    <a:pt x="125642" y="12459"/>
                  </a:cubicBezTo>
                  <a:lnTo>
                    <a:pt x="125642" y="12237"/>
                  </a:lnTo>
                  <a:cubicBezTo>
                    <a:pt x="117061" y="17026"/>
                    <a:pt x="107583" y="19663"/>
                    <a:pt x="97853" y="19663"/>
                  </a:cubicBezTo>
                  <a:cubicBezTo>
                    <a:pt x="96760" y="19663"/>
                    <a:pt x="95663" y="19629"/>
                    <a:pt x="94565" y="19562"/>
                  </a:cubicBezTo>
                  <a:cubicBezTo>
                    <a:pt x="83910" y="19118"/>
                    <a:pt x="73255" y="17120"/>
                    <a:pt x="63043" y="13569"/>
                  </a:cubicBezTo>
                  <a:cubicBezTo>
                    <a:pt x="52832" y="10017"/>
                    <a:pt x="42843" y="5799"/>
                    <a:pt x="32188" y="2914"/>
                  </a:cubicBezTo>
                  <a:cubicBezTo>
                    <a:pt x="26860" y="1138"/>
                    <a:pt x="21533" y="250"/>
                    <a:pt x="15983" y="28"/>
                  </a:cubicBezTo>
                  <a:cubicBezTo>
                    <a:pt x="15524" y="9"/>
                    <a:pt x="15065" y="0"/>
                    <a:pt x="146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9"/>
            <p:cNvSpPr/>
            <p:nvPr/>
          </p:nvSpPr>
          <p:spPr>
            <a:xfrm>
              <a:off x="1801050" y="4061325"/>
              <a:ext cx="3041175" cy="657175"/>
            </a:xfrm>
            <a:custGeom>
              <a:rect b="b" l="l" r="r" t="t"/>
              <a:pathLst>
                <a:path extrusionOk="0" h="26287" w="121647">
                  <a:moveTo>
                    <a:pt x="14479" y="0"/>
                  </a:moveTo>
                  <a:cubicBezTo>
                    <a:pt x="9212" y="0"/>
                    <a:pt x="4006" y="1972"/>
                    <a:pt x="1" y="5344"/>
                  </a:cubicBezTo>
                  <a:lnTo>
                    <a:pt x="1" y="5566"/>
                  </a:lnTo>
                  <a:cubicBezTo>
                    <a:pt x="3871" y="3171"/>
                    <a:pt x="8199" y="1846"/>
                    <a:pt x="12606" y="1846"/>
                  </a:cubicBezTo>
                  <a:cubicBezTo>
                    <a:pt x="13508" y="1846"/>
                    <a:pt x="14413" y="1902"/>
                    <a:pt x="15318" y="2015"/>
                  </a:cubicBezTo>
                  <a:cubicBezTo>
                    <a:pt x="20645" y="2237"/>
                    <a:pt x="25751" y="3791"/>
                    <a:pt x="30412" y="6010"/>
                  </a:cubicBezTo>
                  <a:cubicBezTo>
                    <a:pt x="39957" y="10450"/>
                    <a:pt x="48837" y="17331"/>
                    <a:pt x="59048" y="21327"/>
                  </a:cubicBezTo>
                  <a:cubicBezTo>
                    <a:pt x="67184" y="24651"/>
                    <a:pt x="75768" y="26286"/>
                    <a:pt x="84311" y="26286"/>
                  </a:cubicBezTo>
                  <a:cubicBezTo>
                    <a:pt x="97445" y="26286"/>
                    <a:pt x="110483" y="22422"/>
                    <a:pt x="121646" y="14890"/>
                  </a:cubicBezTo>
                  <a:lnTo>
                    <a:pt x="121646" y="14668"/>
                  </a:lnTo>
                  <a:cubicBezTo>
                    <a:pt x="110842" y="21356"/>
                    <a:pt x="98546" y="24766"/>
                    <a:pt x="86228" y="24766"/>
                  </a:cubicBezTo>
                  <a:cubicBezTo>
                    <a:pt x="77289" y="24766"/>
                    <a:pt x="68337" y="22970"/>
                    <a:pt x="59936" y="19329"/>
                  </a:cubicBezTo>
                  <a:cubicBezTo>
                    <a:pt x="50169" y="15112"/>
                    <a:pt x="41733" y="7786"/>
                    <a:pt x="31522" y="3569"/>
                  </a:cubicBezTo>
                  <a:cubicBezTo>
                    <a:pt x="26417" y="1349"/>
                    <a:pt x="20867" y="17"/>
                    <a:pt x="15318" y="17"/>
                  </a:cubicBezTo>
                  <a:cubicBezTo>
                    <a:pt x="15038" y="6"/>
                    <a:pt x="14758" y="0"/>
                    <a:pt x="1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9"/>
            <p:cNvSpPr/>
            <p:nvPr/>
          </p:nvSpPr>
          <p:spPr>
            <a:xfrm>
              <a:off x="1551325" y="4638200"/>
              <a:ext cx="2591650" cy="604800"/>
            </a:xfrm>
            <a:custGeom>
              <a:rect b="b" l="l" r="r" t="t"/>
              <a:pathLst>
                <a:path extrusionOk="0" h="24192" w="103666">
                  <a:moveTo>
                    <a:pt x="13430" y="0"/>
                  </a:moveTo>
                  <a:cubicBezTo>
                    <a:pt x="13024" y="0"/>
                    <a:pt x="12617" y="9"/>
                    <a:pt x="12210" y="28"/>
                  </a:cubicBezTo>
                  <a:cubicBezTo>
                    <a:pt x="9768" y="250"/>
                    <a:pt x="7326" y="916"/>
                    <a:pt x="5106" y="1804"/>
                  </a:cubicBezTo>
                  <a:cubicBezTo>
                    <a:pt x="2887" y="2914"/>
                    <a:pt x="1111" y="4689"/>
                    <a:pt x="1" y="6687"/>
                  </a:cubicBezTo>
                  <a:lnTo>
                    <a:pt x="1" y="6687"/>
                  </a:lnTo>
                  <a:cubicBezTo>
                    <a:pt x="2935" y="3544"/>
                    <a:pt x="7056" y="1785"/>
                    <a:pt x="11430" y="1785"/>
                  </a:cubicBezTo>
                  <a:cubicBezTo>
                    <a:pt x="11689" y="1785"/>
                    <a:pt x="11949" y="1791"/>
                    <a:pt x="12210" y="1804"/>
                  </a:cubicBezTo>
                  <a:cubicBezTo>
                    <a:pt x="16649" y="1804"/>
                    <a:pt x="21089" y="3136"/>
                    <a:pt x="24863" y="5577"/>
                  </a:cubicBezTo>
                  <a:cubicBezTo>
                    <a:pt x="28858" y="7575"/>
                    <a:pt x="32410" y="10461"/>
                    <a:pt x="36406" y="13125"/>
                  </a:cubicBezTo>
                  <a:cubicBezTo>
                    <a:pt x="46827" y="20400"/>
                    <a:pt x="59338" y="24192"/>
                    <a:pt x="71933" y="24192"/>
                  </a:cubicBezTo>
                  <a:cubicBezTo>
                    <a:pt x="73558" y="24192"/>
                    <a:pt x="75183" y="24129"/>
                    <a:pt x="76806" y="24002"/>
                  </a:cubicBezTo>
                  <a:cubicBezTo>
                    <a:pt x="86351" y="23336"/>
                    <a:pt x="95453" y="20450"/>
                    <a:pt x="103666" y="15789"/>
                  </a:cubicBezTo>
                  <a:lnTo>
                    <a:pt x="103666" y="15567"/>
                  </a:lnTo>
                  <a:cubicBezTo>
                    <a:pt x="94419" y="20375"/>
                    <a:pt x="84215" y="22855"/>
                    <a:pt x="74002" y="22855"/>
                  </a:cubicBezTo>
                  <a:cubicBezTo>
                    <a:pt x="65826" y="22855"/>
                    <a:pt x="57645" y="21265"/>
                    <a:pt x="49946" y="18008"/>
                  </a:cubicBezTo>
                  <a:cubicBezTo>
                    <a:pt x="45729" y="16011"/>
                    <a:pt x="41733" y="13791"/>
                    <a:pt x="38181" y="11127"/>
                  </a:cubicBezTo>
                  <a:cubicBezTo>
                    <a:pt x="34408" y="8241"/>
                    <a:pt x="30412" y="5577"/>
                    <a:pt x="26195" y="3358"/>
                  </a:cubicBezTo>
                  <a:cubicBezTo>
                    <a:pt x="22328" y="1119"/>
                    <a:pt x="17903" y="0"/>
                    <a:pt x="13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39"/>
          <p:cNvGrpSpPr/>
          <p:nvPr/>
        </p:nvGrpSpPr>
        <p:grpSpPr>
          <a:xfrm flipH="1">
            <a:off x="8598095" y="3312017"/>
            <a:ext cx="822444" cy="807019"/>
            <a:chOff x="1124025" y="238125"/>
            <a:chExt cx="5272075" cy="5173200"/>
          </a:xfrm>
        </p:grpSpPr>
        <p:sp>
          <p:nvSpPr>
            <p:cNvPr id="135" name="Google Shape;135;p39"/>
            <p:cNvSpPr/>
            <p:nvPr/>
          </p:nvSpPr>
          <p:spPr>
            <a:xfrm>
              <a:off x="1124025" y="238125"/>
              <a:ext cx="5272075" cy="5173200"/>
            </a:xfrm>
            <a:custGeom>
              <a:rect b="b" l="l" r="r" t="t"/>
              <a:pathLst>
                <a:path extrusionOk="0" h="206928" w="210883">
                  <a:moveTo>
                    <a:pt x="210882" y="0"/>
                  </a:moveTo>
                  <a:cubicBezTo>
                    <a:pt x="160492" y="29523"/>
                    <a:pt x="89459" y="1332"/>
                    <a:pt x="42177" y="35295"/>
                  </a:cubicBezTo>
                  <a:cubicBezTo>
                    <a:pt x="20422" y="50834"/>
                    <a:pt x="8214" y="77249"/>
                    <a:pt x="4218" y="103665"/>
                  </a:cubicBezTo>
                  <a:cubicBezTo>
                    <a:pt x="0" y="130081"/>
                    <a:pt x="5550" y="160270"/>
                    <a:pt x="8436" y="186908"/>
                  </a:cubicBezTo>
                  <a:cubicBezTo>
                    <a:pt x="24825" y="200456"/>
                    <a:pt x="46633" y="206927"/>
                    <a:pt x="68751" y="206927"/>
                  </a:cubicBezTo>
                  <a:cubicBezTo>
                    <a:pt x="98457" y="206927"/>
                    <a:pt x="128723" y="195253"/>
                    <a:pt x="147174" y="173367"/>
                  </a:cubicBezTo>
                  <a:cubicBezTo>
                    <a:pt x="187352" y="125863"/>
                    <a:pt x="174477" y="50390"/>
                    <a:pt x="2108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9"/>
            <p:cNvSpPr/>
            <p:nvPr/>
          </p:nvSpPr>
          <p:spPr>
            <a:xfrm>
              <a:off x="1490275" y="892950"/>
              <a:ext cx="4456300" cy="4040075"/>
            </a:xfrm>
            <a:custGeom>
              <a:rect b="b" l="l" r="r" t="t"/>
              <a:pathLst>
                <a:path extrusionOk="0" h="161603" w="178252">
                  <a:moveTo>
                    <a:pt x="178252" y="1"/>
                  </a:moveTo>
                  <a:cubicBezTo>
                    <a:pt x="157163" y="3108"/>
                    <a:pt x="136963" y="9546"/>
                    <a:pt x="117873" y="18869"/>
                  </a:cubicBezTo>
                  <a:cubicBezTo>
                    <a:pt x="79692" y="37738"/>
                    <a:pt x="47283" y="67039"/>
                    <a:pt x="24863" y="103444"/>
                  </a:cubicBezTo>
                  <a:cubicBezTo>
                    <a:pt x="13542" y="121424"/>
                    <a:pt x="5107" y="140959"/>
                    <a:pt x="1" y="161603"/>
                  </a:cubicBezTo>
                  <a:cubicBezTo>
                    <a:pt x="29080" y="81690"/>
                    <a:pt x="95675" y="21089"/>
                    <a:pt x="178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9"/>
            <p:cNvSpPr/>
            <p:nvPr/>
          </p:nvSpPr>
          <p:spPr>
            <a:xfrm>
              <a:off x="2827725" y="726475"/>
              <a:ext cx="527225" cy="1698175"/>
            </a:xfrm>
            <a:custGeom>
              <a:rect b="b" l="l" r="r" t="t"/>
              <a:pathLst>
                <a:path extrusionOk="0" h="67927" w="21089">
                  <a:moveTo>
                    <a:pt x="20867" y="0"/>
                  </a:moveTo>
                  <a:cubicBezTo>
                    <a:pt x="12209" y="8658"/>
                    <a:pt x="5772" y="19535"/>
                    <a:pt x="2664" y="31522"/>
                  </a:cubicBezTo>
                  <a:cubicBezTo>
                    <a:pt x="888" y="37515"/>
                    <a:pt x="0" y="43509"/>
                    <a:pt x="222" y="49946"/>
                  </a:cubicBezTo>
                  <a:cubicBezTo>
                    <a:pt x="444" y="55940"/>
                    <a:pt x="1554" y="62155"/>
                    <a:pt x="3996" y="67926"/>
                  </a:cubicBezTo>
                  <a:lnTo>
                    <a:pt x="4218" y="67926"/>
                  </a:lnTo>
                  <a:cubicBezTo>
                    <a:pt x="3330" y="61933"/>
                    <a:pt x="2886" y="55940"/>
                    <a:pt x="2886" y="49946"/>
                  </a:cubicBezTo>
                  <a:cubicBezTo>
                    <a:pt x="3108" y="43953"/>
                    <a:pt x="3552" y="37959"/>
                    <a:pt x="4884" y="32188"/>
                  </a:cubicBezTo>
                  <a:cubicBezTo>
                    <a:pt x="7326" y="20201"/>
                    <a:pt x="13097" y="9102"/>
                    <a:pt x="210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9"/>
            <p:cNvSpPr/>
            <p:nvPr/>
          </p:nvSpPr>
          <p:spPr>
            <a:xfrm>
              <a:off x="3443725" y="726475"/>
              <a:ext cx="505025" cy="1237575"/>
            </a:xfrm>
            <a:custGeom>
              <a:rect b="b" l="l" r="r" t="t"/>
              <a:pathLst>
                <a:path extrusionOk="0" h="49503" w="20201">
                  <a:moveTo>
                    <a:pt x="19979" y="0"/>
                  </a:moveTo>
                  <a:cubicBezTo>
                    <a:pt x="13319" y="6216"/>
                    <a:pt x="7992" y="13763"/>
                    <a:pt x="4440" y="22198"/>
                  </a:cubicBezTo>
                  <a:cubicBezTo>
                    <a:pt x="2664" y="26416"/>
                    <a:pt x="1332" y="30856"/>
                    <a:pt x="666" y="35517"/>
                  </a:cubicBezTo>
                  <a:cubicBezTo>
                    <a:pt x="0" y="40179"/>
                    <a:pt x="0" y="44840"/>
                    <a:pt x="888" y="49502"/>
                  </a:cubicBezTo>
                  <a:lnTo>
                    <a:pt x="1332" y="49280"/>
                  </a:lnTo>
                  <a:cubicBezTo>
                    <a:pt x="1776" y="44840"/>
                    <a:pt x="2442" y="40401"/>
                    <a:pt x="3330" y="35961"/>
                  </a:cubicBezTo>
                  <a:cubicBezTo>
                    <a:pt x="4218" y="31744"/>
                    <a:pt x="5328" y="27304"/>
                    <a:pt x="6660" y="23308"/>
                  </a:cubicBezTo>
                  <a:cubicBezTo>
                    <a:pt x="9545" y="14651"/>
                    <a:pt x="14207" y="6882"/>
                    <a:pt x="2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9"/>
            <p:cNvSpPr/>
            <p:nvPr/>
          </p:nvSpPr>
          <p:spPr>
            <a:xfrm>
              <a:off x="2233925" y="931800"/>
              <a:ext cx="382950" cy="1970100"/>
            </a:xfrm>
            <a:custGeom>
              <a:rect b="b" l="l" r="r" t="t"/>
              <a:pathLst>
                <a:path extrusionOk="0" h="78804" w="15318">
                  <a:moveTo>
                    <a:pt x="15095" y="1"/>
                  </a:moveTo>
                  <a:cubicBezTo>
                    <a:pt x="6660" y="11322"/>
                    <a:pt x="1776" y="24641"/>
                    <a:pt x="666" y="38625"/>
                  </a:cubicBezTo>
                  <a:cubicBezTo>
                    <a:pt x="0" y="45729"/>
                    <a:pt x="444" y="52610"/>
                    <a:pt x="1998" y="59492"/>
                  </a:cubicBezTo>
                  <a:cubicBezTo>
                    <a:pt x="3552" y="66373"/>
                    <a:pt x="6216" y="72810"/>
                    <a:pt x="10212" y="78804"/>
                  </a:cubicBezTo>
                  <a:lnTo>
                    <a:pt x="10434" y="78804"/>
                  </a:lnTo>
                  <a:cubicBezTo>
                    <a:pt x="7770" y="72366"/>
                    <a:pt x="5994" y="65707"/>
                    <a:pt x="4662" y="59048"/>
                  </a:cubicBezTo>
                  <a:cubicBezTo>
                    <a:pt x="3330" y="52388"/>
                    <a:pt x="2886" y="45729"/>
                    <a:pt x="2886" y="38847"/>
                  </a:cubicBezTo>
                  <a:cubicBezTo>
                    <a:pt x="3552" y="25084"/>
                    <a:pt x="7770" y="11766"/>
                    <a:pt x="15317" y="223"/>
                  </a:cubicBezTo>
                  <a:lnTo>
                    <a:pt x="150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9"/>
            <p:cNvSpPr/>
            <p:nvPr/>
          </p:nvSpPr>
          <p:spPr>
            <a:xfrm>
              <a:off x="1667875" y="1442350"/>
              <a:ext cx="366300" cy="2003400"/>
            </a:xfrm>
            <a:custGeom>
              <a:rect b="b" l="l" r="r" t="t"/>
              <a:pathLst>
                <a:path extrusionOk="0" h="80136" w="14652">
                  <a:moveTo>
                    <a:pt x="9324" y="1"/>
                  </a:moveTo>
                  <a:cubicBezTo>
                    <a:pt x="2886" y="12654"/>
                    <a:pt x="0" y="26639"/>
                    <a:pt x="666" y="40845"/>
                  </a:cubicBezTo>
                  <a:cubicBezTo>
                    <a:pt x="888" y="47949"/>
                    <a:pt x="2220" y="54830"/>
                    <a:pt x="4440" y="61712"/>
                  </a:cubicBezTo>
                  <a:cubicBezTo>
                    <a:pt x="6660" y="68371"/>
                    <a:pt x="9990" y="74586"/>
                    <a:pt x="14429" y="80136"/>
                  </a:cubicBezTo>
                  <a:lnTo>
                    <a:pt x="14651" y="80136"/>
                  </a:lnTo>
                  <a:cubicBezTo>
                    <a:pt x="11543" y="73921"/>
                    <a:pt x="8880" y="67483"/>
                    <a:pt x="7104" y="60824"/>
                  </a:cubicBezTo>
                  <a:cubicBezTo>
                    <a:pt x="5106" y="54164"/>
                    <a:pt x="3774" y="47505"/>
                    <a:pt x="3108" y="40623"/>
                  </a:cubicBezTo>
                  <a:cubicBezTo>
                    <a:pt x="1776" y="26861"/>
                    <a:pt x="3996" y="12876"/>
                    <a:pt x="95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9"/>
            <p:cNvSpPr/>
            <p:nvPr/>
          </p:nvSpPr>
          <p:spPr>
            <a:xfrm>
              <a:off x="1401500" y="2940725"/>
              <a:ext cx="316350" cy="1137675"/>
            </a:xfrm>
            <a:custGeom>
              <a:rect b="b" l="l" r="r" t="t"/>
              <a:pathLst>
                <a:path extrusionOk="0" h="45507" w="12654">
                  <a:moveTo>
                    <a:pt x="1776" y="1"/>
                  </a:moveTo>
                  <a:cubicBezTo>
                    <a:pt x="0" y="7992"/>
                    <a:pt x="0" y="16205"/>
                    <a:pt x="1776" y="24197"/>
                  </a:cubicBezTo>
                  <a:cubicBezTo>
                    <a:pt x="2442" y="28192"/>
                    <a:pt x="3774" y="31966"/>
                    <a:pt x="5550" y="35740"/>
                  </a:cubicBezTo>
                  <a:cubicBezTo>
                    <a:pt x="7326" y="39291"/>
                    <a:pt x="9545" y="42621"/>
                    <a:pt x="12431" y="45507"/>
                  </a:cubicBezTo>
                  <a:lnTo>
                    <a:pt x="12653" y="45285"/>
                  </a:lnTo>
                  <a:cubicBezTo>
                    <a:pt x="11099" y="41733"/>
                    <a:pt x="9323" y="38181"/>
                    <a:pt x="7770" y="34630"/>
                  </a:cubicBezTo>
                  <a:cubicBezTo>
                    <a:pt x="6216" y="30856"/>
                    <a:pt x="4884" y="27304"/>
                    <a:pt x="3774" y="23531"/>
                  </a:cubicBezTo>
                  <a:cubicBezTo>
                    <a:pt x="1776" y="15983"/>
                    <a:pt x="1110" y="7992"/>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9"/>
            <p:cNvSpPr/>
            <p:nvPr/>
          </p:nvSpPr>
          <p:spPr>
            <a:xfrm>
              <a:off x="4226200" y="693175"/>
              <a:ext cx="765850" cy="754750"/>
            </a:xfrm>
            <a:custGeom>
              <a:rect b="b" l="l" r="r" t="t"/>
              <a:pathLst>
                <a:path extrusionOk="0" h="30190" w="30634">
                  <a:moveTo>
                    <a:pt x="30634" y="0"/>
                  </a:moveTo>
                  <a:cubicBezTo>
                    <a:pt x="23531" y="1998"/>
                    <a:pt x="16871" y="5772"/>
                    <a:pt x="11322" y="10878"/>
                  </a:cubicBezTo>
                  <a:cubicBezTo>
                    <a:pt x="8436" y="13319"/>
                    <a:pt x="5772" y="16205"/>
                    <a:pt x="3774" y="19313"/>
                  </a:cubicBezTo>
                  <a:cubicBezTo>
                    <a:pt x="1998" y="22642"/>
                    <a:pt x="667" y="26194"/>
                    <a:pt x="1" y="29968"/>
                  </a:cubicBezTo>
                  <a:lnTo>
                    <a:pt x="223" y="30190"/>
                  </a:lnTo>
                  <a:cubicBezTo>
                    <a:pt x="2220" y="26860"/>
                    <a:pt x="4218" y="23752"/>
                    <a:pt x="6216" y="20867"/>
                  </a:cubicBezTo>
                  <a:cubicBezTo>
                    <a:pt x="8214" y="17981"/>
                    <a:pt x="10434" y="15095"/>
                    <a:pt x="12875" y="12431"/>
                  </a:cubicBezTo>
                  <a:cubicBezTo>
                    <a:pt x="17759" y="7104"/>
                    <a:pt x="23975" y="2886"/>
                    <a:pt x="30634" y="222"/>
                  </a:cubicBezTo>
                  <a:lnTo>
                    <a:pt x="3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9"/>
            <p:cNvSpPr/>
            <p:nvPr/>
          </p:nvSpPr>
          <p:spPr>
            <a:xfrm>
              <a:off x="5053075" y="254750"/>
              <a:ext cx="1343025" cy="810275"/>
            </a:xfrm>
            <a:custGeom>
              <a:rect b="b" l="l" r="r" t="t"/>
              <a:pathLst>
                <a:path extrusionOk="0" h="32411" w="53721">
                  <a:moveTo>
                    <a:pt x="53720" y="1"/>
                  </a:moveTo>
                  <a:cubicBezTo>
                    <a:pt x="49946" y="3775"/>
                    <a:pt x="45729" y="6882"/>
                    <a:pt x="40845" y="9102"/>
                  </a:cubicBezTo>
                  <a:cubicBezTo>
                    <a:pt x="36184" y="11544"/>
                    <a:pt x="31522" y="13542"/>
                    <a:pt x="26638" y="15318"/>
                  </a:cubicBezTo>
                  <a:cubicBezTo>
                    <a:pt x="21533" y="17093"/>
                    <a:pt x="16649" y="19313"/>
                    <a:pt x="11988" y="21755"/>
                  </a:cubicBezTo>
                  <a:cubicBezTo>
                    <a:pt x="7326" y="24197"/>
                    <a:pt x="3108" y="27749"/>
                    <a:pt x="1" y="32188"/>
                  </a:cubicBezTo>
                  <a:lnTo>
                    <a:pt x="223" y="32410"/>
                  </a:lnTo>
                  <a:cubicBezTo>
                    <a:pt x="4218" y="29302"/>
                    <a:pt x="8658" y="26417"/>
                    <a:pt x="13320" y="24197"/>
                  </a:cubicBezTo>
                  <a:cubicBezTo>
                    <a:pt x="17981" y="21977"/>
                    <a:pt x="22643" y="19757"/>
                    <a:pt x="27526" y="17537"/>
                  </a:cubicBezTo>
                  <a:cubicBezTo>
                    <a:pt x="32410" y="15540"/>
                    <a:pt x="37072" y="13098"/>
                    <a:pt x="41733" y="10434"/>
                  </a:cubicBezTo>
                  <a:cubicBezTo>
                    <a:pt x="46173" y="7770"/>
                    <a:pt x="50168" y="4219"/>
                    <a:pt x="53720" y="223"/>
                  </a:cubicBezTo>
                  <a:lnTo>
                    <a:pt x="537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9"/>
            <p:cNvSpPr/>
            <p:nvPr/>
          </p:nvSpPr>
          <p:spPr>
            <a:xfrm>
              <a:off x="2994200" y="2423225"/>
              <a:ext cx="2552825" cy="446575"/>
            </a:xfrm>
            <a:custGeom>
              <a:rect b="b" l="l" r="r" t="t"/>
              <a:pathLst>
                <a:path extrusionOk="0" h="17863" w="102113">
                  <a:moveTo>
                    <a:pt x="13236" y="1"/>
                  </a:moveTo>
                  <a:cubicBezTo>
                    <a:pt x="8769" y="1"/>
                    <a:pt x="4329" y="611"/>
                    <a:pt x="1" y="1832"/>
                  </a:cubicBezTo>
                  <a:lnTo>
                    <a:pt x="1" y="2054"/>
                  </a:lnTo>
                  <a:cubicBezTo>
                    <a:pt x="2381" y="1810"/>
                    <a:pt x="4778" y="1684"/>
                    <a:pt x="7177" y="1684"/>
                  </a:cubicBezTo>
                  <a:cubicBezTo>
                    <a:pt x="13507" y="1684"/>
                    <a:pt x="19856" y="2565"/>
                    <a:pt x="25973" y="4496"/>
                  </a:cubicBezTo>
                  <a:cubicBezTo>
                    <a:pt x="34186" y="6716"/>
                    <a:pt x="42621" y="9824"/>
                    <a:pt x="50834" y="12487"/>
                  </a:cubicBezTo>
                  <a:cubicBezTo>
                    <a:pt x="59270" y="15595"/>
                    <a:pt x="68149" y="17371"/>
                    <a:pt x="77028" y="17815"/>
                  </a:cubicBezTo>
                  <a:cubicBezTo>
                    <a:pt x="77666" y="17847"/>
                    <a:pt x="78303" y="17863"/>
                    <a:pt x="78940" y="17863"/>
                  </a:cubicBezTo>
                  <a:cubicBezTo>
                    <a:pt x="87174" y="17863"/>
                    <a:pt x="95313" y="15213"/>
                    <a:pt x="102112" y="10268"/>
                  </a:cubicBezTo>
                  <a:lnTo>
                    <a:pt x="101890" y="10046"/>
                  </a:lnTo>
                  <a:cubicBezTo>
                    <a:pt x="95559" y="14266"/>
                    <a:pt x="88068" y="16663"/>
                    <a:pt x="80420" y="16663"/>
                  </a:cubicBezTo>
                  <a:cubicBezTo>
                    <a:pt x="79218" y="16663"/>
                    <a:pt x="78012" y="16604"/>
                    <a:pt x="76806" y="16483"/>
                  </a:cubicBezTo>
                  <a:cubicBezTo>
                    <a:pt x="68149" y="15817"/>
                    <a:pt x="59714" y="13819"/>
                    <a:pt x="51500" y="10490"/>
                  </a:cubicBezTo>
                  <a:cubicBezTo>
                    <a:pt x="43287" y="7160"/>
                    <a:pt x="35074" y="4274"/>
                    <a:pt x="26639" y="1832"/>
                  </a:cubicBezTo>
                  <a:cubicBezTo>
                    <a:pt x="22199" y="611"/>
                    <a:pt x="17704" y="1"/>
                    <a:pt x="13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9"/>
            <p:cNvSpPr/>
            <p:nvPr/>
          </p:nvSpPr>
          <p:spPr>
            <a:xfrm>
              <a:off x="4242850" y="1420150"/>
              <a:ext cx="1581650" cy="181750"/>
            </a:xfrm>
            <a:custGeom>
              <a:rect b="b" l="l" r="r" t="t"/>
              <a:pathLst>
                <a:path extrusionOk="0" h="7270" w="63266">
                  <a:moveTo>
                    <a:pt x="63043" y="1"/>
                  </a:moveTo>
                  <a:cubicBezTo>
                    <a:pt x="58825" y="3331"/>
                    <a:pt x="53720" y="5328"/>
                    <a:pt x="48392" y="5550"/>
                  </a:cubicBezTo>
                  <a:cubicBezTo>
                    <a:pt x="47504" y="5587"/>
                    <a:pt x="46610" y="5606"/>
                    <a:pt x="45713" y="5606"/>
                  </a:cubicBezTo>
                  <a:cubicBezTo>
                    <a:pt x="41227" y="5606"/>
                    <a:pt x="36664" y="5143"/>
                    <a:pt x="32410" y="4219"/>
                  </a:cubicBezTo>
                  <a:cubicBezTo>
                    <a:pt x="27082" y="3109"/>
                    <a:pt x="21755" y="1999"/>
                    <a:pt x="16205" y="1555"/>
                  </a:cubicBezTo>
                  <a:cubicBezTo>
                    <a:pt x="14977" y="1407"/>
                    <a:pt x="13749" y="1336"/>
                    <a:pt x="12526" y="1336"/>
                  </a:cubicBezTo>
                  <a:cubicBezTo>
                    <a:pt x="8221" y="1336"/>
                    <a:pt x="3976" y="2219"/>
                    <a:pt x="1" y="3775"/>
                  </a:cubicBezTo>
                  <a:lnTo>
                    <a:pt x="1" y="3997"/>
                  </a:lnTo>
                  <a:cubicBezTo>
                    <a:pt x="2473" y="3688"/>
                    <a:pt x="4946" y="3522"/>
                    <a:pt x="7418" y="3522"/>
                  </a:cubicBezTo>
                  <a:cubicBezTo>
                    <a:pt x="10273" y="3522"/>
                    <a:pt x="13128" y="3743"/>
                    <a:pt x="15983" y="4219"/>
                  </a:cubicBezTo>
                  <a:lnTo>
                    <a:pt x="31966" y="6438"/>
                  </a:lnTo>
                  <a:cubicBezTo>
                    <a:pt x="35326" y="6976"/>
                    <a:pt x="38687" y="7270"/>
                    <a:pt x="41998" y="7270"/>
                  </a:cubicBezTo>
                  <a:cubicBezTo>
                    <a:pt x="44155" y="7270"/>
                    <a:pt x="46291" y="7145"/>
                    <a:pt x="48392" y="6882"/>
                  </a:cubicBezTo>
                  <a:cubicBezTo>
                    <a:pt x="53942" y="6216"/>
                    <a:pt x="59047" y="3997"/>
                    <a:pt x="63265" y="223"/>
                  </a:cubicBezTo>
                  <a:lnTo>
                    <a:pt x="630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9"/>
            <p:cNvSpPr/>
            <p:nvPr/>
          </p:nvSpPr>
          <p:spPr>
            <a:xfrm>
              <a:off x="3510325" y="1923700"/>
              <a:ext cx="2186525" cy="290900"/>
            </a:xfrm>
            <a:custGeom>
              <a:rect b="b" l="l" r="r" t="t"/>
              <a:pathLst>
                <a:path extrusionOk="0" h="11636" w="87461">
                  <a:moveTo>
                    <a:pt x="16545" y="0"/>
                  </a:moveTo>
                  <a:cubicBezTo>
                    <a:pt x="10781" y="0"/>
                    <a:pt x="5143" y="1457"/>
                    <a:pt x="0" y="4277"/>
                  </a:cubicBezTo>
                  <a:lnTo>
                    <a:pt x="0" y="4499"/>
                  </a:lnTo>
                  <a:cubicBezTo>
                    <a:pt x="4471" y="3102"/>
                    <a:pt x="9206" y="2320"/>
                    <a:pt x="13927" y="2320"/>
                  </a:cubicBezTo>
                  <a:cubicBezTo>
                    <a:pt x="16708" y="2320"/>
                    <a:pt x="19483" y="2591"/>
                    <a:pt x="22198" y="3167"/>
                  </a:cubicBezTo>
                  <a:cubicBezTo>
                    <a:pt x="29524" y="4499"/>
                    <a:pt x="36849" y="6719"/>
                    <a:pt x="44174" y="8494"/>
                  </a:cubicBezTo>
                  <a:cubicBezTo>
                    <a:pt x="50781" y="10697"/>
                    <a:pt x="57749" y="11635"/>
                    <a:pt x="64753" y="11635"/>
                  </a:cubicBezTo>
                  <a:cubicBezTo>
                    <a:pt x="65514" y="11635"/>
                    <a:pt x="66276" y="11624"/>
                    <a:pt x="67038" y="11602"/>
                  </a:cubicBezTo>
                  <a:cubicBezTo>
                    <a:pt x="74808" y="11158"/>
                    <a:pt x="82133" y="7829"/>
                    <a:pt x="87461" y="2057"/>
                  </a:cubicBezTo>
                  <a:lnTo>
                    <a:pt x="87239" y="1835"/>
                  </a:lnTo>
                  <a:cubicBezTo>
                    <a:pt x="81689" y="7163"/>
                    <a:pt x="74586" y="10048"/>
                    <a:pt x="66816" y="10048"/>
                  </a:cubicBezTo>
                  <a:cubicBezTo>
                    <a:pt x="59269" y="10048"/>
                    <a:pt x="51722" y="8938"/>
                    <a:pt x="44618" y="6497"/>
                  </a:cubicBezTo>
                  <a:cubicBezTo>
                    <a:pt x="37515" y="3833"/>
                    <a:pt x="29967" y="1835"/>
                    <a:pt x="22420" y="503"/>
                  </a:cubicBezTo>
                  <a:cubicBezTo>
                    <a:pt x="20457" y="167"/>
                    <a:pt x="18494" y="0"/>
                    <a:pt x="16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9"/>
            <p:cNvSpPr/>
            <p:nvPr/>
          </p:nvSpPr>
          <p:spPr>
            <a:xfrm>
              <a:off x="2555800" y="2909850"/>
              <a:ext cx="2902425" cy="531550"/>
            </a:xfrm>
            <a:custGeom>
              <a:rect b="b" l="l" r="r" t="t"/>
              <a:pathLst>
                <a:path extrusionOk="0" h="21262" w="116097">
                  <a:moveTo>
                    <a:pt x="13743" y="1"/>
                  </a:moveTo>
                  <a:cubicBezTo>
                    <a:pt x="9093" y="1"/>
                    <a:pt x="4477" y="561"/>
                    <a:pt x="0" y="1680"/>
                  </a:cubicBezTo>
                  <a:lnTo>
                    <a:pt x="0" y="2124"/>
                  </a:lnTo>
                  <a:cubicBezTo>
                    <a:pt x="2673" y="1820"/>
                    <a:pt x="5362" y="1666"/>
                    <a:pt x="8054" y="1666"/>
                  </a:cubicBezTo>
                  <a:cubicBezTo>
                    <a:pt x="15201" y="1666"/>
                    <a:pt x="22368" y="2752"/>
                    <a:pt x="29302" y="5009"/>
                  </a:cubicBezTo>
                  <a:cubicBezTo>
                    <a:pt x="38847" y="7673"/>
                    <a:pt x="48170" y="11225"/>
                    <a:pt x="57715" y="14555"/>
                  </a:cubicBezTo>
                  <a:cubicBezTo>
                    <a:pt x="67261" y="18106"/>
                    <a:pt x="77250" y="20326"/>
                    <a:pt x="87461" y="21214"/>
                  </a:cubicBezTo>
                  <a:cubicBezTo>
                    <a:pt x="88174" y="21246"/>
                    <a:pt x="88889" y="21262"/>
                    <a:pt x="89604" y="21262"/>
                  </a:cubicBezTo>
                  <a:cubicBezTo>
                    <a:pt x="98900" y="21262"/>
                    <a:pt x="108264" y="18582"/>
                    <a:pt x="116096" y="13223"/>
                  </a:cubicBezTo>
                  <a:lnTo>
                    <a:pt x="115874" y="13001"/>
                  </a:lnTo>
                  <a:cubicBezTo>
                    <a:pt x="108777" y="17483"/>
                    <a:pt x="100580" y="19923"/>
                    <a:pt x="92208" y="19923"/>
                  </a:cubicBezTo>
                  <a:cubicBezTo>
                    <a:pt x="90630" y="19923"/>
                    <a:pt x="89045" y="19836"/>
                    <a:pt x="87461" y="19660"/>
                  </a:cubicBezTo>
                  <a:cubicBezTo>
                    <a:pt x="77472" y="18772"/>
                    <a:pt x="67705" y="16330"/>
                    <a:pt x="58603" y="12557"/>
                  </a:cubicBezTo>
                  <a:cubicBezTo>
                    <a:pt x="49280" y="8561"/>
                    <a:pt x="39735" y="5009"/>
                    <a:pt x="30190" y="2346"/>
                  </a:cubicBezTo>
                  <a:cubicBezTo>
                    <a:pt x="24779" y="783"/>
                    <a:pt x="19238" y="1"/>
                    <a:pt x="137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9"/>
            <p:cNvSpPr/>
            <p:nvPr/>
          </p:nvSpPr>
          <p:spPr>
            <a:xfrm>
              <a:off x="2122925" y="3511650"/>
              <a:ext cx="3141050" cy="522650"/>
            </a:xfrm>
            <a:custGeom>
              <a:rect b="b" l="l" r="r" t="t"/>
              <a:pathLst>
                <a:path extrusionOk="0" h="20906" w="125642">
                  <a:moveTo>
                    <a:pt x="14606" y="0"/>
                  </a:moveTo>
                  <a:cubicBezTo>
                    <a:pt x="9520" y="0"/>
                    <a:pt x="4480" y="1136"/>
                    <a:pt x="1" y="3579"/>
                  </a:cubicBezTo>
                  <a:lnTo>
                    <a:pt x="1" y="3801"/>
                  </a:lnTo>
                  <a:cubicBezTo>
                    <a:pt x="3830" y="2303"/>
                    <a:pt x="7784" y="1554"/>
                    <a:pt x="11769" y="1554"/>
                  </a:cubicBezTo>
                  <a:cubicBezTo>
                    <a:pt x="13098" y="1554"/>
                    <a:pt x="14430" y="1637"/>
                    <a:pt x="15761" y="1804"/>
                  </a:cubicBezTo>
                  <a:cubicBezTo>
                    <a:pt x="21089" y="2470"/>
                    <a:pt x="26195" y="3579"/>
                    <a:pt x="31300" y="5355"/>
                  </a:cubicBezTo>
                  <a:cubicBezTo>
                    <a:pt x="41511" y="8685"/>
                    <a:pt x="51722" y="12459"/>
                    <a:pt x="62155" y="15566"/>
                  </a:cubicBezTo>
                  <a:cubicBezTo>
                    <a:pt x="72589" y="18896"/>
                    <a:pt x="83466" y="20672"/>
                    <a:pt x="94343" y="20894"/>
                  </a:cubicBezTo>
                  <a:cubicBezTo>
                    <a:pt x="94740" y="20902"/>
                    <a:pt x="95136" y="20906"/>
                    <a:pt x="95532" y="20906"/>
                  </a:cubicBezTo>
                  <a:cubicBezTo>
                    <a:pt x="106218" y="20906"/>
                    <a:pt x="116652" y="18024"/>
                    <a:pt x="125642" y="12459"/>
                  </a:cubicBezTo>
                  <a:lnTo>
                    <a:pt x="125642" y="12237"/>
                  </a:lnTo>
                  <a:cubicBezTo>
                    <a:pt x="117061" y="17026"/>
                    <a:pt x="107583" y="19663"/>
                    <a:pt x="97853" y="19663"/>
                  </a:cubicBezTo>
                  <a:cubicBezTo>
                    <a:pt x="96760" y="19663"/>
                    <a:pt x="95663" y="19629"/>
                    <a:pt x="94565" y="19562"/>
                  </a:cubicBezTo>
                  <a:cubicBezTo>
                    <a:pt x="83910" y="19118"/>
                    <a:pt x="73255" y="17120"/>
                    <a:pt x="63043" y="13569"/>
                  </a:cubicBezTo>
                  <a:cubicBezTo>
                    <a:pt x="52832" y="10017"/>
                    <a:pt x="42843" y="5799"/>
                    <a:pt x="32188" y="2914"/>
                  </a:cubicBezTo>
                  <a:cubicBezTo>
                    <a:pt x="26860" y="1138"/>
                    <a:pt x="21533" y="250"/>
                    <a:pt x="15983" y="28"/>
                  </a:cubicBezTo>
                  <a:cubicBezTo>
                    <a:pt x="15524" y="9"/>
                    <a:pt x="15065" y="0"/>
                    <a:pt x="146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9"/>
            <p:cNvSpPr/>
            <p:nvPr/>
          </p:nvSpPr>
          <p:spPr>
            <a:xfrm>
              <a:off x="1801050" y="4061325"/>
              <a:ext cx="3041175" cy="657175"/>
            </a:xfrm>
            <a:custGeom>
              <a:rect b="b" l="l" r="r" t="t"/>
              <a:pathLst>
                <a:path extrusionOk="0" h="26287" w="121647">
                  <a:moveTo>
                    <a:pt x="14479" y="0"/>
                  </a:moveTo>
                  <a:cubicBezTo>
                    <a:pt x="9212" y="0"/>
                    <a:pt x="4006" y="1972"/>
                    <a:pt x="1" y="5344"/>
                  </a:cubicBezTo>
                  <a:lnTo>
                    <a:pt x="1" y="5566"/>
                  </a:lnTo>
                  <a:cubicBezTo>
                    <a:pt x="3871" y="3171"/>
                    <a:pt x="8199" y="1846"/>
                    <a:pt x="12606" y="1846"/>
                  </a:cubicBezTo>
                  <a:cubicBezTo>
                    <a:pt x="13508" y="1846"/>
                    <a:pt x="14413" y="1902"/>
                    <a:pt x="15318" y="2015"/>
                  </a:cubicBezTo>
                  <a:cubicBezTo>
                    <a:pt x="20645" y="2237"/>
                    <a:pt x="25751" y="3791"/>
                    <a:pt x="30412" y="6010"/>
                  </a:cubicBezTo>
                  <a:cubicBezTo>
                    <a:pt x="39957" y="10450"/>
                    <a:pt x="48837" y="17331"/>
                    <a:pt x="59048" y="21327"/>
                  </a:cubicBezTo>
                  <a:cubicBezTo>
                    <a:pt x="67184" y="24651"/>
                    <a:pt x="75768" y="26286"/>
                    <a:pt x="84311" y="26286"/>
                  </a:cubicBezTo>
                  <a:cubicBezTo>
                    <a:pt x="97445" y="26286"/>
                    <a:pt x="110483" y="22422"/>
                    <a:pt x="121646" y="14890"/>
                  </a:cubicBezTo>
                  <a:lnTo>
                    <a:pt x="121646" y="14668"/>
                  </a:lnTo>
                  <a:cubicBezTo>
                    <a:pt x="110842" y="21356"/>
                    <a:pt x="98546" y="24766"/>
                    <a:pt x="86228" y="24766"/>
                  </a:cubicBezTo>
                  <a:cubicBezTo>
                    <a:pt x="77289" y="24766"/>
                    <a:pt x="68337" y="22970"/>
                    <a:pt x="59936" y="19329"/>
                  </a:cubicBezTo>
                  <a:cubicBezTo>
                    <a:pt x="50169" y="15112"/>
                    <a:pt x="41733" y="7786"/>
                    <a:pt x="31522" y="3569"/>
                  </a:cubicBezTo>
                  <a:cubicBezTo>
                    <a:pt x="26417" y="1349"/>
                    <a:pt x="20867" y="17"/>
                    <a:pt x="15318" y="17"/>
                  </a:cubicBezTo>
                  <a:cubicBezTo>
                    <a:pt x="15038" y="6"/>
                    <a:pt x="14758" y="0"/>
                    <a:pt x="1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9"/>
            <p:cNvSpPr/>
            <p:nvPr/>
          </p:nvSpPr>
          <p:spPr>
            <a:xfrm>
              <a:off x="1551325" y="4638200"/>
              <a:ext cx="2591650" cy="604800"/>
            </a:xfrm>
            <a:custGeom>
              <a:rect b="b" l="l" r="r" t="t"/>
              <a:pathLst>
                <a:path extrusionOk="0" h="24192" w="103666">
                  <a:moveTo>
                    <a:pt x="13430" y="0"/>
                  </a:moveTo>
                  <a:cubicBezTo>
                    <a:pt x="13024" y="0"/>
                    <a:pt x="12617" y="9"/>
                    <a:pt x="12210" y="28"/>
                  </a:cubicBezTo>
                  <a:cubicBezTo>
                    <a:pt x="9768" y="250"/>
                    <a:pt x="7326" y="916"/>
                    <a:pt x="5106" y="1804"/>
                  </a:cubicBezTo>
                  <a:cubicBezTo>
                    <a:pt x="2887" y="2914"/>
                    <a:pt x="1111" y="4689"/>
                    <a:pt x="1" y="6687"/>
                  </a:cubicBezTo>
                  <a:lnTo>
                    <a:pt x="1" y="6687"/>
                  </a:lnTo>
                  <a:cubicBezTo>
                    <a:pt x="2935" y="3544"/>
                    <a:pt x="7056" y="1785"/>
                    <a:pt x="11430" y="1785"/>
                  </a:cubicBezTo>
                  <a:cubicBezTo>
                    <a:pt x="11689" y="1785"/>
                    <a:pt x="11949" y="1791"/>
                    <a:pt x="12210" y="1804"/>
                  </a:cubicBezTo>
                  <a:cubicBezTo>
                    <a:pt x="16649" y="1804"/>
                    <a:pt x="21089" y="3136"/>
                    <a:pt x="24863" y="5577"/>
                  </a:cubicBezTo>
                  <a:cubicBezTo>
                    <a:pt x="28858" y="7575"/>
                    <a:pt x="32410" y="10461"/>
                    <a:pt x="36406" y="13125"/>
                  </a:cubicBezTo>
                  <a:cubicBezTo>
                    <a:pt x="46827" y="20400"/>
                    <a:pt x="59338" y="24192"/>
                    <a:pt x="71933" y="24192"/>
                  </a:cubicBezTo>
                  <a:cubicBezTo>
                    <a:pt x="73558" y="24192"/>
                    <a:pt x="75183" y="24129"/>
                    <a:pt x="76806" y="24002"/>
                  </a:cubicBezTo>
                  <a:cubicBezTo>
                    <a:pt x="86351" y="23336"/>
                    <a:pt x="95453" y="20450"/>
                    <a:pt x="103666" y="15789"/>
                  </a:cubicBezTo>
                  <a:lnTo>
                    <a:pt x="103666" y="15567"/>
                  </a:lnTo>
                  <a:cubicBezTo>
                    <a:pt x="94419" y="20375"/>
                    <a:pt x="84215" y="22855"/>
                    <a:pt x="74002" y="22855"/>
                  </a:cubicBezTo>
                  <a:cubicBezTo>
                    <a:pt x="65826" y="22855"/>
                    <a:pt x="57645" y="21265"/>
                    <a:pt x="49946" y="18008"/>
                  </a:cubicBezTo>
                  <a:cubicBezTo>
                    <a:pt x="45729" y="16011"/>
                    <a:pt x="41733" y="13791"/>
                    <a:pt x="38181" y="11127"/>
                  </a:cubicBezTo>
                  <a:cubicBezTo>
                    <a:pt x="34408" y="8241"/>
                    <a:pt x="30412" y="5577"/>
                    <a:pt x="26195" y="3358"/>
                  </a:cubicBezTo>
                  <a:cubicBezTo>
                    <a:pt x="22328" y="1119"/>
                    <a:pt x="17903" y="0"/>
                    <a:pt x="13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713" name="Shape 713"/>
        <p:cNvGrpSpPr/>
        <p:nvPr/>
      </p:nvGrpSpPr>
      <p:grpSpPr>
        <a:xfrm>
          <a:off x="0" y="0"/>
          <a:ext cx="0" cy="0"/>
          <a:chOff x="0" y="0"/>
          <a:chExt cx="0" cy="0"/>
        </a:xfrm>
      </p:grpSpPr>
      <p:sp>
        <p:nvSpPr>
          <p:cNvPr id="714" name="Google Shape;714;p57"/>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57"/>
          <p:cNvSpPr txBox="1"/>
          <p:nvPr>
            <p:ph type="title"/>
          </p:nvPr>
        </p:nvSpPr>
        <p:spPr>
          <a:xfrm>
            <a:off x="720000" y="445025"/>
            <a:ext cx="1788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atin typeface="Montserrat"/>
                <a:ea typeface="Montserrat"/>
                <a:cs typeface="Montserrat"/>
                <a:sym typeface="Montserrat"/>
              </a:defRPr>
            </a:lvl2pPr>
            <a:lvl3pPr lvl="2" algn="l">
              <a:lnSpc>
                <a:spcPct val="100000"/>
              </a:lnSpc>
              <a:spcBef>
                <a:spcPts val="0"/>
              </a:spcBef>
              <a:spcAft>
                <a:spcPts val="0"/>
              </a:spcAft>
              <a:buSzPts val="3000"/>
              <a:buNone/>
              <a:defRPr>
                <a:latin typeface="Montserrat"/>
                <a:ea typeface="Montserrat"/>
                <a:cs typeface="Montserrat"/>
                <a:sym typeface="Montserrat"/>
              </a:defRPr>
            </a:lvl3pPr>
            <a:lvl4pPr lvl="3" algn="l">
              <a:lnSpc>
                <a:spcPct val="100000"/>
              </a:lnSpc>
              <a:spcBef>
                <a:spcPts val="0"/>
              </a:spcBef>
              <a:spcAft>
                <a:spcPts val="0"/>
              </a:spcAft>
              <a:buSzPts val="3000"/>
              <a:buNone/>
              <a:defRPr>
                <a:latin typeface="Montserrat"/>
                <a:ea typeface="Montserrat"/>
                <a:cs typeface="Montserrat"/>
                <a:sym typeface="Montserrat"/>
              </a:defRPr>
            </a:lvl4pPr>
            <a:lvl5pPr lvl="4" algn="l">
              <a:lnSpc>
                <a:spcPct val="100000"/>
              </a:lnSpc>
              <a:spcBef>
                <a:spcPts val="0"/>
              </a:spcBef>
              <a:spcAft>
                <a:spcPts val="0"/>
              </a:spcAft>
              <a:buSzPts val="3000"/>
              <a:buNone/>
              <a:defRPr>
                <a:latin typeface="Montserrat"/>
                <a:ea typeface="Montserrat"/>
                <a:cs typeface="Montserrat"/>
                <a:sym typeface="Montserrat"/>
              </a:defRPr>
            </a:lvl5pPr>
            <a:lvl6pPr lvl="5" algn="l">
              <a:lnSpc>
                <a:spcPct val="100000"/>
              </a:lnSpc>
              <a:spcBef>
                <a:spcPts val="0"/>
              </a:spcBef>
              <a:spcAft>
                <a:spcPts val="0"/>
              </a:spcAft>
              <a:buSzPts val="3000"/>
              <a:buNone/>
              <a:defRPr>
                <a:latin typeface="Montserrat"/>
                <a:ea typeface="Montserrat"/>
                <a:cs typeface="Montserrat"/>
                <a:sym typeface="Montserrat"/>
              </a:defRPr>
            </a:lvl6pPr>
            <a:lvl7pPr lvl="6" algn="l">
              <a:lnSpc>
                <a:spcPct val="100000"/>
              </a:lnSpc>
              <a:spcBef>
                <a:spcPts val="0"/>
              </a:spcBef>
              <a:spcAft>
                <a:spcPts val="0"/>
              </a:spcAft>
              <a:buSzPts val="3000"/>
              <a:buNone/>
              <a:defRPr>
                <a:latin typeface="Montserrat"/>
                <a:ea typeface="Montserrat"/>
                <a:cs typeface="Montserrat"/>
                <a:sym typeface="Montserrat"/>
              </a:defRPr>
            </a:lvl7pPr>
            <a:lvl8pPr lvl="7" algn="l">
              <a:lnSpc>
                <a:spcPct val="100000"/>
              </a:lnSpc>
              <a:spcBef>
                <a:spcPts val="0"/>
              </a:spcBef>
              <a:spcAft>
                <a:spcPts val="0"/>
              </a:spcAft>
              <a:buSzPts val="3000"/>
              <a:buNone/>
              <a:defRPr>
                <a:latin typeface="Montserrat"/>
                <a:ea typeface="Montserrat"/>
                <a:cs typeface="Montserrat"/>
                <a:sym typeface="Montserrat"/>
              </a:defRPr>
            </a:lvl8pPr>
            <a:lvl9pPr lvl="8" algn="l">
              <a:lnSpc>
                <a:spcPct val="100000"/>
              </a:lnSpc>
              <a:spcBef>
                <a:spcPts val="0"/>
              </a:spcBef>
              <a:spcAft>
                <a:spcPts val="0"/>
              </a:spcAft>
              <a:buSzPts val="3000"/>
              <a:buNone/>
              <a:defRPr>
                <a:latin typeface="Montserrat"/>
                <a:ea typeface="Montserrat"/>
                <a:cs typeface="Montserrat"/>
                <a:sym typeface="Montserrat"/>
              </a:defRPr>
            </a:lvl9pPr>
          </a:lstStyle>
          <a:p/>
        </p:txBody>
      </p:sp>
      <p:grpSp>
        <p:nvGrpSpPr>
          <p:cNvPr id="716" name="Google Shape;716;p57"/>
          <p:cNvGrpSpPr/>
          <p:nvPr/>
        </p:nvGrpSpPr>
        <p:grpSpPr>
          <a:xfrm rot="2147821">
            <a:off x="696933" y="4080457"/>
            <a:ext cx="611949" cy="1256876"/>
            <a:chOff x="2392800" y="238125"/>
            <a:chExt cx="2677175" cy="5084850"/>
          </a:xfrm>
        </p:grpSpPr>
        <p:sp>
          <p:nvSpPr>
            <p:cNvPr id="717" name="Google Shape;717;p57"/>
            <p:cNvSpPr/>
            <p:nvPr/>
          </p:nvSpPr>
          <p:spPr>
            <a:xfrm>
              <a:off x="2526350" y="690275"/>
              <a:ext cx="1198100" cy="4632700"/>
            </a:xfrm>
            <a:custGeom>
              <a:rect b="b" l="l" r="r" t="t"/>
              <a:pathLst>
                <a:path extrusionOk="0" h="185308" w="47924">
                  <a:moveTo>
                    <a:pt x="35055" y="1"/>
                  </a:moveTo>
                  <a:cubicBezTo>
                    <a:pt x="33546" y="1"/>
                    <a:pt x="31869" y="1290"/>
                    <a:pt x="32203" y="3183"/>
                  </a:cubicBezTo>
                  <a:cubicBezTo>
                    <a:pt x="42560" y="64402"/>
                    <a:pt x="31648" y="127286"/>
                    <a:pt x="1131" y="181292"/>
                  </a:cubicBezTo>
                  <a:cubicBezTo>
                    <a:pt x="0" y="183428"/>
                    <a:pt x="1772" y="185308"/>
                    <a:pt x="3546" y="185308"/>
                  </a:cubicBezTo>
                  <a:cubicBezTo>
                    <a:pt x="4384" y="185308"/>
                    <a:pt x="5221" y="184889"/>
                    <a:pt x="5755" y="183881"/>
                  </a:cubicBezTo>
                  <a:lnTo>
                    <a:pt x="5570" y="183881"/>
                  </a:lnTo>
                  <a:cubicBezTo>
                    <a:pt x="36642" y="128581"/>
                    <a:pt x="47924" y="64402"/>
                    <a:pt x="37197" y="1889"/>
                  </a:cubicBezTo>
                  <a:cubicBezTo>
                    <a:pt x="36976" y="564"/>
                    <a:pt x="36052" y="1"/>
                    <a:pt x="350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7"/>
            <p:cNvSpPr/>
            <p:nvPr/>
          </p:nvSpPr>
          <p:spPr>
            <a:xfrm>
              <a:off x="3430500" y="641425"/>
              <a:ext cx="899675" cy="1623425"/>
            </a:xfrm>
            <a:custGeom>
              <a:rect b="b" l="l" r="r" t="t"/>
              <a:pathLst>
                <a:path extrusionOk="0" h="64937" w="35987">
                  <a:moveTo>
                    <a:pt x="24544" y="0"/>
                  </a:moveTo>
                  <a:cubicBezTo>
                    <a:pt x="22975" y="0"/>
                    <a:pt x="21451" y="1220"/>
                    <a:pt x="22115" y="3103"/>
                  </a:cubicBezTo>
                  <a:cubicBezTo>
                    <a:pt x="30068" y="25112"/>
                    <a:pt x="22300" y="47676"/>
                    <a:pt x="2325" y="60068"/>
                  </a:cubicBezTo>
                  <a:cubicBezTo>
                    <a:pt x="0" y="61463"/>
                    <a:pt x="1442" y="64936"/>
                    <a:pt x="3712" y="64936"/>
                  </a:cubicBezTo>
                  <a:cubicBezTo>
                    <a:pt x="4151" y="64936"/>
                    <a:pt x="4620" y="64806"/>
                    <a:pt x="5100" y="64507"/>
                  </a:cubicBezTo>
                  <a:cubicBezTo>
                    <a:pt x="26554" y="51745"/>
                    <a:pt x="35987" y="25297"/>
                    <a:pt x="27109" y="1808"/>
                  </a:cubicBezTo>
                  <a:cubicBezTo>
                    <a:pt x="26664" y="547"/>
                    <a:pt x="25594" y="0"/>
                    <a:pt x="245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57"/>
            <p:cNvSpPr/>
            <p:nvPr/>
          </p:nvSpPr>
          <p:spPr>
            <a:xfrm>
              <a:off x="2800700" y="860025"/>
              <a:ext cx="748350" cy="784950"/>
            </a:xfrm>
            <a:custGeom>
              <a:rect b="b" l="l" r="r" t="t"/>
              <a:pathLst>
                <a:path extrusionOk="0" h="31398" w="29934">
                  <a:moveTo>
                    <a:pt x="3119" y="0"/>
                  </a:moveTo>
                  <a:cubicBezTo>
                    <a:pt x="1627" y="0"/>
                    <a:pt x="0" y="1260"/>
                    <a:pt x="330" y="3237"/>
                  </a:cubicBezTo>
                  <a:cubicBezTo>
                    <a:pt x="2364" y="16923"/>
                    <a:pt x="12351" y="28020"/>
                    <a:pt x="25853" y="31349"/>
                  </a:cubicBezTo>
                  <a:cubicBezTo>
                    <a:pt x="26036" y="31382"/>
                    <a:pt x="26213" y="31397"/>
                    <a:pt x="26382" y="31397"/>
                  </a:cubicBezTo>
                  <a:cubicBezTo>
                    <a:pt x="29113" y="31397"/>
                    <a:pt x="29934" y="27400"/>
                    <a:pt x="27148" y="26356"/>
                  </a:cubicBezTo>
                  <a:cubicBezTo>
                    <a:pt x="15496" y="23581"/>
                    <a:pt x="6803" y="13779"/>
                    <a:pt x="5323" y="1942"/>
                  </a:cubicBezTo>
                  <a:cubicBezTo>
                    <a:pt x="5098" y="590"/>
                    <a:pt x="4140" y="0"/>
                    <a:pt x="31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57"/>
            <p:cNvSpPr/>
            <p:nvPr/>
          </p:nvSpPr>
          <p:spPr>
            <a:xfrm>
              <a:off x="2693325" y="2072800"/>
              <a:ext cx="794550" cy="973850"/>
            </a:xfrm>
            <a:custGeom>
              <a:rect b="b" l="l" r="r" t="t"/>
              <a:pathLst>
                <a:path extrusionOk="0" h="38954" w="31782">
                  <a:moveTo>
                    <a:pt x="5207" y="0"/>
                  </a:moveTo>
                  <a:cubicBezTo>
                    <a:pt x="4201" y="0"/>
                    <a:pt x="3292" y="564"/>
                    <a:pt x="3145" y="1888"/>
                  </a:cubicBezTo>
                  <a:cubicBezTo>
                    <a:pt x="1" y="18719"/>
                    <a:pt x="10728" y="34995"/>
                    <a:pt x="27374" y="38879"/>
                  </a:cubicBezTo>
                  <a:cubicBezTo>
                    <a:pt x="27602" y="38929"/>
                    <a:pt x="27821" y="38953"/>
                    <a:pt x="28029" y="38953"/>
                  </a:cubicBezTo>
                  <a:cubicBezTo>
                    <a:pt x="30859" y="38953"/>
                    <a:pt x="31782" y="34574"/>
                    <a:pt x="28853" y="33885"/>
                  </a:cubicBezTo>
                  <a:cubicBezTo>
                    <a:pt x="14797" y="30926"/>
                    <a:pt x="5734" y="17424"/>
                    <a:pt x="8139" y="3183"/>
                  </a:cubicBezTo>
                  <a:cubicBezTo>
                    <a:pt x="8473" y="1290"/>
                    <a:pt x="6728" y="0"/>
                    <a:pt x="52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7"/>
            <p:cNvSpPr/>
            <p:nvPr/>
          </p:nvSpPr>
          <p:spPr>
            <a:xfrm>
              <a:off x="3312950" y="2922525"/>
              <a:ext cx="678175" cy="501525"/>
            </a:xfrm>
            <a:custGeom>
              <a:rect b="b" l="l" r="r" t="t"/>
              <a:pathLst>
                <a:path extrusionOk="0" h="20061" w="27127">
                  <a:moveTo>
                    <a:pt x="23918" y="1"/>
                  </a:moveTo>
                  <a:cubicBezTo>
                    <a:pt x="22901" y="1"/>
                    <a:pt x="21884" y="525"/>
                    <a:pt x="21454" y="1745"/>
                  </a:cubicBezTo>
                  <a:cubicBezTo>
                    <a:pt x="18309" y="9143"/>
                    <a:pt x="11281" y="14322"/>
                    <a:pt x="3328" y="14692"/>
                  </a:cubicBezTo>
                  <a:cubicBezTo>
                    <a:pt x="56" y="14874"/>
                    <a:pt x="0" y="20060"/>
                    <a:pt x="3162" y="20060"/>
                  </a:cubicBezTo>
                  <a:cubicBezTo>
                    <a:pt x="3217" y="20060"/>
                    <a:pt x="3272" y="20059"/>
                    <a:pt x="3328" y="20056"/>
                  </a:cubicBezTo>
                  <a:cubicBezTo>
                    <a:pt x="13686" y="19316"/>
                    <a:pt x="22748" y="12842"/>
                    <a:pt x="26447" y="3225"/>
                  </a:cubicBezTo>
                  <a:cubicBezTo>
                    <a:pt x="27126" y="1301"/>
                    <a:pt x="25521" y="1"/>
                    <a:pt x="2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7"/>
            <p:cNvSpPr/>
            <p:nvPr/>
          </p:nvSpPr>
          <p:spPr>
            <a:xfrm>
              <a:off x="3873475" y="1658950"/>
              <a:ext cx="932725" cy="289200"/>
            </a:xfrm>
            <a:custGeom>
              <a:rect b="b" l="l" r="r" t="t"/>
              <a:pathLst>
                <a:path extrusionOk="0" h="11568" w="37309">
                  <a:moveTo>
                    <a:pt x="33358" y="1"/>
                  </a:moveTo>
                  <a:cubicBezTo>
                    <a:pt x="32765" y="1"/>
                    <a:pt x="32148" y="203"/>
                    <a:pt x="31584" y="687"/>
                  </a:cubicBezTo>
                  <a:cubicBezTo>
                    <a:pt x="27163" y="4428"/>
                    <a:pt x="21491" y="6362"/>
                    <a:pt x="15761" y="6362"/>
                  </a:cubicBezTo>
                  <a:cubicBezTo>
                    <a:pt x="12142" y="6362"/>
                    <a:pt x="8501" y="5591"/>
                    <a:pt x="5136" y="4016"/>
                  </a:cubicBezTo>
                  <a:cubicBezTo>
                    <a:pt x="4723" y="3809"/>
                    <a:pt x="4317" y="3718"/>
                    <a:pt x="3932" y="3718"/>
                  </a:cubicBezTo>
                  <a:cubicBezTo>
                    <a:pt x="1562" y="3718"/>
                    <a:pt x="1" y="7182"/>
                    <a:pt x="2547" y="8455"/>
                  </a:cubicBezTo>
                  <a:cubicBezTo>
                    <a:pt x="6726" y="10544"/>
                    <a:pt x="11241" y="11567"/>
                    <a:pt x="15733" y="11567"/>
                  </a:cubicBezTo>
                  <a:cubicBezTo>
                    <a:pt x="22771" y="11567"/>
                    <a:pt x="29751" y="9056"/>
                    <a:pt x="35283" y="4201"/>
                  </a:cubicBezTo>
                  <a:cubicBezTo>
                    <a:pt x="37308" y="2610"/>
                    <a:pt x="35487" y="1"/>
                    <a:pt x="33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57"/>
            <p:cNvSpPr/>
            <p:nvPr/>
          </p:nvSpPr>
          <p:spPr>
            <a:xfrm>
              <a:off x="2392800" y="358325"/>
              <a:ext cx="647350" cy="651975"/>
            </a:xfrm>
            <a:custGeom>
              <a:rect b="b" l="l" r="r" t="t"/>
              <a:pathLst>
                <a:path extrusionOk="0" h="26079" w="25894">
                  <a:moveTo>
                    <a:pt x="12947" y="1"/>
                  </a:moveTo>
                  <a:cubicBezTo>
                    <a:pt x="5733" y="1"/>
                    <a:pt x="0" y="5919"/>
                    <a:pt x="0" y="12947"/>
                  </a:cubicBezTo>
                  <a:cubicBezTo>
                    <a:pt x="0" y="20160"/>
                    <a:pt x="5733" y="26079"/>
                    <a:pt x="12947" y="26079"/>
                  </a:cubicBezTo>
                  <a:cubicBezTo>
                    <a:pt x="20160" y="26079"/>
                    <a:pt x="25893" y="20160"/>
                    <a:pt x="25893" y="12947"/>
                  </a:cubicBezTo>
                  <a:cubicBezTo>
                    <a:pt x="25893" y="5919"/>
                    <a:pt x="20160" y="1"/>
                    <a:pt x="129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57"/>
            <p:cNvSpPr/>
            <p:nvPr/>
          </p:nvSpPr>
          <p:spPr>
            <a:xfrm>
              <a:off x="3826150" y="238125"/>
              <a:ext cx="688975" cy="684325"/>
            </a:xfrm>
            <a:custGeom>
              <a:rect b="b" l="l" r="r" t="t"/>
              <a:pathLst>
                <a:path extrusionOk="0" h="27373" w="27559">
                  <a:moveTo>
                    <a:pt x="13872" y="0"/>
                  </a:moveTo>
                  <a:cubicBezTo>
                    <a:pt x="6289" y="0"/>
                    <a:pt x="1" y="6103"/>
                    <a:pt x="1" y="13686"/>
                  </a:cubicBezTo>
                  <a:cubicBezTo>
                    <a:pt x="1" y="21269"/>
                    <a:pt x="6289" y="27373"/>
                    <a:pt x="13872" y="27373"/>
                  </a:cubicBezTo>
                  <a:cubicBezTo>
                    <a:pt x="21270" y="27373"/>
                    <a:pt x="27559" y="21269"/>
                    <a:pt x="27559" y="13686"/>
                  </a:cubicBezTo>
                  <a:cubicBezTo>
                    <a:pt x="27559" y="6103"/>
                    <a:pt x="21270" y="0"/>
                    <a:pt x="1387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7"/>
            <p:cNvSpPr/>
            <p:nvPr/>
          </p:nvSpPr>
          <p:spPr>
            <a:xfrm>
              <a:off x="4630700" y="1444925"/>
              <a:ext cx="439275" cy="439275"/>
            </a:xfrm>
            <a:custGeom>
              <a:rect b="b" l="l" r="r" t="t"/>
              <a:pathLst>
                <a:path extrusionOk="0" h="17571" w="17571">
                  <a:moveTo>
                    <a:pt x="8693" y="0"/>
                  </a:moveTo>
                  <a:cubicBezTo>
                    <a:pt x="3884" y="0"/>
                    <a:pt x="0" y="3884"/>
                    <a:pt x="0" y="8878"/>
                  </a:cubicBezTo>
                  <a:cubicBezTo>
                    <a:pt x="0" y="13687"/>
                    <a:pt x="3884" y="17571"/>
                    <a:pt x="8693" y="17571"/>
                  </a:cubicBezTo>
                  <a:cubicBezTo>
                    <a:pt x="13502" y="17571"/>
                    <a:pt x="17571" y="13687"/>
                    <a:pt x="17571" y="8878"/>
                  </a:cubicBezTo>
                  <a:cubicBezTo>
                    <a:pt x="17571" y="3884"/>
                    <a:pt x="13502" y="0"/>
                    <a:pt x="869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57"/>
            <p:cNvSpPr/>
            <p:nvPr/>
          </p:nvSpPr>
          <p:spPr>
            <a:xfrm>
              <a:off x="3826150" y="2730325"/>
              <a:ext cx="406925" cy="406925"/>
            </a:xfrm>
            <a:custGeom>
              <a:rect b="b" l="l" r="r" t="t"/>
              <a:pathLst>
                <a:path extrusionOk="0" h="16277" w="16277">
                  <a:moveTo>
                    <a:pt x="8139" y="1"/>
                  </a:moveTo>
                  <a:cubicBezTo>
                    <a:pt x="3700" y="1"/>
                    <a:pt x="1" y="3700"/>
                    <a:pt x="1" y="8139"/>
                  </a:cubicBezTo>
                  <a:cubicBezTo>
                    <a:pt x="1" y="12578"/>
                    <a:pt x="3700" y="16277"/>
                    <a:pt x="8139" y="16277"/>
                  </a:cubicBezTo>
                  <a:cubicBezTo>
                    <a:pt x="12578" y="16277"/>
                    <a:pt x="16277" y="12578"/>
                    <a:pt x="16277" y="8139"/>
                  </a:cubicBezTo>
                  <a:cubicBezTo>
                    <a:pt x="16277" y="3700"/>
                    <a:pt x="12578" y="1"/>
                    <a:pt x="8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57"/>
            <p:cNvSpPr/>
            <p:nvPr/>
          </p:nvSpPr>
          <p:spPr>
            <a:xfrm>
              <a:off x="2508375" y="1666875"/>
              <a:ext cx="596500" cy="601100"/>
            </a:xfrm>
            <a:custGeom>
              <a:rect b="b" l="l" r="r" t="t"/>
              <a:pathLst>
                <a:path extrusionOk="0" h="24044" w="23860">
                  <a:moveTo>
                    <a:pt x="11838" y="0"/>
                  </a:moveTo>
                  <a:cubicBezTo>
                    <a:pt x="5364" y="0"/>
                    <a:pt x="1" y="5364"/>
                    <a:pt x="1" y="12022"/>
                  </a:cubicBezTo>
                  <a:cubicBezTo>
                    <a:pt x="1" y="18680"/>
                    <a:pt x="5364" y="24044"/>
                    <a:pt x="11838" y="24044"/>
                  </a:cubicBezTo>
                  <a:cubicBezTo>
                    <a:pt x="18496" y="24044"/>
                    <a:pt x="23859" y="18680"/>
                    <a:pt x="23859" y="12022"/>
                  </a:cubicBezTo>
                  <a:cubicBezTo>
                    <a:pt x="23859" y="5364"/>
                    <a:pt x="18496" y="0"/>
                    <a:pt x="118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8" name="Google Shape;728;p57"/>
          <p:cNvSpPr txBox="1"/>
          <p:nvPr>
            <p:ph idx="1" type="subTitle"/>
          </p:nvPr>
        </p:nvSpPr>
        <p:spPr>
          <a:xfrm>
            <a:off x="644475" y="1474275"/>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9" name="Google Shape;729;p57"/>
          <p:cNvSpPr txBox="1"/>
          <p:nvPr>
            <p:ph idx="2" type="subTitle"/>
          </p:nvPr>
        </p:nvSpPr>
        <p:spPr>
          <a:xfrm>
            <a:off x="896700" y="1784575"/>
            <a:ext cx="1933800" cy="78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0" name="Google Shape;730;p57"/>
          <p:cNvSpPr txBox="1"/>
          <p:nvPr>
            <p:ph idx="3" type="subTitle"/>
          </p:nvPr>
        </p:nvSpPr>
        <p:spPr>
          <a:xfrm>
            <a:off x="3388350" y="1474275"/>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1" name="Google Shape;731;p57"/>
          <p:cNvSpPr txBox="1"/>
          <p:nvPr>
            <p:ph idx="4" type="subTitle"/>
          </p:nvPr>
        </p:nvSpPr>
        <p:spPr>
          <a:xfrm>
            <a:off x="3640650" y="1784575"/>
            <a:ext cx="1933800" cy="78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2" name="Google Shape;732;p57"/>
          <p:cNvSpPr txBox="1"/>
          <p:nvPr>
            <p:ph idx="5" type="subTitle"/>
          </p:nvPr>
        </p:nvSpPr>
        <p:spPr>
          <a:xfrm>
            <a:off x="6096675" y="1474275"/>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3" name="Google Shape;733;p57"/>
          <p:cNvSpPr txBox="1"/>
          <p:nvPr>
            <p:ph idx="6" type="subTitle"/>
          </p:nvPr>
        </p:nvSpPr>
        <p:spPr>
          <a:xfrm>
            <a:off x="6349000" y="1784575"/>
            <a:ext cx="1933800" cy="78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4" name="Google Shape;734;p57"/>
          <p:cNvSpPr txBox="1"/>
          <p:nvPr>
            <p:ph idx="7" type="subTitle"/>
          </p:nvPr>
        </p:nvSpPr>
        <p:spPr>
          <a:xfrm>
            <a:off x="644475" y="2933375"/>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5" name="Google Shape;735;p57"/>
          <p:cNvSpPr txBox="1"/>
          <p:nvPr>
            <p:ph idx="8" type="subTitle"/>
          </p:nvPr>
        </p:nvSpPr>
        <p:spPr>
          <a:xfrm>
            <a:off x="896775" y="3243925"/>
            <a:ext cx="1933800" cy="78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6" name="Google Shape;736;p57"/>
          <p:cNvSpPr txBox="1"/>
          <p:nvPr>
            <p:ph idx="9" type="subTitle"/>
          </p:nvPr>
        </p:nvSpPr>
        <p:spPr>
          <a:xfrm>
            <a:off x="3388350" y="2933375"/>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7" name="Google Shape;737;p57"/>
          <p:cNvSpPr txBox="1"/>
          <p:nvPr>
            <p:ph idx="13" type="subTitle"/>
          </p:nvPr>
        </p:nvSpPr>
        <p:spPr>
          <a:xfrm>
            <a:off x="3640650" y="3243925"/>
            <a:ext cx="1933800" cy="78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8" name="Google Shape;738;p57"/>
          <p:cNvSpPr txBox="1"/>
          <p:nvPr>
            <p:ph idx="14" type="subTitle"/>
          </p:nvPr>
        </p:nvSpPr>
        <p:spPr>
          <a:xfrm>
            <a:off x="6096675" y="2933375"/>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9" name="Google Shape;739;p57"/>
          <p:cNvSpPr txBox="1"/>
          <p:nvPr>
            <p:ph idx="15" type="subTitle"/>
          </p:nvPr>
        </p:nvSpPr>
        <p:spPr>
          <a:xfrm>
            <a:off x="6348975" y="3243925"/>
            <a:ext cx="1933800" cy="78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740" name="Google Shape;740;p57"/>
          <p:cNvGrpSpPr/>
          <p:nvPr/>
        </p:nvGrpSpPr>
        <p:grpSpPr>
          <a:xfrm flipH="1" rot="-642720">
            <a:off x="-520112" y="3069072"/>
            <a:ext cx="1483946" cy="2720271"/>
            <a:chOff x="2453075" y="238700"/>
            <a:chExt cx="2722850" cy="5187200"/>
          </a:xfrm>
        </p:grpSpPr>
        <p:sp>
          <p:nvSpPr>
            <p:cNvPr id="741" name="Google Shape;741;p57"/>
            <p:cNvSpPr/>
            <p:nvPr/>
          </p:nvSpPr>
          <p:spPr>
            <a:xfrm>
              <a:off x="2453075" y="238700"/>
              <a:ext cx="2722850" cy="4798700"/>
            </a:xfrm>
            <a:custGeom>
              <a:rect b="b" l="l" r="r" t="t"/>
              <a:pathLst>
                <a:path extrusionOk="0" h="191948" w="108914">
                  <a:moveTo>
                    <a:pt x="24574" y="0"/>
                  </a:moveTo>
                  <a:cubicBezTo>
                    <a:pt x="23468" y="0"/>
                    <a:pt x="22350" y="146"/>
                    <a:pt x="21231" y="457"/>
                  </a:cubicBezTo>
                  <a:cubicBezTo>
                    <a:pt x="14394" y="2376"/>
                    <a:pt x="10436" y="9693"/>
                    <a:pt x="8997" y="16770"/>
                  </a:cubicBezTo>
                  <a:cubicBezTo>
                    <a:pt x="5518" y="33203"/>
                    <a:pt x="10916" y="50355"/>
                    <a:pt x="23150" y="61990"/>
                  </a:cubicBezTo>
                  <a:cubicBezTo>
                    <a:pt x="27589" y="66189"/>
                    <a:pt x="32986" y="69667"/>
                    <a:pt x="35505" y="75185"/>
                  </a:cubicBezTo>
                  <a:cubicBezTo>
                    <a:pt x="38024" y="80702"/>
                    <a:pt x="35505" y="88979"/>
                    <a:pt x="29508" y="89459"/>
                  </a:cubicBezTo>
                  <a:cubicBezTo>
                    <a:pt x="29387" y="89465"/>
                    <a:pt x="29267" y="89468"/>
                    <a:pt x="29148" y="89468"/>
                  </a:cubicBezTo>
                  <a:cubicBezTo>
                    <a:pt x="25001" y="89468"/>
                    <a:pt x="21125" y="85877"/>
                    <a:pt x="17013" y="85877"/>
                  </a:cubicBezTo>
                  <a:cubicBezTo>
                    <a:pt x="16622" y="85877"/>
                    <a:pt x="16229" y="85909"/>
                    <a:pt x="15834" y="85980"/>
                  </a:cubicBezTo>
                  <a:cubicBezTo>
                    <a:pt x="9596" y="87060"/>
                    <a:pt x="9236" y="96775"/>
                    <a:pt x="13435" y="101453"/>
                  </a:cubicBezTo>
                  <a:cubicBezTo>
                    <a:pt x="17753" y="106011"/>
                    <a:pt x="24110" y="108051"/>
                    <a:pt x="29028" y="112129"/>
                  </a:cubicBezTo>
                  <a:cubicBezTo>
                    <a:pt x="33946" y="116207"/>
                    <a:pt x="36345" y="124843"/>
                    <a:pt x="31187" y="128442"/>
                  </a:cubicBezTo>
                  <a:cubicBezTo>
                    <a:pt x="29533" y="129527"/>
                    <a:pt x="27611" y="129811"/>
                    <a:pt x="25595" y="129811"/>
                  </a:cubicBezTo>
                  <a:cubicBezTo>
                    <a:pt x="23390" y="129811"/>
                    <a:pt x="21072" y="129472"/>
                    <a:pt x="18866" y="129472"/>
                  </a:cubicBezTo>
                  <a:cubicBezTo>
                    <a:pt x="18410" y="129472"/>
                    <a:pt x="17958" y="129486"/>
                    <a:pt x="17513" y="129521"/>
                  </a:cubicBezTo>
                  <a:cubicBezTo>
                    <a:pt x="5398" y="130241"/>
                    <a:pt x="0" y="146674"/>
                    <a:pt x="5278" y="157709"/>
                  </a:cubicBezTo>
                  <a:cubicBezTo>
                    <a:pt x="10556" y="168625"/>
                    <a:pt x="22071" y="174742"/>
                    <a:pt x="32866" y="180140"/>
                  </a:cubicBezTo>
                  <a:lnTo>
                    <a:pt x="32866" y="180260"/>
                  </a:lnTo>
                  <a:cubicBezTo>
                    <a:pt x="36944" y="182179"/>
                    <a:pt x="40783" y="184458"/>
                    <a:pt x="44621" y="186737"/>
                  </a:cubicBezTo>
                  <a:cubicBezTo>
                    <a:pt x="51818" y="189616"/>
                    <a:pt x="59375" y="191415"/>
                    <a:pt x="67171" y="191895"/>
                  </a:cubicBezTo>
                  <a:cubicBezTo>
                    <a:pt x="67881" y="191930"/>
                    <a:pt x="68594" y="191948"/>
                    <a:pt x="69309" y="191948"/>
                  </a:cubicBezTo>
                  <a:cubicBezTo>
                    <a:pt x="83091" y="191948"/>
                    <a:pt x="97568" y="185367"/>
                    <a:pt x="103156" y="172823"/>
                  </a:cubicBezTo>
                  <a:cubicBezTo>
                    <a:pt x="108913" y="159748"/>
                    <a:pt x="100037" y="141036"/>
                    <a:pt x="85643" y="140797"/>
                  </a:cubicBezTo>
                  <a:cubicBezTo>
                    <a:pt x="91881" y="136358"/>
                    <a:pt x="97758" y="130841"/>
                    <a:pt x="100757" y="123884"/>
                  </a:cubicBezTo>
                  <a:cubicBezTo>
                    <a:pt x="103876" y="116807"/>
                    <a:pt x="103516" y="107811"/>
                    <a:pt x="98358" y="102293"/>
                  </a:cubicBezTo>
                  <a:cubicBezTo>
                    <a:pt x="95714" y="99403"/>
                    <a:pt x="91683" y="97837"/>
                    <a:pt x="87768" y="97837"/>
                  </a:cubicBezTo>
                  <a:cubicBezTo>
                    <a:pt x="84046" y="97837"/>
                    <a:pt x="80428" y="99253"/>
                    <a:pt x="78207" y="102293"/>
                  </a:cubicBezTo>
                  <a:cubicBezTo>
                    <a:pt x="76407" y="104812"/>
                    <a:pt x="75328" y="108171"/>
                    <a:pt x="72449" y="109250"/>
                  </a:cubicBezTo>
                  <a:cubicBezTo>
                    <a:pt x="71899" y="109477"/>
                    <a:pt x="71347" y="109581"/>
                    <a:pt x="70804" y="109581"/>
                  </a:cubicBezTo>
                  <a:cubicBezTo>
                    <a:pt x="67323" y="109581"/>
                    <a:pt x="64237" y="105293"/>
                    <a:pt x="64653" y="101453"/>
                  </a:cubicBezTo>
                  <a:cubicBezTo>
                    <a:pt x="65132" y="97015"/>
                    <a:pt x="68491" y="93537"/>
                    <a:pt x="71370" y="90298"/>
                  </a:cubicBezTo>
                  <a:cubicBezTo>
                    <a:pt x="74368" y="86940"/>
                    <a:pt x="77247" y="82861"/>
                    <a:pt x="76647" y="78423"/>
                  </a:cubicBezTo>
                  <a:cubicBezTo>
                    <a:pt x="75208" y="69067"/>
                    <a:pt x="61894" y="68827"/>
                    <a:pt x="53977" y="63790"/>
                  </a:cubicBezTo>
                  <a:cubicBezTo>
                    <a:pt x="46420" y="58992"/>
                    <a:pt x="44021" y="49276"/>
                    <a:pt x="43542" y="40400"/>
                  </a:cubicBezTo>
                  <a:cubicBezTo>
                    <a:pt x="43182" y="31523"/>
                    <a:pt x="44141" y="22407"/>
                    <a:pt x="41383" y="13891"/>
                  </a:cubicBezTo>
                  <a:cubicBezTo>
                    <a:pt x="38877" y="6582"/>
                    <a:pt x="32008" y="0"/>
                    <a:pt x="2457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57"/>
            <p:cNvSpPr/>
            <p:nvPr/>
          </p:nvSpPr>
          <p:spPr>
            <a:xfrm>
              <a:off x="3046825" y="1080750"/>
              <a:ext cx="1391425" cy="4345150"/>
            </a:xfrm>
            <a:custGeom>
              <a:rect b="b" l="l" r="r" t="t"/>
              <a:pathLst>
                <a:path extrusionOk="0" h="173806" w="55657">
                  <a:moveTo>
                    <a:pt x="0" y="1"/>
                  </a:moveTo>
                  <a:lnTo>
                    <a:pt x="0" y="1"/>
                  </a:lnTo>
                  <a:cubicBezTo>
                    <a:pt x="3479" y="6958"/>
                    <a:pt x="6837" y="13915"/>
                    <a:pt x="10076" y="20992"/>
                  </a:cubicBezTo>
                  <a:cubicBezTo>
                    <a:pt x="13194" y="27949"/>
                    <a:pt x="16073" y="35145"/>
                    <a:pt x="18832" y="42342"/>
                  </a:cubicBezTo>
                  <a:cubicBezTo>
                    <a:pt x="24230" y="56856"/>
                    <a:pt x="28668" y="71610"/>
                    <a:pt x="32146" y="86603"/>
                  </a:cubicBezTo>
                  <a:lnTo>
                    <a:pt x="33346" y="92241"/>
                  </a:lnTo>
                  <a:lnTo>
                    <a:pt x="34545" y="97998"/>
                  </a:lnTo>
                  <a:cubicBezTo>
                    <a:pt x="35385" y="101717"/>
                    <a:pt x="35985" y="105555"/>
                    <a:pt x="36584" y="109394"/>
                  </a:cubicBezTo>
                  <a:cubicBezTo>
                    <a:pt x="37184" y="113112"/>
                    <a:pt x="37784" y="116950"/>
                    <a:pt x="38264" y="120789"/>
                  </a:cubicBezTo>
                  <a:cubicBezTo>
                    <a:pt x="38624" y="124627"/>
                    <a:pt x="39103" y="128465"/>
                    <a:pt x="39463" y="132304"/>
                  </a:cubicBezTo>
                  <a:cubicBezTo>
                    <a:pt x="40183" y="139980"/>
                    <a:pt x="40543" y="147897"/>
                    <a:pt x="42582" y="155334"/>
                  </a:cubicBezTo>
                  <a:cubicBezTo>
                    <a:pt x="43421" y="159172"/>
                    <a:pt x="44981" y="162771"/>
                    <a:pt x="47020" y="166129"/>
                  </a:cubicBezTo>
                  <a:cubicBezTo>
                    <a:pt x="49179" y="169488"/>
                    <a:pt x="52178" y="172127"/>
                    <a:pt x="55656" y="173806"/>
                  </a:cubicBezTo>
                  <a:cubicBezTo>
                    <a:pt x="52298" y="171887"/>
                    <a:pt x="49539" y="169128"/>
                    <a:pt x="47500" y="165769"/>
                  </a:cubicBezTo>
                  <a:cubicBezTo>
                    <a:pt x="45581" y="162531"/>
                    <a:pt x="44261" y="158932"/>
                    <a:pt x="43541" y="155094"/>
                  </a:cubicBezTo>
                  <a:cubicBezTo>
                    <a:pt x="41862" y="147657"/>
                    <a:pt x="41742" y="139860"/>
                    <a:pt x="41142" y="132184"/>
                  </a:cubicBezTo>
                  <a:cubicBezTo>
                    <a:pt x="39943" y="116710"/>
                    <a:pt x="37664" y="101237"/>
                    <a:pt x="34185" y="86124"/>
                  </a:cubicBezTo>
                  <a:cubicBezTo>
                    <a:pt x="33466" y="82285"/>
                    <a:pt x="32506" y="78567"/>
                    <a:pt x="31427" y="74848"/>
                  </a:cubicBezTo>
                  <a:cubicBezTo>
                    <a:pt x="30347" y="71130"/>
                    <a:pt x="29388" y="67412"/>
                    <a:pt x="28188" y="63693"/>
                  </a:cubicBezTo>
                  <a:lnTo>
                    <a:pt x="26389" y="58056"/>
                  </a:lnTo>
                  <a:cubicBezTo>
                    <a:pt x="25789" y="56256"/>
                    <a:pt x="25069" y="54457"/>
                    <a:pt x="24470" y="52658"/>
                  </a:cubicBezTo>
                  <a:cubicBezTo>
                    <a:pt x="23270" y="48940"/>
                    <a:pt x="21831" y="45341"/>
                    <a:pt x="20391" y="41743"/>
                  </a:cubicBezTo>
                  <a:cubicBezTo>
                    <a:pt x="17513" y="34546"/>
                    <a:pt x="14394" y="27349"/>
                    <a:pt x="11035" y="20392"/>
                  </a:cubicBezTo>
                  <a:cubicBezTo>
                    <a:pt x="7677" y="13555"/>
                    <a:pt x="3839" y="6718"/>
                    <a:pt x="0" y="1"/>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57"/>
            <p:cNvSpPr/>
            <p:nvPr/>
          </p:nvSpPr>
          <p:spPr>
            <a:xfrm>
              <a:off x="3688550" y="2046325"/>
              <a:ext cx="122950" cy="602775"/>
            </a:xfrm>
            <a:custGeom>
              <a:rect b="b" l="l" r="r" t="t"/>
              <a:pathLst>
                <a:path extrusionOk="0" h="24111" w="4918">
                  <a:moveTo>
                    <a:pt x="2039" y="1"/>
                  </a:moveTo>
                  <a:lnTo>
                    <a:pt x="2039" y="1"/>
                  </a:lnTo>
                  <a:cubicBezTo>
                    <a:pt x="4438" y="7798"/>
                    <a:pt x="3719" y="16194"/>
                    <a:pt x="0" y="23511"/>
                  </a:cubicBezTo>
                  <a:lnTo>
                    <a:pt x="1320" y="24111"/>
                  </a:lnTo>
                  <a:cubicBezTo>
                    <a:pt x="4678" y="16434"/>
                    <a:pt x="4918" y="7798"/>
                    <a:pt x="2039" y="1"/>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57"/>
            <p:cNvSpPr/>
            <p:nvPr/>
          </p:nvSpPr>
          <p:spPr>
            <a:xfrm>
              <a:off x="3235725" y="882825"/>
              <a:ext cx="131975" cy="761700"/>
            </a:xfrm>
            <a:custGeom>
              <a:rect b="b" l="l" r="r" t="t"/>
              <a:pathLst>
                <a:path extrusionOk="0" h="30468" w="5279">
                  <a:moveTo>
                    <a:pt x="1" y="1"/>
                  </a:moveTo>
                  <a:lnTo>
                    <a:pt x="1" y="1"/>
                  </a:lnTo>
                  <a:cubicBezTo>
                    <a:pt x="3479" y="9717"/>
                    <a:pt x="4679" y="20032"/>
                    <a:pt x="3479" y="30348"/>
                  </a:cubicBezTo>
                  <a:lnTo>
                    <a:pt x="4319" y="30468"/>
                  </a:lnTo>
                  <a:cubicBezTo>
                    <a:pt x="5279" y="20032"/>
                    <a:pt x="3719" y="9717"/>
                    <a:pt x="1" y="1"/>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57"/>
            <p:cNvSpPr/>
            <p:nvPr/>
          </p:nvSpPr>
          <p:spPr>
            <a:xfrm>
              <a:off x="2941875" y="1431600"/>
              <a:ext cx="473800" cy="428850"/>
            </a:xfrm>
            <a:custGeom>
              <a:rect b="b" l="l" r="r" t="t"/>
              <a:pathLst>
                <a:path extrusionOk="0" h="17154" w="18952">
                  <a:moveTo>
                    <a:pt x="0" y="0"/>
                  </a:moveTo>
                  <a:cubicBezTo>
                    <a:pt x="3718" y="7917"/>
                    <a:pt x="10435" y="14154"/>
                    <a:pt x="18712" y="17153"/>
                  </a:cubicBezTo>
                  <a:lnTo>
                    <a:pt x="18952" y="16433"/>
                  </a:lnTo>
                  <a:cubicBezTo>
                    <a:pt x="10675" y="13675"/>
                    <a:pt x="3838" y="7797"/>
                    <a:pt x="0" y="0"/>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57"/>
            <p:cNvSpPr/>
            <p:nvPr/>
          </p:nvSpPr>
          <p:spPr>
            <a:xfrm>
              <a:off x="3268725" y="2730050"/>
              <a:ext cx="563775" cy="392850"/>
            </a:xfrm>
            <a:custGeom>
              <a:rect b="b" l="l" r="r" t="t"/>
              <a:pathLst>
                <a:path extrusionOk="0" h="15714" w="22551">
                  <a:moveTo>
                    <a:pt x="0" y="0"/>
                  </a:moveTo>
                  <a:lnTo>
                    <a:pt x="0" y="0"/>
                  </a:lnTo>
                  <a:cubicBezTo>
                    <a:pt x="4678" y="8397"/>
                    <a:pt x="12835" y="14274"/>
                    <a:pt x="22311" y="15713"/>
                  </a:cubicBezTo>
                  <a:lnTo>
                    <a:pt x="22551" y="14274"/>
                  </a:lnTo>
                  <a:cubicBezTo>
                    <a:pt x="13195" y="13195"/>
                    <a:pt x="4918" y="7917"/>
                    <a:pt x="0" y="0"/>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57"/>
            <p:cNvSpPr/>
            <p:nvPr/>
          </p:nvSpPr>
          <p:spPr>
            <a:xfrm>
              <a:off x="2872900" y="3867900"/>
              <a:ext cx="1238475" cy="742350"/>
            </a:xfrm>
            <a:custGeom>
              <a:rect b="b" l="l" r="r" t="t"/>
              <a:pathLst>
                <a:path extrusionOk="0" h="29694" w="49539">
                  <a:moveTo>
                    <a:pt x="13104" y="0"/>
                  </a:moveTo>
                  <a:cubicBezTo>
                    <a:pt x="8682" y="0"/>
                    <a:pt x="4245" y="779"/>
                    <a:pt x="0" y="2346"/>
                  </a:cubicBezTo>
                  <a:cubicBezTo>
                    <a:pt x="3852" y="1062"/>
                    <a:pt x="7827" y="426"/>
                    <a:pt x="11778" y="426"/>
                  </a:cubicBezTo>
                  <a:cubicBezTo>
                    <a:pt x="18159" y="426"/>
                    <a:pt x="24476" y="2084"/>
                    <a:pt x="30107" y="5344"/>
                  </a:cubicBezTo>
                  <a:cubicBezTo>
                    <a:pt x="39103" y="10622"/>
                    <a:pt x="45341" y="19498"/>
                    <a:pt x="47260" y="29694"/>
                  </a:cubicBezTo>
                  <a:lnTo>
                    <a:pt x="49539" y="29214"/>
                  </a:lnTo>
                  <a:cubicBezTo>
                    <a:pt x="47020" y="18659"/>
                    <a:pt x="40183" y="9662"/>
                    <a:pt x="30707" y="4385"/>
                  </a:cubicBezTo>
                  <a:cubicBezTo>
                    <a:pt x="25223" y="1469"/>
                    <a:pt x="19178" y="0"/>
                    <a:pt x="13104" y="0"/>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57"/>
            <p:cNvSpPr/>
            <p:nvPr/>
          </p:nvSpPr>
          <p:spPr>
            <a:xfrm>
              <a:off x="3172775" y="3938525"/>
              <a:ext cx="362850" cy="275900"/>
            </a:xfrm>
            <a:custGeom>
              <a:rect b="b" l="l" r="r" t="t"/>
              <a:pathLst>
                <a:path extrusionOk="0" h="11036" w="14514">
                  <a:moveTo>
                    <a:pt x="14514" y="0"/>
                  </a:moveTo>
                  <a:cubicBezTo>
                    <a:pt x="8037" y="720"/>
                    <a:pt x="2399" y="4918"/>
                    <a:pt x="0" y="11036"/>
                  </a:cubicBezTo>
                  <a:cubicBezTo>
                    <a:pt x="2639" y="5158"/>
                    <a:pt x="8156" y="1200"/>
                    <a:pt x="14514" y="720"/>
                  </a:cubicBezTo>
                  <a:lnTo>
                    <a:pt x="14514" y="0"/>
                  </a:ln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57"/>
            <p:cNvSpPr/>
            <p:nvPr/>
          </p:nvSpPr>
          <p:spPr>
            <a:xfrm>
              <a:off x="3496625" y="3644650"/>
              <a:ext cx="251925" cy="410850"/>
            </a:xfrm>
            <a:custGeom>
              <a:rect b="b" l="l" r="r" t="t"/>
              <a:pathLst>
                <a:path extrusionOk="0" h="16434" w="10077">
                  <a:moveTo>
                    <a:pt x="0" y="0"/>
                  </a:moveTo>
                  <a:lnTo>
                    <a:pt x="0" y="0"/>
                  </a:lnTo>
                  <a:cubicBezTo>
                    <a:pt x="5158" y="3959"/>
                    <a:pt x="8277" y="9956"/>
                    <a:pt x="8517" y="16433"/>
                  </a:cubicBezTo>
                  <a:lnTo>
                    <a:pt x="10076" y="16313"/>
                  </a:lnTo>
                  <a:cubicBezTo>
                    <a:pt x="9236" y="9596"/>
                    <a:pt x="5638" y="3719"/>
                    <a:pt x="0" y="0"/>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57"/>
            <p:cNvSpPr/>
            <p:nvPr/>
          </p:nvSpPr>
          <p:spPr>
            <a:xfrm>
              <a:off x="3406650" y="2628075"/>
              <a:ext cx="143975" cy="374875"/>
            </a:xfrm>
            <a:custGeom>
              <a:rect b="b" l="l" r="r" t="t"/>
              <a:pathLst>
                <a:path extrusionOk="0" h="14995" w="5759">
                  <a:moveTo>
                    <a:pt x="1" y="1"/>
                  </a:moveTo>
                  <a:lnTo>
                    <a:pt x="1" y="1"/>
                  </a:lnTo>
                  <a:cubicBezTo>
                    <a:pt x="3479" y="4199"/>
                    <a:pt x="5159" y="9597"/>
                    <a:pt x="5039" y="14995"/>
                  </a:cubicBezTo>
                  <a:lnTo>
                    <a:pt x="5758" y="14995"/>
                  </a:lnTo>
                  <a:cubicBezTo>
                    <a:pt x="5758" y="9477"/>
                    <a:pt x="3719" y="4199"/>
                    <a:pt x="1" y="1"/>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57"/>
            <p:cNvSpPr/>
            <p:nvPr/>
          </p:nvSpPr>
          <p:spPr>
            <a:xfrm>
              <a:off x="4015400" y="3359775"/>
              <a:ext cx="446825" cy="593775"/>
            </a:xfrm>
            <a:custGeom>
              <a:rect b="b" l="l" r="r" t="t"/>
              <a:pathLst>
                <a:path extrusionOk="0" h="23751" w="17873">
                  <a:moveTo>
                    <a:pt x="17873" y="0"/>
                  </a:moveTo>
                  <a:cubicBezTo>
                    <a:pt x="16193" y="10076"/>
                    <a:pt x="9476" y="18592"/>
                    <a:pt x="0" y="22431"/>
                  </a:cubicBezTo>
                  <a:lnTo>
                    <a:pt x="600" y="23750"/>
                  </a:lnTo>
                  <a:cubicBezTo>
                    <a:pt x="10196" y="19432"/>
                    <a:pt x="16673" y="10436"/>
                    <a:pt x="17873" y="0"/>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2" name="Google Shape;752;p57"/>
          <p:cNvGrpSpPr/>
          <p:nvPr/>
        </p:nvGrpSpPr>
        <p:grpSpPr>
          <a:xfrm rot="9553560">
            <a:off x="8207945" y="61526"/>
            <a:ext cx="1119275" cy="970655"/>
            <a:chOff x="1124025" y="238125"/>
            <a:chExt cx="5272075" cy="5173200"/>
          </a:xfrm>
        </p:grpSpPr>
        <p:sp>
          <p:nvSpPr>
            <p:cNvPr id="753" name="Google Shape;753;p57"/>
            <p:cNvSpPr/>
            <p:nvPr/>
          </p:nvSpPr>
          <p:spPr>
            <a:xfrm>
              <a:off x="1124025" y="238125"/>
              <a:ext cx="5272075" cy="5173200"/>
            </a:xfrm>
            <a:custGeom>
              <a:rect b="b" l="l" r="r" t="t"/>
              <a:pathLst>
                <a:path extrusionOk="0" h="206928" w="210883">
                  <a:moveTo>
                    <a:pt x="210882" y="0"/>
                  </a:moveTo>
                  <a:cubicBezTo>
                    <a:pt x="160492" y="29523"/>
                    <a:pt x="89459" y="1332"/>
                    <a:pt x="42177" y="35295"/>
                  </a:cubicBezTo>
                  <a:cubicBezTo>
                    <a:pt x="20422" y="50834"/>
                    <a:pt x="8214" y="77249"/>
                    <a:pt x="4218" y="103665"/>
                  </a:cubicBezTo>
                  <a:cubicBezTo>
                    <a:pt x="0" y="130081"/>
                    <a:pt x="5550" y="160270"/>
                    <a:pt x="8436" y="186908"/>
                  </a:cubicBezTo>
                  <a:cubicBezTo>
                    <a:pt x="24825" y="200456"/>
                    <a:pt x="46633" y="206927"/>
                    <a:pt x="68751" y="206927"/>
                  </a:cubicBezTo>
                  <a:cubicBezTo>
                    <a:pt x="98457" y="206927"/>
                    <a:pt x="128723" y="195253"/>
                    <a:pt x="147174" y="173367"/>
                  </a:cubicBezTo>
                  <a:cubicBezTo>
                    <a:pt x="187352" y="125863"/>
                    <a:pt x="174477" y="50390"/>
                    <a:pt x="21088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57"/>
            <p:cNvSpPr/>
            <p:nvPr/>
          </p:nvSpPr>
          <p:spPr>
            <a:xfrm>
              <a:off x="1490275" y="892950"/>
              <a:ext cx="4456300" cy="4040075"/>
            </a:xfrm>
            <a:custGeom>
              <a:rect b="b" l="l" r="r" t="t"/>
              <a:pathLst>
                <a:path extrusionOk="0" h="161603" w="178252">
                  <a:moveTo>
                    <a:pt x="178252" y="1"/>
                  </a:moveTo>
                  <a:cubicBezTo>
                    <a:pt x="157163" y="3108"/>
                    <a:pt x="136963" y="9546"/>
                    <a:pt x="117873" y="18869"/>
                  </a:cubicBezTo>
                  <a:cubicBezTo>
                    <a:pt x="79692" y="37738"/>
                    <a:pt x="47283" y="67039"/>
                    <a:pt x="24863" y="103444"/>
                  </a:cubicBezTo>
                  <a:cubicBezTo>
                    <a:pt x="13542" y="121424"/>
                    <a:pt x="5107" y="140959"/>
                    <a:pt x="1" y="161603"/>
                  </a:cubicBezTo>
                  <a:cubicBezTo>
                    <a:pt x="29080" y="81690"/>
                    <a:pt x="95675" y="21089"/>
                    <a:pt x="178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57"/>
            <p:cNvSpPr/>
            <p:nvPr/>
          </p:nvSpPr>
          <p:spPr>
            <a:xfrm>
              <a:off x="2827725" y="726475"/>
              <a:ext cx="527225" cy="1698175"/>
            </a:xfrm>
            <a:custGeom>
              <a:rect b="b" l="l" r="r" t="t"/>
              <a:pathLst>
                <a:path extrusionOk="0" h="67927" w="21089">
                  <a:moveTo>
                    <a:pt x="20867" y="0"/>
                  </a:moveTo>
                  <a:cubicBezTo>
                    <a:pt x="12209" y="8658"/>
                    <a:pt x="5772" y="19535"/>
                    <a:pt x="2664" y="31522"/>
                  </a:cubicBezTo>
                  <a:cubicBezTo>
                    <a:pt x="888" y="37515"/>
                    <a:pt x="0" y="43509"/>
                    <a:pt x="222" y="49946"/>
                  </a:cubicBezTo>
                  <a:cubicBezTo>
                    <a:pt x="444" y="55940"/>
                    <a:pt x="1554" y="62155"/>
                    <a:pt x="3996" y="67926"/>
                  </a:cubicBezTo>
                  <a:lnTo>
                    <a:pt x="4218" y="67926"/>
                  </a:lnTo>
                  <a:cubicBezTo>
                    <a:pt x="3330" y="61933"/>
                    <a:pt x="2886" y="55940"/>
                    <a:pt x="2886" y="49946"/>
                  </a:cubicBezTo>
                  <a:cubicBezTo>
                    <a:pt x="3108" y="43953"/>
                    <a:pt x="3552" y="37959"/>
                    <a:pt x="4884" y="32188"/>
                  </a:cubicBezTo>
                  <a:cubicBezTo>
                    <a:pt x="7326" y="20201"/>
                    <a:pt x="13097" y="9102"/>
                    <a:pt x="210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57"/>
            <p:cNvSpPr/>
            <p:nvPr/>
          </p:nvSpPr>
          <p:spPr>
            <a:xfrm>
              <a:off x="3443725" y="726475"/>
              <a:ext cx="505025" cy="1237575"/>
            </a:xfrm>
            <a:custGeom>
              <a:rect b="b" l="l" r="r" t="t"/>
              <a:pathLst>
                <a:path extrusionOk="0" h="49503" w="20201">
                  <a:moveTo>
                    <a:pt x="19979" y="0"/>
                  </a:moveTo>
                  <a:cubicBezTo>
                    <a:pt x="13319" y="6216"/>
                    <a:pt x="7992" y="13763"/>
                    <a:pt x="4440" y="22198"/>
                  </a:cubicBezTo>
                  <a:cubicBezTo>
                    <a:pt x="2664" y="26416"/>
                    <a:pt x="1332" y="30856"/>
                    <a:pt x="666" y="35517"/>
                  </a:cubicBezTo>
                  <a:cubicBezTo>
                    <a:pt x="0" y="40179"/>
                    <a:pt x="0" y="44840"/>
                    <a:pt x="888" y="49502"/>
                  </a:cubicBezTo>
                  <a:lnTo>
                    <a:pt x="1332" y="49280"/>
                  </a:lnTo>
                  <a:cubicBezTo>
                    <a:pt x="1776" y="44840"/>
                    <a:pt x="2442" y="40401"/>
                    <a:pt x="3330" y="35961"/>
                  </a:cubicBezTo>
                  <a:cubicBezTo>
                    <a:pt x="4218" y="31744"/>
                    <a:pt x="5328" y="27304"/>
                    <a:pt x="6660" y="23308"/>
                  </a:cubicBezTo>
                  <a:cubicBezTo>
                    <a:pt x="9545" y="14651"/>
                    <a:pt x="14207" y="6882"/>
                    <a:pt x="2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57"/>
            <p:cNvSpPr/>
            <p:nvPr/>
          </p:nvSpPr>
          <p:spPr>
            <a:xfrm>
              <a:off x="2233925" y="931800"/>
              <a:ext cx="382950" cy="1970100"/>
            </a:xfrm>
            <a:custGeom>
              <a:rect b="b" l="l" r="r" t="t"/>
              <a:pathLst>
                <a:path extrusionOk="0" h="78804" w="15318">
                  <a:moveTo>
                    <a:pt x="15095" y="1"/>
                  </a:moveTo>
                  <a:cubicBezTo>
                    <a:pt x="6660" y="11322"/>
                    <a:pt x="1776" y="24641"/>
                    <a:pt x="666" y="38625"/>
                  </a:cubicBezTo>
                  <a:cubicBezTo>
                    <a:pt x="0" y="45729"/>
                    <a:pt x="444" y="52610"/>
                    <a:pt x="1998" y="59492"/>
                  </a:cubicBezTo>
                  <a:cubicBezTo>
                    <a:pt x="3552" y="66373"/>
                    <a:pt x="6216" y="72810"/>
                    <a:pt x="10212" y="78804"/>
                  </a:cubicBezTo>
                  <a:lnTo>
                    <a:pt x="10434" y="78804"/>
                  </a:lnTo>
                  <a:cubicBezTo>
                    <a:pt x="7770" y="72366"/>
                    <a:pt x="5994" y="65707"/>
                    <a:pt x="4662" y="59048"/>
                  </a:cubicBezTo>
                  <a:cubicBezTo>
                    <a:pt x="3330" y="52388"/>
                    <a:pt x="2886" y="45729"/>
                    <a:pt x="2886" y="38847"/>
                  </a:cubicBezTo>
                  <a:cubicBezTo>
                    <a:pt x="3552" y="25084"/>
                    <a:pt x="7770" y="11766"/>
                    <a:pt x="15317" y="223"/>
                  </a:cubicBezTo>
                  <a:lnTo>
                    <a:pt x="150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57"/>
            <p:cNvSpPr/>
            <p:nvPr/>
          </p:nvSpPr>
          <p:spPr>
            <a:xfrm>
              <a:off x="1667875" y="1442350"/>
              <a:ext cx="366300" cy="2003400"/>
            </a:xfrm>
            <a:custGeom>
              <a:rect b="b" l="l" r="r" t="t"/>
              <a:pathLst>
                <a:path extrusionOk="0" h="80136" w="14652">
                  <a:moveTo>
                    <a:pt x="9324" y="1"/>
                  </a:moveTo>
                  <a:cubicBezTo>
                    <a:pt x="2886" y="12654"/>
                    <a:pt x="0" y="26639"/>
                    <a:pt x="666" y="40845"/>
                  </a:cubicBezTo>
                  <a:cubicBezTo>
                    <a:pt x="888" y="47949"/>
                    <a:pt x="2220" y="54830"/>
                    <a:pt x="4440" y="61712"/>
                  </a:cubicBezTo>
                  <a:cubicBezTo>
                    <a:pt x="6660" y="68371"/>
                    <a:pt x="9990" y="74586"/>
                    <a:pt x="14429" y="80136"/>
                  </a:cubicBezTo>
                  <a:lnTo>
                    <a:pt x="14651" y="80136"/>
                  </a:lnTo>
                  <a:cubicBezTo>
                    <a:pt x="11543" y="73921"/>
                    <a:pt x="8880" y="67483"/>
                    <a:pt x="7104" y="60824"/>
                  </a:cubicBezTo>
                  <a:cubicBezTo>
                    <a:pt x="5106" y="54164"/>
                    <a:pt x="3774" y="47505"/>
                    <a:pt x="3108" y="40623"/>
                  </a:cubicBezTo>
                  <a:cubicBezTo>
                    <a:pt x="1776" y="26861"/>
                    <a:pt x="3996" y="12876"/>
                    <a:pt x="95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57"/>
            <p:cNvSpPr/>
            <p:nvPr/>
          </p:nvSpPr>
          <p:spPr>
            <a:xfrm>
              <a:off x="1401500" y="2940725"/>
              <a:ext cx="316350" cy="1137675"/>
            </a:xfrm>
            <a:custGeom>
              <a:rect b="b" l="l" r="r" t="t"/>
              <a:pathLst>
                <a:path extrusionOk="0" h="45507" w="12654">
                  <a:moveTo>
                    <a:pt x="1776" y="1"/>
                  </a:moveTo>
                  <a:cubicBezTo>
                    <a:pt x="0" y="7992"/>
                    <a:pt x="0" y="16205"/>
                    <a:pt x="1776" y="24197"/>
                  </a:cubicBezTo>
                  <a:cubicBezTo>
                    <a:pt x="2442" y="28192"/>
                    <a:pt x="3774" y="31966"/>
                    <a:pt x="5550" y="35740"/>
                  </a:cubicBezTo>
                  <a:cubicBezTo>
                    <a:pt x="7326" y="39291"/>
                    <a:pt x="9545" y="42621"/>
                    <a:pt x="12431" y="45507"/>
                  </a:cubicBezTo>
                  <a:lnTo>
                    <a:pt x="12653" y="45285"/>
                  </a:lnTo>
                  <a:cubicBezTo>
                    <a:pt x="11099" y="41733"/>
                    <a:pt x="9323" y="38181"/>
                    <a:pt x="7770" y="34630"/>
                  </a:cubicBezTo>
                  <a:cubicBezTo>
                    <a:pt x="6216" y="30856"/>
                    <a:pt x="4884" y="27304"/>
                    <a:pt x="3774" y="23531"/>
                  </a:cubicBezTo>
                  <a:cubicBezTo>
                    <a:pt x="1776" y="15983"/>
                    <a:pt x="1110" y="7992"/>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57"/>
            <p:cNvSpPr/>
            <p:nvPr/>
          </p:nvSpPr>
          <p:spPr>
            <a:xfrm>
              <a:off x="4226200" y="693175"/>
              <a:ext cx="765850" cy="754750"/>
            </a:xfrm>
            <a:custGeom>
              <a:rect b="b" l="l" r="r" t="t"/>
              <a:pathLst>
                <a:path extrusionOk="0" h="30190" w="30634">
                  <a:moveTo>
                    <a:pt x="30634" y="0"/>
                  </a:moveTo>
                  <a:cubicBezTo>
                    <a:pt x="23531" y="1998"/>
                    <a:pt x="16871" y="5772"/>
                    <a:pt x="11322" y="10878"/>
                  </a:cubicBezTo>
                  <a:cubicBezTo>
                    <a:pt x="8436" y="13319"/>
                    <a:pt x="5772" y="16205"/>
                    <a:pt x="3774" y="19313"/>
                  </a:cubicBezTo>
                  <a:cubicBezTo>
                    <a:pt x="1998" y="22642"/>
                    <a:pt x="667" y="26194"/>
                    <a:pt x="1" y="29968"/>
                  </a:cubicBezTo>
                  <a:lnTo>
                    <a:pt x="223" y="30190"/>
                  </a:lnTo>
                  <a:cubicBezTo>
                    <a:pt x="2220" y="26860"/>
                    <a:pt x="4218" y="23752"/>
                    <a:pt x="6216" y="20867"/>
                  </a:cubicBezTo>
                  <a:cubicBezTo>
                    <a:pt x="8214" y="17981"/>
                    <a:pt x="10434" y="15095"/>
                    <a:pt x="12875" y="12431"/>
                  </a:cubicBezTo>
                  <a:cubicBezTo>
                    <a:pt x="17759" y="7104"/>
                    <a:pt x="23975" y="2886"/>
                    <a:pt x="30634" y="222"/>
                  </a:cubicBezTo>
                  <a:lnTo>
                    <a:pt x="3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57"/>
            <p:cNvSpPr/>
            <p:nvPr/>
          </p:nvSpPr>
          <p:spPr>
            <a:xfrm>
              <a:off x="5053075" y="254750"/>
              <a:ext cx="1343025" cy="810275"/>
            </a:xfrm>
            <a:custGeom>
              <a:rect b="b" l="l" r="r" t="t"/>
              <a:pathLst>
                <a:path extrusionOk="0" h="32411" w="53721">
                  <a:moveTo>
                    <a:pt x="53720" y="1"/>
                  </a:moveTo>
                  <a:cubicBezTo>
                    <a:pt x="49946" y="3775"/>
                    <a:pt x="45729" y="6882"/>
                    <a:pt x="40845" y="9102"/>
                  </a:cubicBezTo>
                  <a:cubicBezTo>
                    <a:pt x="36184" y="11544"/>
                    <a:pt x="31522" y="13542"/>
                    <a:pt x="26638" y="15318"/>
                  </a:cubicBezTo>
                  <a:cubicBezTo>
                    <a:pt x="21533" y="17093"/>
                    <a:pt x="16649" y="19313"/>
                    <a:pt x="11988" y="21755"/>
                  </a:cubicBezTo>
                  <a:cubicBezTo>
                    <a:pt x="7326" y="24197"/>
                    <a:pt x="3108" y="27749"/>
                    <a:pt x="1" y="32188"/>
                  </a:cubicBezTo>
                  <a:lnTo>
                    <a:pt x="223" y="32410"/>
                  </a:lnTo>
                  <a:cubicBezTo>
                    <a:pt x="4218" y="29302"/>
                    <a:pt x="8658" y="26417"/>
                    <a:pt x="13320" y="24197"/>
                  </a:cubicBezTo>
                  <a:cubicBezTo>
                    <a:pt x="17981" y="21977"/>
                    <a:pt x="22643" y="19757"/>
                    <a:pt x="27526" y="17537"/>
                  </a:cubicBezTo>
                  <a:cubicBezTo>
                    <a:pt x="32410" y="15540"/>
                    <a:pt x="37072" y="13098"/>
                    <a:pt x="41733" y="10434"/>
                  </a:cubicBezTo>
                  <a:cubicBezTo>
                    <a:pt x="46173" y="7770"/>
                    <a:pt x="50168" y="4219"/>
                    <a:pt x="53720" y="223"/>
                  </a:cubicBezTo>
                  <a:lnTo>
                    <a:pt x="537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57"/>
            <p:cNvSpPr/>
            <p:nvPr/>
          </p:nvSpPr>
          <p:spPr>
            <a:xfrm>
              <a:off x="2994200" y="2423225"/>
              <a:ext cx="2552825" cy="446575"/>
            </a:xfrm>
            <a:custGeom>
              <a:rect b="b" l="l" r="r" t="t"/>
              <a:pathLst>
                <a:path extrusionOk="0" h="17863" w="102113">
                  <a:moveTo>
                    <a:pt x="13236" y="1"/>
                  </a:moveTo>
                  <a:cubicBezTo>
                    <a:pt x="8769" y="1"/>
                    <a:pt x="4329" y="611"/>
                    <a:pt x="1" y="1832"/>
                  </a:cubicBezTo>
                  <a:lnTo>
                    <a:pt x="1" y="2054"/>
                  </a:lnTo>
                  <a:cubicBezTo>
                    <a:pt x="2381" y="1810"/>
                    <a:pt x="4778" y="1684"/>
                    <a:pt x="7177" y="1684"/>
                  </a:cubicBezTo>
                  <a:cubicBezTo>
                    <a:pt x="13507" y="1684"/>
                    <a:pt x="19856" y="2565"/>
                    <a:pt x="25973" y="4496"/>
                  </a:cubicBezTo>
                  <a:cubicBezTo>
                    <a:pt x="34186" y="6716"/>
                    <a:pt x="42621" y="9824"/>
                    <a:pt x="50834" y="12487"/>
                  </a:cubicBezTo>
                  <a:cubicBezTo>
                    <a:pt x="59270" y="15595"/>
                    <a:pt x="68149" y="17371"/>
                    <a:pt x="77028" y="17815"/>
                  </a:cubicBezTo>
                  <a:cubicBezTo>
                    <a:pt x="77666" y="17847"/>
                    <a:pt x="78303" y="17863"/>
                    <a:pt x="78940" y="17863"/>
                  </a:cubicBezTo>
                  <a:cubicBezTo>
                    <a:pt x="87174" y="17863"/>
                    <a:pt x="95313" y="15213"/>
                    <a:pt x="102112" y="10268"/>
                  </a:cubicBezTo>
                  <a:lnTo>
                    <a:pt x="101890" y="10046"/>
                  </a:lnTo>
                  <a:cubicBezTo>
                    <a:pt x="95559" y="14266"/>
                    <a:pt x="88068" y="16663"/>
                    <a:pt x="80420" y="16663"/>
                  </a:cubicBezTo>
                  <a:cubicBezTo>
                    <a:pt x="79218" y="16663"/>
                    <a:pt x="78012" y="16604"/>
                    <a:pt x="76806" y="16483"/>
                  </a:cubicBezTo>
                  <a:cubicBezTo>
                    <a:pt x="68149" y="15817"/>
                    <a:pt x="59714" y="13819"/>
                    <a:pt x="51500" y="10490"/>
                  </a:cubicBezTo>
                  <a:cubicBezTo>
                    <a:pt x="43287" y="7160"/>
                    <a:pt x="35074" y="4274"/>
                    <a:pt x="26639" y="1832"/>
                  </a:cubicBezTo>
                  <a:cubicBezTo>
                    <a:pt x="22199" y="611"/>
                    <a:pt x="17704" y="1"/>
                    <a:pt x="13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57"/>
            <p:cNvSpPr/>
            <p:nvPr/>
          </p:nvSpPr>
          <p:spPr>
            <a:xfrm>
              <a:off x="4242850" y="1420150"/>
              <a:ext cx="1581650" cy="181750"/>
            </a:xfrm>
            <a:custGeom>
              <a:rect b="b" l="l" r="r" t="t"/>
              <a:pathLst>
                <a:path extrusionOk="0" h="7270" w="63266">
                  <a:moveTo>
                    <a:pt x="63043" y="1"/>
                  </a:moveTo>
                  <a:cubicBezTo>
                    <a:pt x="58825" y="3331"/>
                    <a:pt x="53720" y="5328"/>
                    <a:pt x="48392" y="5550"/>
                  </a:cubicBezTo>
                  <a:cubicBezTo>
                    <a:pt x="47504" y="5587"/>
                    <a:pt x="46610" y="5606"/>
                    <a:pt x="45713" y="5606"/>
                  </a:cubicBezTo>
                  <a:cubicBezTo>
                    <a:pt x="41227" y="5606"/>
                    <a:pt x="36664" y="5143"/>
                    <a:pt x="32410" y="4219"/>
                  </a:cubicBezTo>
                  <a:cubicBezTo>
                    <a:pt x="27082" y="3109"/>
                    <a:pt x="21755" y="1999"/>
                    <a:pt x="16205" y="1555"/>
                  </a:cubicBezTo>
                  <a:cubicBezTo>
                    <a:pt x="14977" y="1407"/>
                    <a:pt x="13749" y="1336"/>
                    <a:pt x="12526" y="1336"/>
                  </a:cubicBezTo>
                  <a:cubicBezTo>
                    <a:pt x="8221" y="1336"/>
                    <a:pt x="3976" y="2219"/>
                    <a:pt x="1" y="3775"/>
                  </a:cubicBezTo>
                  <a:lnTo>
                    <a:pt x="1" y="3997"/>
                  </a:lnTo>
                  <a:cubicBezTo>
                    <a:pt x="2473" y="3688"/>
                    <a:pt x="4946" y="3522"/>
                    <a:pt x="7418" y="3522"/>
                  </a:cubicBezTo>
                  <a:cubicBezTo>
                    <a:pt x="10273" y="3522"/>
                    <a:pt x="13128" y="3743"/>
                    <a:pt x="15983" y="4219"/>
                  </a:cubicBezTo>
                  <a:lnTo>
                    <a:pt x="31966" y="6438"/>
                  </a:lnTo>
                  <a:cubicBezTo>
                    <a:pt x="35326" y="6976"/>
                    <a:pt x="38687" y="7270"/>
                    <a:pt x="41998" y="7270"/>
                  </a:cubicBezTo>
                  <a:cubicBezTo>
                    <a:pt x="44155" y="7270"/>
                    <a:pt x="46291" y="7145"/>
                    <a:pt x="48392" y="6882"/>
                  </a:cubicBezTo>
                  <a:cubicBezTo>
                    <a:pt x="53942" y="6216"/>
                    <a:pt x="59047" y="3997"/>
                    <a:pt x="63265" y="223"/>
                  </a:cubicBezTo>
                  <a:lnTo>
                    <a:pt x="630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57"/>
            <p:cNvSpPr/>
            <p:nvPr/>
          </p:nvSpPr>
          <p:spPr>
            <a:xfrm>
              <a:off x="3510325" y="1923700"/>
              <a:ext cx="2186525" cy="290900"/>
            </a:xfrm>
            <a:custGeom>
              <a:rect b="b" l="l" r="r" t="t"/>
              <a:pathLst>
                <a:path extrusionOk="0" h="11636" w="87461">
                  <a:moveTo>
                    <a:pt x="16545" y="0"/>
                  </a:moveTo>
                  <a:cubicBezTo>
                    <a:pt x="10781" y="0"/>
                    <a:pt x="5143" y="1457"/>
                    <a:pt x="0" y="4277"/>
                  </a:cubicBezTo>
                  <a:lnTo>
                    <a:pt x="0" y="4499"/>
                  </a:lnTo>
                  <a:cubicBezTo>
                    <a:pt x="4471" y="3102"/>
                    <a:pt x="9206" y="2320"/>
                    <a:pt x="13927" y="2320"/>
                  </a:cubicBezTo>
                  <a:cubicBezTo>
                    <a:pt x="16708" y="2320"/>
                    <a:pt x="19483" y="2591"/>
                    <a:pt x="22198" y="3167"/>
                  </a:cubicBezTo>
                  <a:cubicBezTo>
                    <a:pt x="29524" y="4499"/>
                    <a:pt x="36849" y="6719"/>
                    <a:pt x="44174" y="8494"/>
                  </a:cubicBezTo>
                  <a:cubicBezTo>
                    <a:pt x="50781" y="10697"/>
                    <a:pt x="57749" y="11635"/>
                    <a:pt x="64753" y="11635"/>
                  </a:cubicBezTo>
                  <a:cubicBezTo>
                    <a:pt x="65514" y="11635"/>
                    <a:pt x="66276" y="11624"/>
                    <a:pt x="67038" y="11602"/>
                  </a:cubicBezTo>
                  <a:cubicBezTo>
                    <a:pt x="74808" y="11158"/>
                    <a:pt x="82133" y="7829"/>
                    <a:pt x="87461" y="2057"/>
                  </a:cubicBezTo>
                  <a:lnTo>
                    <a:pt x="87239" y="1835"/>
                  </a:lnTo>
                  <a:cubicBezTo>
                    <a:pt x="81689" y="7163"/>
                    <a:pt x="74586" y="10048"/>
                    <a:pt x="66816" y="10048"/>
                  </a:cubicBezTo>
                  <a:cubicBezTo>
                    <a:pt x="59269" y="10048"/>
                    <a:pt x="51722" y="8938"/>
                    <a:pt x="44618" y="6497"/>
                  </a:cubicBezTo>
                  <a:cubicBezTo>
                    <a:pt x="37515" y="3833"/>
                    <a:pt x="29967" y="1835"/>
                    <a:pt x="22420" y="503"/>
                  </a:cubicBezTo>
                  <a:cubicBezTo>
                    <a:pt x="20457" y="167"/>
                    <a:pt x="18494" y="0"/>
                    <a:pt x="16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57"/>
            <p:cNvSpPr/>
            <p:nvPr/>
          </p:nvSpPr>
          <p:spPr>
            <a:xfrm>
              <a:off x="2555800" y="2909850"/>
              <a:ext cx="2902425" cy="531550"/>
            </a:xfrm>
            <a:custGeom>
              <a:rect b="b" l="l" r="r" t="t"/>
              <a:pathLst>
                <a:path extrusionOk="0" h="21262" w="116097">
                  <a:moveTo>
                    <a:pt x="13743" y="1"/>
                  </a:moveTo>
                  <a:cubicBezTo>
                    <a:pt x="9093" y="1"/>
                    <a:pt x="4477" y="561"/>
                    <a:pt x="0" y="1680"/>
                  </a:cubicBezTo>
                  <a:lnTo>
                    <a:pt x="0" y="2124"/>
                  </a:lnTo>
                  <a:cubicBezTo>
                    <a:pt x="2673" y="1820"/>
                    <a:pt x="5362" y="1666"/>
                    <a:pt x="8054" y="1666"/>
                  </a:cubicBezTo>
                  <a:cubicBezTo>
                    <a:pt x="15201" y="1666"/>
                    <a:pt x="22368" y="2752"/>
                    <a:pt x="29302" y="5009"/>
                  </a:cubicBezTo>
                  <a:cubicBezTo>
                    <a:pt x="38847" y="7673"/>
                    <a:pt x="48170" y="11225"/>
                    <a:pt x="57715" y="14555"/>
                  </a:cubicBezTo>
                  <a:cubicBezTo>
                    <a:pt x="67261" y="18106"/>
                    <a:pt x="77250" y="20326"/>
                    <a:pt x="87461" y="21214"/>
                  </a:cubicBezTo>
                  <a:cubicBezTo>
                    <a:pt x="88174" y="21246"/>
                    <a:pt x="88889" y="21262"/>
                    <a:pt x="89604" y="21262"/>
                  </a:cubicBezTo>
                  <a:cubicBezTo>
                    <a:pt x="98900" y="21262"/>
                    <a:pt x="108264" y="18582"/>
                    <a:pt x="116096" y="13223"/>
                  </a:cubicBezTo>
                  <a:lnTo>
                    <a:pt x="115874" y="13001"/>
                  </a:lnTo>
                  <a:cubicBezTo>
                    <a:pt x="108777" y="17483"/>
                    <a:pt x="100580" y="19923"/>
                    <a:pt x="92208" y="19923"/>
                  </a:cubicBezTo>
                  <a:cubicBezTo>
                    <a:pt x="90630" y="19923"/>
                    <a:pt x="89045" y="19836"/>
                    <a:pt x="87461" y="19660"/>
                  </a:cubicBezTo>
                  <a:cubicBezTo>
                    <a:pt x="77472" y="18772"/>
                    <a:pt x="67705" y="16330"/>
                    <a:pt x="58603" y="12557"/>
                  </a:cubicBezTo>
                  <a:cubicBezTo>
                    <a:pt x="49280" y="8561"/>
                    <a:pt x="39735" y="5009"/>
                    <a:pt x="30190" y="2346"/>
                  </a:cubicBezTo>
                  <a:cubicBezTo>
                    <a:pt x="24779" y="783"/>
                    <a:pt x="19238" y="1"/>
                    <a:pt x="137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57"/>
            <p:cNvSpPr/>
            <p:nvPr/>
          </p:nvSpPr>
          <p:spPr>
            <a:xfrm>
              <a:off x="2122925" y="3511650"/>
              <a:ext cx="3141050" cy="522650"/>
            </a:xfrm>
            <a:custGeom>
              <a:rect b="b" l="l" r="r" t="t"/>
              <a:pathLst>
                <a:path extrusionOk="0" h="20906" w="125642">
                  <a:moveTo>
                    <a:pt x="14606" y="0"/>
                  </a:moveTo>
                  <a:cubicBezTo>
                    <a:pt x="9520" y="0"/>
                    <a:pt x="4480" y="1136"/>
                    <a:pt x="1" y="3579"/>
                  </a:cubicBezTo>
                  <a:lnTo>
                    <a:pt x="1" y="3801"/>
                  </a:lnTo>
                  <a:cubicBezTo>
                    <a:pt x="3830" y="2303"/>
                    <a:pt x="7784" y="1554"/>
                    <a:pt x="11769" y="1554"/>
                  </a:cubicBezTo>
                  <a:cubicBezTo>
                    <a:pt x="13098" y="1554"/>
                    <a:pt x="14430" y="1637"/>
                    <a:pt x="15761" y="1804"/>
                  </a:cubicBezTo>
                  <a:cubicBezTo>
                    <a:pt x="21089" y="2470"/>
                    <a:pt x="26195" y="3579"/>
                    <a:pt x="31300" y="5355"/>
                  </a:cubicBezTo>
                  <a:cubicBezTo>
                    <a:pt x="41511" y="8685"/>
                    <a:pt x="51722" y="12459"/>
                    <a:pt x="62155" y="15566"/>
                  </a:cubicBezTo>
                  <a:cubicBezTo>
                    <a:pt x="72589" y="18896"/>
                    <a:pt x="83466" y="20672"/>
                    <a:pt x="94343" y="20894"/>
                  </a:cubicBezTo>
                  <a:cubicBezTo>
                    <a:pt x="94740" y="20902"/>
                    <a:pt x="95136" y="20906"/>
                    <a:pt x="95532" y="20906"/>
                  </a:cubicBezTo>
                  <a:cubicBezTo>
                    <a:pt x="106218" y="20906"/>
                    <a:pt x="116652" y="18024"/>
                    <a:pt x="125642" y="12459"/>
                  </a:cubicBezTo>
                  <a:lnTo>
                    <a:pt x="125642" y="12237"/>
                  </a:lnTo>
                  <a:cubicBezTo>
                    <a:pt x="117061" y="17026"/>
                    <a:pt x="107583" y="19663"/>
                    <a:pt x="97853" y="19663"/>
                  </a:cubicBezTo>
                  <a:cubicBezTo>
                    <a:pt x="96760" y="19663"/>
                    <a:pt x="95663" y="19629"/>
                    <a:pt x="94565" y="19562"/>
                  </a:cubicBezTo>
                  <a:cubicBezTo>
                    <a:pt x="83910" y="19118"/>
                    <a:pt x="73255" y="17120"/>
                    <a:pt x="63043" y="13569"/>
                  </a:cubicBezTo>
                  <a:cubicBezTo>
                    <a:pt x="52832" y="10017"/>
                    <a:pt x="42843" y="5799"/>
                    <a:pt x="32188" y="2914"/>
                  </a:cubicBezTo>
                  <a:cubicBezTo>
                    <a:pt x="26860" y="1138"/>
                    <a:pt x="21533" y="250"/>
                    <a:pt x="15983" y="28"/>
                  </a:cubicBezTo>
                  <a:cubicBezTo>
                    <a:pt x="15524" y="9"/>
                    <a:pt x="15065" y="0"/>
                    <a:pt x="146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57"/>
            <p:cNvSpPr/>
            <p:nvPr/>
          </p:nvSpPr>
          <p:spPr>
            <a:xfrm>
              <a:off x="1801050" y="4061325"/>
              <a:ext cx="3041175" cy="657175"/>
            </a:xfrm>
            <a:custGeom>
              <a:rect b="b" l="l" r="r" t="t"/>
              <a:pathLst>
                <a:path extrusionOk="0" h="26287" w="121647">
                  <a:moveTo>
                    <a:pt x="14479" y="0"/>
                  </a:moveTo>
                  <a:cubicBezTo>
                    <a:pt x="9212" y="0"/>
                    <a:pt x="4006" y="1972"/>
                    <a:pt x="1" y="5344"/>
                  </a:cubicBezTo>
                  <a:lnTo>
                    <a:pt x="1" y="5566"/>
                  </a:lnTo>
                  <a:cubicBezTo>
                    <a:pt x="3871" y="3171"/>
                    <a:pt x="8199" y="1846"/>
                    <a:pt x="12606" y="1846"/>
                  </a:cubicBezTo>
                  <a:cubicBezTo>
                    <a:pt x="13508" y="1846"/>
                    <a:pt x="14413" y="1902"/>
                    <a:pt x="15318" y="2015"/>
                  </a:cubicBezTo>
                  <a:cubicBezTo>
                    <a:pt x="20645" y="2237"/>
                    <a:pt x="25751" y="3791"/>
                    <a:pt x="30412" y="6010"/>
                  </a:cubicBezTo>
                  <a:cubicBezTo>
                    <a:pt x="39957" y="10450"/>
                    <a:pt x="48837" y="17331"/>
                    <a:pt x="59048" y="21327"/>
                  </a:cubicBezTo>
                  <a:cubicBezTo>
                    <a:pt x="67184" y="24651"/>
                    <a:pt x="75768" y="26286"/>
                    <a:pt x="84311" y="26286"/>
                  </a:cubicBezTo>
                  <a:cubicBezTo>
                    <a:pt x="97445" y="26286"/>
                    <a:pt x="110483" y="22422"/>
                    <a:pt x="121646" y="14890"/>
                  </a:cubicBezTo>
                  <a:lnTo>
                    <a:pt x="121646" y="14668"/>
                  </a:lnTo>
                  <a:cubicBezTo>
                    <a:pt x="110842" y="21356"/>
                    <a:pt x="98546" y="24766"/>
                    <a:pt x="86228" y="24766"/>
                  </a:cubicBezTo>
                  <a:cubicBezTo>
                    <a:pt x="77289" y="24766"/>
                    <a:pt x="68337" y="22970"/>
                    <a:pt x="59936" y="19329"/>
                  </a:cubicBezTo>
                  <a:cubicBezTo>
                    <a:pt x="50169" y="15112"/>
                    <a:pt x="41733" y="7786"/>
                    <a:pt x="31522" y="3569"/>
                  </a:cubicBezTo>
                  <a:cubicBezTo>
                    <a:pt x="26417" y="1349"/>
                    <a:pt x="20867" y="17"/>
                    <a:pt x="15318" y="17"/>
                  </a:cubicBezTo>
                  <a:cubicBezTo>
                    <a:pt x="15038" y="6"/>
                    <a:pt x="14758" y="0"/>
                    <a:pt x="1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57"/>
            <p:cNvSpPr/>
            <p:nvPr/>
          </p:nvSpPr>
          <p:spPr>
            <a:xfrm>
              <a:off x="1551325" y="4638200"/>
              <a:ext cx="2591650" cy="604800"/>
            </a:xfrm>
            <a:custGeom>
              <a:rect b="b" l="l" r="r" t="t"/>
              <a:pathLst>
                <a:path extrusionOk="0" h="24192" w="103666">
                  <a:moveTo>
                    <a:pt x="13430" y="0"/>
                  </a:moveTo>
                  <a:cubicBezTo>
                    <a:pt x="13024" y="0"/>
                    <a:pt x="12617" y="9"/>
                    <a:pt x="12210" y="28"/>
                  </a:cubicBezTo>
                  <a:cubicBezTo>
                    <a:pt x="9768" y="250"/>
                    <a:pt x="7326" y="916"/>
                    <a:pt x="5106" y="1804"/>
                  </a:cubicBezTo>
                  <a:cubicBezTo>
                    <a:pt x="2887" y="2914"/>
                    <a:pt x="1111" y="4689"/>
                    <a:pt x="1" y="6687"/>
                  </a:cubicBezTo>
                  <a:lnTo>
                    <a:pt x="1" y="6687"/>
                  </a:lnTo>
                  <a:cubicBezTo>
                    <a:pt x="2935" y="3544"/>
                    <a:pt x="7056" y="1785"/>
                    <a:pt x="11430" y="1785"/>
                  </a:cubicBezTo>
                  <a:cubicBezTo>
                    <a:pt x="11689" y="1785"/>
                    <a:pt x="11949" y="1791"/>
                    <a:pt x="12210" y="1804"/>
                  </a:cubicBezTo>
                  <a:cubicBezTo>
                    <a:pt x="16649" y="1804"/>
                    <a:pt x="21089" y="3136"/>
                    <a:pt x="24863" y="5577"/>
                  </a:cubicBezTo>
                  <a:cubicBezTo>
                    <a:pt x="28858" y="7575"/>
                    <a:pt x="32410" y="10461"/>
                    <a:pt x="36406" y="13125"/>
                  </a:cubicBezTo>
                  <a:cubicBezTo>
                    <a:pt x="46827" y="20400"/>
                    <a:pt x="59338" y="24192"/>
                    <a:pt x="71933" y="24192"/>
                  </a:cubicBezTo>
                  <a:cubicBezTo>
                    <a:pt x="73558" y="24192"/>
                    <a:pt x="75183" y="24129"/>
                    <a:pt x="76806" y="24002"/>
                  </a:cubicBezTo>
                  <a:cubicBezTo>
                    <a:pt x="86351" y="23336"/>
                    <a:pt x="95453" y="20450"/>
                    <a:pt x="103666" y="15789"/>
                  </a:cubicBezTo>
                  <a:lnTo>
                    <a:pt x="103666" y="15567"/>
                  </a:lnTo>
                  <a:cubicBezTo>
                    <a:pt x="94419" y="20375"/>
                    <a:pt x="84215" y="22855"/>
                    <a:pt x="74002" y="22855"/>
                  </a:cubicBezTo>
                  <a:cubicBezTo>
                    <a:pt x="65826" y="22855"/>
                    <a:pt x="57645" y="21265"/>
                    <a:pt x="49946" y="18008"/>
                  </a:cubicBezTo>
                  <a:cubicBezTo>
                    <a:pt x="45729" y="16011"/>
                    <a:pt x="41733" y="13791"/>
                    <a:pt x="38181" y="11127"/>
                  </a:cubicBezTo>
                  <a:cubicBezTo>
                    <a:pt x="34408" y="8241"/>
                    <a:pt x="30412" y="5577"/>
                    <a:pt x="26195" y="3358"/>
                  </a:cubicBezTo>
                  <a:cubicBezTo>
                    <a:pt x="22328" y="1119"/>
                    <a:pt x="17903" y="0"/>
                    <a:pt x="13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9" name="Google Shape;769;p57"/>
          <p:cNvGrpSpPr/>
          <p:nvPr/>
        </p:nvGrpSpPr>
        <p:grpSpPr>
          <a:xfrm rot="2880343">
            <a:off x="7849587" y="-641632"/>
            <a:ext cx="884832" cy="2121501"/>
            <a:chOff x="2773725" y="240525"/>
            <a:chExt cx="2096325" cy="5101625"/>
          </a:xfrm>
        </p:grpSpPr>
        <p:sp>
          <p:nvSpPr>
            <p:cNvPr id="770" name="Google Shape;770;p57"/>
            <p:cNvSpPr/>
            <p:nvPr/>
          </p:nvSpPr>
          <p:spPr>
            <a:xfrm>
              <a:off x="2773725" y="240525"/>
              <a:ext cx="2096325" cy="5101625"/>
            </a:xfrm>
            <a:custGeom>
              <a:rect b="b" l="l" r="r" t="t"/>
              <a:pathLst>
                <a:path extrusionOk="0" h="204065" w="83853">
                  <a:moveTo>
                    <a:pt x="34110" y="0"/>
                  </a:moveTo>
                  <a:cubicBezTo>
                    <a:pt x="28906" y="0"/>
                    <a:pt x="23698" y="1120"/>
                    <a:pt x="18864" y="3391"/>
                  </a:cubicBezTo>
                  <a:cubicBezTo>
                    <a:pt x="9670" y="17023"/>
                    <a:pt x="4756" y="33033"/>
                    <a:pt x="2379" y="49518"/>
                  </a:cubicBezTo>
                  <a:cubicBezTo>
                    <a:pt x="1" y="66637"/>
                    <a:pt x="159" y="83914"/>
                    <a:pt x="477" y="101192"/>
                  </a:cubicBezTo>
                  <a:cubicBezTo>
                    <a:pt x="5390" y="91206"/>
                    <a:pt x="12365" y="82171"/>
                    <a:pt x="20607" y="74721"/>
                  </a:cubicBezTo>
                  <a:lnTo>
                    <a:pt x="20607" y="74721"/>
                  </a:lnTo>
                  <a:cubicBezTo>
                    <a:pt x="19498" y="85658"/>
                    <a:pt x="14108" y="95485"/>
                    <a:pt x="9512" y="105630"/>
                  </a:cubicBezTo>
                  <a:cubicBezTo>
                    <a:pt x="5073" y="115775"/>
                    <a:pt x="1428" y="126870"/>
                    <a:pt x="4281" y="137649"/>
                  </a:cubicBezTo>
                  <a:cubicBezTo>
                    <a:pt x="7609" y="128455"/>
                    <a:pt x="13633" y="120530"/>
                    <a:pt x="21558" y="115141"/>
                  </a:cubicBezTo>
                  <a:lnTo>
                    <a:pt x="21558" y="115141"/>
                  </a:lnTo>
                  <a:cubicBezTo>
                    <a:pt x="13316" y="145892"/>
                    <a:pt x="19815" y="178703"/>
                    <a:pt x="39153" y="204065"/>
                  </a:cubicBezTo>
                  <a:cubicBezTo>
                    <a:pt x="48980" y="177118"/>
                    <a:pt x="53101" y="148586"/>
                    <a:pt x="51199" y="120054"/>
                  </a:cubicBezTo>
                  <a:lnTo>
                    <a:pt x="51199" y="120054"/>
                  </a:lnTo>
                  <a:cubicBezTo>
                    <a:pt x="58174" y="126078"/>
                    <a:pt x="62136" y="134796"/>
                    <a:pt x="62295" y="143989"/>
                  </a:cubicBezTo>
                  <a:cubicBezTo>
                    <a:pt x="72756" y="122908"/>
                    <a:pt x="71171" y="97705"/>
                    <a:pt x="58015" y="78208"/>
                  </a:cubicBezTo>
                  <a:lnTo>
                    <a:pt x="58015" y="78208"/>
                  </a:lnTo>
                  <a:cubicBezTo>
                    <a:pt x="64673" y="79793"/>
                    <a:pt x="70537" y="84390"/>
                    <a:pt x="73708" y="90572"/>
                  </a:cubicBezTo>
                  <a:cubicBezTo>
                    <a:pt x="83852" y="76623"/>
                    <a:pt x="81474" y="57443"/>
                    <a:pt x="76244" y="40958"/>
                  </a:cubicBezTo>
                  <a:cubicBezTo>
                    <a:pt x="71805" y="26692"/>
                    <a:pt x="64831" y="11951"/>
                    <a:pt x="51675" y="4501"/>
                  </a:cubicBezTo>
                  <a:cubicBezTo>
                    <a:pt x="46219" y="1517"/>
                    <a:pt x="40167" y="0"/>
                    <a:pt x="3411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57"/>
            <p:cNvSpPr/>
            <p:nvPr/>
          </p:nvSpPr>
          <p:spPr>
            <a:xfrm>
              <a:off x="3534575" y="380775"/>
              <a:ext cx="321000" cy="4933650"/>
            </a:xfrm>
            <a:custGeom>
              <a:rect b="b" l="l" r="r" t="t"/>
              <a:pathLst>
                <a:path extrusionOk="0" h="197346" w="12840">
                  <a:moveTo>
                    <a:pt x="793" y="0"/>
                  </a:moveTo>
                  <a:lnTo>
                    <a:pt x="793" y="0"/>
                  </a:lnTo>
                  <a:cubicBezTo>
                    <a:pt x="6500" y="6341"/>
                    <a:pt x="9987" y="14108"/>
                    <a:pt x="10779" y="22509"/>
                  </a:cubicBezTo>
                  <a:cubicBezTo>
                    <a:pt x="11572" y="30910"/>
                    <a:pt x="11572" y="39311"/>
                    <a:pt x="10462" y="47553"/>
                  </a:cubicBezTo>
                  <a:cubicBezTo>
                    <a:pt x="8877" y="64355"/>
                    <a:pt x="6182" y="80840"/>
                    <a:pt x="3805" y="97484"/>
                  </a:cubicBezTo>
                  <a:cubicBezTo>
                    <a:pt x="1269" y="114127"/>
                    <a:pt x="1" y="131088"/>
                    <a:pt x="159" y="147890"/>
                  </a:cubicBezTo>
                  <a:cubicBezTo>
                    <a:pt x="159" y="156291"/>
                    <a:pt x="952" y="164692"/>
                    <a:pt x="2220" y="173093"/>
                  </a:cubicBezTo>
                  <a:cubicBezTo>
                    <a:pt x="3646" y="181336"/>
                    <a:pt x="5865" y="189578"/>
                    <a:pt x="8877" y="197345"/>
                  </a:cubicBezTo>
                  <a:cubicBezTo>
                    <a:pt x="3805" y="181336"/>
                    <a:pt x="1427" y="164692"/>
                    <a:pt x="1586" y="147890"/>
                  </a:cubicBezTo>
                  <a:cubicBezTo>
                    <a:pt x="1903" y="131088"/>
                    <a:pt x="3171" y="114286"/>
                    <a:pt x="5865" y="97801"/>
                  </a:cubicBezTo>
                  <a:cubicBezTo>
                    <a:pt x="8085" y="81157"/>
                    <a:pt x="10779" y="64514"/>
                    <a:pt x="12047" y="47712"/>
                  </a:cubicBezTo>
                  <a:cubicBezTo>
                    <a:pt x="12840" y="39311"/>
                    <a:pt x="12840" y="30751"/>
                    <a:pt x="11730" y="22509"/>
                  </a:cubicBezTo>
                  <a:cubicBezTo>
                    <a:pt x="10304" y="14108"/>
                    <a:pt x="6975" y="5707"/>
                    <a:pt x="7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57"/>
            <p:cNvSpPr/>
            <p:nvPr/>
          </p:nvSpPr>
          <p:spPr>
            <a:xfrm>
              <a:off x="3154150" y="2207600"/>
              <a:ext cx="582550" cy="939200"/>
            </a:xfrm>
            <a:custGeom>
              <a:rect b="b" l="l" r="r" t="t"/>
              <a:pathLst>
                <a:path extrusionOk="0" h="37568" w="23302">
                  <a:moveTo>
                    <a:pt x="23302" y="0"/>
                  </a:moveTo>
                  <a:cubicBezTo>
                    <a:pt x="17595" y="4914"/>
                    <a:pt x="12682" y="10621"/>
                    <a:pt x="8719" y="17119"/>
                  </a:cubicBezTo>
                  <a:cubicBezTo>
                    <a:pt x="4756" y="23460"/>
                    <a:pt x="1744" y="30434"/>
                    <a:pt x="1" y="37567"/>
                  </a:cubicBezTo>
                  <a:cubicBezTo>
                    <a:pt x="6183" y="24094"/>
                    <a:pt x="13950" y="11572"/>
                    <a:pt x="233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57"/>
            <p:cNvSpPr/>
            <p:nvPr/>
          </p:nvSpPr>
          <p:spPr>
            <a:xfrm>
              <a:off x="3804050" y="2116450"/>
              <a:ext cx="598400" cy="1165075"/>
            </a:xfrm>
            <a:custGeom>
              <a:rect b="b" l="l" r="r" t="t"/>
              <a:pathLst>
                <a:path extrusionOk="0" h="46603" w="23936">
                  <a:moveTo>
                    <a:pt x="0" y="1"/>
                  </a:moveTo>
                  <a:cubicBezTo>
                    <a:pt x="3012" y="3329"/>
                    <a:pt x="5707" y="6817"/>
                    <a:pt x="8401" y="10304"/>
                  </a:cubicBezTo>
                  <a:cubicBezTo>
                    <a:pt x="10779" y="13950"/>
                    <a:pt x="13156" y="17754"/>
                    <a:pt x="15059" y="21717"/>
                  </a:cubicBezTo>
                  <a:cubicBezTo>
                    <a:pt x="17119" y="25679"/>
                    <a:pt x="18863" y="29642"/>
                    <a:pt x="20289" y="33763"/>
                  </a:cubicBezTo>
                  <a:lnTo>
                    <a:pt x="21399" y="36933"/>
                  </a:lnTo>
                  <a:lnTo>
                    <a:pt x="22350" y="40104"/>
                  </a:lnTo>
                  <a:lnTo>
                    <a:pt x="23143" y="43432"/>
                  </a:lnTo>
                  <a:cubicBezTo>
                    <a:pt x="23460" y="44383"/>
                    <a:pt x="23777" y="45493"/>
                    <a:pt x="23935" y="46603"/>
                  </a:cubicBezTo>
                  <a:cubicBezTo>
                    <a:pt x="23935" y="44383"/>
                    <a:pt x="23618" y="42164"/>
                    <a:pt x="23301" y="39945"/>
                  </a:cubicBezTo>
                  <a:lnTo>
                    <a:pt x="22667" y="36616"/>
                  </a:lnTo>
                  <a:lnTo>
                    <a:pt x="21716" y="33288"/>
                  </a:lnTo>
                  <a:cubicBezTo>
                    <a:pt x="20606" y="29008"/>
                    <a:pt x="18863" y="24887"/>
                    <a:pt x="16802" y="20924"/>
                  </a:cubicBezTo>
                  <a:cubicBezTo>
                    <a:pt x="14742" y="16961"/>
                    <a:pt x="12364" y="13157"/>
                    <a:pt x="9511" y="9511"/>
                  </a:cubicBezTo>
                  <a:cubicBezTo>
                    <a:pt x="6816" y="6024"/>
                    <a:pt x="3646" y="2854"/>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57"/>
            <p:cNvSpPr/>
            <p:nvPr/>
          </p:nvSpPr>
          <p:spPr>
            <a:xfrm>
              <a:off x="3827825" y="880075"/>
              <a:ext cx="681600" cy="1141300"/>
            </a:xfrm>
            <a:custGeom>
              <a:rect b="b" l="l" r="r" t="t"/>
              <a:pathLst>
                <a:path extrusionOk="0" h="45652" w="27264">
                  <a:moveTo>
                    <a:pt x="0" y="1"/>
                  </a:moveTo>
                  <a:cubicBezTo>
                    <a:pt x="3329" y="3171"/>
                    <a:pt x="6341" y="6499"/>
                    <a:pt x="9194" y="9987"/>
                  </a:cubicBezTo>
                  <a:cubicBezTo>
                    <a:pt x="12047" y="13474"/>
                    <a:pt x="14583" y="17120"/>
                    <a:pt x="16961" y="21082"/>
                  </a:cubicBezTo>
                  <a:cubicBezTo>
                    <a:pt x="19180" y="24887"/>
                    <a:pt x="21240" y="28849"/>
                    <a:pt x="22826" y="32971"/>
                  </a:cubicBezTo>
                  <a:lnTo>
                    <a:pt x="24094" y="35982"/>
                  </a:lnTo>
                  <a:lnTo>
                    <a:pt x="25203" y="39153"/>
                  </a:lnTo>
                  <a:lnTo>
                    <a:pt x="26313" y="42481"/>
                  </a:lnTo>
                  <a:cubicBezTo>
                    <a:pt x="26630" y="43432"/>
                    <a:pt x="26947" y="44542"/>
                    <a:pt x="27264" y="45651"/>
                  </a:cubicBezTo>
                  <a:cubicBezTo>
                    <a:pt x="27105" y="44542"/>
                    <a:pt x="26947" y="43432"/>
                    <a:pt x="26788" y="42323"/>
                  </a:cubicBezTo>
                  <a:lnTo>
                    <a:pt x="26154" y="38994"/>
                  </a:lnTo>
                  <a:lnTo>
                    <a:pt x="25362" y="35665"/>
                  </a:lnTo>
                  <a:lnTo>
                    <a:pt x="24252" y="32337"/>
                  </a:lnTo>
                  <a:cubicBezTo>
                    <a:pt x="22826" y="28057"/>
                    <a:pt x="20923" y="23777"/>
                    <a:pt x="18546" y="19973"/>
                  </a:cubicBezTo>
                  <a:cubicBezTo>
                    <a:pt x="16168" y="16010"/>
                    <a:pt x="13474" y="12364"/>
                    <a:pt x="10303" y="8877"/>
                  </a:cubicBezTo>
                  <a:cubicBezTo>
                    <a:pt x="7292" y="5548"/>
                    <a:pt x="3805" y="2537"/>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57"/>
            <p:cNvSpPr/>
            <p:nvPr/>
          </p:nvSpPr>
          <p:spPr>
            <a:xfrm>
              <a:off x="2995650" y="681950"/>
              <a:ext cx="701425" cy="1390950"/>
            </a:xfrm>
            <a:custGeom>
              <a:rect b="b" l="l" r="r" t="t"/>
              <a:pathLst>
                <a:path extrusionOk="0" h="55638" w="28057">
                  <a:moveTo>
                    <a:pt x="28057" y="0"/>
                  </a:moveTo>
                  <a:lnTo>
                    <a:pt x="28057" y="0"/>
                  </a:lnTo>
                  <a:cubicBezTo>
                    <a:pt x="24411" y="3804"/>
                    <a:pt x="21082" y="7767"/>
                    <a:pt x="18070" y="12205"/>
                  </a:cubicBezTo>
                  <a:cubicBezTo>
                    <a:pt x="15059" y="16485"/>
                    <a:pt x="12206" y="20923"/>
                    <a:pt x="9987" y="25679"/>
                  </a:cubicBezTo>
                  <a:cubicBezTo>
                    <a:pt x="7450" y="30434"/>
                    <a:pt x="5548" y="35348"/>
                    <a:pt x="3805" y="40262"/>
                  </a:cubicBezTo>
                  <a:cubicBezTo>
                    <a:pt x="3012" y="42798"/>
                    <a:pt x="2220" y="45334"/>
                    <a:pt x="1586" y="47870"/>
                  </a:cubicBezTo>
                  <a:cubicBezTo>
                    <a:pt x="952" y="50406"/>
                    <a:pt x="317" y="52942"/>
                    <a:pt x="0" y="55637"/>
                  </a:cubicBezTo>
                  <a:cubicBezTo>
                    <a:pt x="476" y="54369"/>
                    <a:pt x="793" y="53101"/>
                    <a:pt x="1269" y="51833"/>
                  </a:cubicBezTo>
                  <a:lnTo>
                    <a:pt x="2537" y="48187"/>
                  </a:lnTo>
                  <a:cubicBezTo>
                    <a:pt x="3329" y="45651"/>
                    <a:pt x="4280" y="43273"/>
                    <a:pt x="5231" y="40896"/>
                  </a:cubicBezTo>
                  <a:cubicBezTo>
                    <a:pt x="7292" y="35982"/>
                    <a:pt x="9352" y="31227"/>
                    <a:pt x="11730" y="26630"/>
                  </a:cubicBezTo>
                  <a:cubicBezTo>
                    <a:pt x="13949" y="22033"/>
                    <a:pt x="16485" y="17436"/>
                    <a:pt x="19339" y="12998"/>
                  </a:cubicBezTo>
                  <a:cubicBezTo>
                    <a:pt x="22033" y="8560"/>
                    <a:pt x="25045" y="4280"/>
                    <a:pt x="280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57"/>
            <p:cNvSpPr/>
            <p:nvPr/>
          </p:nvSpPr>
          <p:spPr>
            <a:xfrm>
              <a:off x="3633650" y="2972400"/>
              <a:ext cx="225900" cy="1422650"/>
            </a:xfrm>
            <a:custGeom>
              <a:rect b="b" l="l" r="r" t="t"/>
              <a:pathLst>
                <a:path extrusionOk="0" h="56906" w="9036">
                  <a:moveTo>
                    <a:pt x="1110" y="1"/>
                  </a:moveTo>
                  <a:cubicBezTo>
                    <a:pt x="317" y="4756"/>
                    <a:pt x="0" y="9670"/>
                    <a:pt x="159" y="14425"/>
                  </a:cubicBezTo>
                  <a:cubicBezTo>
                    <a:pt x="159" y="24253"/>
                    <a:pt x="1427" y="33922"/>
                    <a:pt x="4122" y="43274"/>
                  </a:cubicBezTo>
                  <a:cubicBezTo>
                    <a:pt x="4756" y="45652"/>
                    <a:pt x="5390" y="47871"/>
                    <a:pt x="6341" y="50248"/>
                  </a:cubicBezTo>
                  <a:cubicBezTo>
                    <a:pt x="7133" y="52468"/>
                    <a:pt x="7926" y="54687"/>
                    <a:pt x="9035" y="56906"/>
                  </a:cubicBezTo>
                  <a:cubicBezTo>
                    <a:pt x="8718" y="55796"/>
                    <a:pt x="8401" y="54687"/>
                    <a:pt x="8084" y="53419"/>
                  </a:cubicBezTo>
                  <a:lnTo>
                    <a:pt x="7133" y="49931"/>
                  </a:lnTo>
                  <a:cubicBezTo>
                    <a:pt x="6658" y="47554"/>
                    <a:pt x="6024" y="45335"/>
                    <a:pt x="5548" y="42957"/>
                  </a:cubicBezTo>
                  <a:cubicBezTo>
                    <a:pt x="4597" y="38202"/>
                    <a:pt x="3646" y="33446"/>
                    <a:pt x="3012" y="28691"/>
                  </a:cubicBezTo>
                  <a:cubicBezTo>
                    <a:pt x="2378" y="23936"/>
                    <a:pt x="1902" y="19180"/>
                    <a:pt x="1585" y="14425"/>
                  </a:cubicBezTo>
                  <a:cubicBezTo>
                    <a:pt x="1268" y="9670"/>
                    <a:pt x="1110" y="4915"/>
                    <a:pt x="11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s 2">
  <p:cSld name="CUSTOM_7">
    <p:spTree>
      <p:nvGrpSpPr>
        <p:cNvPr id="777" name="Shape 777"/>
        <p:cNvGrpSpPr/>
        <p:nvPr/>
      </p:nvGrpSpPr>
      <p:grpSpPr>
        <a:xfrm>
          <a:off x="0" y="0"/>
          <a:ext cx="0" cy="0"/>
          <a:chOff x="0" y="0"/>
          <a:chExt cx="0" cy="0"/>
        </a:xfrm>
      </p:grpSpPr>
      <p:sp>
        <p:nvSpPr>
          <p:cNvPr id="778" name="Google Shape;778;p58"/>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9" name="Google Shape;779;p58"/>
          <p:cNvGrpSpPr/>
          <p:nvPr/>
        </p:nvGrpSpPr>
        <p:grpSpPr>
          <a:xfrm rot="-8321105">
            <a:off x="7860257" y="-537263"/>
            <a:ext cx="1015298" cy="1951194"/>
            <a:chOff x="2479375" y="241250"/>
            <a:chExt cx="2454400" cy="5089875"/>
          </a:xfrm>
        </p:grpSpPr>
        <p:sp>
          <p:nvSpPr>
            <p:cNvPr id="780" name="Google Shape;780;p58"/>
            <p:cNvSpPr/>
            <p:nvPr/>
          </p:nvSpPr>
          <p:spPr>
            <a:xfrm>
              <a:off x="2479375" y="1065000"/>
              <a:ext cx="1943850" cy="4266125"/>
            </a:xfrm>
            <a:custGeom>
              <a:rect b="b" l="l" r="r" t="t"/>
              <a:pathLst>
                <a:path extrusionOk="0" h="170645" w="77754">
                  <a:moveTo>
                    <a:pt x="75783" y="0"/>
                  </a:moveTo>
                  <a:cubicBezTo>
                    <a:pt x="74757" y="0"/>
                    <a:pt x="73647" y="666"/>
                    <a:pt x="73536" y="1998"/>
                  </a:cubicBezTo>
                  <a:cubicBezTo>
                    <a:pt x="65988" y="61933"/>
                    <a:pt x="55777" y="129859"/>
                    <a:pt x="1836" y="166708"/>
                  </a:cubicBezTo>
                  <a:cubicBezTo>
                    <a:pt x="0" y="167993"/>
                    <a:pt x="1201" y="170644"/>
                    <a:pt x="2927" y="170644"/>
                  </a:cubicBezTo>
                  <a:cubicBezTo>
                    <a:pt x="3288" y="170644"/>
                    <a:pt x="3672" y="170528"/>
                    <a:pt x="4056" y="170260"/>
                  </a:cubicBezTo>
                  <a:lnTo>
                    <a:pt x="4056" y="170038"/>
                  </a:lnTo>
                  <a:cubicBezTo>
                    <a:pt x="59329" y="132523"/>
                    <a:pt x="69984" y="63709"/>
                    <a:pt x="77531" y="1998"/>
                  </a:cubicBezTo>
                  <a:cubicBezTo>
                    <a:pt x="77753" y="666"/>
                    <a:pt x="76810" y="0"/>
                    <a:pt x="7578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58"/>
            <p:cNvSpPr/>
            <p:nvPr/>
          </p:nvSpPr>
          <p:spPr>
            <a:xfrm>
              <a:off x="4179025" y="241250"/>
              <a:ext cx="443975" cy="1395375"/>
            </a:xfrm>
            <a:custGeom>
              <a:rect b="b" l="l" r="r" t="t"/>
              <a:pathLst>
                <a:path extrusionOk="0" h="55815" w="17759">
                  <a:moveTo>
                    <a:pt x="10381" y="1"/>
                  </a:moveTo>
                  <a:cubicBezTo>
                    <a:pt x="8131" y="1"/>
                    <a:pt x="6021" y="1087"/>
                    <a:pt x="4884" y="2983"/>
                  </a:cubicBezTo>
                  <a:cubicBezTo>
                    <a:pt x="3330" y="5203"/>
                    <a:pt x="2664" y="7644"/>
                    <a:pt x="2442" y="10308"/>
                  </a:cubicBezTo>
                  <a:cubicBezTo>
                    <a:pt x="0" y="25403"/>
                    <a:pt x="888" y="40941"/>
                    <a:pt x="4884" y="55814"/>
                  </a:cubicBezTo>
                  <a:lnTo>
                    <a:pt x="13985" y="25403"/>
                  </a:lnTo>
                  <a:cubicBezTo>
                    <a:pt x="15761" y="19187"/>
                    <a:pt x="17759" y="12972"/>
                    <a:pt x="16427" y="6756"/>
                  </a:cubicBezTo>
                  <a:cubicBezTo>
                    <a:pt x="16205" y="3871"/>
                    <a:pt x="14207" y="1207"/>
                    <a:pt x="11543" y="97"/>
                  </a:cubicBezTo>
                  <a:cubicBezTo>
                    <a:pt x="11155" y="32"/>
                    <a:pt x="10766" y="1"/>
                    <a:pt x="103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58"/>
            <p:cNvSpPr/>
            <p:nvPr/>
          </p:nvSpPr>
          <p:spPr>
            <a:xfrm>
              <a:off x="3679550" y="1462325"/>
              <a:ext cx="399600" cy="1189850"/>
            </a:xfrm>
            <a:custGeom>
              <a:rect b="b" l="l" r="r" t="t"/>
              <a:pathLst>
                <a:path extrusionOk="0" h="47594" w="15984">
                  <a:moveTo>
                    <a:pt x="3784" y="1"/>
                  </a:moveTo>
                  <a:cubicBezTo>
                    <a:pt x="3091" y="1"/>
                    <a:pt x="2398" y="179"/>
                    <a:pt x="1777" y="534"/>
                  </a:cubicBezTo>
                  <a:cubicBezTo>
                    <a:pt x="445" y="2088"/>
                    <a:pt x="1" y="3863"/>
                    <a:pt x="445" y="5639"/>
                  </a:cubicBezTo>
                  <a:cubicBezTo>
                    <a:pt x="1777" y="20734"/>
                    <a:pt x="7104" y="35163"/>
                    <a:pt x="15984" y="47594"/>
                  </a:cubicBezTo>
                  <a:cubicBezTo>
                    <a:pt x="15318" y="33609"/>
                    <a:pt x="13098" y="19624"/>
                    <a:pt x="9102" y="6083"/>
                  </a:cubicBezTo>
                  <a:cubicBezTo>
                    <a:pt x="8658" y="4307"/>
                    <a:pt x="7992" y="2754"/>
                    <a:pt x="6660" y="1200"/>
                  </a:cubicBezTo>
                  <a:cubicBezTo>
                    <a:pt x="5861" y="401"/>
                    <a:pt x="4822" y="1"/>
                    <a:pt x="37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58"/>
            <p:cNvSpPr/>
            <p:nvPr/>
          </p:nvSpPr>
          <p:spPr>
            <a:xfrm>
              <a:off x="4123525" y="1803575"/>
              <a:ext cx="810250" cy="1118775"/>
            </a:xfrm>
            <a:custGeom>
              <a:rect b="b" l="l" r="r" t="t"/>
              <a:pathLst>
                <a:path extrusionOk="0" h="44751" w="32410">
                  <a:moveTo>
                    <a:pt x="26344" y="0"/>
                  </a:moveTo>
                  <a:cubicBezTo>
                    <a:pt x="26080" y="0"/>
                    <a:pt x="25807" y="63"/>
                    <a:pt x="25528" y="203"/>
                  </a:cubicBezTo>
                  <a:cubicBezTo>
                    <a:pt x="24640" y="425"/>
                    <a:pt x="24418" y="1534"/>
                    <a:pt x="24196" y="2644"/>
                  </a:cubicBezTo>
                  <a:cubicBezTo>
                    <a:pt x="22642" y="10414"/>
                    <a:pt x="20201" y="17739"/>
                    <a:pt x="16871" y="25064"/>
                  </a:cubicBezTo>
                  <a:cubicBezTo>
                    <a:pt x="13319" y="31946"/>
                    <a:pt x="7548" y="35276"/>
                    <a:pt x="222" y="37939"/>
                  </a:cubicBezTo>
                  <a:lnTo>
                    <a:pt x="0" y="37939"/>
                  </a:lnTo>
                  <a:cubicBezTo>
                    <a:pt x="2573" y="42480"/>
                    <a:pt x="7623" y="44750"/>
                    <a:pt x="12757" y="44750"/>
                  </a:cubicBezTo>
                  <a:cubicBezTo>
                    <a:pt x="15153" y="44750"/>
                    <a:pt x="17567" y="44256"/>
                    <a:pt x="19757" y="43267"/>
                  </a:cubicBezTo>
                  <a:cubicBezTo>
                    <a:pt x="26416" y="39493"/>
                    <a:pt x="30856" y="33056"/>
                    <a:pt x="31744" y="25508"/>
                  </a:cubicBezTo>
                  <a:cubicBezTo>
                    <a:pt x="32410" y="17961"/>
                    <a:pt x="31522" y="10414"/>
                    <a:pt x="29302" y="3310"/>
                  </a:cubicBezTo>
                  <a:cubicBezTo>
                    <a:pt x="28928" y="1813"/>
                    <a:pt x="27764" y="0"/>
                    <a:pt x="263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58"/>
            <p:cNvSpPr/>
            <p:nvPr/>
          </p:nvSpPr>
          <p:spPr>
            <a:xfrm>
              <a:off x="3302200" y="2345350"/>
              <a:ext cx="610475" cy="1031550"/>
            </a:xfrm>
            <a:custGeom>
              <a:rect b="b" l="l" r="r" t="t"/>
              <a:pathLst>
                <a:path extrusionOk="0" h="41262" w="24419">
                  <a:moveTo>
                    <a:pt x="2672" y="1"/>
                  </a:moveTo>
                  <a:cubicBezTo>
                    <a:pt x="2278" y="1"/>
                    <a:pt x="1899" y="88"/>
                    <a:pt x="1554" y="286"/>
                  </a:cubicBezTo>
                  <a:cubicBezTo>
                    <a:pt x="444" y="1396"/>
                    <a:pt x="0" y="2728"/>
                    <a:pt x="222" y="4281"/>
                  </a:cubicBezTo>
                  <a:cubicBezTo>
                    <a:pt x="666" y="15158"/>
                    <a:pt x="4884" y="25592"/>
                    <a:pt x="11987" y="34027"/>
                  </a:cubicBezTo>
                  <a:cubicBezTo>
                    <a:pt x="14669" y="36900"/>
                    <a:pt x="18673" y="41262"/>
                    <a:pt x="22431" y="41262"/>
                  </a:cubicBezTo>
                  <a:cubicBezTo>
                    <a:pt x="23028" y="41262"/>
                    <a:pt x="23618" y="41152"/>
                    <a:pt x="24196" y="40908"/>
                  </a:cubicBezTo>
                  <a:lnTo>
                    <a:pt x="24418" y="41130"/>
                  </a:lnTo>
                  <a:cubicBezTo>
                    <a:pt x="22642" y="26701"/>
                    <a:pt x="16427" y="12939"/>
                    <a:pt x="6660" y="2284"/>
                  </a:cubicBezTo>
                  <a:cubicBezTo>
                    <a:pt x="5624" y="1075"/>
                    <a:pt x="4051" y="1"/>
                    <a:pt x="26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58"/>
            <p:cNvSpPr/>
            <p:nvPr/>
          </p:nvSpPr>
          <p:spPr>
            <a:xfrm>
              <a:off x="3651825" y="3385450"/>
              <a:ext cx="982275" cy="684600"/>
            </a:xfrm>
            <a:custGeom>
              <a:rect b="b" l="l" r="r" t="t"/>
              <a:pathLst>
                <a:path extrusionOk="0" h="27384" w="39291">
                  <a:moveTo>
                    <a:pt x="0" y="23278"/>
                  </a:moveTo>
                  <a:lnTo>
                    <a:pt x="0" y="23500"/>
                  </a:lnTo>
                  <a:cubicBezTo>
                    <a:pt x="39" y="23451"/>
                    <a:pt x="77" y="23402"/>
                    <a:pt x="116" y="23353"/>
                  </a:cubicBezTo>
                  <a:lnTo>
                    <a:pt x="116" y="23353"/>
                  </a:lnTo>
                  <a:cubicBezTo>
                    <a:pt x="77" y="23328"/>
                    <a:pt x="39" y="23303"/>
                    <a:pt x="0" y="23278"/>
                  </a:cubicBezTo>
                  <a:close/>
                  <a:moveTo>
                    <a:pt x="33289" y="0"/>
                  </a:moveTo>
                  <a:cubicBezTo>
                    <a:pt x="32780" y="0"/>
                    <a:pt x="32262" y="63"/>
                    <a:pt x="31743" y="192"/>
                  </a:cubicBezTo>
                  <a:cubicBezTo>
                    <a:pt x="29080" y="858"/>
                    <a:pt x="26860" y="1968"/>
                    <a:pt x="24862" y="3522"/>
                  </a:cubicBezTo>
                  <a:cubicBezTo>
                    <a:pt x="16477" y="9479"/>
                    <a:pt x="6557" y="15218"/>
                    <a:pt x="116" y="23353"/>
                  </a:cubicBezTo>
                  <a:lnTo>
                    <a:pt x="116" y="23353"/>
                  </a:lnTo>
                  <a:cubicBezTo>
                    <a:pt x="4431" y="26109"/>
                    <a:pt x="9176" y="27384"/>
                    <a:pt x="13832" y="27384"/>
                  </a:cubicBezTo>
                  <a:cubicBezTo>
                    <a:pt x="24732" y="27384"/>
                    <a:pt x="35145" y="20396"/>
                    <a:pt x="38403" y="9071"/>
                  </a:cubicBezTo>
                  <a:cubicBezTo>
                    <a:pt x="39291" y="7074"/>
                    <a:pt x="39291" y="4854"/>
                    <a:pt x="38403" y="2856"/>
                  </a:cubicBezTo>
                  <a:cubicBezTo>
                    <a:pt x="37330" y="1068"/>
                    <a:pt x="35393" y="0"/>
                    <a:pt x="3328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6" name="Google Shape;786;p58"/>
          <p:cNvGrpSpPr/>
          <p:nvPr/>
        </p:nvGrpSpPr>
        <p:grpSpPr>
          <a:xfrm flipH="1" rot="2437324">
            <a:off x="568326" y="4113654"/>
            <a:ext cx="848513" cy="1559203"/>
            <a:chOff x="2344925" y="238125"/>
            <a:chExt cx="2835925" cy="5038075"/>
          </a:xfrm>
        </p:grpSpPr>
        <p:sp>
          <p:nvSpPr>
            <p:cNvPr id="787" name="Google Shape;787;p58"/>
            <p:cNvSpPr/>
            <p:nvPr/>
          </p:nvSpPr>
          <p:spPr>
            <a:xfrm>
              <a:off x="3229250" y="894250"/>
              <a:ext cx="1951600" cy="4381950"/>
            </a:xfrm>
            <a:custGeom>
              <a:rect b="b" l="l" r="r" t="t"/>
              <a:pathLst>
                <a:path extrusionOk="0" h="175278" w="78064">
                  <a:moveTo>
                    <a:pt x="3060" y="1"/>
                  </a:moveTo>
                  <a:cubicBezTo>
                    <a:pt x="1611" y="1"/>
                    <a:pt x="0" y="1239"/>
                    <a:pt x="321" y="3056"/>
                  </a:cubicBezTo>
                  <a:cubicBezTo>
                    <a:pt x="9378" y="65389"/>
                    <a:pt x="34240" y="124347"/>
                    <a:pt x="72420" y="174248"/>
                  </a:cubicBezTo>
                  <a:cubicBezTo>
                    <a:pt x="72992" y="174976"/>
                    <a:pt x="73762" y="175278"/>
                    <a:pt x="74516" y="175278"/>
                  </a:cubicBezTo>
                  <a:cubicBezTo>
                    <a:pt x="76337" y="175278"/>
                    <a:pt x="78063" y="173520"/>
                    <a:pt x="76682" y="171762"/>
                  </a:cubicBezTo>
                  <a:cubicBezTo>
                    <a:pt x="38679" y="122216"/>
                    <a:pt x="13995" y="63613"/>
                    <a:pt x="5116" y="1813"/>
                  </a:cubicBezTo>
                  <a:cubicBezTo>
                    <a:pt x="4904" y="541"/>
                    <a:pt x="4017" y="1"/>
                    <a:pt x="30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58"/>
            <p:cNvSpPr/>
            <p:nvPr/>
          </p:nvSpPr>
          <p:spPr>
            <a:xfrm>
              <a:off x="3725750" y="1130175"/>
              <a:ext cx="537075" cy="1889050"/>
            </a:xfrm>
            <a:custGeom>
              <a:rect b="b" l="l" r="r" t="t"/>
              <a:pathLst>
                <a:path extrusionOk="0" h="75562" w="21483">
                  <a:moveTo>
                    <a:pt x="6029" y="1"/>
                  </a:moveTo>
                  <a:cubicBezTo>
                    <a:pt x="4299" y="1"/>
                    <a:pt x="2625" y="1787"/>
                    <a:pt x="3725" y="3742"/>
                  </a:cubicBezTo>
                  <a:cubicBezTo>
                    <a:pt x="16156" y="25052"/>
                    <a:pt x="15268" y="51690"/>
                    <a:pt x="1239" y="71934"/>
                  </a:cubicBezTo>
                  <a:cubicBezTo>
                    <a:pt x="1" y="73791"/>
                    <a:pt x="1697" y="75562"/>
                    <a:pt x="3439" y="75562"/>
                  </a:cubicBezTo>
                  <a:cubicBezTo>
                    <a:pt x="4197" y="75562"/>
                    <a:pt x="4963" y="75227"/>
                    <a:pt x="5501" y="74421"/>
                  </a:cubicBezTo>
                  <a:cubicBezTo>
                    <a:pt x="20418" y="52578"/>
                    <a:pt x="21483" y="23986"/>
                    <a:pt x="8164" y="1256"/>
                  </a:cubicBezTo>
                  <a:cubicBezTo>
                    <a:pt x="7610" y="369"/>
                    <a:pt x="6813" y="1"/>
                    <a:pt x="60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58"/>
            <p:cNvSpPr/>
            <p:nvPr/>
          </p:nvSpPr>
          <p:spPr>
            <a:xfrm>
              <a:off x="2671225" y="1283650"/>
              <a:ext cx="912350" cy="867975"/>
            </a:xfrm>
            <a:custGeom>
              <a:rect b="b" l="l" r="r" t="t"/>
              <a:pathLst>
                <a:path extrusionOk="0" h="34719" w="36494">
                  <a:moveTo>
                    <a:pt x="2442" y="0"/>
                  </a:moveTo>
                  <a:cubicBezTo>
                    <a:pt x="1199" y="0"/>
                    <a:pt x="0" y="799"/>
                    <a:pt x="89" y="2398"/>
                  </a:cubicBezTo>
                  <a:cubicBezTo>
                    <a:pt x="1155" y="20156"/>
                    <a:pt x="15539" y="34008"/>
                    <a:pt x="33297" y="34718"/>
                  </a:cubicBezTo>
                  <a:cubicBezTo>
                    <a:pt x="36494" y="34718"/>
                    <a:pt x="36494" y="29746"/>
                    <a:pt x="33297" y="29746"/>
                  </a:cubicBezTo>
                  <a:lnTo>
                    <a:pt x="33475" y="29746"/>
                  </a:lnTo>
                  <a:cubicBezTo>
                    <a:pt x="18380" y="29213"/>
                    <a:pt x="6127" y="17315"/>
                    <a:pt x="5062" y="2398"/>
                  </a:cubicBezTo>
                  <a:cubicBezTo>
                    <a:pt x="4973" y="799"/>
                    <a:pt x="3685" y="0"/>
                    <a:pt x="24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58"/>
            <p:cNvSpPr/>
            <p:nvPr/>
          </p:nvSpPr>
          <p:spPr>
            <a:xfrm>
              <a:off x="4036475" y="1612175"/>
              <a:ext cx="501625" cy="613000"/>
            </a:xfrm>
            <a:custGeom>
              <a:rect b="b" l="l" r="r" t="t"/>
              <a:pathLst>
                <a:path extrusionOk="0" h="24520" w="20065">
                  <a:moveTo>
                    <a:pt x="17667" y="0"/>
                  </a:moveTo>
                  <a:cubicBezTo>
                    <a:pt x="16424" y="0"/>
                    <a:pt x="15092" y="800"/>
                    <a:pt x="14914" y="2398"/>
                  </a:cubicBezTo>
                  <a:cubicBezTo>
                    <a:pt x="14236" y="9178"/>
                    <a:pt x="12587" y="19518"/>
                    <a:pt x="4254" y="19518"/>
                  </a:cubicBezTo>
                  <a:cubicBezTo>
                    <a:pt x="3857" y="19518"/>
                    <a:pt x="3444" y="19494"/>
                    <a:pt x="3016" y="19446"/>
                  </a:cubicBezTo>
                  <a:cubicBezTo>
                    <a:pt x="2912" y="19434"/>
                    <a:pt x="2812" y="19428"/>
                    <a:pt x="2715" y="19428"/>
                  </a:cubicBezTo>
                  <a:cubicBezTo>
                    <a:pt x="1" y="19428"/>
                    <a:pt x="101" y="24075"/>
                    <a:pt x="3016" y="24418"/>
                  </a:cubicBezTo>
                  <a:cubicBezTo>
                    <a:pt x="3621" y="24487"/>
                    <a:pt x="4205" y="24520"/>
                    <a:pt x="4768" y="24520"/>
                  </a:cubicBezTo>
                  <a:cubicBezTo>
                    <a:pt x="15943" y="24520"/>
                    <a:pt x="19041" y="11527"/>
                    <a:pt x="19887" y="2398"/>
                  </a:cubicBezTo>
                  <a:cubicBezTo>
                    <a:pt x="20064" y="800"/>
                    <a:pt x="18910" y="0"/>
                    <a:pt x="176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58"/>
            <p:cNvSpPr/>
            <p:nvPr/>
          </p:nvSpPr>
          <p:spPr>
            <a:xfrm>
              <a:off x="2945150" y="3149525"/>
              <a:ext cx="1256650" cy="598200"/>
            </a:xfrm>
            <a:custGeom>
              <a:rect b="b" l="l" r="r" t="t"/>
              <a:pathLst>
                <a:path extrusionOk="0" h="23928" w="50266">
                  <a:moveTo>
                    <a:pt x="3682" y="1"/>
                  </a:moveTo>
                  <a:cubicBezTo>
                    <a:pt x="1675" y="1"/>
                    <a:pt x="0" y="2521"/>
                    <a:pt x="1918" y="4302"/>
                  </a:cubicBezTo>
                  <a:lnTo>
                    <a:pt x="1918" y="4479"/>
                  </a:lnTo>
                  <a:cubicBezTo>
                    <a:pt x="11480" y="14041"/>
                    <a:pt x="22880" y="23927"/>
                    <a:pt x="36119" y="23927"/>
                  </a:cubicBezTo>
                  <a:cubicBezTo>
                    <a:pt x="39845" y="23927"/>
                    <a:pt x="43717" y="23144"/>
                    <a:pt x="47735" y="21350"/>
                  </a:cubicBezTo>
                  <a:cubicBezTo>
                    <a:pt x="50265" y="20243"/>
                    <a:pt x="48570" y="16741"/>
                    <a:pt x="46036" y="16741"/>
                  </a:cubicBezTo>
                  <a:cubicBezTo>
                    <a:pt x="45725" y="16741"/>
                    <a:pt x="45401" y="16794"/>
                    <a:pt x="45071" y="16910"/>
                  </a:cubicBezTo>
                  <a:cubicBezTo>
                    <a:pt x="41892" y="18339"/>
                    <a:pt x="38806" y="18963"/>
                    <a:pt x="35821" y="18963"/>
                  </a:cubicBezTo>
                  <a:cubicBezTo>
                    <a:pt x="23966" y="18963"/>
                    <a:pt x="13698" y="9120"/>
                    <a:pt x="5470" y="750"/>
                  </a:cubicBezTo>
                  <a:cubicBezTo>
                    <a:pt x="4901" y="222"/>
                    <a:pt x="4277" y="1"/>
                    <a:pt x="36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58"/>
            <p:cNvSpPr/>
            <p:nvPr/>
          </p:nvSpPr>
          <p:spPr>
            <a:xfrm>
              <a:off x="2899850" y="238125"/>
              <a:ext cx="754775" cy="759175"/>
            </a:xfrm>
            <a:custGeom>
              <a:rect b="b" l="l" r="r" t="t"/>
              <a:pathLst>
                <a:path extrusionOk="0" h="30367" w="30191">
                  <a:moveTo>
                    <a:pt x="15096" y="0"/>
                  </a:moveTo>
                  <a:cubicBezTo>
                    <a:pt x="6749" y="0"/>
                    <a:pt x="1" y="6748"/>
                    <a:pt x="1" y="15095"/>
                  </a:cubicBezTo>
                  <a:cubicBezTo>
                    <a:pt x="1" y="23441"/>
                    <a:pt x="6749" y="30367"/>
                    <a:pt x="15096" y="30367"/>
                  </a:cubicBezTo>
                  <a:cubicBezTo>
                    <a:pt x="23442" y="30367"/>
                    <a:pt x="30190" y="23441"/>
                    <a:pt x="30190" y="15095"/>
                  </a:cubicBezTo>
                  <a:cubicBezTo>
                    <a:pt x="30190" y="6748"/>
                    <a:pt x="23442" y="0"/>
                    <a:pt x="1509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58"/>
            <p:cNvSpPr/>
            <p:nvPr/>
          </p:nvSpPr>
          <p:spPr>
            <a:xfrm>
              <a:off x="2571325" y="2706550"/>
              <a:ext cx="723675" cy="723675"/>
            </a:xfrm>
            <a:custGeom>
              <a:rect b="b" l="l" r="r" t="t"/>
              <a:pathLst>
                <a:path extrusionOk="0" h="28947" w="28947">
                  <a:moveTo>
                    <a:pt x="14563" y="0"/>
                  </a:moveTo>
                  <a:cubicBezTo>
                    <a:pt x="6571" y="0"/>
                    <a:pt x="1" y="6393"/>
                    <a:pt x="1" y="14562"/>
                  </a:cubicBezTo>
                  <a:cubicBezTo>
                    <a:pt x="1" y="22553"/>
                    <a:pt x="6571" y="28946"/>
                    <a:pt x="14563" y="28946"/>
                  </a:cubicBezTo>
                  <a:cubicBezTo>
                    <a:pt x="22554" y="28946"/>
                    <a:pt x="28947" y="22553"/>
                    <a:pt x="28947" y="14562"/>
                  </a:cubicBezTo>
                  <a:cubicBezTo>
                    <a:pt x="28947" y="6393"/>
                    <a:pt x="22554" y="0"/>
                    <a:pt x="145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58"/>
            <p:cNvSpPr/>
            <p:nvPr/>
          </p:nvSpPr>
          <p:spPr>
            <a:xfrm>
              <a:off x="4364925" y="1343575"/>
              <a:ext cx="483925" cy="483950"/>
            </a:xfrm>
            <a:custGeom>
              <a:rect b="b" l="l" r="r" t="t"/>
              <a:pathLst>
                <a:path extrusionOk="0" h="19358" w="19357">
                  <a:moveTo>
                    <a:pt x="9590" y="1"/>
                  </a:moveTo>
                  <a:cubicBezTo>
                    <a:pt x="4262" y="1"/>
                    <a:pt x="0" y="4263"/>
                    <a:pt x="0" y="9590"/>
                  </a:cubicBezTo>
                  <a:cubicBezTo>
                    <a:pt x="0" y="14918"/>
                    <a:pt x="4262" y="19357"/>
                    <a:pt x="9590" y="19357"/>
                  </a:cubicBezTo>
                  <a:cubicBezTo>
                    <a:pt x="14917" y="19357"/>
                    <a:pt x="19357" y="14918"/>
                    <a:pt x="19357" y="9590"/>
                  </a:cubicBezTo>
                  <a:cubicBezTo>
                    <a:pt x="19357" y="4263"/>
                    <a:pt x="14917" y="1"/>
                    <a:pt x="959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58"/>
            <p:cNvSpPr/>
            <p:nvPr/>
          </p:nvSpPr>
          <p:spPr>
            <a:xfrm>
              <a:off x="2344925" y="992850"/>
              <a:ext cx="563850" cy="563850"/>
            </a:xfrm>
            <a:custGeom>
              <a:rect b="b" l="l" r="r" t="t"/>
              <a:pathLst>
                <a:path extrusionOk="0" h="22554" w="22554">
                  <a:moveTo>
                    <a:pt x="11188" y="0"/>
                  </a:moveTo>
                  <a:cubicBezTo>
                    <a:pt x="4972" y="0"/>
                    <a:pt x="0" y="5150"/>
                    <a:pt x="0" y="11366"/>
                  </a:cubicBezTo>
                  <a:cubicBezTo>
                    <a:pt x="0" y="17581"/>
                    <a:pt x="4972" y="22554"/>
                    <a:pt x="11188" y="22554"/>
                  </a:cubicBezTo>
                  <a:cubicBezTo>
                    <a:pt x="17581" y="22554"/>
                    <a:pt x="22553" y="17581"/>
                    <a:pt x="22553" y="11366"/>
                  </a:cubicBezTo>
                  <a:cubicBezTo>
                    <a:pt x="22553" y="5150"/>
                    <a:pt x="17581" y="0"/>
                    <a:pt x="1118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58"/>
            <p:cNvSpPr/>
            <p:nvPr/>
          </p:nvSpPr>
          <p:spPr>
            <a:xfrm>
              <a:off x="3685675" y="992850"/>
              <a:ext cx="426225" cy="430675"/>
            </a:xfrm>
            <a:custGeom>
              <a:rect b="b" l="l" r="r" t="t"/>
              <a:pathLst>
                <a:path extrusionOk="0" h="17227" w="17049">
                  <a:moveTo>
                    <a:pt x="8524" y="0"/>
                  </a:moveTo>
                  <a:cubicBezTo>
                    <a:pt x="3907" y="0"/>
                    <a:pt x="0" y="3907"/>
                    <a:pt x="0" y="8702"/>
                  </a:cubicBezTo>
                  <a:cubicBezTo>
                    <a:pt x="0" y="13319"/>
                    <a:pt x="3907" y="17226"/>
                    <a:pt x="8524" y="17226"/>
                  </a:cubicBezTo>
                  <a:cubicBezTo>
                    <a:pt x="13319" y="17226"/>
                    <a:pt x="17048" y="13319"/>
                    <a:pt x="17048" y="8702"/>
                  </a:cubicBezTo>
                  <a:cubicBezTo>
                    <a:pt x="17048" y="3907"/>
                    <a:pt x="13319" y="0"/>
                    <a:pt x="85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7" name="Google Shape;797;p58"/>
          <p:cNvSpPr txBox="1"/>
          <p:nvPr>
            <p:ph type="title"/>
          </p:nvPr>
        </p:nvSpPr>
        <p:spPr>
          <a:xfrm>
            <a:off x="720000" y="445025"/>
            <a:ext cx="2438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atin typeface="Montserrat"/>
                <a:ea typeface="Montserrat"/>
                <a:cs typeface="Montserrat"/>
                <a:sym typeface="Montserrat"/>
              </a:defRPr>
            </a:lvl2pPr>
            <a:lvl3pPr lvl="2" algn="l">
              <a:lnSpc>
                <a:spcPct val="100000"/>
              </a:lnSpc>
              <a:spcBef>
                <a:spcPts val="0"/>
              </a:spcBef>
              <a:spcAft>
                <a:spcPts val="0"/>
              </a:spcAft>
              <a:buSzPts val="3000"/>
              <a:buNone/>
              <a:defRPr>
                <a:latin typeface="Montserrat"/>
                <a:ea typeface="Montserrat"/>
                <a:cs typeface="Montserrat"/>
                <a:sym typeface="Montserrat"/>
              </a:defRPr>
            </a:lvl3pPr>
            <a:lvl4pPr lvl="3" algn="l">
              <a:lnSpc>
                <a:spcPct val="100000"/>
              </a:lnSpc>
              <a:spcBef>
                <a:spcPts val="0"/>
              </a:spcBef>
              <a:spcAft>
                <a:spcPts val="0"/>
              </a:spcAft>
              <a:buSzPts val="3000"/>
              <a:buNone/>
              <a:defRPr>
                <a:latin typeface="Montserrat"/>
                <a:ea typeface="Montserrat"/>
                <a:cs typeface="Montserrat"/>
                <a:sym typeface="Montserrat"/>
              </a:defRPr>
            </a:lvl4pPr>
            <a:lvl5pPr lvl="4" algn="l">
              <a:lnSpc>
                <a:spcPct val="100000"/>
              </a:lnSpc>
              <a:spcBef>
                <a:spcPts val="0"/>
              </a:spcBef>
              <a:spcAft>
                <a:spcPts val="0"/>
              </a:spcAft>
              <a:buSzPts val="3000"/>
              <a:buNone/>
              <a:defRPr>
                <a:latin typeface="Montserrat"/>
                <a:ea typeface="Montserrat"/>
                <a:cs typeface="Montserrat"/>
                <a:sym typeface="Montserrat"/>
              </a:defRPr>
            </a:lvl5pPr>
            <a:lvl6pPr lvl="5" algn="l">
              <a:lnSpc>
                <a:spcPct val="100000"/>
              </a:lnSpc>
              <a:spcBef>
                <a:spcPts val="0"/>
              </a:spcBef>
              <a:spcAft>
                <a:spcPts val="0"/>
              </a:spcAft>
              <a:buSzPts val="3000"/>
              <a:buNone/>
              <a:defRPr>
                <a:latin typeface="Montserrat"/>
                <a:ea typeface="Montserrat"/>
                <a:cs typeface="Montserrat"/>
                <a:sym typeface="Montserrat"/>
              </a:defRPr>
            </a:lvl6pPr>
            <a:lvl7pPr lvl="6" algn="l">
              <a:lnSpc>
                <a:spcPct val="100000"/>
              </a:lnSpc>
              <a:spcBef>
                <a:spcPts val="0"/>
              </a:spcBef>
              <a:spcAft>
                <a:spcPts val="0"/>
              </a:spcAft>
              <a:buSzPts val="3000"/>
              <a:buNone/>
              <a:defRPr>
                <a:latin typeface="Montserrat"/>
                <a:ea typeface="Montserrat"/>
                <a:cs typeface="Montserrat"/>
                <a:sym typeface="Montserrat"/>
              </a:defRPr>
            </a:lvl7pPr>
            <a:lvl8pPr lvl="7" algn="l">
              <a:lnSpc>
                <a:spcPct val="100000"/>
              </a:lnSpc>
              <a:spcBef>
                <a:spcPts val="0"/>
              </a:spcBef>
              <a:spcAft>
                <a:spcPts val="0"/>
              </a:spcAft>
              <a:buSzPts val="3000"/>
              <a:buNone/>
              <a:defRPr>
                <a:latin typeface="Montserrat"/>
                <a:ea typeface="Montserrat"/>
                <a:cs typeface="Montserrat"/>
                <a:sym typeface="Montserrat"/>
              </a:defRPr>
            </a:lvl8pPr>
            <a:lvl9pPr lvl="8" algn="l">
              <a:lnSpc>
                <a:spcPct val="100000"/>
              </a:lnSpc>
              <a:spcBef>
                <a:spcPts val="0"/>
              </a:spcBef>
              <a:spcAft>
                <a:spcPts val="0"/>
              </a:spcAft>
              <a:buSzPts val="3000"/>
              <a:buNone/>
              <a:defRPr>
                <a:latin typeface="Montserrat"/>
                <a:ea typeface="Montserrat"/>
                <a:cs typeface="Montserrat"/>
                <a:sym typeface="Montserrat"/>
              </a:defRPr>
            </a:lvl9pPr>
          </a:lstStyle>
          <a:p/>
        </p:txBody>
      </p:sp>
      <p:sp>
        <p:nvSpPr>
          <p:cNvPr id="798" name="Google Shape;798;p58"/>
          <p:cNvSpPr txBox="1"/>
          <p:nvPr>
            <p:ph idx="1" type="subTitle"/>
          </p:nvPr>
        </p:nvSpPr>
        <p:spPr>
          <a:xfrm>
            <a:off x="1692188" y="3267550"/>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9" name="Google Shape;799;p58"/>
          <p:cNvSpPr txBox="1"/>
          <p:nvPr>
            <p:ph idx="2" type="subTitle"/>
          </p:nvPr>
        </p:nvSpPr>
        <p:spPr>
          <a:xfrm>
            <a:off x="1692188" y="3589400"/>
            <a:ext cx="24384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0" name="Google Shape;800;p58"/>
          <p:cNvSpPr txBox="1"/>
          <p:nvPr>
            <p:ph idx="3" type="subTitle"/>
          </p:nvPr>
        </p:nvSpPr>
        <p:spPr>
          <a:xfrm>
            <a:off x="5027538" y="3267550"/>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1" name="Google Shape;801;p58"/>
          <p:cNvSpPr txBox="1"/>
          <p:nvPr>
            <p:ph idx="4" type="subTitle"/>
          </p:nvPr>
        </p:nvSpPr>
        <p:spPr>
          <a:xfrm>
            <a:off x="5027538" y="3589400"/>
            <a:ext cx="24384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802" name="Google Shape;802;p58"/>
          <p:cNvGrpSpPr/>
          <p:nvPr/>
        </p:nvGrpSpPr>
        <p:grpSpPr>
          <a:xfrm rot="10800000">
            <a:off x="8088545" y="-60070"/>
            <a:ext cx="1454038" cy="1426769"/>
            <a:chOff x="1124025" y="238125"/>
            <a:chExt cx="5272075" cy="5173200"/>
          </a:xfrm>
        </p:grpSpPr>
        <p:sp>
          <p:nvSpPr>
            <p:cNvPr id="803" name="Google Shape;803;p58"/>
            <p:cNvSpPr/>
            <p:nvPr/>
          </p:nvSpPr>
          <p:spPr>
            <a:xfrm>
              <a:off x="1124025" y="238125"/>
              <a:ext cx="5272075" cy="5173200"/>
            </a:xfrm>
            <a:custGeom>
              <a:rect b="b" l="l" r="r" t="t"/>
              <a:pathLst>
                <a:path extrusionOk="0" h="206928" w="210883">
                  <a:moveTo>
                    <a:pt x="210882" y="0"/>
                  </a:moveTo>
                  <a:cubicBezTo>
                    <a:pt x="160492" y="29523"/>
                    <a:pt x="89459" y="1332"/>
                    <a:pt x="42177" y="35295"/>
                  </a:cubicBezTo>
                  <a:cubicBezTo>
                    <a:pt x="20422" y="50834"/>
                    <a:pt x="8214" y="77249"/>
                    <a:pt x="4218" y="103665"/>
                  </a:cubicBezTo>
                  <a:cubicBezTo>
                    <a:pt x="0" y="130081"/>
                    <a:pt x="5550" y="160270"/>
                    <a:pt x="8436" y="186908"/>
                  </a:cubicBezTo>
                  <a:cubicBezTo>
                    <a:pt x="24825" y="200456"/>
                    <a:pt x="46633" y="206927"/>
                    <a:pt x="68751" y="206927"/>
                  </a:cubicBezTo>
                  <a:cubicBezTo>
                    <a:pt x="98457" y="206927"/>
                    <a:pt x="128723" y="195253"/>
                    <a:pt x="147174" y="173367"/>
                  </a:cubicBezTo>
                  <a:cubicBezTo>
                    <a:pt x="187352" y="125863"/>
                    <a:pt x="174477" y="50390"/>
                    <a:pt x="21088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58"/>
            <p:cNvSpPr/>
            <p:nvPr/>
          </p:nvSpPr>
          <p:spPr>
            <a:xfrm>
              <a:off x="1490275" y="892950"/>
              <a:ext cx="4456300" cy="4040075"/>
            </a:xfrm>
            <a:custGeom>
              <a:rect b="b" l="l" r="r" t="t"/>
              <a:pathLst>
                <a:path extrusionOk="0" h="161603" w="178252">
                  <a:moveTo>
                    <a:pt x="178252" y="1"/>
                  </a:moveTo>
                  <a:cubicBezTo>
                    <a:pt x="157163" y="3108"/>
                    <a:pt x="136963" y="9546"/>
                    <a:pt x="117873" y="18869"/>
                  </a:cubicBezTo>
                  <a:cubicBezTo>
                    <a:pt x="79692" y="37738"/>
                    <a:pt x="47283" y="67039"/>
                    <a:pt x="24863" y="103444"/>
                  </a:cubicBezTo>
                  <a:cubicBezTo>
                    <a:pt x="13542" y="121424"/>
                    <a:pt x="5107" y="140959"/>
                    <a:pt x="1" y="161603"/>
                  </a:cubicBezTo>
                  <a:cubicBezTo>
                    <a:pt x="29080" y="81690"/>
                    <a:pt x="95675" y="21089"/>
                    <a:pt x="178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58"/>
            <p:cNvSpPr/>
            <p:nvPr/>
          </p:nvSpPr>
          <p:spPr>
            <a:xfrm>
              <a:off x="2827725" y="726475"/>
              <a:ext cx="527225" cy="1698175"/>
            </a:xfrm>
            <a:custGeom>
              <a:rect b="b" l="l" r="r" t="t"/>
              <a:pathLst>
                <a:path extrusionOk="0" h="67927" w="21089">
                  <a:moveTo>
                    <a:pt x="20867" y="0"/>
                  </a:moveTo>
                  <a:cubicBezTo>
                    <a:pt x="12209" y="8658"/>
                    <a:pt x="5772" y="19535"/>
                    <a:pt x="2664" y="31522"/>
                  </a:cubicBezTo>
                  <a:cubicBezTo>
                    <a:pt x="888" y="37515"/>
                    <a:pt x="0" y="43509"/>
                    <a:pt x="222" y="49946"/>
                  </a:cubicBezTo>
                  <a:cubicBezTo>
                    <a:pt x="444" y="55940"/>
                    <a:pt x="1554" y="62155"/>
                    <a:pt x="3996" y="67926"/>
                  </a:cubicBezTo>
                  <a:lnTo>
                    <a:pt x="4218" y="67926"/>
                  </a:lnTo>
                  <a:cubicBezTo>
                    <a:pt x="3330" y="61933"/>
                    <a:pt x="2886" y="55940"/>
                    <a:pt x="2886" y="49946"/>
                  </a:cubicBezTo>
                  <a:cubicBezTo>
                    <a:pt x="3108" y="43953"/>
                    <a:pt x="3552" y="37959"/>
                    <a:pt x="4884" y="32188"/>
                  </a:cubicBezTo>
                  <a:cubicBezTo>
                    <a:pt x="7326" y="20201"/>
                    <a:pt x="13097" y="9102"/>
                    <a:pt x="210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58"/>
            <p:cNvSpPr/>
            <p:nvPr/>
          </p:nvSpPr>
          <p:spPr>
            <a:xfrm>
              <a:off x="3443725" y="726475"/>
              <a:ext cx="505025" cy="1237575"/>
            </a:xfrm>
            <a:custGeom>
              <a:rect b="b" l="l" r="r" t="t"/>
              <a:pathLst>
                <a:path extrusionOk="0" h="49503" w="20201">
                  <a:moveTo>
                    <a:pt x="19979" y="0"/>
                  </a:moveTo>
                  <a:cubicBezTo>
                    <a:pt x="13319" y="6216"/>
                    <a:pt x="7992" y="13763"/>
                    <a:pt x="4440" y="22198"/>
                  </a:cubicBezTo>
                  <a:cubicBezTo>
                    <a:pt x="2664" y="26416"/>
                    <a:pt x="1332" y="30856"/>
                    <a:pt x="666" y="35517"/>
                  </a:cubicBezTo>
                  <a:cubicBezTo>
                    <a:pt x="0" y="40179"/>
                    <a:pt x="0" y="44840"/>
                    <a:pt x="888" y="49502"/>
                  </a:cubicBezTo>
                  <a:lnTo>
                    <a:pt x="1332" y="49280"/>
                  </a:lnTo>
                  <a:cubicBezTo>
                    <a:pt x="1776" y="44840"/>
                    <a:pt x="2442" y="40401"/>
                    <a:pt x="3330" y="35961"/>
                  </a:cubicBezTo>
                  <a:cubicBezTo>
                    <a:pt x="4218" y="31744"/>
                    <a:pt x="5328" y="27304"/>
                    <a:pt x="6660" y="23308"/>
                  </a:cubicBezTo>
                  <a:cubicBezTo>
                    <a:pt x="9545" y="14651"/>
                    <a:pt x="14207" y="6882"/>
                    <a:pt x="2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58"/>
            <p:cNvSpPr/>
            <p:nvPr/>
          </p:nvSpPr>
          <p:spPr>
            <a:xfrm>
              <a:off x="2233925" y="931800"/>
              <a:ext cx="382950" cy="1970100"/>
            </a:xfrm>
            <a:custGeom>
              <a:rect b="b" l="l" r="r" t="t"/>
              <a:pathLst>
                <a:path extrusionOk="0" h="78804" w="15318">
                  <a:moveTo>
                    <a:pt x="15095" y="1"/>
                  </a:moveTo>
                  <a:cubicBezTo>
                    <a:pt x="6660" y="11322"/>
                    <a:pt x="1776" y="24641"/>
                    <a:pt x="666" y="38625"/>
                  </a:cubicBezTo>
                  <a:cubicBezTo>
                    <a:pt x="0" y="45729"/>
                    <a:pt x="444" y="52610"/>
                    <a:pt x="1998" y="59492"/>
                  </a:cubicBezTo>
                  <a:cubicBezTo>
                    <a:pt x="3552" y="66373"/>
                    <a:pt x="6216" y="72810"/>
                    <a:pt x="10212" y="78804"/>
                  </a:cubicBezTo>
                  <a:lnTo>
                    <a:pt x="10434" y="78804"/>
                  </a:lnTo>
                  <a:cubicBezTo>
                    <a:pt x="7770" y="72366"/>
                    <a:pt x="5994" y="65707"/>
                    <a:pt x="4662" y="59048"/>
                  </a:cubicBezTo>
                  <a:cubicBezTo>
                    <a:pt x="3330" y="52388"/>
                    <a:pt x="2886" y="45729"/>
                    <a:pt x="2886" y="38847"/>
                  </a:cubicBezTo>
                  <a:cubicBezTo>
                    <a:pt x="3552" y="25084"/>
                    <a:pt x="7770" y="11766"/>
                    <a:pt x="15317" y="223"/>
                  </a:cubicBezTo>
                  <a:lnTo>
                    <a:pt x="150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58"/>
            <p:cNvSpPr/>
            <p:nvPr/>
          </p:nvSpPr>
          <p:spPr>
            <a:xfrm>
              <a:off x="1667875" y="1442350"/>
              <a:ext cx="366300" cy="2003400"/>
            </a:xfrm>
            <a:custGeom>
              <a:rect b="b" l="l" r="r" t="t"/>
              <a:pathLst>
                <a:path extrusionOk="0" h="80136" w="14652">
                  <a:moveTo>
                    <a:pt x="9324" y="1"/>
                  </a:moveTo>
                  <a:cubicBezTo>
                    <a:pt x="2886" y="12654"/>
                    <a:pt x="0" y="26639"/>
                    <a:pt x="666" y="40845"/>
                  </a:cubicBezTo>
                  <a:cubicBezTo>
                    <a:pt x="888" y="47949"/>
                    <a:pt x="2220" y="54830"/>
                    <a:pt x="4440" y="61712"/>
                  </a:cubicBezTo>
                  <a:cubicBezTo>
                    <a:pt x="6660" y="68371"/>
                    <a:pt x="9990" y="74586"/>
                    <a:pt x="14429" y="80136"/>
                  </a:cubicBezTo>
                  <a:lnTo>
                    <a:pt x="14651" y="80136"/>
                  </a:lnTo>
                  <a:cubicBezTo>
                    <a:pt x="11543" y="73921"/>
                    <a:pt x="8880" y="67483"/>
                    <a:pt x="7104" y="60824"/>
                  </a:cubicBezTo>
                  <a:cubicBezTo>
                    <a:pt x="5106" y="54164"/>
                    <a:pt x="3774" y="47505"/>
                    <a:pt x="3108" y="40623"/>
                  </a:cubicBezTo>
                  <a:cubicBezTo>
                    <a:pt x="1776" y="26861"/>
                    <a:pt x="3996" y="12876"/>
                    <a:pt x="95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58"/>
            <p:cNvSpPr/>
            <p:nvPr/>
          </p:nvSpPr>
          <p:spPr>
            <a:xfrm>
              <a:off x="1401500" y="2940725"/>
              <a:ext cx="316350" cy="1137675"/>
            </a:xfrm>
            <a:custGeom>
              <a:rect b="b" l="l" r="r" t="t"/>
              <a:pathLst>
                <a:path extrusionOk="0" h="45507" w="12654">
                  <a:moveTo>
                    <a:pt x="1776" y="1"/>
                  </a:moveTo>
                  <a:cubicBezTo>
                    <a:pt x="0" y="7992"/>
                    <a:pt x="0" y="16205"/>
                    <a:pt x="1776" y="24197"/>
                  </a:cubicBezTo>
                  <a:cubicBezTo>
                    <a:pt x="2442" y="28192"/>
                    <a:pt x="3774" y="31966"/>
                    <a:pt x="5550" y="35740"/>
                  </a:cubicBezTo>
                  <a:cubicBezTo>
                    <a:pt x="7326" y="39291"/>
                    <a:pt x="9545" y="42621"/>
                    <a:pt x="12431" y="45507"/>
                  </a:cubicBezTo>
                  <a:lnTo>
                    <a:pt x="12653" y="45285"/>
                  </a:lnTo>
                  <a:cubicBezTo>
                    <a:pt x="11099" y="41733"/>
                    <a:pt x="9323" y="38181"/>
                    <a:pt x="7770" y="34630"/>
                  </a:cubicBezTo>
                  <a:cubicBezTo>
                    <a:pt x="6216" y="30856"/>
                    <a:pt x="4884" y="27304"/>
                    <a:pt x="3774" y="23531"/>
                  </a:cubicBezTo>
                  <a:cubicBezTo>
                    <a:pt x="1776" y="15983"/>
                    <a:pt x="1110" y="7992"/>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58"/>
            <p:cNvSpPr/>
            <p:nvPr/>
          </p:nvSpPr>
          <p:spPr>
            <a:xfrm>
              <a:off x="4226200" y="693175"/>
              <a:ext cx="765850" cy="754750"/>
            </a:xfrm>
            <a:custGeom>
              <a:rect b="b" l="l" r="r" t="t"/>
              <a:pathLst>
                <a:path extrusionOk="0" h="30190" w="30634">
                  <a:moveTo>
                    <a:pt x="30634" y="0"/>
                  </a:moveTo>
                  <a:cubicBezTo>
                    <a:pt x="23531" y="1998"/>
                    <a:pt x="16871" y="5772"/>
                    <a:pt x="11322" y="10878"/>
                  </a:cubicBezTo>
                  <a:cubicBezTo>
                    <a:pt x="8436" y="13319"/>
                    <a:pt x="5772" y="16205"/>
                    <a:pt x="3774" y="19313"/>
                  </a:cubicBezTo>
                  <a:cubicBezTo>
                    <a:pt x="1998" y="22642"/>
                    <a:pt x="667" y="26194"/>
                    <a:pt x="1" y="29968"/>
                  </a:cubicBezTo>
                  <a:lnTo>
                    <a:pt x="223" y="30190"/>
                  </a:lnTo>
                  <a:cubicBezTo>
                    <a:pt x="2220" y="26860"/>
                    <a:pt x="4218" y="23752"/>
                    <a:pt x="6216" y="20867"/>
                  </a:cubicBezTo>
                  <a:cubicBezTo>
                    <a:pt x="8214" y="17981"/>
                    <a:pt x="10434" y="15095"/>
                    <a:pt x="12875" y="12431"/>
                  </a:cubicBezTo>
                  <a:cubicBezTo>
                    <a:pt x="17759" y="7104"/>
                    <a:pt x="23975" y="2886"/>
                    <a:pt x="30634" y="222"/>
                  </a:cubicBezTo>
                  <a:lnTo>
                    <a:pt x="3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58"/>
            <p:cNvSpPr/>
            <p:nvPr/>
          </p:nvSpPr>
          <p:spPr>
            <a:xfrm>
              <a:off x="5053075" y="254750"/>
              <a:ext cx="1343025" cy="810275"/>
            </a:xfrm>
            <a:custGeom>
              <a:rect b="b" l="l" r="r" t="t"/>
              <a:pathLst>
                <a:path extrusionOk="0" h="32411" w="53721">
                  <a:moveTo>
                    <a:pt x="53720" y="1"/>
                  </a:moveTo>
                  <a:cubicBezTo>
                    <a:pt x="49946" y="3775"/>
                    <a:pt x="45729" y="6882"/>
                    <a:pt x="40845" y="9102"/>
                  </a:cubicBezTo>
                  <a:cubicBezTo>
                    <a:pt x="36184" y="11544"/>
                    <a:pt x="31522" y="13542"/>
                    <a:pt x="26638" y="15318"/>
                  </a:cubicBezTo>
                  <a:cubicBezTo>
                    <a:pt x="21533" y="17093"/>
                    <a:pt x="16649" y="19313"/>
                    <a:pt x="11988" y="21755"/>
                  </a:cubicBezTo>
                  <a:cubicBezTo>
                    <a:pt x="7326" y="24197"/>
                    <a:pt x="3108" y="27749"/>
                    <a:pt x="1" y="32188"/>
                  </a:cubicBezTo>
                  <a:lnTo>
                    <a:pt x="223" y="32410"/>
                  </a:lnTo>
                  <a:cubicBezTo>
                    <a:pt x="4218" y="29302"/>
                    <a:pt x="8658" y="26417"/>
                    <a:pt x="13320" y="24197"/>
                  </a:cubicBezTo>
                  <a:cubicBezTo>
                    <a:pt x="17981" y="21977"/>
                    <a:pt x="22643" y="19757"/>
                    <a:pt x="27526" y="17537"/>
                  </a:cubicBezTo>
                  <a:cubicBezTo>
                    <a:pt x="32410" y="15540"/>
                    <a:pt x="37072" y="13098"/>
                    <a:pt x="41733" y="10434"/>
                  </a:cubicBezTo>
                  <a:cubicBezTo>
                    <a:pt x="46173" y="7770"/>
                    <a:pt x="50168" y="4219"/>
                    <a:pt x="53720" y="223"/>
                  </a:cubicBezTo>
                  <a:lnTo>
                    <a:pt x="537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58"/>
            <p:cNvSpPr/>
            <p:nvPr/>
          </p:nvSpPr>
          <p:spPr>
            <a:xfrm>
              <a:off x="2994200" y="2423225"/>
              <a:ext cx="2552825" cy="446575"/>
            </a:xfrm>
            <a:custGeom>
              <a:rect b="b" l="l" r="r" t="t"/>
              <a:pathLst>
                <a:path extrusionOk="0" h="17863" w="102113">
                  <a:moveTo>
                    <a:pt x="13236" y="1"/>
                  </a:moveTo>
                  <a:cubicBezTo>
                    <a:pt x="8769" y="1"/>
                    <a:pt x="4329" y="611"/>
                    <a:pt x="1" y="1832"/>
                  </a:cubicBezTo>
                  <a:lnTo>
                    <a:pt x="1" y="2054"/>
                  </a:lnTo>
                  <a:cubicBezTo>
                    <a:pt x="2381" y="1810"/>
                    <a:pt x="4778" y="1684"/>
                    <a:pt x="7177" y="1684"/>
                  </a:cubicBezTo>
                  <a:cubicBezTo>
                    <a:pt x="13507" y="1684"/>
                    <a:pt x="19856" y="2565"/>
                    <a:pt x="25973" y="4496"/>
                  </a:cubicBezTo>
                  <a:cubicBezTo>
                    <a:pt x="34186" y="6716"/>
                    <a:pt x="42621" y="9824"/>
                    <a:pt x="50834" y="12487"/>
                  </a:cubicBezTo>
                  <a:cubicBezTo>
                    <a:pt x="59270" y="15595"/>
                    <a:pt x="68149" y="17371"/>
                    <a:pt x="77028" y="17815"/>
                  </a:cubicBezTo>
                  <a:cubicBezTo>
                    <a:pt x="77666" y="17847"/>
                    <a:pt x="78303" y="17863"/>
                    <a:pt x="78940" y="17863"/>
                  </a:cubicBezTo>
                  <a:cubicBezTo>
                    <a:pt x="87174" y="17863"/>
                    <a:pt x="95313" y="15213"/>
                    <a:pt x="102112" y="10268"/>
                  </a:cubicBezTo>
                  <a:lnTo>
                    <a:pt x="101890" y="10046"/>
                  </a:lnTo>
                  <a:cubicBezTo>
                    <a:pt x="95559" y="14266"/>
                    <a:pt x="88068" y="16663"/>
                    <a:pt x="80420" y="16663"/>
                  </a:cubicBezTo>
                  <a:cubicBezTo>
                    <a:pt x="79218" y="16663"/>
                    <a:pt x="78012" y="16604"/>
                    <a:pt x="76806" y="16483"/>
                  </a:cubicBezTo>
                  <a:cubicBezTo>
                    <a:pt x="68149" y="15817"/>
                    <a:pt x="59714" y="13819"/>
                    <a:pt x="51500" y="10490"/>
                  </a:cubicBezTo>
                  <a:cubicBezTo>
                    <a:pt x="43287" y="7160"/>
                    <a:pt x="35074" y="4274"/>
                    <a:pt x="26639" y="1832"/>
                  </a:cubicBezTo>
                  <a:cubicBezTo>
                    <a:pt x="22199" y="611"/>
                    <a:pt x="17704" y="1"/>
                    <a:pt x="13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58"/>
            <p:cNvSpPr/>
            <p:nvPr/>
          </p:nvSpPr>
          <p:spPr>
            <a:xfrm>
              <a:off x="4242850" y="1420150"/>
              <a:ext cx="1581650" cy="181750"/>
            </a:xfrm>
            <a:custGeom>
              <a:rect b="b" l="l" r="r" t="t"/>
              <a:pathLst>
                <a:path extrusionOk="0" h="7270" w="63266">
                  <a:moveTo>
                    <a:pt x="63043" y="1"/>
                  </a:moveTo>
                  <a:cubicBezTo>
                    <a:pt x="58825" y="3331"/>
                    <a:pt x="53720" y="5328"/>
                    <a:pt x="48392" y="5550"/>
                  </a:cubicBezTo>
                  <a:cubicBezTo>
                    <a:pt x="47504" y="5587"/>
                    <a:pt x="46610" y="5606"/>
                    <a:pt x="45713" y="5606"/>
                  </a:cubicBezTo>
                  <a:cubicBezTo>
                    <a:pt x="41227" y="5606"/>
                    <a:pt x="36664" y="5143"/>
                    <a:pt x="32410" y="4219"/>
                  </a:cubicBezTo>
                  <a:cubicBezTo>
                    <a:pt x="27082" y="3109"/>
                    <a:pt x="21755" y="1999"/>
                    <a:pt x="16205" y="1555"/>
                  </a:cubicBezTo>
                  <a:cubicBezTo>
                    <a:pt x="14977" y="1407"/>
                    <a:pt x="13749" y="1336"/>
                    <a:pt x="12526" y="1336"/>
                  </a:cubicBezTo>
                  <a:cubicBezTo>
                    <a:pt x="8221" y="1336"/>
                    <a:pt x="3976" y="2219"/>
                    <a:pt x="1" y="3775"/>
                  </a:cubicBezTo>
                  <a:lnTo>
                    <a:pt x="1" y="3997"/>
                  </a:lnTo>
                  <a:cubicBezTo>
                    <a:pt x="2473" y="3688"/>
                    <a:pt x="4946" y="3522"/>
                    <a:pt x="7418" y="3522"/>
                  </a:cubicBezTo>
                  <a:cubicBezTo>
                    <a:pt x="10273" y="3522"/>
                    <a:pt x="13128" y="3743"/>
                    <a:pt x="15983" y="4219"/>
                  </a:cubicBezTo>
                  <a:lnTo>
                    <a:pt x="31966" y="6438"/>
                  </a:lnTo>
                  <a:cubicBezTo>
                    <a:pt x="35326" y="6976"/>
                    <a:pt x="38687" y="7270"/>
                    <a:pt x="41998" y="7270"/>
                  </a:cubicBezTo>
                  <a:cubicBezTo>
                    <a:pt x="44155" y="7270"/>
                    <a:pt x="46291" y="7145"/>
                    <a:pt x="48392" y="6882"/>
                  </a:cubicBezTo>
                  <a:cubicBezTo>
                    <a:pt x="53942" y="6216"/>
                    <a:pt x="59047" y="3997"/>
                    <a:pt x="63265" y="223"/>
                  </a:cubicBezTo>
                  <a:lnTo>
                    <a:pt x="630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58"/>
            <p:cNvSpPr/>
            <p:nvPr/>
          </p:nvSpPr>
          <p:spPr>
            <a:xfrm>
              <a:off x="3510325" y="1923700"/>
              <a:ext cx="2186525" cy="290900"/>
            </a:xfrm>
            <a:custGeom>
              <a:rect b="b" l="l" r="r" t="t"/>
              <a:pathLst>
                <a:path extrusionOk="0" h="11636" w="87461">
                  <a:moveTo>
                    <a:pt x="16545" y="0"/>
                  </a:moveTo>
                  <a:cubicBezTo>
                    <a:pt x="10781" y="0"/>
                    <a:pt x="5143" y="1457"/>
                    <a:pt x="0" y="4277"/>
                  </a:cubicBezTo>
                  <a:lnTo>
                    <a:pt x="0" y="4499"/>
                  </a:lnTo>
                  <a:cubicBezTo>
                    <a:pt x="4471" y="3102"/>
                    <a:pt x="9206" y="2320"/>
                    <a:pt x="13927" y="2320"/>
                  </a:cubicBezTo>
                  <a:cubicBezTo>
                    <a:pt x="16708" y="2320"/>
                    <a:pt x="19483" y="2591"/>
                    <a:pt x="22198" y="3167"/>
                  </a:cubicBezTo>
                  <a:cubicBezTo>
                    <a:pt x="29524" y="4499"/>
                    <a:pt x="36849" y="6719"/>
                    <a:pt x="44174" y="8494"/>
                  </a:cubicBezTo>
                  <a:cubicBezTo>
                    <a:pt x="50781" y="10697"/>
                    <a:pt x="57749" y="11635"/>
                    <a:pt x="64753" y="11635"/>
                  </a:cubicBezTo>
                  <a:cubicBezTo>
                    <a:pt x="65514" y="11635"/>
                    <a:pt x="66276" y="11624"/>
                    <a:pt x="67038" y="11602"/>
                  </a:cubicBezTo>
                  <a:cubicBezTo>
                    <a:pt x="74808" y="11158"/>
                    <a:pt x="82133" y="7829"/>
                    <a:pt x="87461" y="2057"/>
                  </a:cubicBezTo>
                  <a:lnTo>
                    <a:pt x="87239" y="1835"/>
                  </a:lnTo>
                  <a:cubicBezTo>
                    <a:pt x="81689" y="7163"/>
                    <a:pt x="74586" y="10048"/>
                    <a:pt x="66816" y="10048"/>
                  </a:cubicBezTo>
                  <a:cubicBezTo>
                    <a:pt x="59269" y="10048"/>
                    <a:pt x="51722" y="8938"/>
                    <a:pt x="44618" y="6497"/>
                  </a:cubicBezTo>
                  <a:cubicBezTo>
                    <a:pt x="37515" y="3833"/>
                    <a:pt x="29967" y="1835"/>
                    <a:pt x="22420" y="503"/>
                  </a:cubicBezTo>
                  <a:cubicBezTo>
                    <a:pt x="20457" y="167"/>
                    <a:pt x="18494" y="0"/>
                    <a:pt x="16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58"/>
            <p:cNvSpPr/>
            <p:nvPr/>
          </p:nvSpPr>
          <p:spPr>
            <a:xfrm>
              <a:off x="2555800" y="2909850"/>
              <a:ext cx="2902425" cy="531550"/>
            </a:xfrm>
            <a:custGeom>
              <a:rect b="b" l="l" r="r" t="t"/>
              <a:pathLst>
                <a:path extrusionOk="0" h="21262" w="116097">
                  <a:moveTo>
                    <a:pt x="13743" y="1"/>
                  </a:moveTo>
                  <a:cubicBezTo>
                    <a:pt x="9093" y="1"/>
                    <a:pt x="4477" y="561"/>
                    <a:pt x="0" y="1680"/>
                  </a:cubicBezTo>
                  <a:lnTo>
                    <a:pt x="0" y="2124"/>
                  </a:lnTo>
                  <a:cubicBezTo>
                    <a:pt x="2673" y="1820"/>
                    <a:pt x="5362" y="1666"/>
                    <a:pt x="8054" y="1666"/>
                  </a:cubicBezTo>
                  <a:cubicBezTo>
                    <a:pt x="15201" y="1666"/>
                    <a:pt x="22368" y="2752"/>
                    <a:pt x="29302" y="5009"/>
                  </a:cubicBezTo>
                  <a:cubicBezTo>
                    <a:pt x="38847" y="7673"/>
                    <a:pt x="48170" y="11225"/>
                    <a:pt x="57715" y="14555"/>
                  </a:cubicBezTo>
                  <a:cubicBezTo>
                    <a:pt x="67261" y="18106"/>
                    <a:pt x="77250" y="20326"/>
                    <a:pt x="87461" y="21214"/>
                  </a:cubicBezTo>
                  <a:cubicBezTo>
                    <a:pt x="88174" y="21246"/>
                    <a:pt x="88889" y="21262"/>
                    <a:pt x="89604" y="21262"/>
                  </a:cubicBezTo>
                  <a:cubicBezTo>
                    <a:pt x="98900" y="21262"/>
                    <a:pt x="108264" y="18582"/>
                    <a:pt x="116096" y="13223"/>
                  </a:cubicBezTo>
                  <a:lnTo>
                    <a:pt x="115874" y="13001"/>
                  </a:lnTo>
                  <a:cubicBezTo>
                    <a:pt x="108777" y="17483"/>
                    <a:pt x="100580" y="19923"/>
                    <a:pt x="92208" y="19923"/>
                  </a:cubicBezTo>
                  <a:cubicBezTo>
                    <a:pt x="90630" y="19923"/>
                    <a:pt x="89045" y="19836"/>
                    <a:pt x="87461" y="19660"/>
                  </a:cubicBezTo>
                  <a:cubicBezTo>
                    <a:pt x="77472" y="18772"/>
                    <a:pt x="67705" y="16330"/>
                    <a:pt x="58603" y="12557"/>
                  </a:cubicBezTo>
                  <a:cubicBezTo>
                    <a:pt x="49280" y="8561"/>
                    <a:pt x="39735" y="5009"/>
                    <a:pt x="30190" y="2346"/>
                  </a:cubicBezTo>
                  <a:cubicBezTo>
                    <a:pt x="24779" y="783"/>
                    <a:pt x="19238" y="1"/>
                    <a:pt x="137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58"/>
            <p:cNvSpPr/>
            <p:nvPr/>
          </p:nvSpPr>
          <p:spPr>
            <a:xfrm>
              <a:off x="2122925" y="3511650"/>
              <a:ext cx="3141050" cy="522650"/>
            </a:xfrm>
            <a:custGeom>
              <a:rect b="b" l="l" r="r" t="t"/>
              <a:pathLst>
                <a:path extrusionOk="0" h="20906" w="125642">
                  <a:moveTo>
                    <a:pt x="14606" y="0"/>
                  </a:moveTo>
                  <a:cubicBezTo>
                    <a:pt x="9520" y="0"/>
                    <a:pt x="4480" y="1136"/>
                    <a:pt x="1" y="3579"/>
                  </a:cubicBezTo>
                  <a:lnTo>
                    <a:pt x="1" y="3801"/>
                  </a:lnTo>
                  <a:cubicBezTo>
                    <a:pt x="3830" y="2303"/>
                    <a:pt x="7784" y="1554"/>
                    <a:pt x="11769" y="1554"/>
                  </a:cubicBezTo>
                  <a:cubicBezTo>
                    <a:pt x="13098" y="1554"/>
                    <a:pt x="14430" y="1637"/>
                    <a:pt x="15761" y="1804"/>
                  </a:cubicBezTo>
                  <a:cubicBezTo>
                    <a:pt x="21089" y="2470"/>
                    <a:pt x="26195" y="3579"/>
                    <a:pt x="31300" y="5355"/>
                  </a:cubicBezTo>
                  <a:cubicBezTo>
                    <a:pt x="41511" y="8685"/>
                    <a:pt x="51722" y="12459"/>
                    <a:pt x="62155" y="15566"/>
                  </a:cubicBezTo>
                  <a:cubicBezTo>
                    <a:pt x="72589" y="18896"/>
                    <a:pt x="83466" y="20672"/>
                    <a:pt x="94343" y="20894"/>
                  </a:cubicBezTo>
                  <a:cubicBezTo>
                    <a:pt x="94740" y="20902"/>
                    <a:pt x="95136" y="20906"/>
                    <a:pt x="95532" y="20906"/>
                  </a:cubicBezTo>
                  <a:cubicBezTo>
                    <a:pt x="106218" y="20906"/>
                    <a:pt x="116652" y="18024"/>
                    <a:pt x="125642" y="12459"/>
                  </a:cubicBezTo>
                  <a:lnTo>
                    <a:pt x="125642" y="12237"/>
                  </a:lnTo>
                  <a:cubicBezTo>
                    <a:pt x="117061" y="17026"/>
                    <a:pt x="107583" y="19663"/>
                    <a:pt x="97853" y="19663"/>
                  </a:cubicBezTo>
                  <a:cubicBezTo>
                    <a:pt x="96760" y="19663"/>
                    <a:pt x="95663" y="19629"/>
                    <a:pt x="94565" y="19562"/>
                  </a:cubicBezTo>
                  <a:cubicBezTo>
                    <a:pt x="83910" y="19118"/>
                    <a:pt x="73255" y="17120"/>
                    <a:pt x="63043" y="13569"/>
                  </a:cubicBezTo>
                  <a:cubicBezTo>
                    <a:pt x="52832" y="10017"/>
                    <a:pt x="42843" y="5799"/>
                    <a:pt x="32188" y="2914"/>
                  </a:cubicBezTo>
                  <a:cubicBezTo>
                    <a:pt x="26860" y="1138"/>
                    <a:pt x="21533" y="250"/>
                    <a:pt x="15983" y="28"/>
                  </a:cubicBezTo>
                  <a:cubicBezTo>
                    <a:pt x="15524" y="9"/>
                    <a:pt x="15065" y="0"/>
                    <a:pt x="146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58"/>
            <p:cNvSpPr/>
            <p:nvPr/>
          </p:nvSpPr>
          <p:spPr>
            <a:xfrm>
              <a:off x="1801050" y="4061325"/>
              <a:ext cx="3041175" cy="657175"/>
            </a:xfrm>
            <a:custGeom>
              <a:rect b="b" l="l" r="r" t="t"/>
              <a:pathLst>
                <a:path extrusionOk="0" h="26287" w="121647">
                  <a:moveTo>
                    <a:pt x="14479" y="0"/>
                  </a:moveTo>
                  <a:cubicBezTo>
                    <a:pt x="9212" y="0"/>
                    <a:pt x="4006" y="1972"/>
                    <a:pt x="1" y="5344"/>
                  </a:cubicBezTo>
                  <a:lnTo>
                    <a:pt x="1" y="5566"/>
                  </a:lnTo>
                  <a:cubicBezTo>
                    <a:pt x="3871" y="3171"/>
                    <a:pt x="8199" y="1846"/>
                    <a:pt x="12606" y="1846"/>
                  </a:cubicBezTo>
                  <a:cubicBezTo>
                    <a:pt x="13508" y="1846"/>
                    <a:pt x="14413" y="1902"/>
                    <a:pt x="15318" y="2015"/>
                  </a:cubicBezTo>
                  <a:cubicBezTo>
                    <a:pt x="20645" y="2237"/>
                    <a:pt x="25751" y="3791"/>
                    <a:pt x="30412" y="6010"/>
                  </a:cubicBezTo>
                  <a:cubicBezTo>
                    <a:pt x="39957" y="10450"/>
                    <a:pt x="48837" y="17331"/>
                    <a:pt x="59048" y="21327"/>
                  </a:cubicBezTo>
                  <a:cubicBezTo>
                    <a:pt x="67184" y="24651"/>
                    <a:pt x="75768" y="26286"/>
                    <a:pt x="84311" y="26286"/>
                  </a:cubicBezTo>
                  <a:cubicBezTo>
                    <a:pt x="97445" y="26286"/>
                    <a:pt x="110483" y="22422"/>
                    <a:pt x="121646" y="14890"/>
                  </a:cubicBezTo>
                  <a:lnTo>
                    <a:pt x="121646" y="14668"/>
                  </a:lnTo>
                  <a:cubicBezTo>
                    <a:pt x="110842" y="21356"/>
                    <a:pt x="98546" y="24766"/>
                    <a:pt x="86228" y="24766"/>
                  </a:cubicBezTo>
                  <a:cubicBezTo>
                    <a:pt x="77289" y="24766"/>
                    <a:pt x="68337" y="22970"/>
                    <a:pt x="59936" y="19329"/>
                  </a:cubicBezTo>
                  <a:cubicBezTo>
                    <a:pt x="50169" y="15112"/>
                    <a:pt x="41733" y="7786"/>
                    <a:pt x="31522" y="3569"/>
                  </a:cubicBezTo>
                  <a:cubicBezTo>
                    <a:pt x="26417" y="1349"/>
                    <a:pt x="20867" y="17"/>
                    <a:pt x="15318" y="17"/>
                  </a:cubicBezTo>
                  <a:cubicBezTo>
                    <a:pt x="15038" y="6"/>
                    <a:pt x="14758" y="0"/>
                    <a:pt x="1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58"/>
            <p:cNvSpPr/>
            <p:nvPr/>
          </p:nvSpPr>
          <p:spPr>
            <a:xfrm>
              <a:off x="1551325" y="4638200"/>
              <a:ext cx="2591650" cy="604800"/>
            </a:xfrm>
            <a:custGeom>
              <a:rect b="b" l="l" r="r" t="t"/>
              <a:pathLst>
                <a:path extrusionOk="0" h="24192" w="103666">
                  <a:moveTo>
                    <a:pt x="13430" y="0"/>
                  </a:moveTo>
                  <a:cubicBezTo>
                    <a:pt x="13024" y="0"/>
                    <a:pt x="12617" y="9"/>
                    <a:pt x="12210" y="28"/>
                  </a:cubicBezTo>
                  <a:cubicBezTo>
                    <a:pt x="9768" y="250"/>
                    <a:pt x="7326" y="916"/>
                    <a:pt x="5106" y="1804"/>
                  </a:cubicBezTo>
                  <a:cubicBezTo>
                    <a:pt x="2887" y="2914"/>
                    <a:pt x="1111" y="4689"/>
                    <a:pt x="1" y="6687"/>
                  </a:cubicBezTo>
                  <a:lnTo>
                    <a:pt x="1" y="6687"/>
                  </a:lnTo>
                  <a:cubicBezTo>
                    <a:pt x="2935" y="3544"/>
                    <a:pt x="7056" y="1785"/>
                    <a:pt x="11430" y="1785"/>
                  </a:cubicBezTo>
                  <a:cubicBezTo>
                    <a:pt x="11689" y="1785"/>
                    <a:pt x="11949" y="1791"/>
                    <a:pt x="12210" y="1804"/>
                  </a:cubicBezTo>
                  <a:cubicBezTo>
                    <a:pt x="16649" y="1804"/>
                    <a:pt x="21089" y="3136"/>
                    <a:pt x="24863" y="5577"/>
                  </a:cubicBezTo>
                  <a:cubicBezTo>
                    <a:pt x="28858" y="7575"/>
                    <a:pt x="32410" y="10461"/>
                    <a:pt x="36406" y="13125"/>
                  </a:cubicBezTo>
                  <a:cubicBezTo>
                    <a:pt x="46827" y="20400"/>
                    <a:pt x="59338" y="24192"/>
                    <a:pt x="71933" y="24192"/>
                  </a:cubicBezTo>
                  <a:cubicBezTo>
                    <a:pt x="73558" y="24192"/>
                    <a:pt x="75183" y="24129"/>
                    <a:pt x="76806" y="24002"/>
                  </a:cubicBezTo>
                  <a:cubicBezTo>
                    <a:pt x="86351" y="23336"/>
                    <a:pt x="95453" y="20450"/>
                    <a:pt x="103666" y="15789"/>
                  </a:cubicBezTo>
                  <a:lnTo>
                    <a:pt x="103666" y="15567"/>
                  </a:lnTo>
                  <a:cubicBezTo>
                    <a:pt x="94419" y="20375"/>
                    <a:pt x="84215" y="22855"/>
                    <a:pt x="74002" y="22855"/>
                  </a:cubicBezTo>
                  <a:cubicBezTo>
                    <a:pt x="65826" y="22855"/>
                    <a:pt x="57645" y="21265"/>
                    <a:pt x="49946" y="18008"/>
                  </a:cubicBezTo>
                  <a:cubicBezTo>
                    <a:pt x="45729" y="16011"/>
                    <a:pt x="41733" y="13791"/>
                    <a:pt x="38181" y="11127"/>
                  </a:cubicBezTo>
                  <a:cubicBezTo>
                    <a:pt x="34408" y="8241"/>
                    <a:pt x="30412" y="5577"/>
                    <a:pt x="26195" y="3358"/>
                  </a:cubicBezTo>
                  <a:cubicBezTo>
                    <a:pt x="22328" y="1119"/>
                    <a:pt x="17903" y="0"/>
                    <a:pt x="13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9" name="Google Shape;819;p58"/>
          <p:cNvGrpSpPr/>
          <p:nvPr/>
        </p:nvGrpSpPr>
        <p:grpSpPr>
          <a:xfrm flipH="1" rot="-9501603">
            <a:off x="55842" y="2919653"/>
            <a:ext cx="1146583" cy="2386093"/>
            <a:chOff x="2773725" y="240525"/>
            <a:chExt cx="2096325" cy="5101625"/>
          </a:xfrm>
        </p:grpSpPr>
        <p:sp>
          <p:nvSpPr>
            <p:cNvPr id="820" name="Google Shape;820;p58"/>
            <p:cNvSpPr/>
            <p:nvPr/>
          </p:nvSpPr>
          <p:spPr>
            <a:xfrm>
              <a:off x="2773725" y="240525"/>
              <a:ext cx="2096325" cy="5101625"/>
            </a:xfrm>
            <a:custGeom>
              <a:rect b="b" l="l" r="r" t="t"/>
              <a:pathLst>
                <a:path extrusionOk="0" h="204065" w="83853">
                  <a:moveTo>
                    <a:pt x="34110" y="0"/>
                  </a:moveTo>
                  <a:cubicBezTo>
                    <a:pt x="28906" y="0"/>
                    <a:pt x="23698" y="1120"/>
                    <a:pt x="18864" y="3391"/>
                  </a:cubicBezTo>
                  <a:cubicBezTo>
                    <a:pt x="9670" y="17023"/>
                    <a:pt x="4756" y="33033"/>
                    <a:pt x="2379" y="49518"/>
                  </a:cubicBezTo>
                  <a:cubicBezTo>
                    <a:pt x="1" y="66637"/>
                    <a:pt x="159" y="83914"/>
                    <a:pt x="477" y="101192"/>
                  </a:cubicBezTo>
                  <a:cubicBezTo>
                    <a:pt x="5390" y="91206"/>
                    <a:pt x="12365" y="82171"/>
                    <a:pt x="20607" y="74721"/>
                  </a:cubicBezTo>
                  <a:lnTo>
                    <a:pt x="20607" y="74721"/>
                  </a:lnTo>
                  <a:cubicBezTo>
                    <a:pt x="19498" y="85658"/>
                    <a:pt x="14108" y="95485"/>
                    <a:pt x="9512" y="105630"/>
                  </a:cubicBezTo>
                  <a:cubicBezTo>
                    <a:pt x="5073" y="115775"/>
                    <a:pt x="1428" y="126870"/>
                    <a:pt x="4281" y="137649"/>
                  </a:cubicBezTo>
                  <a:cubicBezTo>
                    <a:pt x="7609" y="128455"/>
                    <a:pt x="13633" y="120530"/>
                    <a:pt x="21558" y="115141"/>
                  </a:cubicBezTo>
                  <a:lnTo>
                    <a:pt x="21558" y="115141"/>
                  </a:lnTo>
                  <a:cubicBezTo>
                    <a:pt x="13316" y="145892"/>
                    <a:pt x="19815" y="178703"/>
                    <a:pt x="39153" y="204065"/>
                  </a:cubicBezTo>
                  <a:cubicBezTo>
                    <a:pt x="48980" y="177118"/>
                    <a:pt x="53101" y="148586"/>
                    <a:pt x="51199" y="120054"/>
                  </a:cubicBezTo>
                  <a:lnTo>
                    <a:pt x="51199" y="120054"/>
                  </a:lnTo>
                  <a:cubicBezTo>
                    <a:pt x="58174" y="126078"/>
                    <a:pt x="62136" y="134796"/>
                    <a:pt x="62295" y="143989"/>
                  </a:cubicBezTo>
                  <a:cubicBezTo>
                    <a:pt x="72756" y="122908"/>
                    <a:pt x="71171" y="97705"/>
                    <a:pt x="58015" y="78208"/>
                  </a:cubicBezTo>
                  <a:lnTo>
                    <a:pt x="58015" y="78208"/>
                  </a:lnTo>
                  <a:cubicBezTo>
                    <a:pt x="64673" y="79793"/>
                    <a:pt x="70537" y="84390"/>
                    <a:pt x="73708" y="90572"/>
                  </a:cubicBezTo>
                  <a:cubicBezTo>
                    <a:pt x="83852" y="76623"/>
                    <a:pt x="81474" y="57443"/>
                    <a:pt x="76244" y="40958"/>
                  </a:cubicBezTo>
                  <a:cubicBezTo>
                    <a:pt x="71805" y="26692"/>
                    <a:pt x="64831" y="11951"/>
                    <a:pt x="51675" y="4501"/>
                  </a:cubicBezTo>
                  <a:cubicBezTo>
                    <a:pt x="46219" y="1517"/>
                    <a:pt x="40167" y="0"/>
                    <a:pt x="3411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58"/>
            <p:cNvSpPr/>
            <p:nvPr/>
          </p:nvSpPr>
          <p:spPr>
            <a:xfrm>
              <a:off x="3534575" y="380775"/>
              <a:ext cx="321000" cy="4933650"/>
            </a:xfrm>
            <a:custGeom>
              <a:rect b="b" l="l" r="r" t="t"/>
              <a:pathLst>
                <a:path extrusionOk="0" h="197346" w="12840">
                  <a:moveTo>
                    <a:pt x="793" y="0"/>
                  </a:moveTo>
                  <a:lnTo>
                    <a:pt x="793" y="0"/>
                  </a:lnTo>
                  <a:cubicBezTo>
                    <a:pt x="6500" y="6341"/>
                    <a:pt x="9987" y="14108"/>
                    <a:pt x="10779" y="22509"/>
                  </a:cubicBezTo>
                  <a:cubicBezTo>
                    <a:pt x="11572" y="30910"/>
                    <a:pt x="11572" y="39311"/>
                    <a:pt x="10462" y="47553"/>
                  </a:cubicBezTo>
                  <a:cubicBezTo>
                    <a:pt x="8877" y="64355"/>
                    <a:pt x="6182" y="80840"/>
                    <a:pt x="3805" y="97484"/>
                  </a:cubicBezTo>
                  <a:cubicBezTo>
                    <a:pt x="1269" y="114127"/>
                    <a:pt x="1" y="131088"/>
                    <a:pt x="159" y="147890"/>
                  </a:cubicBezTo>
                  <a:cubicBezTo>
                    <a:pt x="159" y="156291"/>
                    <a:pt x="952" y="164692"/>
                    <a:pt x="2220" y="173093"/>
                  </a:cubicBezTo>
                  <a:cubicBezTo>
                    <a:pt x="3646" y="181336"/>
                    <a:pt x="5865" y="189578"/>
                    <a:pt x="8877" y="197345"/>
                  </a:cubicBezTo>
                  <a:cubicBezTo>
                    <a:pt x="3805" y="181336"/>
                    <a:pt x="1427" y="164692"/>
                    <a:pt x="1586" y="147890"/>
                  </a:cubicBezTo>
                  <a:cubicBezTo>
                    <a:pt x="1903" y="131088"/>
                    <a:pt x="3171" y="114286"/>
                    <a:pt x="5865" y="97801"/>
                  </a:cubicBezTo>
                  <a:cubicBezTo>
                    <a:pt x="8085" y="81157"/>
                    <a:pt x="10779" y="64514"/>
                    <a:pt x="12047" y="47712"/>
                  </a:cubicBezTo>
                  <a:cubicBezTo>
                    <a:pt x="12840" y="39311"/>
                    <a:pt x="12840" y="30751"/>
                    <a:pt x="11730" y="22509"/>
                  </a:cubicBezTo>
                  <a:cubicBezTo>
                    <a:pt x="10304" y="14108"/>
                    <a:pt x="6975" y="5707"/>
                    <a:pt x="7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58"/>
            <p:cNvSpPr/>
            <p:nvPr/>
          </p:nvSpPr>
          <p:spPr>
            <a:xfrm>
              <a:off x="3154150" y="2207600"/>
              <a:ext cx="582550" cy="939200"/>
            </a:xfrm>
            <a:custGeom>
              <a:rect b="b" l="l" r="r" t="t"/>
              <a:pathLst>
                <a:path extrusionOk="0" h="37568" w="23302">
                  <a:moveTo>
                    <a:pt x="23302" y="0"/>
                  </a:moveTo>
                  <a:cubicBezTo>
                    <a:pt x="17595" y="4914"/>
                    <a:pt x="12682" y="10621"/>
                    <a:pt x="8719" y="17119"/>
                  </a:cubicBezTo>
                  <a:cubicBezTo>
                    <a:pt x="4756" y="23460"/>
                    <a:pt x="1744" y="30434"/>
                    <a:pt x="1" y="37567"/>
                  </a:cubicBezTo>
                  <a:cubicBezTo>
                    <a:pt x="6183" y="24094"/>
                    <a:pt x="13950" y="11572"/>
                    <a:pt x="233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58"/>
            <p:cNvSpPr/>
            <p:nvPr/>
          </p:nvSpPr>
          <p:spPr>
            <a:xfrm>
              <a:off x="3804050" y="2116450"/>
              <a:ext cx="598400" cy="1165075"/>
            </a:xfrm>
            <a:custGeom>
              <a:rect b="b" l="l" r="r" t="t"/>
              <a:pathLst>
                <a:path extrusionOk="0" h="46603" w="23936">
                  <a:moveTo>
                    <a:pt x="0" y="1"/>
                  </a:moveTo>
                  <a:cubicBezTo>
                    <a:pt x="3012" y="3329"/>
                    <a:pt x="5707" y="6817"/>
                    <a:pt x="8401" y="10304"/>
                  </a:cubicBezTo>
                  <a:cubicBezTo>
                    <a:pt x="10779" y="13950"/>
                    <a:pt x="13156" y="17754"/>
                    <a:pt x="15059" y="21717"/>
                  </a:cubicBezTo>
                  <a:cubicBezTo>
                    <a:pt x="17119" y="25679"/>
                    <a:pt x="18863" y="29642"/>
                    <a:pt x="20289" y="33763"/>
                  </a:cubicBezTo>
                  <a:lnTo>
                    <a:pt x="21399" y="36933"/>
                  </a:lnTo>
                  <a:lnTo>
                    <a:pt x="22350" y="40104"/>
                  </a:lnTo>
                  <a:lnTo>
                    <a:pt x="23143" y="43432"/>
                  </a:lnTo>
                  <a:cubicBezTo>
                    <a:pt x="23460" y="44383"/>
                    <a:pt x="23777" y="45493"/>
                    <a:pt x="23935" y="46603"/>
                  </a:cubicBezTo>
                  <a:cubicBezTo>
                    <a:pt x="23935" y="44383"/>
                    <a:pt x="23618" y="42164"/>
                    <a:pt x="23301" y="39945"/>
                  </a:cubicBezTo>
                  <a:lnTo>
                    <a:pt x="22667" y="36616"/>
                  </a:lnTo>
                  <a:lnTo>
                    <a:pt x="21716" y="33288"/>
                  </a:lnTo>
                  <a:cubicBezTo>
                    <a:pt x="20606" y="29008"/>
                    <a:pt x="18863" y="24887"/>
                    <a:pt x="16802" y="20924"/>
                  </a:cubicBezTo>
                  <a:cubicBezTo>
                    <a:pt x="14742" y="16961"/>
                    <a:pt x="12364" y="13157"/>
                    <a:pt x="9511" y="9511"/>
                  </a:cubicBezTo>
                  <a:cubicBezTo>
                    <a:pt x="6816" y="6024"/>
                    <a:pt x="3646" y="2854"/>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58"/>
            <p:cNvSpPr/>
            <p:nvPr/>
          </p:nvSpPr>
          <p:spPr>
            <a:xfrm>
              <a:off x="3827825" y="880075"/>
              <a:ext cx="681600" cy="1141300"/>
            </a:xfrm>
            <a:custGeom>
              <a:rect b="b" l="l" r="r" t="t"/>
              <a:pathLst>
                <a:path extrusionOk="0" h="45652" w="27264">
                  <a:moveTo>
                    <a:pt x="0" y="1"/>
                  </a:moveTo>
                  <a:cubicBezTo>
                    <a:pt x="3329" y="3171"/>
                    <a:pt x="6341" y="6499"/>
                    <a:pt x="9194" y="9987"/>
                  </a:cubicBezTo>
                  <a:cubicBezTo>
                    <a:pt x="12047" y="13474"/>
                    <a:pt x="14583" y="17120"/>
                    <a:pt x="16961" y="21082"/>
                  </a:cubicBezTo>
                  <a:cubicBezTo>
                    <a:pt x="19180" y="24887"/>
                    <a:pt x="21240" y="28849"/>
                    <a:pt x="22826" y="32971"/>
                  </a:cubicBezTo>
                  <a:lnTo>
                    <a:pt x="24094" y="35982"/>
                  </a:lnTo>
                  <a:lnTo>
                    <a:pt x="25203" y="39153"/>
                  </a:lnTo>
                  <a:lnTo>
                    <a:pt x="26313" y="42481"/>
                  </a:lnTo>
                  <a:cubicBezTo>
                    <a:pt x="26630" y="43432"/>
                    <a:pt x="26947" y="44542"/>
                    <a:pt x="27264" y="45651"/>
                  </a:cubicBezTo>
                  <a:cubicBezTo>
                    <a:pt x="27105" y="44542"/>
                    <a:pt x="26947" y="43432"/>
                    <a:pt x="26788" y="42323"/>
                  </a:cubicBezTo>
                  <a:lnTo>
                    <a:pt x="26154" y="38994"/>
                  </a:lnTo>
                  <a:lnTo>
                    <a:pt x="25362" y="35665"/>
                  </a:lnTo>
                  <a:lnTo>
                    <a:pt x="24252" y="32337"/>
                  </a:lnTo>
                  <a:cubicBezTo>
                    <a:pt x="22826" y="28057"/>
                    <a:pt x="20923" y="23777"/>
                    <a:pt x="18546" y="19973"/>
                  </a:cubicBezTo>
                  <a:cubicBezTo>
                    <a:pt x="16168" y="16010"/>
                    <a:pt x="13474" y="12364"/>
                    <a:pt x="10303" y="8877"/>
                  </a:cubicBezTo>
                  <a:cubicBezTo>
                    <a:pt x="7292" y="5548"/>
                    <a:pt x="3805" y="2537"/>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58"/>
            <p:cNvSpPr/>
            <p:nvPr/>
          </p:nvSpPr>
          <p:spPr>
            <a:xfrm>
              <a:off x="2995650" y="681950"/>
              <a:ext cx="701425" cy="1390950"/>
            </a:xfrm>
            <a:custGeom>
              <a:rect b="b" l="l" r="r" t="t"/>
              <a:pathLst>
                <a:path extrusionOk="0" h="55638" w="28057">
                  <a:moveTo>
                    <a:pt x="28057" y="0"/>
                  </a:moveTo>
                  <a:lnTo>
                    <a:pt x="28057" y="0"/>
                  </a:lnTo>
                  <a:cubicBezTo>
                    <a:pt x="24411" y="3804"/>
                    <a:pt x="21082" y="7767"/>
                    <a:pt x="18070" y="12205"/>
                  </a:cubicBezTo>
                  <a:cubicBezTo>
                    <a:pt x="15059" y="16485"/>
                    <a:pt x="12206" y="20923"/>
                    <a:pt x="9987" y="25679"/>
                  </a:cubicBezTo>
                  <a:cubicBezTo>
                    <a:pt x="7450" y="30434"/>
                    <a:pt x="5548" y="35348"/>
                    <a:pt x="3805" y="40262"/>
                  </a:cubicBezTo>
                  <a:cubicBezTo>
                    <a:pt x="3012" y="42798"/>
                    <a:pt x="2220" y="45334"/>
                    <a:pt x="1586" y="47870"/>
                  </a:cubicBezTo>
                  <a:cubicBezTo>
                    <a:pt x="952" y="50406"/>
                    <a:pt x="317" y="52942"/>
                    <a:pt x="0" y="55637"/>
                  </a:cubicBezTo>
                  <a:cubicBezTo>
                    <a:pt x="476" y="54369"/>
                    <a:pt x="793" y="53101"/>
                    <a:pt x="1269" y="51833"/>
                  </a:cubicBezTo>
                  <a:lnTo>
                    <a:pt x="2537" y="48187"/>
                  </a:lnTo>
                  <a:cubicBezTo>
                    <a:pt x="3329" y="45651"/>
                    <a:pt x="4280" y="43273"/>
                    <a:pt x="5231" y="40896"/>
                  </a:cubicBezTo>
                  <a:cubicBezTo>
                    <a:pt x="7292" y="35982"/>
                    <a:pt x="9352" y="31227"/>
                    <a:pt x="11730" y="26630"/>
                  </a:cubicBezTo>
                  <a:cubicBezTo>
                    <a:pt x="13949" y="22033"/>
                    <a:pt x="16485" y="17436"/>
                    <a:pt x="19339" y="12998"/>
                  </a:cubicBezTo>
                  <a:cubicBezTo>
                    <a:pt x="22033" y="8560"/>
                    <a:pt x="25045" y="4280"/>
                    <a:pt x="280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58"/>
            <p:cNvSpPr/>
            <p:nvPr/>
          </p:nvSpPr>
          <p:spPr>
            <a:xfrm>
              <a:off x="3633650" y="2972400"/>
              <a:ext cx="225900" cy="1422650"/>
            </a:xfrm>
            <a:custGeom>
              <a:rect b="b" l="l" r="r" t="t"/>
              <a:pathLst>
                <a:path extrusionOk="0" h="56906" w="9036">
                  <a:moveTo>
                    <a:pt x="1110" y="1"/>
                  </a:moveTo>
                  <a:cubicBezTo>
                    <a:pt x="317" y="4756"/>
                    <a:pt x="0" y="9670"/>
                    <a:pt x="159" y="14425"/>
                  </a:cubicBezTo>
                  <a:cubicBezTo>
                    <a:pt x="159" y="24253"/>
                    <a:pt x="1427" y="33922"/>
                    <a:pt x="4122" y="43274"/>
                  </a:cubicBezTo>
                  <a:cubicBezTo>
                    <a:pt x="4756" y="45652"/>
                    <a:pt x="5390" y="47871"/>
                    <a:pt x="6341" y="50248"/>
                  </a:cubicBezTo>
                  <a:cubicBezTo>
                    <a:pt x="7133" y="52468"/>
                    <a:pt x="7926" y="54687"/>
                    <a:pt x="9035" y="56906"/>
                  </a:cubicBezTo>
                  <a:cubicBezTo>
                    <a:pt x="8718" y="55796"/>
                    <a:pt x="8401" y="54687"/>
                    <a:pt x="8084" y="53419"/>
                  </a:cubicBezTo>
                  <a:lnTo>
                    <a:pt x="7133" y="49931"/>
                  </a:lnTo>
                  <a:cubicBezTo>
                    <a:pt x="6658" y="47554"/>
                    <a:pt x="6024" y="45335"/>
                    <a:pt x="5548" y="42957"/>
                  </a:cubicBezTo>
                  <a:cubicBezTo>
                    <a:pt x="4597" y="38202"/>
                    <a:pt x="3646" y="33446"/>
                    <a:pt x="3012" y="28691"/>
                  </a:cubicBezTo>
                  <a:cubicBezTo>
                    <a:pt x="2378" y="23936"/>
                    <a:pt x="1902" y="19180"/>
                    <a:pt x="1585" y="14425"/>
                  </a:cubicBezTo>
                  <a:cubicBezTo>
                    <a:pt x="1268" y="9670"/>
                    <a:pt x="1110" y="4915"/>
                    <a:pt x="11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2">
  <p:cSld name="CUSTOM_8">
    <p:spTree>
      <p:nvGrpSpPr>
        <p:cNvPr id="827" name="Shape 827"/>
        <p:cNvGrpSpPr/>
        <p:nvPr/>
      </p:nvGrpSpPr>
      <p:grpSpPr>
        <a:xfrm>
          <a:off x="0" y="0"/>
          <a:ext cx="0" cy="0"/>
          <a:chOff x="0" y="0"/>
          <a:chExt cx="0" cy="0"/>
        </a:xfrm>
      </p:grpSpPr>
      <p:sp>
        <p:nvSpPr>
          <p:cNvPr id="828" name="Google Shape;828;p59"/>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9" name="Google Shape;829;p59"/>
          <p:cNvGrpSpPr/>
          <p:nvPr/>
        </p:nvGrpSpPr>
        <p:grpSpPr>
          <a:xfrm flipH="1" rot="-1604119">
            <a:off x="6587003" y="2238478"/>
            <a:ext cx="1208648" cy="2295627"/>
            <a:chOff x="2392800" y="238125"/>
            <a:chExt cx="2677175" cy="5084850"/>
          </a:xfrm>
        </p:grpSpPr>
        <p:sp>
          <p:nvSpPr>
            <p:cNvPr id="830" name="Google Shape;830;p59"/>
            <p:cNvSpPr/>
            <p:nvPr/>
          </p:nvSpPr>
          <p:spPr>
            <a:xfrm>
              <a:off x="2526350" y="690275"/>
              <a:ext cx="1198100" cy="4632700"/>
            </a:xfrm>
            <a:custGeom>
              <a:rect b="b" l="l" r="r" t="t"/>
              <a:pathLst>
                <a:path extrusionOk="0" h="185308" w="47924">
                  <a:moveTo>
                    <a:pt x="35055" y="1"/>
                  </a:moveTo>
                  <a:cubicBezTo>
                    <a:pt x="33546" y="1"/>
                    <a:pt x="31869" y="1290"/>
                    <a:pt x="32203" y="3183"/>
                  </a:cubicBezTo>
                  <a:cubicBezTo>
                    <a:pt x="42560" y="64402"/>
                    <a:pt x="31648" y="127286"/>
                    <a:pt x="1131" y="181292"/>
                  </a:cubicBezTo>
                  <a:cubicBezTo>
                    <a:pt x="0" y="183428"/>
                    <a:pt x="1772" y="185308"/>
                    <a:pt x="3546" y="185308"/>
                  </a:cubicBezTo>
                  <a:cubicBezTo>
                    <a:pt x="4384" y="185308"/>
                    <a:pt x="5221" y="184889"/>
                    <a:pt x="5755" y="183881"/>
                  </a:cubicBezTo>
                  <a:lnTo>
                    <a:pt x="5570" y="183881"/>
                  </a:lnTo>
                  <a:cubicBezTo>
                    <a:pt x="36642" y="128581"/>
                    <a:pt x="47924" y="64402"/>
                    <a:pt x="37197" y="1889"/>
                  </a:cubicBezTo>
                  <a:cubicBezTo>
                    <a:pt x="36976" y="564"/>
                    <a:pt x="36052" y="1"/>
                    <a:pt x="350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59"/>
            <p:cNvSpPr/>
            <p:nvPr/>
          </p:nvSpPr>
          <p:spPr>
            <a:xfrm>
              <a:off x="3430500" y="641425"/>
              <a:ext cx="899675" cy="1623425"/>
            </a:xfrm>
            <a:custGeom>
              <a:rect b="b" l="l" r="r" t="t"/>
              <a:pathLst>
                <a:path extrusionOk="0" h="64937" w="35987">
                  <a:moveTo>
                    <a:pt x="24544" y="0"/>
                  </a:moveTo>
                  <a:cubicBezTo>
                    <a:pt x="22975" y="0"/>
                    <a:pt x="21451" y="1220"/>
                    <a:pt x="22115" y="3103"/>
                  </a:cubicBezTo>
                  <a:cubicBezTo>
                    <a:pt x="30068" y="25112"/>
                    <a:pt x="22300" y="47676"/>
                    <a:pt x="2325" y="60068"/>
                  </a:cubicBezTo>
                  <a:cubicBezTo>
                    <a:pt x="0" y="61463"/>
                    <a:pt x="1442" y="64936"/>
                    <a:pt x="3712" y="64936"/>
                  </a:cubicBezTo>
                  <a:cubicBezTo>
                    <a:pt x="4151" y="64936"/>
                    <a:pt x="4620" y="64806"/>
                    <a:pt x="5100" y="64507"/>
                  </a:cubicBezTo>
                  <a:cubicBezTo>
                    <a:pt x="26554" y="51745"/>
                    <a:pt x="35987" y="25297"/>
                    <a:pt x="27109" y="1808"/>
                  </a:cubicBezTo>
                  <a:cubicBezTo>
                    <a:pt x="26664" y="547"/>
                    <a:pt x="25594" y="0"/>
                    <a:pt x="245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59"/>
            <p:cNvSpPr/>
            <p:nvPr/>
          </p:nvSpPr>
          <p:spPr>
            <a:xfrm>
              <a:off x="2800700" y="860025"/>
              <a:ext cx="748350" cy="784950"/>
            </a:xfrm>
            <a:custGeom>
              <a:rect b="b" l="l" r="r" t="t"/>
              <a:pathLst>
                <a:path extrusionOk="0" h="31398" w="29934">
                  <a:moveTo>
                    <a:pt x="3119" y="0"/>
                  </a:moveTo>
                  <a:cubicBezTo>
                    <a:pt x="1627" y="0"/>
                    <a:pt x="0" y="1260"/>
                    <a:pt x="330" y="3237"/>
                  </a:cubicBezTo>
                  <a:cubicBezTo>
                    <a:pt x="2364" y="16923"/>
                    <a:pt x="12351" y="28020"/>
                    <a:pt x="25853" y="31349"/>
                  </a:cubicBezTo>
                  <a:cubicBezTo>
                    <a:pt x="26036" y="31382"/>
                    <a:pt x="26213" y="31397"/>
                    <a:pt x="26382" y="31397"/>
                  </a:cubicBezTo>
                  <a:cubicBezTo>
                    <a:pt x="29113" y="31397"/>
                    <a:pt x="29934" y="27400"/>
                    <a:pt x="27148" y="26356"/>
                  </a:cubicBezTo>
                  <a:cubicBezTo>
                    <a:pt x="15496" y="23581"/>
                    <a:pt x="6803" y="13779"/>
                    <a:pt x="5323" y="1942"/>
                  </a:cubicBezTo>
                  <a:cubicBezTo>
                    <a:pt x="5098" y="590"/>
                    <a:pt x="4140" y="0"/>
                    <a:pt x="31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59"/>
            <p:cNvSpPr/>
            <p:nvPr/>
          </p:nvSpPr>
          <p:spPr>
            <a:xfrm>
              <a:off x="2693325" y="2072800"/>
              <a:ext cx="794550" cy="973850"/>
            </a:xfrm>
            <a:custGeom>
              <a:rect b="b" l="l" r="r" t="t"/>
              <a:pathLst>
                <a:path extrusionOk="0" h="38954" w="31782">
                  <a:moveTo>
                    <a:pt x="5207" y="0"/>
                  </a:moveTo>
                  <a:cubicBezTo>
                    <a:pt x="4201" y="0"/>
                    <a:pt x="3292" y="564"/>
                    <a:pt x="3145" y="1888"/>
                  </a:cubicBezTo>
                  <a:cubicBezTo>
                    <a:pt x="1" y="18719"/>
                    <a:pt x="10728" y="34995"/>
                    <a:pt x="27374" y="38879"/>
                  </a:cubicBezTo>
                  <a:cubicBezTo>
                    <a:pt x="27602" y="38929"/>
                    <a:pt x="27821" y="38953"/>
                    <a:pt x="28029" y="38953"/>
                  </a:cubicBezTo>
                  <a:cubicBezTo>
                    <a:pt x="30859" y="38953"/>
                    <a:pt x="31782" y="34574"/>
                    <a:pt x="28853" y="33885"/>
                  </a:cubicBezTo>
                  <a:cubicBezTo>
                    <a:pt x="14797" y="30926"/>
                    <a:pt x="5734" y="17424"/>
                    <a:pt x="8139" y="3183"/>
                  </a:cubicBezTo>
                  <a:cubicBezTo>
                    <a:pt x="8473" y="1290"/>
                    <a:pt x="6728" y="0"/>
                    <a:pt x="52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59"/>
            <p:cNvSpPr/>
            <p:nvPr/>
          </p:nvSpPr>
          <p:spPr>
            <a:xfrm>
              <a:off x="3312950" y="2922525"/>
              <a:ext cx="678175" cy="501525"/>
            </a:xfrm>
            <a:custGeom>
              <a:rect b="b" l="l" r="r" t="t"/>
              <a:pathLst>
                <a:path extrusionOk="0" h="20061" w="27127">
                  <a:moveTo>
                    <a:pt x="23918" y="1"/>
                  </a:moveTo>
                  <a:cubicBezTo>
                    <a:pt x="22901" y="1"/>
                    <a:pt x="21884" y="525"/>
                    <a:pt x="21454" y="1745"/>
                  </a:cubicBezTo>
                  <a:cubicBezTo>
                    <a:pt x="18309" y="9143"/>
                    <a:pt x="11281" y="14322"/>
                    <a:pt x="3328" y="14692"/>
                  </a:cubicBezTo>
                  <a:cubicBezTo>
                    <a:pt x="56" y="14874"/>
                    <a:pt x="0" y="20060"/>
                    <a:pt x="3162" y="20060"/>
                  </a:cubicBezTo>
                  <a:cubicBezTo>
                    <a:pt x="3217" y="20060"/>
                    <a:pt x="3272" y="20059"/>
                    <a:pt x="3328" y="20056"/>
                  </a:cubicBezTo>
                  <a:cubicBezTo>
                    <a:pt x="13686" y="19316"/>
                    <a:pt x="22748" y="12842"/>
                    <a:pt x="26447" y="3225"/>
                  </a:cubicBezTo>
                  <a:cubicBezTo>
                    <a:pt x="27126" y="1301"/>
                    <a:pt x="25521" y="1"/>
                    <a:pt x="2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59"/>
            <p:cNvSpPr/>
            <p:nvPr/>
          </p:nvSpPr>
          <p:spPr>
            <a:xfrm>
              <a:off x="3873475" y="1658950"/>
              <a:ext cx="932725" cy="289200"/>
            </a:xfrm>
            <a:custGeom>
              <a:rect b="b" l="l" r="r" t="t"/>
              <a:pathLst>
                <a:path extrusionOk="0" h="11568" w="37309">
                  <a:moveTo>
                    <a:pt x="33358" y="1"/>
                  </a:moveTo>
                  <a:cubicBezTo>
                    <a:pt x="32765" y="1"/>
                    <a:pt x="32148" y="203"/>
                    <a:pt x="31584" y="687"/>
                  </a:cubicBezTo>
                  <a:cubicBezTo>
                    <a:pt x="27163" y="4428"/>
                    <a:pt x="21491" y="6362"/>
                    <a:pt x="15761" y="6362"/>
                  </a:cubicBezTo>
                  <a:cubicBezTo>
                    <a:pt x="12142" y="6362"/>
                    <a:pt x="8501" y="5591"/>
                    <a:pt x="5136" y="4016"/>
                  </a:cubicBezTo>
                  <a:cubicBezTo>
                    <a:pt x="4723" y="3809"/>
                    <a:pt x="4317" y="3718"/>
                    <a:pt x="3932" y="3718"/>
                  </a:cubicBezTo>
                  <a:cubicBezTo>
                    <a:pt x="1562" y="3718"/>
                    <a:pt x="1" y="7182"/>
                    <a:pt x="2547" y="8455"/>
                  </a:cubicBezTo>
                  <a:cubicBezTo>
                    <a:pt x="6726" y="10544"/>
                    <a:pt x="11241" y="11567"/>
                    <a:pt x="15733" y="11567"/>
                  </a:cubicBezTo>
                  <a:cubicBezTo>
                    <a:pt x="22771" y="11567"/>
                    <a:pt x="29751" y="9056"/>
                    <a:pt x="35283" y="4201"/>
                  </a:cubicBezTo>
                  <a:cubicBezTo>
                    <a:pt x="37308" y="2610"/>
                    <a:pt x="35487" y="1"/>
                    <a:pt x="33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59"/>
            <p:cNvSpPr/>
            <p:nvPr/>
          </p:nvSpPr>
          <p:spPr>
            <a:xfrm>
              <a:off x="2392800" y="358325"/>
              <a:ext cx="647350" cy="651975"/>
            </a:xfrm>
            <a:custGeom>
              <a:rect b="b" l="l" r="r" t="t"/>
              <a:pathLst>
                <a:path extrusionOk="0" h="26079" w="25894">
                  <a:moveTo>
                    <a:pt x="12947" y="1"/>
                  </a:moveTo>
                  <a:cubicBezTo>
                    <a:pt x="5733" y="1"/>
                    <a:pt x="0" y="5919"/>
                    <a:pt x="0" y="12947"/>
                  </a:cubicBezTo>
                  <a:cubicBezTo>
                    <a:pt x="0" y="20160"/>
                    <a:pt x="5733" y="26079"/>
                    <a:pt x="12947" y="26079"/>
                  </a:cubicBezTo>
                  <a:cubicBezTo>
                    <a:pt x="20160" y="26079"/>
                    <a:pt x="25893" y="20160"/>
                    <a:pt x="25893" y="12947"/>
                  </a:cubicBezTo>
                  <a:cubicBezTo>
                    <a:pt x="25893" y="5919"/>
                    <a:pt x="20160" y="1"/>
                    <a:pt x="1294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59"/>
            <p:cNvSpPr/>
            <p:nvPr/>
          </p:nvSpPr>
          <p:spPr>
            <a:xfrm>
              <a:off x="3826150" y="238125"/>
              <a:ext cx="688975" cy="684325"/>
            </a:xfrm>
            <a:custGeom>
              <a:rect b="b" l="l" r="r" t="t"/>
              <a:pathLst>
                <a:path extrusionOk="0" h="27373" w="27559">
                  <a:moveTo>
                    <a:pt x="13872" y="0"/>
                  </a:moveTo>
                  <a:cubicBezTo>
                    <a:pt x="6289" y="0"/>
                    <a:pt x="1" y="6103"/>
                    <a:pt x="1" y="13686"/>
                  </a:cubicBezTo>
                  <a:cubicBezTo>
                    <a:pt x="1" y="21269"/>
                    <a:pt x="6289" y="27373"/>
                    <a:pt x="13872" y="27373"/>
                  </a:cubicBezTo>
                  <a:cubicBezTo>
                    <a:pt x="21270" y="27373"/>
                    <a:pt x="27559" y="21269"/>
                    <a:pt x="27559" y="13686"/>
                  </a:cubicBezTo>
                  <a:cubicBezTo>
                    <a:pt x="27559" y="6103"/>
                    <a:pt x="21270" y="0"/>
                    <a:pt x="138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59"/>
            <p:cNvSpPr/>
            <p:nvPr/>
          </p:nvSpPr>
          <p:spPr>
            <a:xfrm>
              <a:off x="4630700" y="1444925"/>
              <a:ext cx="439275" cy="439275"/>
            </a:xfrm>
            <a:custGeom>
              <a:rect b="b" l="l" r="r" t="t"/>
              <a:pathLst>
                <a:path extrusionOk="0" h="17571" w="17571">
                  <a:moveTo>
                    <a:pt x="8693" y="0"/>
                  </a:moveTo>
                  <a:cubicBezTo>
                    <a:pt x="3884" y="0"/>
                    <a:pt x="0" y="3884"/>
                    <a:pt x="0" y="8878"/>
                  </a:cubicBezTo>
                  <a:cubicBezTo>
                    <a:pt x="0" y="13687"/>
                    <a:pt x="3884" y="17571"/>
                    <a:pt x="8693" y="17571"/>
                  </a:cubicBezTo>
                  <a:cubicBezTo>
                    <a:pt x="13502" y="17571"/>
                    <a:pt x="17571" y="13687"/>
                    <a:pt x="17571" y="8878"/>
                  </a:cubicBezTo>
                  <a:cubicBezTo>
                    <a:pt x="17571" y="3884"/>
                    <a:pt x="13502" y="0"/>
                    <a:pt x="869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59"/>
            <p:cNvSpPr/>
            <p:nvPr/>
          </p:nvSpPr>
          <p:spPr>
            <a:xfrm>
              <a:off x="3826150" y="2730325"/>
              <a:ext cx="406925" cy="406925"/>
            </a:xfrm>
            <a:custGeom>
              <a:rect b="b" l="l" r="r" t="t"/>
              <a:pathLst>
                <a:path extrusionOk="0" h="16277" w="16277">
                  <a:moveTo>
                    <a:pt x="8139" y="1"/>
                  </a:moveTo>
                  <a:cubicBezTo>
                    <a:pt x="3700" y="1"/>
                    <a:pt x="1" y="3700"/>
                    <a:pt x="1" y="8139"/>
                  </a:cubicBezTo>
                  <a:cubicBezTo>
                    <a:pt x="1" y="12578"/>
                    <a:pt x="3700" y="16277"/>
                    <a:pt x="8139" y="16277"/>
                  </a:cubicBezTo>
                  <a:cubicBezTo>
                    <a:pt x="12578" y="16277"/>
                    <a:pt x="16277" y="12578"/>
                    <a:pt x="16277" y="8139"/>
                  </a:cubicBezTo>
                  <a:cubicBezTo>
                    <a:pt x="16277" y="3700"/>
                    <a:pt x="12578" y="1"/>
                    <a:pt x="813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59"/>
            <p:cNvSpPr/>
            <p:nvPr/>
          </p:nvSpPr>
          <p:spPr>
            <a:xfrm>
              <a:off x="2508375" y="1666875"/>
              <a:ext cx="596500" cy="601100"/>
            </a:xfrm>
            <a:custGeom>
              <a:rect b="b" l="l" r="r" t="t"/>
              <a:pathLst>
                <a:path extrusionOk="0" h="24044" w="23860">
                  <a:moveTo>
                    <a:pt x="11838" y="0"/>
                  </a:moveTo>
                  <a:cubicBezTo>
                    <a:pt x="5364" y="0"/>
                    <a:pt x="1" y="5364"/>
                    <a:pt x="1" y="12022"/>
                  </a:cubicBezTo>
                  <a:cubicBezTo>
                    <a:pt x="1" y="18680"/>
                    <a:pt x="5364" y="24044"/>
                    <a:pt x="11838" y="24044"/>
                  </a:cubicBezTo>
                  <a:cubicBezTo>
                    <a:pt x="18496" y="24044"/>
                    <a:pt x="23859" y="18680"/>
                    <a:pt x="23859" y="12022"/>
                  </a:cubicBezTo>
                  <a:cubicBezTo>
                    <a:pt x="23859" y="5364"/>
                    <a:pt x="18496" y="0"/>
                    <a:pt x="118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1" name="Google Shape;841;p59"/>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atin typeface="Montserrat"/>
                <a:ea typeface="Montserrat"/>
                <a:cs typeface="Montserrat"/>
                <a:sym typeface="Montserrat"/>
              </a:defRPr>
            </a:lvl2pPr>
            <a:lvl3pPr lvl="2" algn="l">
              <a:lnSpc>
                <a:spcPct val="100000"/>
              </a:lnSpc>
              <a:spcBef>
                <a:spcPts val="0"/>
              </a:spcBef>
              <a:spcAft>
                <a:spcPts val="0"/>
              </a:spcAft>
              <a:buSzPts val="3000"/>
              <a:buNone/>
              <a:defRPr>
                <a:latin typeface="Montserrat"/>
                <a:ea typeface="Montserrat"/>
                <a:cs typeface="Montserrat"/>
                <a:sym typeface="Montserrat"/>
              </a:defRPr>
            </a:lvl3pPr>
            <a:lvl4pPr lvl="3" algn="l">
              <a:lnSpc>
                <a:spcPct val="100000"/>
              </a:lnSpc>
              <a:spcBef>
                <a:spcPts val="0"/>
              </a:spcBef>
              <a:spcAft>
                <a:spcPts val="0"/>
              </a:spcAft>
              <a:buSzPts val="3000"/>
              <a:buNone/>
              <a:defRPr>
                <a:latin typeface="Montserrat"/>
                <a:ea typeface="Montserrat"/>
                <a:cs typeface="Montserrat"/>
                <a:sym typeface="Montserrat"/>
              </a:defRPr>
            </a:lvl4pPr>
            <a:lvl5pPr lvl="4" algn="l">
              <a:lnSpc>
                <a:spcPct val="100000"/>
              </a:lnSpc>
              <a:spcBef>
                <a:spcPts val="0"/>
              </a:spcBef>
              <a:spcAft>
                <a:spcPts val="0"/>
              </a:spcAft>
              <a:buSzPts val="3000"/>
              <a:buNone/>
              <a:defRPr>
                <a:latin typeface="Montserrat"/>
                <a:ea typeface="Montserrat"/>
                <a:cs typeface="Montserrat"/>
                <a:sym typeface="Montserrat"/>
              </a:defRPr>
            </a:lvl5pPr>
            <a:lvl6pPr lvl="5" algn="l">
              <a:lnSpc>
                <a:spcPct val="100000"/>
              </a:lnSpc>
              <a:spcBef>
                <a:spcPts val="0"/>
              </a:spcBef>
              <a:spcAft>
                <a:spcPts val="0"/>
              </a:spcAft>
              <a:buSzPts val="3000"/>
              <a:buNone/>
              <a:defRPr>
                <a:latin typeface="Montserrat"/>
                <a:ea typeface="Montserrat"/>
                <a:cs typeface="Montserrat"/>
                <a:sym typeface="Montserrat"/>
              </a:defRPr>
            </a:lvl6pPr>
            <a:lvl7pPr lvl="6" algn="l">
              <a:lnSpc>
                <a:spcPct val="100000"/>
              </a:lnSpc>
              <a:spcBef>
                <a:spcPts val="0"/>
              </a:spcBef>
              <a:spcAft>
                <a:spcPts val="0"/>
              </a:spcAft>
              <a:buSzPts val="3000"/>
              <a:buNone/>
              <a:defRPr>
                <a:latin typeface="Montserrat"/>
                <a:ea typeface="Montserrat"/>
                <a:cs typeface="Montserrat"/>
                <a:sym typeface="Montserrat"/>
              </a:defRPr>
            </a:lvl7pPr>
            <a:lvl8pPr lvl="7" algn="l">
              <a:lnSpc>
                <a:spcPct val="100000"/>
              </a:lnSpc>
              <a:spcBef>
                <a:spcPts val="0"/>
              </a:spcBef>
              <a:spcAft>
                <a:spcPts val="0"/>
              </a:spcAft>
              <a:buSzPts val="3000"/>
              <a:buNone/>
              <a:defRPr>
                <a:latin typeface="Montserrat"/>
                <a:ea typeface="Montserrat"/>
                <a:cs typeface="Montserrat"/>
                <a:sym typeface="Montserrat"/>
              </a:defRPr>
            </a:lvl8pPr>
            <a:lvl9pPr lvl="8" algn="l">
              <a:lnSpc>
                <a:spcPct val="100000"/>
              </a:lnSpc>
              <a:spcBef>
                <a:spcPts val="0"/>
              </a:spcBef>
              <a:spcAft>
                <a:spcPts val="0"/>
              </a:spcAft>
              <a:buSzPts val="3000"/>
              <a:buNone/>
              <a:defRPr>
                <a:latin typeface="Montserrat"/>
                <a:ea typeface="Montserrat"/>
                <a:cs typeface="Montserrat"/>
                <a:sym typeface="Montserrat"/>
              </a:defRPr>
            </a:lvl9pPr>
          </a:lstStyle>
          <a:p/>
        </p:txBody>
      </p:sp>
      <p:sp>
        <p:nvSpPr>
          <p:cNvPr id="842" name="Google Shape;842;p59"/>
          <p:cNvSpPr txBox="1"/>
          <p:nvPr>
            <p:ph idx="1" type="subTitle"/>
          </p:nvPr>
        </p:nvSpPr>
        <p:spPr>
          <a:xfrm>
            <a:off x="720000" y="1276525"/>
            <a:ext cx="2438400" cy="37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3" name="Google Shape;843;p59"/>
          <p:cNvSpPr txBox="1"/>
          <p:nvPr>
            <p:ph idx="2" type="subTitle"/>
          </p:nvPr>
        </p:nvSpPr>
        <p:spPr>
          <a:xfrm>
            <a:off x="720000" y="1603850"/>
            <a:ext cx="5897100" cy="119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Char char="●"/>
              <a:defRPr sz="1400"/>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844" name="Google Shape;844;p59"/>
          <p:cNvSpPr txBox="1"/>
          <p:nvPr>
            <p:ph idx="3" type="subTitle"/>
          </p:nvPr>
        </p:nvSpPr>
        <p:spPr>
          <a:xfrm>
            <a:off x="720000" y="2823425"/>
            <a:ext cx="2438400" cy="37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5" name="Google Shape;845;p59"/>
          <p:cNvSpPr txBox="1"/>
          <p:nvPr>
            <p:ph idx="4" type="subTitle"/>
          </p:nvPr>
        </p:nvSpPr>
        <p:spPr>
          <a:xfrm>
            <a:off x="720000" y="3144125"/>
            <a:ext cx="5897100" cy="799500"/>
          </a:xfrm>
          <a:prstGeom prst="rect">
            <a:avLst/>
          </a:prstGeom>
          <a:noFill/>
          <a:ln>
            <a:noFill/>
          </a:ln>
        </p:spPr>
        <p:txBody>
          <a:bodyPr anchorCtr="0" anchor="t" bIns="91425" lIns="91425" spcFirstLastPara="1" rIns="91425" wrap="square" tIns="91425">
            <a:noAutofit/>
          </a:bodyPr>
          <a:lstStyle>
            <a:lvl1pPr lvl="0" marR="50800" algn="l">
              <a:lnSpc>
                <a:spcPct val="100000"/>
              </a:lnSpc>
              <a:spcBef>
                <a:spcPts val="0"/>
              </a:spcBef>
              <a:spcAft>
                <a:spcPts val="0"/>
              </a:spcAft>
              <a:buClr>
                <a:schemeClr val="lt1"/>
              </a:buClr>
              <a:buSzPts val="1400"/>
              <a:buChar char="●"/>
              <a:defRPr sz="1400"/>
            </a:lvl1pPr>
            <a:lvl2pPr lvl="1" algn="l">
              <a:lnSpc>
                <a:spcPct val="100000"/>
              </a:lnSpc>
              <a:spcBef>
                <a:spcPts val="0"/>
              </a:spcBef>
              <a:spcAft>
                <a:spcPts val="0"/>
              </a:spcAft>
              <a:buClr>
                <a:schemeClr val="lt1"/>
              </a:buClr>
              <a:buSzPts val="1400"/>
              <a:buChar char="○"/>
              <a:defRPr/>
            </a:lvl2pPr>
            <a:lvl3pPr lvl="2" algn="l">
              <a:lnSpc>
                <a:spcPct val="100000"/>
              </a:lnSpc>
              <a:spcBef>
                <a:spcPts val="0"/>
              </a:spcBef>
              <a:spcAft>
                <a:spcPts val="0"/>
              </a:spcAft>
              <a:buClr>
                <a:schemeClr val="lt1"/>
              </a:buClr>
              <a:buSzPts val="1400"/>
              <a:buChar char="■"/>
              <a:defRPr/>
            </a:lvl3pPr>
            <a:lvl4pPr lvl="3" algn="l">
              <a:lnSpc>
                <a:spcPct val="100000"/>
              </a:lnSpc>
              <a:spcBef>
                <a:spcPts val="0"/>
              </a:spcBef>
              <a:spcAft>
                <a:spcPts val="0"/>
              </a:spcAft>
              <a:buClr>
                <a:schemeClr val="lt1"/>
              </a:buClr>
              <a:buSzPts val="1400"/>
              <a:buChar char="●"/>
              <a:defRPr/>
            </a:lvl4pPr>
            <a:lvl5pPr lvl="4" algn="l">
              <a:lnSpc>
                <a:spcPct val="100000"/>
              </a:lnSpc>
              <a:spcBef>
                <a:spcPts val="0"/>
              </a:spcBef>
              <a:spcAft>
                <a:spcPts val="0"/>
              </a:spcAft>
              <a:buClr>
                <a:schemeClr val="lt1"/>
              </a:buClr>
              <a:buSzPts val="1400"/>
              <a:buChar char="○"/>
              <a:defRPr/>
            </a:lvl5pPr>
            <a:lvl6pPr lvl="5" algn="l">
              <a:lnSpc>
                <a:spcPct val="100000"/>
              </a:lnSpc>
              <a:spcBef>
                <a:spcPts val="0"/>
              </a:spcBef>
              <a:spcAft>
                <a:spcPts val="0"/>
              </a:spcAft>
              <a:buClr>
                <a:schemeClr val="lt1"/>
              </a:buClr>
              <a:buSzPts val="1400"/>
              <a:buChar char="■"/>
              <a:defRPr/>
            </a:lvl6pPr>
            <a:lvl7pPr lvl="6" algn="l">
              <a:lnSpc>
                <a:spcPct val="100000"/>
              </a:lnSpc>
              <a:spcBef>
                <a:spcPts val="0"/>
              </a:spcBef>
              <a:spcAft>
                <a:spcPts val="0"/>
              </a:spcAft>
              <a:buClr>
                <a:schemeClr val="lt1"/>
              </a:buClr>
              <a:buSzPts val="1400"/>
              <a:buChar char="●"/>
              <a:defRPr/>
            </a:lvl7pPr>
            <a:lvl8pPr lvl="7" algn="l">
              <a:lnSpc>
                <a:spcPct val="100000"/>
              </a:lnSpc>
              <a:spcBef>
                <a:spcPts val="0"/>
              </a:spcBef>
              <a:spcAft>
                <a:spcPts val="0"/>
              </a:spcAft>
              <a:buClr>
                <a:schemeClr val="lt1"/>
              </a:buClr>
              <a:buSzPts val="1400"/>
              <a:buChar char="○"/>
              <a:defRPr/>
            </a:lvl8pPr>
            <a:lvl9pPr lvl="8" algn="l">
              <a:lnSpc>
                <a:spcPct val="100000"/>
              </a:lnSpc>
              <a:spcBef>
                <a:spcPts val="0"/>
              </a:spcBef>
              <a:spcAft>
                <a:spcPts val="0"/>
              </a:spcAft>
              <a:buClr>
                <a:schemeClr val="lt1"/>
              </a:buClr>
              <a:buSzPts val="1400"/>
              <a:buChar char="■"/>
              <a:defRPr/>
            </a:lvl9pPr>
          </a:lstStyle>
          <a:p/>
        </p:txBody>
      </p:sp>
      <p:grpSp>
        <p:nvGrpSpPr>
          <p:cNvPr id="846" name="Google Shape;846;p59"/>
          <p:cNvGrpSpPr/>
          <p:nvPr/>
        </p:nvGrpSpPr>
        <p:grpSpPr>
          <a:xfrm>
            <a:off x="7303170" y="825807"/>
            <a:ext cx="2628639" cy="5007723"/>
            <a:chOff x="2453075" y="238700"/>
            <a:chExt cx="2722850" cy="5187200"/>
          </a:xfrm>
        </p:grpSpPr>
        <p:sp>
          <p:nvSpPr>
            <p:cNvPr id="847" name="Google Shape;847;p59"/>
            <p:cNvSpPr/>
            <p:nvPr/>
          </p:nvSpPr>
          <p:spPr>
            <a:xfrm>
              <a:off x="2453075" y="238700"/>
              <a:ext cx="2722850" cy="4798700"/>
            </a:xfrm>
            <a:custGeom>
              <a:rect b="b" l="l" r="r" t="t"/>
              <a:pathLst>
                <a:path extrusionOk="0" h="191948" w="108914">
                  <a:moveTo>
                    <a:pt x="24574" y="0"/>
                  </a:moveTo>
                  <a:cubicBezTo>
                    <a:pt x="23468" y="0"/>
                    <a:pt x="22350" y="146"/>
                    <a:pt x="21231" y="457"/>
                  </a:cubicBezTo>
                  <a:cubicBezTo>
                    <a:pt x="14394" y="2376"/>
                    <a:pt x="10436" y="9693"/>
                    <a:pt x="8997" y="16770"/>
                  </a:cubicBezTo>
                  <a:cubicBezTo>
                    <a:pt x="5518" y="33203"/>
                    <a:pt x="10916" y="50355"/>
                    <a:pt x="23150" y="61990"/>
                  </a:cubicBezTo>
                  <a:cubicBezTo>
                    <a:pt x="27589" y="66189"/>
                    <a:pt x="32986" y="69667"/>
                    <a:pt x="35505" y="75185"/>
                  </a:cubicBezTo>
                  <a:cubicBezTo>
                    <a:pt x="38024" y="80702"/>
                    <a:pt x="35505" y="88979"/>
                    <a:pt x="29508" y="89459"/>
                  </a:cubicBezTo>
                  <a:cubicBezTo>
                    <a:pt x="29387" y="89465"/>
                    <a:pt x="29267" y="89468"/>
                    <a:pt x="29148" y="89468"/>
                  </a:cubicBezTo>
                  <a:cubicBezTo>
                    <a:pt x="25001" y="89468"/>
                    <a:pt x="21125" y="85877"/>
                    <a:pt x="17013" y="85877"/>
                  </a:cubicBezTo>
                  <a:cubicBezTo>
                    <a:pt x="16622" y="85877"/>
                    <a:pt x="16229" y="85909"/>
                    <a:pt x="15834" y="85980"/>
                  </a:cubicBezTo>
                  <a:cubicBezTo>
                    <a:pt x="9596" y="87060"/>
                    <a:pt x="9236" y="96775"/>
                    <a:pt x="13435" y="101453"/>
                  </a:cubicBezTo>
                  <a:cubicBezTo>
                    <a:pt x="17753" y="106011"/>
                    <a:pt x="24110" y="108051"/>
                    <a:pt x="29028" y="112129"/>
                  </a:cubicBezTo>
                  <a:cubicBezTo>
                    <a:pt x="33946" y="116207"/>
                    <a:pt x="36345" y="124843"/>
                    <a:pt x="31187" y="128442"/>
                  </a:cubicBezTo>
                  <a:cubicBezTo>
                    <a:pt x="29533" y="129527"/>
                    <a:pt x="27611" y="129811"/>
                    <a:pt x="25595" y="129811"/>
                  </a:cubicBezTo>
                  <a:cubicBezTo>
                    <a:pt x="23390" y="129811"/>
                    <a:pt x="21072" y="129472"/>
                    <a:pt x="18866" y="129472"/>
                  </a:cubicBezTo>
                  <a:cubicBezTo>
                    <a:pt x="18410" y="129472"/>
                    <a:pt x="17958" y="129486"/>
                    <a:pt x="17513" y="129521"/>
                  </a:cubicBezTo>
                  <a:cubicBezTo>
                    <a:pt x="5398" y="130241"/>
                    <a:pt x="0" y="146674"/>
                    <a:pt x="5278" y="157709"/>
                  </a:cubicBezTo>
                  <a:cubicBezTo>
                    <a:pt x="10556" y="168625"/>
                    <a:pt x="22071" y="174742"/>
                    <a:pt x="32866" y="180140"/>
                  </a:cubicBezTo>
                  <a:lnTo>
                    <a:pt x="32866" y="180260"/>
                  </a:lnTo>
                  <a:cubicBezTo>
                    <a:pt x="36944" y="182179"/>
                    <a:pt x="40783" y="184458"/>
                    <a:pt x="44621" y="186737"/>
                  </a:cubicBezTo>
                  <a:cubicBezTo>
                    <a:pt x="51818" y="189616"/>
                    <a:pt x="59375" y="191415"/>
                    <a:pt x="67171" y="191895"/>
                  </a:cubicBezTo>
                  <a:cubicBezTo>
                    <a:pt x="67881" y="191930"/>
                    <a:pt x="68594" y="191948"/>
                    <a:pt x="69309" y="191948"/>
                  </a:cubicBezTo>
                  <a:cubicBezTo>
                    <a:pt x="83091" y="191948"/>
                    <a:pt x="97568" y="185367"/>
                    <a:pt x="103156" y="172823"/>
                  </a:cubicBezTo>
                  <a:cubicBezTo>
                    <a:pt x="108913" y="159748"/>
                    <a:pt x="100037" y="141036"/>
                    <a:pt x="85643" y="140797"/>
                  </a:cubicBezTo>
                  <a:cubicBezTo>
                    <a:pt x="91881" y="136358"/>
                    <a:pt x="97758" y="130841"/>
                    <a:pt x="100757" y="123884"/>
                  </a:cubicBezTo>
                  <a:cubicBezTo>
                    <a:pt x="103876" y="116807"/>
                    <a:pt x="103516" y="107811"/>
                    <a:pt x="98358" y="102293"/>
                  </a:cubicBezTo>
                  <a:cubicBezTo>
                    <a:pt x="95714" y="99403"/>
                    <a:pt x="91683" y="97837"/>
                    <a:pt x="87768" y="97837"/>
                  </a:cubicBezTo>
                  <a:cubicBezTo>
                    <a:pt x="84046" y="97837"/>
                    <a:pt x="80428" y="99253"/>
                    <a:pt x="78207" y="102293"/>
                  </a:cubicBezTo>
                  <a:cubicBezTo>
                    <a:pt x="76407" y="104812"/>
                    <a:pt x="75328" y="108171"/>
                    <a:pt x="72449" y="109250"/>
                  </a:cubicBezTo>
                  <a:cubicBezTo>
                    <a:pt x="71899" y="109477"/>
                    <a:pt x="71347" y="109581"/>
                    <a:pt x="70804" y="109581"/>
                  </a:cubicBezTo>
                  <a:cubicBezTo>
                    <a:pt x="67323" y="109581"/>
                    <a:pt x="64237" y="105293"/>
                    <a:pt x="64653" y="101453"/>
                  </a:cubicBezTo>
                  <a:cubicBezTo>
                    <a:pt x="65132" y="97015"/>
                    <a:pt x="68491" y="93537"/>
                    <a:pt x="71370" y="90298"/>
                  </a:cubicBezTo>
                  <a:cubicBezTo>
                    <a:pt x="74368" y="86940"/>
                    <a:pt x="77247" y="82861"/>
                    <a:pt x="76647" y="78423"/>
                  </a:cubicBezTo>
                  <a:cubicBezTo>
                    <a:pt x="75208" y="69067"/>
                    <a:pt x="61894" y="68827"/>
                    <a:pt x="53977" y="63790"/>
                  </a:cubicBezTo>
                  <a:cubicBezTo>
                    <a:pt x="46420" y="58992"/>
                    <a:pt x="44021" y="49276"/>
                    <a:pt x="43542" y="40400"/>
                  </a:cubicBezTo>
                  <a:cubicBezTo>
                    <a:pt x="43182" y="31523"/>
                    <a:pt x="44141" y="22407"/>
                    <a:pt x="41383" y="13891"/>
                  </a:cubicBezTo>
                  <a:cubicBezTo>
                    <a:pt x="38877" y="6582"/>
                    <a:pt x="32008" y="0"/>
                    <a:pt x="245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59"/>
            <p:cNvSpPr/>
            <p:nvPr/>
          </p:nvSpPr>
          <p:spPr>
            <a:xfrm>
              <a:off x="3046825" y="1080750"/>
              <a:ext cx="1391425" cy="4345150"/>
            </a:xfrm>
            <a:custGeom>
              <a:rect b="b" l="l" r="r" t="t"/>
              <a:pathLst>
                <a:path extrusionOk="0" h="173806" w="55657">
                  <a:moveTo>
                    <a:pt x="0" y="1"/>
                  </a:moveTo>
                  <a:lnTo>
                    <a:pt x="0" y="1"/>
                  </a:lnTo>
                  <a:cubicBezTo>
                    <a:pt x="3479" y="6958"/>
                    <a:pt x="6837" y="13915"/>
                    <a:pt x="10076" y="20992"/>
                  </a:cubicBezTo>
                  <a:cubicBezTo>
                    <a:pt x="13194" y="27949"/>
                    <a:pt x="16073" y="35145"/>
                    <a:pt x="18832" y="42342"/>
                  </a:cubicBezTo>
                  <a:cubicBezTo>
                    <a:pt x="24230" y="56856"/>
                    <a:pt x="28668" y="71610"/>
                    <a:pt x="32146" y="86603"/>
                  </a:cubicBezTo>
                  <a:lnTo>
                    <a:pt x="33346" y="92241"/>
                  </a:lnTo>
                  <a:lnTo>
                    <a:pt x="34545" y="97998"/>
                  </a:lnTo>
                  <a:cubicBezTo>
                    <a:pt x="35385" y="101717"/>
                    <a:pt x="35985" y="105555"/>
                    <a:pt x="36584" y="109394"/>
                  </a:cubicBezTo>
                  <a:cubicBezTo>
                    <a:pt x="37184" y="113112"/>
                    <a:pt x="37784" y="116950"/>
                    <a:pt x="38264" y="120789"/>
                  </a:cubicBezTo>
                  <a:cubicBezTo>
                    <a:pt x="38624" y="124627"/>
                    <a:pt x="39103" y="128465"/>
                    <a:pt x="39463" y="132304"/>
                  </a:cubicBezTo>
                  <a:cubicBezTo>
                    <a:pt x="40183" y="139980"/>
                    <a:pt x="40543" y="147897"/>
                    <a:pt x="42582" y="155334"/>
                  </a:cubicBezTo>
                  <a:cubicBezTo>
                    <a:pt x="43421" y="159172"/>
                    <a:pt x="44981" y="162771"/>
                    <a:pt x="47020" y="166129"/>
                  </a:cubicBezTo>
                  <a:cubicBezTo>
                    <a:pt x="49179" y="169488"/>
                    <a:pt x="52178" y="172127"/>
                    <a:pt x="55656" y="173806"/>
                  </a:cubicBezTo>
                  <a:cubicBezTo>
                    <a:pt x="52298" y="171887"/>
                    <a:pt x="49539" y="169128"/>
                    <a:pt x="47500" y="165769"/>
                  </a:cubicBezTo>
                  <a:cubicBezTo>
                    <a:pt x="45581" y="162531"/>
                    <a:pt x="44261" y="158932"/>
                    <a:pt x="43541" y="155094"/>
                  </a:cubicBezTo>
                  <a:cubicBezTo>
                    <a:pt x="41862" y="147657"/>
                    <a:pt x="41742" y="139860"/>
                    <a:pt x="41142" y="132184"/>
                  </a:cubicBezTo>
                  <a:cubicBezTo>
                    <a:pt x="39943" y="116710"/>
                    <a:pt x="37664" y="101237"/>
                    <a:pt x="34185" y="86124"/>
                  </a:cubicBezTo>
                  <a:cubicBezTo>
                    <a:pt x="33466" y="82285"/>
                    <a:pt x="32506" y="78567"/>
                    <a:pt x="31427" y="74848"/>
                  </a:cubicBezTo>
                  <a:cubicBezTo>
                    <a:pt x="30347" y="71130"/>
                    <a:pt x="29388" y="67412"/>
                    <a:pt x="28188" y="63693"/>
                  </a:cubicBezTo>
                  <a:lnTo>
                    <a:pt x="26389" y="58056"/>
                  </a:lnTo>
                  <a:cubicBezTo>
                    <a:pt x="25789" y="56256"/>
                    <a:pt x="25069" y="54457"/>
                    <a:pt x="24470" y="52658"/>
                  </a:cubicBezTo>
                  <a:cubicBezTo>
                    <a:pt x="23270" y="48940"/>
                    <a:pt x="21831" y="45341"/>
                    <a:pt x="20391" y="41743"/>
                  </a:cubicBezTo>
                  <a:cubicBezTo>
                    <a:pt x="17513" y="34546"/>
                    <a:pt x="14394" y="27349"/>
                    <a:pt x="11035" y="20392"/>
                  </a:cubicBezTo>
                  <a:cubicBezTo>
                    <a:pt x="7677" y="13555"/>
                    <a:pt x="3839" y="6718"/>
                    <a:pt x="0" y="1"/>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59"/>
            <p:cNvSpPr/>
            <p:nvPr/>
          </p:nvSpPr>
          <p:spPr>
            <a:xfrm>
              <a:off x="3688550" y="2046325"/>
              <a:ext cx="122950" cy="602775"/>
            </a:xfrm>
            <a:custGeom>
              <a:rect b="b" l="l" r="r" t="t"/>
              <a:pathLst>
                <a:path extrusionOk="0" h="24111" w="4918">
                  <a:moveTo>
                    <a:pt x="2039" y="1"/>
                  </a:moveTo>
                  <a:lnTo>
                    <a:pt x="2039" y="1"/>
                  </a:lnTo>
                  <a:cubicBezTo>
                    <a:pt x="4438" y="7798"/>
                    <a:pt x="3719" y="16194"/>
                    <a:pt x="0" y="23511"/>
                  </a:cubicBezTo>
                  <a:lnTo>
                    <a:pt x="1320" y="24111"/>
                  </a:lnTo>
                  <a:cubicBezTo>
                    <a:pt x="4678" y="16434"/>
                    <a:pt x="4918" y="7798"/>
                    <a:pt x="2039" y="1"/>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59"/>
            <p:cNvSpPr/>
            <p:nvPr/>
          </p:nvSpPr>
          <p:spPr>
            <a:xfrm>
              <a:off x="3235725" y="882825"/>
              <a:ext cx="131975" cy="761700"/>
            </a:xfrm>
            <a:custGeom>
              <a:rect b="b" l="l" r="r" t="t"/>
              <a:pathLst>
                <a:path extrusionOk="0" h="30468" w="5279">
                  <a:moveTo>
                    <a:pt x="1" y="1"/>
                  </a:moveTo>
                  <a:lnTo>
                    <a:pt x="1" y="1"/>
                  </a:lnTo>
                  <a:cubicBezTo>
                    <a:pt x="3479" y="9717"/>
                    <a:pt x="4679" y="20032"/>
                    <a:pt x="3479" y="30348"/>
                  </a:cubicBezTo>
                  <a:lnTo>
                    <a:pt x="4319" y="30468"/>
                  </a:lnTo>
                  <a:cubicBezTo>
                    <a:pt x="5279" y="20032"/>
                    <a:pt x="3719" y="9717"/>
                    <a:pt x="1" y="1"/>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59"/>
            <p:cNvSpPr/>
            <p:nvPr/>
          </p:nvSpPr>
          <p:spPr>
            <a:xfrm>
              <a:off x="2941875" y="1431600"/>
              <a:ext cx="473800" cy="428850"/>
            </a:xfrm>
            <a:custGeom>
              <a:rect b="b" l="l" r="r" t="t"/>
              <a:pathLst>
                <a:path extrusionOk="0" h="17154" w="18952">
                  <a:moveTo>
                    <a:pt x="0" y="0"/>
                  </a:moveTo>
                  <a:cubicBezTo>
                    <a:pt x="3718" y="7917"/>
                    <a:pt x="10435" y="14154"/>
                    <a:pt x="18712" y="17153"/>
                  </a:cubicBezTo>
                  <a:lnTo>
                    <a:pt x="18952" y="16433"/>
                  </a:lnTo>
                  <a:cubicBezTo>
                    <a:pt x="10675" y="13675"/>
                    <a:pt x="3838" y="7797"/>
                    <a:pt x="0" y="0"/>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59"/>
            <p:cNvSpPr/>
            <p:nvPr/>
          </p:nvSpPr>
          <p:spPr>
            <a:xfrm>
              <a:off x="3268725" y="2730050"/>
              <a:ext cx="563775" cy="392850"/>
            </a:xfrm>
            <a:custGeom>
              <a:rect b="b" l="l" r="r" t="t"/>
              <a:pathLst>
                <a:path extrusionOk="0" h="15714" w="22551">
                  <a:moveTo>
                    <a:pt x="0" y="0"/>
                  </a:moveTo>
                  <a:lnTo>
                    <a:pt x="0" y="0"/>
                  </a:lnTo>
                  <a:cubicBezTo>
                    <a:pt x="4678" y="8397"/>
                    <a:pt x="12835" y="14274"/>
                    <a:pt x="22311" y="15713"/>
                  </a:cubicBezTo>
                  <a:lnTo>
                    <a:pt x="22551" y="14274"/>
                  </a:lnTo>
                  <a:cubicBezTo>
                    <a:pt x="13195" y="13195"/>
                    <a:pt x="4918" y="7917"/>
                    <a:pt x="0" y="0"/>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59"/>
            <p:cNvSpPr/>
            <p:nvPr/>
          </p:nvSpPr>
          <p:spPr>
            <a:xfrm>
              <a:off x="2872900" y="3867900"/>
              <a:ext cx="1238475" cy="742350"/>
            </a:xfrm>
            <a:custGeom>
              <a:rect b="b" l="l" r="r" t="t"/>
              <a:pathLst>
                <a:path extrusionOk="0" h="29694" w="49539">
                  <a:moveTo>
                    <a:pt x="13104" y="0"/>
                  </a:moveTo>
                  <a:cubicBezTo>
                    <a:pt x="8682" y="0"/>
                    <a:pt x="4245" y="779"/>
                    <a:pt x="0" y="2346"/>
                  </a:cubicBezTo>
                  <a:cubicBezTo>
                    <a:pt x="3852" y="1062"/>
                    <a:pt x="7827" y="426"/>
                    <a:pt x="11778" y="426"/>
                  </a:cubicBezTo>
                  <a:cubicBezTo>
                    <a:pt x="18159" y="426"/>
                    <a:pt x="24476" y="2084"/>
                    <a:pt x="30107" y="5344"/>
                  </a:cubicBezTo>
                  <a:cubicBezTo>
                    <a:pt x="39103" y="10622"/>
                    <a:pt x="45341" y="19498"/>
                    <a:pt x="47260" y="29694"/>
                  </a:cubicBezTo>
                  <a:lnTo>
                    <a:pt x="49539" y="29214"/>
                  </a:lnTo>
                  <a:cubicBezTo>
                    <a:pt x="47020" y="18659"/>
                    <a:pt x="40183" y="9662"/>
                    <a:pt x="30707" y="4385"/>
                  </a:cubicBezTo>
                  <a:cubicBezTo>
                    <a:pt x="25223" y="1469"/>
                    <a:pt x="19178" y="0"/>
                    <a:pt x="13104" y="0"/>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59"/>
            <p:cNvSpPr/>
            <p:nvPr/>
          </p:nvSpPr>
          <p:spPr>
            <a:xfrm>
              <a:off x="3172775" y="3938525"/>
              <a:ext cx="362850" cy="275900"/>
            </a:xfrm>
            <a:custGeom>
              <a:rect b="b" l="l" r="r" t="t"/>
              <a:pathLst>
                <a:path extrusionOk="0" h="11036" w="14514">
                  <a:moveTo>
                    <a:pt x="14514" y="0"/>
                  </a:moveTo>
                  <a:cubicBezTo>
                    <a:pt x="8037" y="720"/>
                    <a:pt x="2399" y="4918"/>
                    <a:pt x="0" y="11036"/>
                  </a:cubicBezTo>
                  <a:cubicBezTo>
                    <a:pt x="2639" y="5158"/>
                    <a:pt x="8156" y="1200"/>
                    <a:pt x="14514" y="720"/>
                  </a:cubicBezTo>
                  <a:lnTo>
                    <a:pt x="14514" y="0"/>
                  </a:ln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59"/>
            <p:cNvSpPr/>
            <p:nvPr/>
          </p:nvSpPr>
          <p:spPr>
            <a:xfrm>
              <a:off x="3496625" y="3644650"/>
              <a:ext cx="251925" cy="410850"/>
            </a:xfrm>
            <a:custGeom>
              <a:rect b="b" l="l" r="r" t="t"/>
              <a:pathLst>
                <a:path extrusionOk="0" h="16434" w="10077">
                  <a:moveTo>
                    <a:pt x="0" y="0"/>
                  </a:moveTo>
                  <a:lnTo>
                    <a:pt x="0" y="0"/>
                  </a:lnTo>
                  <a:cubicBezTo>
                    <a:pt x="5158" y="3959"/>
                    <a:pt x="8277" y="9956"/>
                    <a:pt x="8517" y="16433"/>
                  </a:cubicBezTo>
                  <a:lnTo>
                    <a:pt x="10076" y="16313"/>
                  </a:lnTo>
                  <a:cubicBezTo>
                    <a:pt x="9236" y="9596"/>
                    <a:pt x="5638" y="3719"/>
                    <a:pt x="0" y="0"/>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59"/>
            <p:cNvSpPr/>
            <p:nvPr/>
          </p:nvSpPr>
          <p:spPr>
            <a:xfrm>
              <a:off x="3406650" y="2628075"/>
              <a:ext cx="143975" cy="374875"/>
            </a:xfrm>
            <a:custGeom>
              <a:rect b="b" l="l" r="r" t="t"/>
              <a:pathLst>
                <a:path extrusionOk="0" h="14995" w="5759">
                  <a:moveTo>
                    <a:pt x="1" y="1"/>
                  </a:moveTo>
                  <a:lnTo>
                    <a:pt x="1" y="1"/>
                  </a:lnTo>
                  <a:cubicBezTo>
                    <a:pt x="3479" y="4199"/>
                    <a:pt x="5159" y="9597"/>
                    <a:pt x="5039" y="14995"/>
                  </a:cubicBezTo>
                  <a:lnTo>
                    <a:pt x="5758" y="14995"/>
                  </a:lnTo>
                  <a:cubicBezTo>
                    <a:pt x="5758" y="9477"/>
                    <a:pt x="3719" y="4199"/>
                    <a:pt x="1" y="1"/>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59"/>
            <p:cNvSpPr/>
            <p:nvPr/>
          </p:nvSpPr>
          <p:spPr>
            <a:xfrm>
              <a:off x="4015400" y="3359775"/>
              <a:ext cx="446825" cy="593775"/>
            </a:xfrm>
            <a:custGeom>
              <a:rect b="b" l="l" r="r" t="t"/>
              <a:pathLst>
                <a:path extrusionOk="0" h="23751" w="17873">
                  <a:moveTo>
                    <a:pt x="17873" y="0"/>
                  </a:moveTo>
                  <a:cubicBezTo>
                    <a:pt x="16193" y="10076"/>
                    <a:pt x="9476" y="18592"/>
                    <a:pt x="0" y="22431"/>
                  </a:cubicBezTo>
                  <a:lnTo>
                    <a:pt x="600" y="23750"/>
                  </a:lnTo>
                  <a:cubicBezTo>
                    <a:pt x="10196" y="19432"/>
                    <a:pt x="16673" y="10436"/>
                    <a:pt x="17873" y="0"/>
                  </a:cubicBezTo>
                  <a:close/>
                </a:path>
              </a:pathLst>
            </a:custGeom>
            <a:solidFill>
              <a:srgbClr val="B255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8" name="Google Shape;858;p59"/>
          <p:cNvGrpSpPr/>
          <p:nvPr/>
        </p:nvGrpSpPr>
        <p:grpSpPr>
          <a:xfrm rot="-6017636">
            <a:off x="6596388" y="3720180"/>
            <a:ext cx="1731810" cy="1696742"/>
            <a:chOff x="1124025" y="238125"/>
            <a:chExt cx="5272075" cy="5173200"/>
          </a:xfrm>
        </p:grpSpPr>
        <p:sp>
          <p:nvSpPr>
            <p:cNvPr id="859" name="Google Shape;859;p59"/>
            <p:cNvSpPr/>
            <p:nvPr/>
          </p:nvSpPr>
          <p:spPr>
            <a:xfrm>
              <a:off x="1124025" y="238125"/>
              <a:ext cx="5272075" cy="5173200"/>
            </a:xfrm>
            <a:custGeom>
              <a:rect b="b" l="l" r="r" t="t"/>
              <a:pathLst>
                <a:path extrusionOk="0" h="206928" w="210883">
                  <a:moveTo>
                    <a:pt x="210882" y="0"/>
                  </a:moveTo>
                  <a:cubicBezTo>
                    <a:pt x="160492" y="29523"/>
                    <a:pt x="89459" y="1332"/>
                    <a:pt x="42177" y="35295"/>
                  </a:cubicBezTo>
                  <a:cubicBezTo>
                    <a:pt x="20422" y="50834"/>
                    <a:pt x="8214" y="77249"/>
                    <a:pt x="4218" y="103665"/>
                  </a:cubicBezTo>
                  <a:cubicBezTo>
                    <a:pt x="0" y="130081"/>
                    <a:pt x="5550" y="160270"/>
                    <a:pt x="8436" y="186908"/>
                  </a:cubicBezTo>
                  <a:cubicBezTo>
                    <a:pt x="24825" y="200456"/>
                    <a:pt x="46633" y="206927"/>
                    <a:pt x="68751" y="206927"/>
                  </a:cubicBezTo>
                  <a:cubicBezTo>
                    <a:pt x="98457" y="206927"/>
                    <a:pt x="128723" y="195253"/>
                    <a:pt x="147174" y="173367"/>
                  </a:cubicBezTo>
                  <a:cubicBezTo>
                    <a:pt x="187352" y="125863"/>
                    <a:pt x="174477" y="50390"/>
                    <a:pt x="2108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59"/>
            <p:cNvSpPr/>
            <p:nvPr/>
          </p:nvSpPr>
          <p:spPr>
            <a:xfrm>
              <a:off x="1490275" y="892950"/>
              <a:ext cx="4456300" cy="4040075"/>
            </a:xfrm>
            <a:custGeom>
              <a:rect b="b" l="l" r="r" t="t"/>
              <a:pathLst>
                <a:path extrusionOk="0" h="161603" w="178252">
                  <a:moveTo>
                    <a:pt x="178252" y="1"/>
                  </a:moveTo>
                  <a:cubicBezTo>
                    <a:pt x="157163" y="3108"/>
                    <a:pt x="136963" y="9546"/>
                    <a:pt x="117873" y="18869"/>
                  </a:cubicBezTo>
                  <a:cubicBezTo>
                    <a:pt x="79692" y="37738"/>
                    <a:pt x="47283" y="67039"/>
                    <a:pt x="24863" y="103444"/>
                  </a:cubicBezTo>
                  <a:cubicBezTo>
                    <a:pt x="13542" y="121424"/>
                    <a:pt x="5107" y="140959"/>
                    <a:pt x="1" y="161603"/>
                  </a:cubicBezTo>
                  <a:cubicBezTo>
                    <a:pt x="29080" y="81690"/>
                    <a:pt x="95675" y="21089"/>
                    <a:pt x="178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59"/>
            <p:cNvSpPr/>
            <p:nvPr/>
          </p:nvSpPr>
          <p:spPr>
            <a:xfrm>
              <a:off x="2827725" y="726475"/>
              <a:ext cx="527225" cy="1698175"/>
            </a:xfrm>
            <a:custGeom>
              <a:rect b="b" l="l" r="r" t="t"/>
              <a:pathLst>
                <a:path extrusionOk="0" h="67927" w="21089">
                  <a:moveTo>
                    <a:pt x="20867" y="0"/>
                  </a:moveTo>
                  <a:cubicBezTo>
                    <a:pt x="12209" y="8658"/>
                    <a:pt x="5772" y="19535"/>
                    <a:pt x="2664" y="31522"/>
                  </a:cubicBezTo>
                  <a:cubicBezTo>
                    <a:pt x="888" y="37515"/>
                    <a:pt x="0" y="43509"/>
                    <a:pt x="222" y="49946"/>
                  </a:cubicBezTo>
                  <a:cubicBezTo>
                    <a:pt x="444" y="55940"/>
                    <a:pt x="1554" y="62155"/>
                    <a:pt x="3996" y="67926"/>
                  </a:cubicBezTo>
                  <a:lnTo>
                    <a:pt x="4218" y="67926"/>
                  </a:lnTo>
                  <a:cubicBezTo>
                    <a:pt x="3330" y="61933"/>
                    <a:pt x="2886" y="55940"/>
                    <a:pt x="2886" y="49946"/>
                  </a:cubicBezTo>
                  <a:cubicBezTo>
                    <a:pt x="3108" y="43953"/>
                    <a:pt x="3552" y="37959"/>
                    <a:pt x="4884" y="32188"/>
                  </a:cubicBezTo>
                  <a:cubicBezTo>
                    <a:pt x="7326" y="20201"/>
                    <a:pt x="13097" y="9102"/>
                    <a:pt x="210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59"/>
            <p:cNvSpPr/>
            <p:nvPr/>
          </p:nvSpPr>
          <p:spPr>
            <a:xfrm>
              <a:off x="3443725" y="726475"/>
              <a:ext cx="505025" cy="1237575"/>
            </a:xfrm>
            <a:custGeom>
              <a:rect b="b" l="l" r="r" t="t"/>
              <a:pathLst>
                <a:path extrusionOk="0" h="49503" w="20201">
                  <a:moveTo>
                    <a:pt x="19979" y="0"/>
                  </a:moveTo>
                  <a:cubicBezTo>
                    <a:pt x="13319" y="6216"/>
                    <a:pt x="7992" y="13763"/>
                    <a:pt x="4440" y="22198"/>
                  </a:cubicBezTo>
                  <a:cubicBezTo>
                    <a:pt x="2664" y="26416"/>
                    <a:pt x="1332" y="30856"/>
                    <a:pt x="666" y="35517"/>
                  </a:cubicBezTo>
                  <a:cubicBezTo>
                    <a:pt x="0" y="40179"/>
                    <a:pt x="0" y="44840"/>
                    <a:pt x="888" y="49502"/>
                  </a:cubicBezTo>
                  <a:lnTo>
                    <a:pt x="1332" y="49280"/>
                  </a:lnTo>
                  <a:cubicBezTo>
                    <a:pt x="1776" y="44840"/>
                    <a:pt x="2442" y="40401"/>
                    <a:pt x="3330" y="35961"/>
                  </a:cubicBezTo>
                  <a:cubicBezTo>
                    <a:pt x="4218" y="31744"/>
                    <a:pt x="5328" y="27304"/>
                    <a:pt x="6660" y="23308"/>
                  </a:cubicBezTo>
                  <a:cubicBezTo>
                    <a:pt x="9545" y="14651"/>
                    <a:pt x="14207" y="6882"/>
                    <a:pt x="2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59"/>
            <p:cNvSpPr/>
            <p:nvPr/>
          </p:nvSpPr>
          <p:spPr>
            <a:xfrm>
              <a:off x="2233925" y="931800"/>
              <a:ext cx="382950" cy="1970100"/>
            </a:xfrm>
            <a:custGeom>
              <a:rect b="b" l="l" r="r" t="t"/>
              <a:pathLst>
                <a:path extrusionOk="0" h="78804" w="15318">
                  <a:moveTo>
                    <a:pt x="15095" y="1"/>
                  </a:moveTo>
                  <a:cubicBezTo>
                    <a:pt x="6660" y="11322"/>
                    <a:pt x="1776" y="24641"/>
                    <a:pt x="666" y="38625"/>
                  </a:cubicBezTo>
                  <a:cubicBezTo>
                    <a:pt x="0" y="45729"/>
                    <a:pt x="444" y="52610"/>
                    <a:pt x="1998" y="59492"/>
                  </a:cubicBezTo>
                  <a:cubicBezTo>
                    <a:pt x="3552" y="66373"/>
                    <a:pt x="6216" y="72810"/>
                    <a:pt x="10212" y="78804"/>
                  </a:cubicBezTo>
                  <a:lnTo>
                    <a:pt x="10434" y="78804"/>
                  </a:lnTo>
                  <a:cubicBezTo>
                    <a:pt x="7770" y="72366"/>
                    <a:pt x="5994" y="65707"/>
                    <a:pt x="4662" y="59048"/>
                  </a:cubicBezTo>
                  <a:cubicBezTo>
                    <a:pt x="3330" y="52388"/>
                    <a:pt x="2886" y="45729"/>
                    <a:pt x="2886" y="38847"/>
                  </a:cubicBezTo>
                  <a:cubicBezTo>
                    <a:pt x="3552" y="25084"/>
                    <a:pt x="7770" y="11766"/>
                    <a:pt x="15317" y="223"/>
                  </a:cubicBezTo>
                  <a:lnTo>
                    <a:pt x="150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59"/>
            <p:cNvSpPr/>
            <p:nvPr/>
          </p:nvSpPr>
          <p:spPr>
            <a:xfrm>
              <a:off x="1667875" y="1442350"/>
              <a:ext cx="366300" cy="2003400"/>
            </a:xfrm>
            <a:custGeom>
              <a:rect b="b" l="l" r="r" t="t"/>
              <a:pathLst>
                <a:path extrusionOk="0" h="80136" w="14652">
                  <a:moveTo>
                    <a:pt x="9324" y="1"/>
                  </a:moveTo>
                  <a:cubicBezTo>
                    <a:pt x="2886" y="12654"/>
                    <a:pt x="0" y="26639"/>
                    <a:pt x="666" y="40845"/>
                  </a:cubicBezTo>
                  <a:cubicBezTo>
                    <a:pt x="888" y="47949"/>
                    <a:pt x="2220" y="54830"/>
                    <a:pt x="4440" y="61712"/>
                  </a:cubicBezTo>
                  <a:cubicBezTo>
                    <a:pt x="6660" y="68371"/>
                    <a:pt x="9990" y="74586"/>
                    <a:pt x="14429" y="80136"/>
                  </a:cubicBezTo>
                  <a:lnTo>
                    <a:pt x="14651" y="80136"/>
                  </a:lnTo>
                  <a:cubicBezTo>
                    <a:pt x="11543" y="73921"/>
                    <a:pt x="8880" y="67483"/>
                    <a:pt x="7104" y="60824"/>
                  </a:cubicBezTo>
                  <a:cubicBezTo>
                    <a:pt x="5106" y="54164"/>
                    <a:pt x="3774" y="47505"/>
                    <a:pt x="3108" y="40623"/>
                  </a:cubicBezTo>
                  <a:cubicBezTo>
                    <a:pt x="1776" y="26861"/>
                    <a:pt x="3996" y="12876"/>
                    <a:pt x="95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59"/>
            <p:cNvSpPr/>
            <p:nvPr/>
          </p:nvSpPr>
          <p:spPr>
            <a:xfrm>
              <a:off x="1401500" y="2940725"/>
              <a:ext cx="316350" cy="1137675"/>
            </a:xfrm>
            <a:custGeom>
              <a:rect b="b" l="l" r="r" t="t"/>
              <a:pathLst>
                <a:path extrusionOk="0" h="45507" w="12654">
                  <a:moveTo>
                    <a:pt x="1776" y="1"/>
                  </a:moveTo>
                  <a:cubicBezTo>
                    <a:pt x="0" y="7992"/>
                    <a:pt x="0" y="16205"/>
                    <a:pt x="1776" y="24197"/>
                  </a:cubicBezTo>
                  <a:cubicBezTo>
                    <a:pt x="2442" y="28192"/>
                    <a:pt x="3774" y="31966"/>
                    <a:pt x="5550" y="35740"/>
                  </a:cubicBezTo>
                  <a:cubicBezTo>
                    <a:pt x="7326" y="39291"/>
                    <a:pt x="9545" y="42621"/>
                    <a:pt x="12431" y="45507"/>
                  </a:cubicBezTo>
                  <a:lnTo>
                    <a:pt x="12653" y="45285"/>
                  </a:lnTo>
                  <a:cubicBezTo>
                    <a:pt x="11099" y="41733"/>
                    <a:pt x="9323" y="38181"/>
                    <a:pt x="7770" y="34630"/>
                  </a:cubicBezTo>
                  <a:cubicBezTo>
                    <a:pt x="6216" y="30856"/>
                    <a:pt x="4884" y="27304"/>
                    <a:pt x="3774" y="23531"/>
                  </a:cubicBezTo>
                  <a:cubicBezTo>
                    <a:pt x="1776" y="15983"/>
                    <a:pt x="1110" y="7992"/>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59"/>
            <p:cNvSpPr/>
            <p:nvPr/>
          </p:nvSpPr>
          <p:spPr>
            <a:xfrm>
              <a:off x="4226200" y="693175"/>
              <a:ext cx="765850" cy="754750"/>
            </a:xfrm>
            <a:custGeom>
              <a:rect b="b" l="l" r="r" t="t"/>
              <a:pathLst>
                <a:path extrusionOk="0" h="30190" w="30634">
                  <a:moveTo>
                    <a:pt x="30634" y="0"/>
                  </a:moveTo>
                  <a:cubicBezTo>
                    <a:pt x="23531" y="1998"/>
                    <a:pt x="16871" y="5772"/>
                    <a:pt x="11322" y="10878"/>
                  </a:cubicBezTo>
                  <a:cubicBezTo>
                    <a:pt x="8436" y="13319"/>
                    <a:pt x="5772" y="16205"/>
                    <a:pt x="3774" y="19313"/>
                  </a:cubicBezTo>
                  <a:cubicBezTo>
                    <a:pt x="1998" y="22642"/>
                    <a:pt x="667" y="26194"/>
                    <a:pt x="1" y="29968"/>
                  </a:cubicBezTo>
                  <a:lnTo>
                    <a:pt x="223" y="30190"/>
                  </a:lnTo>
                  <a:cubicBezTo>
                    <a:pt x="2220" y="26860"/>
                    <a:pt x="4218" y="23752"/>
                    <a:pt x="6216" y="20867"/>
                  </a:cubicBezTo>
                  <a:cubicBezTo>
                    <a:pt x="8214" y="17981"/>
                    <a:pt x="10434" y="15095"/>
                    <a:pt x="12875" y="12431"/>
                  </a:cubicBezTo>
                  <a:cubicBezTo>
                    <a:pt x="17759" y="7104"/>
                    <a:pt x="23975" y="2886"/>
                    <a:pt x="30634" y="222"/>
                  </a:cubicBezTo>
                  <a:lnTo>
                    <a:pt x="3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59"/>
            <p:cNvSpPr/>
            <p:nvPr/>
          </p:nvSpPr>
          <p:spPr>
            <a:xfrm>
              <a:off x="5053075" y="254750"/>
              <a:ext cx="1343025" cy="810275"/>
            </a:xfrm>
            <a:custGeom>
              <a:rect b="b" l="l" r="r" t="t"/>
              <a:pathLst>
                <a:path extrusionOk="0" h="32411" w="53721">
                  <a:moveTo>
                    <a:pt x="53720" y="1"/>
                  </a:moveTo>
                  <a:cubicBezTo>
                    <a:pt x="49946" y="3775"/>
                    <a:pt x="45729" y="6882"/>
                    <a:pt x="40845" y="9102"/>
                  </a:cubicBezTo>
                  <a:cubicBezTo>
                    <a:pt x="36184" y="11544"/>
                    <a:pt x="31522" y="13542"/>
                    <a:pt x="26638" y="15318"/>
                  </a:cubicBezTo>
                  <a:cubicBezTo>
                    <a:pt x="21533" y="17093"/>
                    <a:pt x="16649" y="19313"/>
                    <a:pt x="11988" y="21755"/>
                  </a:cubicBezTo>
                  <a:cubicBezTo>
                    <a:pt x="7326" y="24197"/>
                    <a:pt x="3108" y="27749"/>
                    <a:pt x="1" y="32188"/>
                  </a:cubicBezTo>
                  <a:lnTo>
                    <a:pt x="223" y="32410"/>
                  </a:lnTo>
                  <a:cubicBezTo>
                    <a:pt x="4218" y="29302"/>
                    <a:pt x="8658" y="26417"/>
                    <a:pt x="13320" y="24197"/>
                  </a:cubicBezTo>
                  <a:cubicBezTo>
                    <a:pt x="17981" y="21977"/>
                    <a:pt x="22643" y="19757"/>
                    <a:pt x="27526" y="17537"/>
                  </a:cubicBezTo>
                  <a:cubicBezTo>
                    <a:pt x="32410" y="15540"/>
                    <a:pt x="37072" y="13098"/>
                    <a:pt x="41733" y="10434"/>
                  </a:cubicBezTo>
                  <a:cubicBezTo>
                    <a:pt x="46173" y="7770"/>
                    <a:pt x="50168" y="4219"/>
                    <a:pt x="53720" y="223"/>
                  </a:cubicBezTo>
                  <a:lnTo>
                    <a:pt x="537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59"/>
            <p:cNvSpPr/>
            <p:nvPr/>
          </p:nvSpPr>
          <p:spPr>
            <a:xfrm>
              <a:off x="2994200" y="2423225"/>
              <a:ext cx="2552825" cy="446575"/>
            </a:xfrm>
            <a:custGeom>
              <a:rect b="b" l="l" r="r" t="t"/>
              <a:pathLst>
                <a:path extrusionOk="0" h="17863" w="102113">
                  <a:moveTo>
                    <a:pt x="13236" y="1"/>
                  </a:moveTo>
                  <a:cubicBezTo>
                    <a:pt x="8769" y="1"/>
                    <a:pt x="4329" y="611"/>
                    <a:pt x="1" y="1832"/>
                  </a:cubicBezTo>
                  <a:lnTo>
                    <a:pt x="1" y="2054"/>
                  </a:lnTo>
                  <a:cubicBezTo>
                    <a:pt x="2381" y="1810"/>
                    <a:pt x="4778" y="1684"/>
                    <a:pt x="7177" y="1684"/>
                  </a:cubicBezTo>
                  <a:cubicBezTo>
                    <a:pt x="13507" y="1684"/>
                    <a:pt x="19856" y="2565"/>
                    <a:pt x="25973" y="4496"/>
                  </a:cubicBezTo>
                  <a:cubicBezTo>
                    <a:pt x="34186" y="6716"/>
                    <a:pt x="42621" y="9824"/>
                    <a:pt x="50834" y="12487"/>
                  </a:cubicBezTo>
                  <a:cubicBezTo>
                    <a:pt x="59270" y="15595"/>
                    <a:pt x="68149" y="17371"/>
                    <a:pt x="77028" y="17815"/>
                  </a:cubicBezTo>
                  <a:cubicBezTo>
                    <a:pt x="77666" y="17847"/>
                    <a:pt x="78303" y="17863"/>
                    <a:pt x="78940" y="17863"/>
                  </a:cubicBezTo>
                  <a:cubicBezTo>
                    <a:pt x="87174" y="17863"/>
                    <a:pt x="95313" y="15213"/>
                    <a:pt x="102112" y="10268"/>
                  </a:cubicBezTo>
                  <a:lnTo>
                    <a:pt x="101890" y="10046"/>
                  </a:lnTo>
                  <a:cubicBezTo>
                    <a:pt x="95559" y="14266"/>
                    <a:pt x="88068" y="16663"/>
                    <a:pt x="80420" y="16663"/>
                  </a:cubicBezTo>
                  <a:cubicBezTo>
                    <a:pt x="79218" y="16663"/>
                    <a:pt x="78012" y="16604"/>
                    <a:pt x="76806" y="16483"/>
                  </a:cubicBezTo>
                  <a:cubicBezTo>
                    <a:pt x="68149" y="15817"/>
                    <a:pt x="59714" y="13819"/>
                    <a:pt x="51500" y="10490"/>
                  </a:cubicBezTo>
                  <a:cubicBezTo>
                    <a:pt x="43287" y="7160"/>
                    <a:pt x="35074" y="4274"/>
                    <a:pt x="26639" y="1832"/>
                  </a:cubicBezTo>
                  <a:cubicBezTo>
                    <a:pt x="22199" y="611"/>
                    <a:pt x="17704" y="1"/>
                    <a:pt x="13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59"/>
            <p:cNvSpPr/>
            <p:nvPr/>
          </p:nvSpPr>
          <p:spPr>
            <a:xfrm>
              <a:off x="4242850" y="1420150"/>
              <a:ext cx="1581650" cy="181750"/>
            </a:xfrm>
            <a:custGeom>
              <a:rect b="b" l="l" r="r" t="t"/>
              <a:pathLst>
                <a:path extrusionOk="0" h="7270" w="63266">
                  <a:moveTo>
                    <a:pt x="63043" y="1"/>
                  </a:moveTo>
                  <a:cubicBezTo>
                    <a:pt x="58825" y="3331"/>
                    <a:pt x="53720" y="5328"/>
                    <a:pt x="48392" y="5550"/>
                  </a:cubicBezTo>
                  <a:cubicBezTo>
                    <a:pt x="47504" y="5587"/>
                    <a:pt x="46610" y="5606"/>
                    <a:pt x="45713" y="5606"/>
                  </a:cubicBezTo>
                  <a:cubicBezTo>
                    <a:pt x="41227" y="5606"/>
                    <a:pt x="36664" y="5143"/>
                    <a:pt x="32410" y="4219"/>
                  </a:cubicBezTo>
                  <a:cubicBezTo>
                    <a:pt x="27082" y="3109"/>
                    <a:pt x="21755" y="1999"/>
                    <a:pt x="16205" y="1555"/>
                  </a:cubicBezTo>
                  <a:cubicBezTo>
                    <a:pt x="14977" y="1407"/>
                    <a:pt x="13749" y="1336"/>
                    <a:pt x="12526" y="1336"/>
                  </a:cubicBezTo>
                  <a:cubicBezTo>
                    <a:pt x="8221" y="1336"/>
                    <a:pt x="3976" y="2219"/>
                    <a:pt x="1" y="3775"/>
                  </a:cubicBezTo>
                  <a:lnTo>
                    <a:pt x="1" y="3997"/>
                  </a:lnTo>
                  <a:cubicBezTo>
                    <a:pt x="2473" y="3688"/>
                    <a:pt x="4946" y="3522"/>
                    <a:pt x="7418" y="3522"/>
                  </a:cubicBezTo>
                  <a:cubicBezTo>
                    <a:pt x="10273" y="3522"/>
                    <a:pt x="13128" y="3743"/>
                    <a:pt x="15983" y="4219"/>
                  </a:cubicBezTo>
                  <a:lnTo>
                    <a:pt x="31966" y="6438"/>
                  </a:lnTo>
                  <a:cubicBezTo>
                    <a:pt x="35326" y="6976"/>
                    <a:pt x="38687" y="7270"/>
                    <a:pt x="41998" y="7270"/>
                  </a:cubicBezTo>
                  <a:cubicBezTo>
                    <a:pt x="44155" y="7270"/>
                    <a:pt x="46291" y="7145"/>
                    <a:pt x="48392" y="6882"/>
                  </a:cubicBezTo>
                  <a:cubicBezTo>
                    <a:pt x="53942" y="6216"/>
                    <a:pt x="59047" y="3997"/>
                    <a:pt x="63265" y="223"/>
                  </a:cubicBezTo>
                  <a:lnTo>
                    <a:pt x="630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59"/>
            <p:cNvSpPr/>
            <p:nvPr/>
          </p:nvSpPr>
          <p:spPr>
            <a:xfrm>
              <a:off x="3510325" y="1923700"/>
              <a:ext cx="2186525" cy="290900"/>
            </a:xfrm>
            <a:custGeom>
              <a:rect b="b" l="l" r="r" t="t"/>
              <a:pathLst>
                <a:path extrusionOk="0" h="11636" w="87461">
                  <a:moveTo>
                    <a:pt x="16545" y="0"/>
                  </a:moveTo>
                  <a:cubicBezTo>
                    <a:pt x="10781" y="0"/>
                    <a:pt x="5143" y="1457"/>
                    <a:pt x="0" y="4277"/>
                  </a:cubicBezTo>
                  <a:lnTo>
                    <a:pt x="0" y="4499"/>
                  </a:lnTo>
                  <a:cubicBezTo>
                    <a:pt x="4471" y="3102"/>
                    <a:pt x="9206" y="2320"/>
                    <a:pt x="13927" y="2320"/>
                  </a:cubicBezTo>
                  <a:cubicBezTo>
                    <a:pt x="16708" y="2320"/>
                    <a:pt x="19483" y="2591"/>
                    <a:pt x="22198" y="3167"/>
                  </a:cubicBezTo>
                  <a:cubicBezTo>
                    <a:pt x="29524" y="4499"/>
                    <a:pt x="36849" y="6719"/>
                    <a:pt x="44174" y="8494"/>
                  </a:cubicBezTo>
                  <a:cubicBezTo>
                    <a:pt x="50781" y="10697"/>
                    <a:pt x="57749" y="11635"/>
                    <a:pt x="64753" y="11635"/>
                  </a:cubicBezTo>
                  <a:cubicBezTo>
                    <a:pt x="65514" y="11635"/>
                    <a:pt x="66276" y="11624"/>
                    <a:pt x="67038" y="11602"/>
                  </a:cubicBezTo>
                  <a:cubicBezTo>
                    <a:pt x="74808" y="11158"/>
                    <a:pt x="82133" y="7829"/>
                    <a:pt x="87461" y="2057"/>
                  </a:cubicBezTo>
                  <a:lnTo>
                    <a:pt x="87239" y="1835"/>
                  </a:lnTo>
                  <a:cubicBezTo>
                    <a:pt x="81689" y="7163"/>
                    <a:pt x="74586" y="10048"/>
                    <a:pt x="66816" y="10048"/>
                  </a:cubicBezTo>
                  <a:cubicBezTo>
                    <a:pt x="59269" y="10048"/>
                    <a:pt x="51722" y="8938"/>
                    <a:pt x="44618" y="6497"/>
                  </a:cubicBezTo>
                  <a:cubicBezTo>
                    <a:pt x="37515" y="3833"/>
                    <a:pt x="29967" y="1835"/>
                    <a:pt x="22420" y="503"/>
                  </a:cubicBezTo>
                  <a:cubicBezTo>
                    <a:pt x="20457" y="167"/>
                    <a:pt x="18494" y="0"/>
                    <a:pt x="16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59"/>
            <p:cNvSpPr/>
            <p:nvPr/>
          </p:nvSpPr>
          <p:spPr>
            <a:xfrm>
              <a:off x="2555800" y="2909850"/>
              <a:ext cx="2902425" cy="531550"/>
            </a:xfrm>
            <a:custGeom>
              <a:rect b="b" l="l" r="r" t="t"/>
              <a:pathLst>
                <a:path extrusionOk="0" h="21262" w="116097">
                  <a:moveTo>
                    <a:pt x="13743" y="1"/>
                  </a:moveTo>
                  <a:cubicBezTo>
                    <a:pt x="9093" y="1"/>
                    <a:pt x="4477" y="561"/>
                    <a:pt x="0" y="1680"/>
                  </a:cubicBezTo>
                  <a:lnTo>
                    <a:pt x="0" y="2124"/>
                  </a:lnTo>
                  <a:cubicBezTo>
                    <a:pt x="2673" y="1820"/>
                    <a:pt x="5362" y="1666"/>
                    <a:pt x="8054" y="1666"/>
                  </a:cubicBezTo>
                  <a:cubicBezTo>
                    <a:pt x="15201" y="1666"/>
                    <a:pt x="22368" y="2752"/>
                    <a:pt x="29302" y="5009"/>
                  </a:cubicBezTo>
                  <a:cubicBezTo>
                    <a:pt x="38847" y="7673"/>
                    <a:pt x="48170" y="11225"/>
                    <a:pt x="57715" y="14555"/>
                  </a:cubicBezTo>
                  <a:cubicBezTo>
                    <a:pt x="67261" y="18106"/>
                    <a:pt x="77250" y="20326"/>
                    <a:pt x="87461" y="21214"/>
                  </a:cubicBezTo>
                  <a:cubicBezTo>
                    <a:pt x="88174" y="21246"/>
                    <a:pt x="88889" y="21262"/>
                    <a:pt x="89604" y="21262"/>
                  </a:cubicBezTo>
                  <a:cubicBezTo>
                    <a:pt x="98900" y="21262"/>
                    <a:pt x="108264" y="18582"/>
                    <a:pt x="116096" y="13223"/>
                  </a:cubicBezTo>
                  <a:lnTo>
                    <a:pt x="115874" y="13001"/>
                  </a:lnTo>
                  <a:cubicBezTo>
                    <a:pt x="108777" y="17483"/>
                    <a:pt x="100580" y="19923"/>
                    <a:pt x="92208" y="19923"/>
                  </a:cubicBezTo>
                  <a:cubicBezTo>
                    <a:pt x="90630" y="19923"/>
                    <a:pt x="89045" y="19836"/>
                    <a:pt x="87461" y="19660"/>
                  </a:cubicBezTo>
                  <a:cubicBezTo>
                    <a:pt x="77472" y="18772"/>
                    <a:pt x="67705" y="16330"/>
                    <a:pt x="58603" y="12557"/>
                  </a:cubicBezTo>
                  <a:cubicBezTo>
                    <a:pt x="49280" y="8561"/>
                    <a:pt x="39735" y="5009"/>
                    <a:pt x="30190" y="2346"/>
                  </a:cubicBezTo>
                  <a:cubicBezTo>
                    <a:pt x="24779" y="783"/>
                    <a:pt x="19238" y="1"/>
                    <a:pt x="137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59"/>
            <p:cNvSpPr/>
            <p:nvPr/>
          </p:nvSpPr>
          <p:spPr>
            <a:xfrm>
              <a:off x="2122925" y="3511650"/>
              <a:ext cx="3141050" cy="522650"/>
            </a:xfrm>
            <a:custGeom>
              <a:rect b="b" l="l" r="r" t="t"/>
              <a:pathLst>
                <a:path extrusionOk="0" h="20906" w="125642">
                  <a:moveTo>
                    <a:pt x="14606" y="0"/>
                  </a:moveTo>
                  <a:cubicBezTo>
                    <a:pt x="9520" y="0"/>
                    <a:pt x="4480" y="1136"/>
                    <a:pt x="1" y="3579"/>
                  </a:cubicBezTo>
                  <a:lnTo>
                    <a:pt x="1" y="3801"/>
                  </a:lnTo>
                  <a:cubicBezTo>
                    <a:pt x="3830" y="2303"/>
                    <a:pt x="7784" y="1554"/>
                    <a:pt x="11769" y="1554"/>
                  </a:cubicBezTo>
                  <a:cubicBezTo>
                    <a:pt x="13098" y="1554"/>
                    <a:pt x="14430" y="1637"/>
                    <a:pt x="15761" y="1804"/>
                  </a:cubicBezTo>
                  <a:cubicBezTo>
                    <a:pt x="21089" y="2470"/>
                    <a:pt x="26195" y="3579"/>
                    <a:pt x="31300" y="5355"/>
                  </a:cubicBezTo>
                  <a:cubicBezTo>
                    <a:pt x="41511" y="8685"/>
                    <a:pt x="51722" y="12459"/>
                    <a:pt x="62155" y="15566"/>
                  </a:cubicBezTo>
                  <a:cubicBezTo>
                    <a:pt x="72589" y="18896"/>
                    <a:pt x="83466" y="20672"/>
                    <a:pt x="94343" y="20894"/>
                  </a:cubicBezTo>
                  <a:cubicBezTo>
                    <a:pt x="94740" y="20902"/>
                    <a:pt x="95136" y="20906"/>
                    <a:pt x="95532" y="20906"/>
                  </a:cubicBezTo>
                  <a:cubicBezTo>
                    <a:pt x="106218" y="20906"/>
                    <a:pt x="116652" y="18024"/>
                    <a:pt x="125642" y="12459"/>
                  </a:cubicBezTo>
                  <a:lnTo>
                    <a:pt x="125642" y="12237"/>
                  </a:lnTo>
                  <a:cubicBezTo>
                    <a:pt x="117061" y="17026"/>
                    <a:pt x="107583" y="19663"/>
                    <a:pt x="97853" y="19663"/>
                  </a:cubicBezTo>
                  <a:cubicBezTo>
                    <a:pt x="96760" y="19663"/>
                    <a:pt x="95663" y="19629"/>
                    <a:pt x="94565" y="19562"/>
                  </a:cubicBezTo>
                  <a:cubicBezTo>
                    <a:pt x="83910" y="19118"/>
                    <a:pt x="73255" y="17120"/>
                    <a:pt x="63043" y="13569"/>
                  </a:cubicBezTo>
                  <a:cubicBezTo>
                    <a:pt x="52832" y="10017"/>
                    <a:pt x="42843" y="5799"/>
                    <a:pt x="32188" y="2914"/>
                  </a:cubicBezTo>
                  <a:cubicBezTo>
                    <a:pt x="26860" y="1138"/>
                    <a:pt x="21533" y="250"/>
                    <a:pt x="15983" y="28"/>
                  </a:cubicBezTo>
                  <a:cubicBezTo>
                    <a:pt x="15524" y="9"/>
                    <a:pt x="15065" y="0"/>
                    <a:pt x="146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59"/>
            <p:cNvSpPr/>
            <p:nvPr/>
          </p:nvSpPr>
          <p:spPr>
            <a:xfrm>
              <a:off x="1801050" y="4061325"/>
              <a:ext cx="3041175" cy="657175"/>
            </a:xfrm>
            <a:custGeom>
              <a:rect b="b" l="l" r="r" t="t"/>
              <a:pathLst>
                <a:path extrusionOk="0" h="26287" w="121647">
                  <a:moveTo>
                    <a:pt x="14479" y="0"/>
                  </a:moveTo>
                  <a:cubicBezTo>
                    <a:pt x="9212" y="0"/>
                    <a:pt x="4006" y="1972"/>
                    <a:pt x="1" y="5344"/>
                  </a:cubicBezTo>
                  <a:lnTo>
                    <a:pt x="1" y="5566"/>
                  </a:lnTo>
                  <a:cubicBezTo>
                    <a:pt x="3871" y="3171"/>
                    <a:pt x="8199" y="1846"/>
                    <a:pt x="12606" y="1846"/>
                  </a:cubicBezTo>
                  <a:cubicBezTo>
                    <a:pt x="13508" y="1846"/>
                    <a:pt x="14413" y="1902"/>
                    <a:pt x="15318" y="2015"/>
                  </a:cubicBezTo>
                  <a:cubicBezTo>
                    <a:pt x="20645" y="2237"/>
                    <a:pt x="25751" y="3791"/>
                    <a:pt x="30412" y="6010"/>
                  </a:cubicBezTo>
                  <a:cubicBezTo>
                    <a:pt x="39957" y="10450"/>
                    <a:pt x="48837" y="17331"/>
                    <a:pt x="59048" y="21327"/>
                  </a:cubicBezTo>
                  <a:cubicBezTo>
                    <a:pt x="67184" y="24651"/>
                    <a:pt x="75768" y="26286"/>
                    <a:pt x="84311" y="26286"/>
                  </a:cubicBezTo>
                  <a:cubicBezTo>
                    <a:pt x="97445" y="26286"/>
                    <a:pt x="110483" y="22422"/>
                    <a:pt x="121646" y="14890"/>
                  </a:cubicBezTo>
                  <a:lnTo>
                    <a:pt x="121646" y="14668"/>
                  </a:lnTo>
                  <a:cubicBezTo>
                    <a:pt x="110842" y="21356"/>
                    <a:pt x="98546" y="24766"/>
                    <a:pt x="86228" y="24766"/>
                  </a:cubicBezTo>
                  <a:cubicBezTo>
                    <a:pt x="77289" y="24766"/>
                    <a:pt x="68337" y="22970"/>
                    <a:pt x="59936" y="19329"/>
                  </a:cubicBezTo>
                  <a:cubicBezTo>
                    <a:pt x="50169" y="15112"/>
                    <a:pt x="41733" y="7786"/>
                    <a:pt x="31522" y="3569"/>
                  </a:cubicBezTo>
                  <a:cubicBezTo>
                    <a:pt x="26417" y="1349"/>
                    <a:pt x="20867" y="17"/>
                    <a:pt x="15318" y="17"/>
                  </a:cubicBezTo>
                  <a:cubicBezTo>
                    <a:pt x="15038" y="6"/>
                    <a:pt x="14758" y="0"/>
                    <a:pt x="1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59"/>
            <p:cNvSpPr/>
            <p:nvPr/>
          </p:nvSpPr>
          <p:spPr>
            <a:xfrm>
              <a:off x="1551325" y="4638200"/>
              <a:ext cx="2591650" cy="604800"/>
            </a:xfrm>
            <a:custGeom>
              <a:rect b="b" l="l" r="r" t="t"/>
              <a:pathLst>
                <a:path extrusionOk="0" h="24192" w="103666">
                  <a:moveTo>
                    <a:pt x="13430" y="0"/>
                  </a:moveTo>
                  <a:cubicBezTo>
                    <a:pt x="13024" y="0"/>
                    <a:pt x="12617" y="9"/>
                    <a:pt x="12210" y="28"/>
                  </a:cubicBezTo>
                  <a:cubicBezTo>
                    <a:pt x="9768" y="250"/>
                    <a:pt x="7326" y="916"/>
                    <a:pt x="5106" y="1804"/>
                  </a:cubicBezTo>
                  <a:cubicBezTo>
                    <a:pt x="2887" y="2914"/>
                    <a:pt x="1111" y="4689"/>
                    <a:pt x="1" y="6687"/>
                  </a:cubicBezTo>
                  <a:lnTo>
                    <a:pt x="1" y="6687"/>
                  </a:lnTo>
                  <a:cubicBezTo>
                    <a:pt x="2935" y="3544"/>
                    <a:pt x="7056" y="1785"/>
                    <a:pt x="11430" y="1785"/>
                  </a:cubicBezTo>
                  <a:cubicBezTo>
                    <a:pt x="11689" y="1785"/>
                    <a:pt x="11949" y="1791"/>
                    <a:pt x="12210" y="1804"/>
                  </a:cubicBezTo>
                  <a:cubicBezTo>
                    <a:pt x="16649" y="1804"/>
                    <a:pt x="21089" y="3136"/>
                    <a:pt x="24863" y="5577"/>
                  </a:cubicBezTo>
                  <a:cubicBezTo>
                    <a:pt x="28858" y="7575"/>
                    <a:pt x="32410" y="10461"/>
                    <a:pt x="36406" y="13125"/>
                  </a:cubicBezTo>
                  <a:cubicBezTo>
                    <a:pt x="46827" y="20400"/>
                    <a:pt x="59338" y="24192"/>
                    <a:pt x="71933" y="24192"/>
                  </a:cubicBezTo>
                  <a:cubicBezTo>
                    <a:pt x="73558" y="24192"/>
                    <a:pt x="75183" y="24129"/>
                    <a:pt x="76806" y="24002"/>
                  </a:cubicBezTo>
                  <a:cubicBezTo>
                    <a:pt x="86351" y="23336"/>
                    <a:pt x="95453" y="20450"/>
                    <a:pt x="103666" y="15789"/>
                  </a:cubicBezTo>
                  <a:lnTo>
                    <a:pt x="103666" y="15567"/>
                  </a:lnTo>
                  <a:cubicBezTo>
                    <a:pt x="94419" y="20375"/>
                    <a:pt x="84215" y="22855"/>
                    <a:pt x="74002" y="22855"/>
                  </a:cubicBezTo>
                  <a:cubicBezTo>
                    <a:pt x="65826" y="22855"/>
                    <a:pt x="57645" y="21265"/>
                    <a:pt x="49946" y="18008"/>
                  </a:cubicBezTo>
                  <a:cubicBezTo>
                    <a:pt x="45729" y="16011"/>
                    <a:pt x="41733" y="13791"/>
                    <a:pt x="38181" y="11127"/>
                  </a:cubicBezTo>
                  <a:cubicBezTo>
                    <a:pt x="34408" y="8241"/>
                    <a:pt x="30412" y="5577"/>
                    <a:pt x="26195" y="3358"/>
                  </a:cubicBezTo>
                  <a:cubicBezTo>
                    <a:pt x="22328" y="1119"/>
                    <a:pt x="17903" y="0"/>
                    <a:pt x="13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8_1">
    <p:spTree>
      <p:nvGrpSpPr>
        <p:cNvPr id="875" name="Shape 875"/>
        <p:cNvGrpSpPr/>
        <p:nvPr/>
      </p:nvGrpSpPr>
      <p:grpSpPr>
        <a:xfrm>
          <a:off x="0" y="0"/>
          <a:ext cx="0" cy="0"/>
          <a:chOff x="0" y="0"/>
          <a:chExt cx="0" cy="0"/>
        </a:xfrm>
      </p:grpSpPr>
      <p:sp>
        <p:nvSpPr>
          <p:cNvPr id="876" name="Google Shape;876;p60"/>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60"/>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atin typeface="Montserrat"/>
                <a:ea typeface="Montserrat"/>
                <a:cs typeface="Montserrat"/>
                <a:sym typeface="Montserrat"/>
              </a:defRPr>
            </a:lvl2pPr>
            <a:lvl3pPr lvl="2" algn="l">
              <a:lnSpc>
                <a:spcPct val="100000"/>
              </a:lnSpc>
              <a:spcBef>
                <a:spcPts val="0"/>
              </a:spcBef>
              <a:spcAft>
                <a:spcPts val="0"/>
              </a:spcAft>
              <a:buSzPts val="3000"/>
              <a:buNone/>
              <a:defRPr>
                <a:latin typeface="Montserrat"/>
                <a:ea typeface="Montserrat"/>
                <a:cs typeface="Montserrat"/>
                <a:sym typeface="Montserrat"/>
              </a:defRPr>
            </a:lvl3pPr>
            <a:lvl4pPr lvl="3" algn="l">
              <a:lnSpc>
                <a:spcPct val="100000"/>
              </a:lnSpc>
              <a:spcBef>
                <a:spcPts val="0"/>
              </a:spcBef>
              <a:spcAft>
                <a:spcPts val="0"/>
              </a:spcAft>
              <a:buSzPts val="3000"/>
              <a:buNone/>
              <a:defRPr>
                <a:latin typeface="Montserrat"/>
                <a:ea typeface="Montserrat"/>
                <a:cs typeface="Montserrat"/>
                <a:sym typeface="Montserrat"/>
              </a:defRPr>
            </a:lvl4pPr>
            <a:lvl5pPr lvl="4" algn="l">
              <a:lnSpc>
                <a:spcPct val="100000"/>
              </a:lnSpc>
              <a:spcBef>
                <a:spcPts val="0"/>
              </a:spcBef>
              <a:spcAft>
                <a:spcPts val="0"/>
              </a:spcAft>
              <a:buSzPts val="3000"/>
              <a:buNone/>
              <a:defRPr>
                <a:latin typeface="Montserrat"/>
                <a:ea typeface="Montserrat"/>
                <a:cs typeface="Montserrat"/>
                <a:sym typeface="Montserrat"/>
              </a:defRPr>
            </a:lvl5pPr>
            <a:lvl6pPr lvl="5" algn="l">
              <a:lnSpc>
                <a:spcPct val="100000"/>
              </a:lnSpc>
              <a:spcBef>
                <a:spcPts val="0"/>
              </a:spcBef>
              <a:spcAft>
                <a:spcPts val="0"/>
              </a:spcAft>
              <a:buSzPts val="3000"/>
              <a:buNone/>
              <a:defRPr>
                <a:latin typeface="Montserrat"/>
                <a:ea typeface="Montserrat"/>
                <a:cs typeface="Montserrat"/>
                <a:sym typeface="Montserrat"/>
              </a:defRPr>
            </a:lvl6pPr>
            <a:lvl7pPr lvl="6" algn="l">
              <a:lnSpc>
                <a:spcPct val="100000"/>
              </a:lnSpc>
              <a:spcBef>
                <a:spcPts val="0"/>
              </a:spcBef>
              <a:spcAft>
                <a:spcPts val="0"/>
              </a:spcAft>
              <a:buSzPts val="3000"/>
              <a:buNone/>
              <a:defRPr>
                <a:latin typeface="Montserrat"/>
                <a:ea typeface="Montserrat"/>
                <a:cs typeface="Montserrat"/>
                <a:sym typeface="Montserrat"/>
              </a:defRPr>
            </a:lvl7pPr>
            <a:lvl8pPr lvl="7" algn="l">
              <a:lnSpc>
                <a:spcPct val="100000"/>
              </a:lnSpc>
              <a:spcBef>
                <a:spcPts val="0"/>
              </a:spcBef>
              <a:spcAft>
                <a:spcPts val="0"/>
              </a:spcAft>
              <a:buSzPts val="3000"/>
              <a:buNone/>
              <a:defRPr>
                <a:latin typeface="Montserrat"/>
                <a:ea typeface="Montserrat"/>
                <a:cs typeface="Montserrat"/>
                <a:sym typeface="Montserrat"/>
              </a:defRPr>
            </a:lvl8pPr>
            <a:lvl9pPr lvl="8" algn="l">
              <a:lnSpc>
                <a:spcPct val="100000"/>
              </a:lnSpc>
              <a:spcBef>
                <a:spcPts val="0"/>
              </a:spcBef>
              <a:spcAft>
                <a:spcPts val="0"/>
              </a:spcAft>
              <a:buSzPts val="3000"/>
              <a:buNone/>
              <a:defRPr>
                <a:latin typeface="Montserrat"/>
                <a:ea typeface="Montserrat"/>
                <a:cs typeface="Montserrat"/>
                <a:sym typeface="Montserra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878" name="Shape 878"/>
        <p:cNvGrpSpPr/>
        <p:nvPr/>
      </p:nvGrpSpPr>
      <p:grpSpPr>
        <a:xfrm>
          <a:off x="0" y="0"/>
          <a:ext cx="0" cy="0"/>
          <a:chOff x="0" y="0"/>
          <a:chExt cx="0" cy="0"/>
        </a:xfrm>
      </p:grpSpPr>
      <p:sp>
        <p:nvSpPr>
          <p:cNvPr id="879" name="Google Shape;879;p61"/>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0" name="Google Shape;880;p61"/>
          <p:cNvGrpSpPr/>
          <p:nvPr/>
        </p:nvGrpSpPr>
        <p:grpSpPr>
          <a:xfrm rot="3495498">
            <a:off x="1077319" y="3886487"/>
            <a:ext cx="943465" cy="1935062"/>
            <a:chOff x="2392800" y="238125"/>
            <a:chExt cx="2677175" cy="5084850"/>
          </a:xfrm>
        </p:grpSpPr>
        <p:sp>
          <p:nvSpPr>
            <p:cNvPr id="881" name="Google Shape;881;p61"/>
            <p:cNvSpPr/>
            <p:nvPr/>
          </p:nvSpPr>
          <p:spPr>
            <a:xfrm>
              <a:off x="2526350" y="690275"/>
              <a:ext cx="1198100" cy="4632700"/>
            </a:xfrm>
            <a:custGeom>
              <a:rect b="b" l="l" r="r" t="t"/>
              <a:pathLst>
                <a:path extrusionOk="0" h="185308" w="47924">
                  <a:moveTo>
                    <a:pt x="35055" y="1"/>
                  </a:moveTo>
                  <a:cubicBezTo>
                    <a:pt x="33546" y="1"/>
                    <a:pt x="31869" y="1290"/>
                    <a:pt x="32203" y="3183"/>
                  </a:cubicBezTo>
                  <a:cubicBezTo>
                    <a:pt x="42560" y="64402"/>
                    <a:pt x="31648" y="127286"/>
                    <a:pt x="1131" y="181292"/>
                  </a:cubicBezTo>
                  <a:cubicBezTo>
                    <a:pt x="0" y="183428"/>
                    <a:pt x="1772" y="185308"/>
                    <a:pt x="3546" y="185308"/>
                  </a:cubicBezTo>
                  <a:cubicBezTo>
                    <a:pt x="4384" y="185308"/>
                    <a:pt x="5221" y="184889"/>
                    <a:pt x="5755" y="183881"/>
                  </a:cubicBezTo>
                  <a:lnTo>
                    <a:pt x="5570" y="183881"/>
                  </a:lnTo>
                  <a:cubicBezTo>
                    <a:pt x="36642" y="128581"/>
                    <a:pt x="47924" y="64402"/>
                    <a:pt x="37197" y="1889"/>
                  </a:cubicBezTo>
                  <a:cubicBezTo>
                    <a:pt x="36976" y="564"/>
                    <a:pt x="36052" y="1"/>
                    <a:pt x="350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61"/>
            <p:cNvSpPr/>
            <p:nvPr/>
          </p:nvSpPr>
          <p:spPr>
            <a:xfrm>
              <a:off x="3430500" y="641425"/>
              <a:ext cx="899675" cy="1623425"/>
            </a:xfrm>
            <a:custGeom>
              <a:rect b="b" l="l" r="r" t="t"/>
              <a:pathLst>
                <a:path extrusionOk="0" h="64937" w="35987">
                  <a:moveTo>
                    <a:pt x="24544" y="0"/>
                  </a:moveTo>
                  <a:cubicBezTo>
                    <a:pt x="22975" y="0"/>
                    <a:pt x="21451" y="1220"/>
                    <a:pt x="22115" y="3103"/>
                  </a:cubicBezTo>
                  <a:cubicBezTo>
                    <a:pt x="30068" y="25112"/>
                    <a:pt x="22300" y="47676"/>
                    <a:pt x="2325" y="60068"/>
                  </a:cubicBezTo>
                  <a:cubicBezTo>
                    <a:pt x="0" y="61463"/>
                    <a:pt x="1442" y="64936"/>
                    <a:pt x="3712" y="64936"/>
                  </a:cubicBezTo>
                  <a:cubicBezTo>
                    <a:pt x="4151" y="64936"/>
                    <a:pt x="4620" y="64806"/>
                    <a:pt x="5100" y="64507"/>
                  </a:cubicBezTo>
                  <a:cubicBezTo>
                    <a:pt x="26554" y="51745"/>
                    <a:pt x="35987" y="25297"/>
                    <a:pt x="27109" y="1808"/>
                  </a:cubicBezTo>
                  <a:cubicBezTo>
                    <a:pt x="26664" y="547"/>
                    <a:pt x="25594" y="0"/>
                    <a:pt x="245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61"/>
            <p:cNvSpPr/>
            <p:nvPr/>
          </p:nvSpPr>
          <p:spPr>
            <a:xfrm>
              <a:off x="2800700" y="860025"/>
              <a:ext cx="748350" cy="784950"/>
            </a:xfrm>
            <a:custGeom>
              <a:rect b="b" l="l" r="r" t="t"/>
              <a:pathLst>
                <a:path extrusionOk="0" h="31398" w="29934">
                  <a:moveTo>
                    <a:pt x="3119" y="0"/>
                  </a:moveTo>
                  <a:cubicBezTo>
                    <a:pt x="1627" y="0"/>
                    <a:pt x="0" y="1260"/>
                    <a:pt x="330" y="3237"/>
                  </a:cubicBezTo>
                  <a:cubicBezTo>
                    <a:pt x="2364" y="16923"/>
                    <a:pt x="12351" y="28020"/>
                    <a:pt x="25853" y="31349"/>
                  </a:cubicBezTo>
                  <a:cubicBezTo>
                    <a:pt x="26036" y="31382"/>
                    <a:pt x="26213" y="31397"/>
                    <a:pt x="26382" y="31397"/>
                  </a:cubicBezTo>
                  <a:cubicBezTo>
                    <a:pt x="29113" y="31397"/>
                    <a:pt x="29934" y="27400"/>
                    <a:pt x="27148" y="26356"/>
                  </a:cubicBezTo>
                  <a:cubicBezTo>
                    <a:pt x="15496" y="23581"/>
                    <a:pt x="6803" y="13779"/>
                    <a:pt x="5323" y="1942"/>
                  </a:cubicBezTo>
                  <a:cubicBezTo>
                    <a:pt x="5098" y="590"/>
                    <a:pt x="4140" y="0"/>
                    <a:pt x="31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61"/>
            <p:cNvSpPr/>
            <p:nvPr/>
          </p:nvSpPr>
          <p:spPr>
            <a:xfrm>
              <a:off x="2693325" y="2072800"/>
              <a:ext cx="794550" cy="973850"/>
            </a:xfrm>
            <a:custGeom>
              <a:rect b="b" l="l" r="r" t="t"/>
              <a:pathLst>
                <a:path extrusionOk="0" h="38954" w="31782">
                  <a:moveTo>
                    <a:pt x="5207" y="0"/>
                  </a:moveTo>
                  <a:cubicBezTo>
                    <a:pt x="4201" y="0"/>
                    <a:pt x="3292" y="564"/>
                    <a:pt x="3145" y="1888"/>
                  </a:cubicBezTo>
                  <a:cubicBezTo>
                    <a:pt x="1" y="18719"/>
                    <a:pt x="10728" y="34995"/>
                    <a:pt x="27374" y="38879"/>
                  </a:cubicBezTo>
                  <a:cubicBezTo>
                    <a:pt x="27602" y="38929"/>
                    <a:pt x="27821" y="38953"/>
                    <a:pt x="28029" y="38953"/>
                  </a:cubicBezTo>
                  <a:cubicBezTo>
                    <a:pt x="30859" y="38953"/>
                    <a:pt x="31782" y="34574"/>
                    <a:pt x="28853" y="33885"/>
                  </a:cubicBezTo>
                  <a:cubicBezTo>
                    <a:pt x="14797" y="30926"/>
                    <a:pt x="5734" y="17424"/>
                    <a:pt x="8139" y="3183"/>
                  </a:cubicBezTo>
                  <a:cubicBezTo>
                    <a:pt x="8473" y="1290"/>
                    <a:pt x="6728" y="0"/>
                    <a:pt x="52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61"/>
            <p:cNvSpPr/>
            <p:nvPr/>
          </p:nvSpPr>
          <p:spPr>
            <a:xfrm>
              <a:off x="3312950" y="2922525"/>
              <a:ext cx="678175" cy="501525"/>
            </a:xfrm>
            <a:custGeom>
              <a:rect b="b" l="l" r="r" t="t"/>
              <a:pathLst>
                <a:path extrusionOk="0" h="20061" w="27127">
                  <a:moveTo>
                    <a:pt x="23918" y="1"/>
                  </a:moveTo>
                  <a:cubicBezTo>
                    <a:pt x="22901" y="1"/>
                    <a:pt x="21884" y="525"/>
                    <a:pt x="21454" y="1745"/>
                  </a:cubicBezTo>
                  <a:cubicBezTo>
                    <a:pt x="18309" y="9143"/>
                    <a:pt x="11281" y="14322"/>
                    <a:pt x="3328" y="14692"/>
                  </a:cubicBezTo>
                  <a:cubicBezTo>
                    <a:pt x="56" y="14874"/>
                    <a:pt x="0" y="20060"/>
                    <a:pt x="3162" y="20060"/>
                  </a:cubicBezTo>
                  <a:cubicBezTo>
                    <a:pt x="3217" y="20060"/>
                    <a:pt x="3272" y="20059"/>
                    <a:pt x="3328" y="20056"/>
                  </a:cubicBezTo>
                  <a:cubicBezTo>
                    <a:pt x="13686" y="19316"/>
                    <a:pt x="22748" y="12842"/>
                    <a:pt x="26447" y="3225"/>
                  </a:cubicBezTo>
                  <a:cubicBezTo>
                    <a:pt x="27126" y="1301"/>
                    <a:pt x="25521" y="1"/>
                    <a:pt x="2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61"/>
            <p:cNvSpPr/>
            <p:nvPr/>
          </p:nvSpPr>
          <p:spPr>
            <a:xfrm>
              <a:off x="3873475" y="1658950"/>
              <a:ext cx="932725" cy="289200"/>
            </a:xfrm>
            <a:custGeom>
              <a:rect b="b" l="l" r="r" t="t"/>
              <a:pathLst>
                <a:path extrusionOk="0" h="11568" w="37309">
                  <a:moveTo>
                    <a:pt x="33358" y="1"/>
                  </a:moveTo>
                  <a:cubicBezTo>
                    <a:pt x="32765" y="1"/>
                    <a:pt x="32148" y="203"/>
                    <a:pt x="31584" y="687"/>
                  </a:cubicBezTo>
                  <a:cubicBezTo>
                    <a:pt x="27163" y="4428"/>
                    <a:pt x="21491" y="6362"/>
                    <a:pt x="15761" y="6362"/>
                  </a:cubicBezTo>
                  <a:cubicBezTo>
                    <a:pt x="12142" y="6362"/>
                    <a:pt x="8501" y="5591"/>
                    <a:pt x="5136" y="4016"/>
                  </a:cubicBezTo>
                  <a:cubicBezTo>
                    <a:pt x="4723" y="3809"/>
                    <a:pt x="4317" y="3718"/>
                    <a:pt x="3932" y="3718"/>
                  </a:cubicBezTo>
                  <a:cubicBezTo>
                    <a:pt x="1562" y="3718"/>
                    <a:pt x="1" y="7182"/>
                    <a:pt x="2547" y="8455"/>
                  </a:cubicBezTo>
                  <a:cubicBezTo>
                    <a:pt x="6726" y="10544"/>
                    <a:pt x="11241" y="11567"/>
                    <a:pt x="15733" y="11567"/>
                  </a:cubicBezTo>
                  <a:cubicBezTo>
                    <a:pt x="22771" y="11567"/>
                    <a:pt x="29751" y="9056"/>
                    <a:pt x="35283" y="4201"/>
                  </a:cubicBezTo>
                  <a:cubicBezTo>
                    <a:pt x="37308" y="2610"/>
                    <a:pt x="35487" y="1"/>
                    <a:pt x="33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61"/>
            <p:cNvSpPr/>
            <p:nvPr/>
          </p:nvSpPr>
          <p:spPr>
            <a:xfrm>
              <a:off x="2392800" y="358325"/>
              <a:ext cx="647350" cy="651975"/>
            </a:xfrm>
            <a:custGeom>
              <a:rect b="b" l="l" r="r" t="t"/>
              <a:pathLst>
                <a:path extrusionOk="0" h="26079" w="25894">
                  <a:moveTo>
                    <a:pt x="12947" y="1"/>
                  </a:moveTo>
                  <a:cubicBezTo>
                    <a:pt x="5733" y="1"/>
                    <a:pt x="0" y="5919"/>
                    <a:pt x="0" y="12947"/>
                  </a:cubicBezTo>
                  <a:cubicBezTo>
                    <a:pt x="0" y="20160"/>
                    <a:pt x="5733" y="26079"/>
                    <a:pt x="12947" y="26079"/>
                  </a:cubicBezTo>
                  <a:cubicBezTo>
                    <a:pt x="20160" y="26079"/>
                    <a:pt x="25893" y="20160"/>
                    <a:pt x="25893" y="12947"/>
                  </a:cubicBezTo>
                  <a:cubicBezTo>
                    <a:pt x="25893" y="5919"/>
                    <a:pt x="20160" y="1"/>
                    <a:pt x="1294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61"/>
            <p:cNvSpPr/>
            <p:nvPr/>
          </p:nvSpPr>
          <p:spPr>
            <a:xfrm>
              <a:off x="3826150" y="238125"/>
              <a:ext cx="688975" cy="684325"/>
            </a:xfrm>
            <a:custGeom>
              <a:rect b="b" l="l" r="r" t="t"/>
              <a:pathLst>
                <a:path extrusionOk="0" h="27373" w="27559">
                  <a:moveTo>
                    <a:pt x="13872" y="0"/>
                  </a:moveTo>
                  <a:cubicBezTo>
                    <a:pt x="6289" y="0"/>
                    <a:pt x="1" y="6103"/>
                    <a:pt x="1" y="13686"/>
                  </a:cubicBezTo>
                  <a:cubicBezTo>
                    <a:pt x="1" y="21269"/>
                    <a:pt x="6289" y="27373"/>
                    <a:pt x="13872" y="27373"/>
                  </a:cubicBezTo>
                  <a:cubicBezTo>
                    <a:pt x="21270" y="27373"/>
                    <a:pt x="27559" y="21269"/>
                    <a:pt x="27559" y="13686"/>
                  </a:cubicBezTo>
                  <a:cubicBezTo>
                    <a:pt x="27559" y="6103"/>
                    <a:pt x="21270" y="0"/>
                    <a:pt x="138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61"/>
            <p:cNvSpPr/>
            <p:nvPr/>
          </p:nvSpPr>
          <p:spPr>
            <a:xfrm>
              <a:off x="4630700" y="1444925"/>
              <a:ext cx="439275" cy="439275"/>
            </a:xfrm>
            <a:custGeom>
              <a:rect b="b" l="l" r="r" t="t"/>
              <a:pathLst>
                <a:path extrusionOk="0" h="17571" w="17571">
                  <a:moveTo>
                    <a:pt x="8693" y="0"/>
                  </a:moveTo>
                  <a:cubicBezTo>
                    <a:pt x="3884" y="0"/>
                    <a:pt x="0" y="3884"/>
                    <a:pt x="0" y="8878"/>
                  </a:cubicBezTo>
                  <a:cubicBezTo>
                    <a:pt x="0" y="13687"/>
                    <a:pt x="3884" y="17571"/>
                    <a:pt x="8693" y="17571"/>
                  </a:cubicBezTo>
                  <a:cubicBezTo>
                    <a:pt x="13502" y="17571"/>
                    <a:pt x="17571" y="13687"/>
                    <a:pt x="17571" y="8878"/>
                  </a:cubicBezTo>
                  <a:cubicBezTo>
                    <a:pt x="17571" y="3884"/>
                    <a:pt x="13502" y="0"/>
                    <a:pt x="869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61"/>
            <p:cNvSpPr/>
            <p:nvPr/>
          </p:nvSpPr>
          <p:spPr>
            <a:xfrm>
              <a:off x="3826150" y="2730325"/>
              <a:ext cx="406925" cy="406925"/>
            </a:xfrm>
            <a:custGeom>
              <a:rect b="b" l="l" r="r" t="t"/>
              <a:pathLst>
                <a:path extrusionOk="0" h="16277" w="16277">
                  <a:moveTo>
                    <a:pt x="8139" y="1"/>
                  </a:moveTo>
                  <a:cubicBezTo>
                    <a:pt x="3700" y="1"/>
                    <a:pt x="1" y="3700"/>
                    <a:pt x="1" y="8139"/>
                  </a:cubicBezTo>
                  <a:cubicBezTo>
                    <a:pt x="1" y="12578"/>
                    <a:pt x="3700" y="16277"/>
                    <a:pt x="8139" y="16277"/>
                  </a:cubicBezTo>
                  <a:cubicBezTo>
                    <a:pt x="12578" y="16277"/>
                    <a:pt x="16277" y="12578"/>
                    <a:pt x="16277" y="8139"/>
                  </a:cubicBezTo>
                  <a:cubicBezTo>
                    <a:pt x="16277" y="3700"/>
                    <a:pt x="12578" y="1"/>
                    <a:pt x="813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61"/>
            <p:cNvSpPr/>
            <p:nvPr/>
          </p:nvSpPr>
          <p:spPr>
            <a:xfrm>
              <a:off x="2508375" y="1666875"/>
              <a:ext cx="596500" cy="601100"/>
            </a:xfrm>
            <a:custGeom>
              <a:rect b="b" l="l" r="r" t="t"/>
              <a:pathLst>
                <a:path extrusionOk="0" h="24044" w="23860">
                  <a:moveTo>
                    <a:pt x="11838" y="0"/>
                  </a:moveTo>
                  <a:cubicBezTo>
                    <a:pt x="5364" y="0"/>
                    <a:pt x="1" y="5364"/>
                    <a:pt x="1" y="12022"/>
                  </a:cubicBezTo>
                  <a:cubicBezTo>
                    <a:pt x="1" y="18680"/>
                    <a:pt x="5364" y="24044"/>
                    <a:pt x="11838" y="24044"/>
                  </a:cubicBezTo>
                  <a:cubicBezTo>
                    <a:pt x="18496" y="24044"/>
                    <a:pt x="23859" y="18680"/>
                    <a:pt x="23859" y="12022"/>
                  </a:cubicBezTo>
                  <a:cubicBezTo>
                    <a:pt x="23859" y="5364"/>
                    <a:pt x="18496" y="0"/>
                    <a:pt x="118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2" name="Google Shape;892;p61"/>
          <p:cNvGrpSpPr/>
          <p:nvPr/>
        </p:nvGrpSpPr>
        <p:grpSpPr>
          <a:xfrm flipH="1" rot="5689774">
            <a:off x="45967" y="3687966"/>
            <a:ext cx="1484086" cy="1456253"/>
            <a:chOff x="1124025" y="238125"/>
            <a:chExt cx="5272075" cy="5173200"/>
          </a:xfrm>
        </p:grpSpPr>
        <p:sp>
          <p:nvSpPr>
            <p:cNvPr id="893" name="Google Shape;893;p61"/>
            <p:cNvSpPr/>
            <p:nvPr/>
          </p:nvSpPr>
          <p:spPr>
            <a:xfrm>
              <a:off x="1124025" y="238125"/>
              <a:ext cx="5272075" cy="5173200"/>
            </a:xfrm>
            <a:custGeom>
              <a:rect b="b" l="l" r="r" t="t"/>
              <a:pathLst>
                <a:path extrusionOk="0" h="206928" w="210883">
                  <a:moveTo>
                    <a:pt x="210882" y="0"/>
                  </a:moveTo>
                  <a:cubicBezTo>
                    <a:pt x="160492" y="29523"/>
                    <a:pt x="89459" y="1332"/>
                    <a:pt x="42177" y="35295"/>
                  </a:cubicBezTo>
                  <a:cubicBezTo>
                    <a:pt x="20422" y="50834"/>
                    <a:pt x="8214" y="77249"/>
                    <a:pt x="4218" y="103665"/>
                  </a:cubicBezTo>
                  <a:cubicBezTo>
                    <a:pt x="0" y="130081"/>
                    <a:pt x="5550" y="160270"/>
                    <a:pt x="8436" y="186908"/>
                  </a:cubicBezTo>
                  <a:cubicBezTo>
                    <a:pt x="24825" y="200456"/>
                    <a:pt x="46633" y="206927"/>
                    <a:pt x="68751" y="206927"/>
                  </a:cubicBezTo>
                  <a:cubicBezTo>
                    <a:pt x="98457" y="206927"/>
                    <a:pt x="128723" y="195253"/>
                    <a:pt x="147174" y="173367"/>
                  </a:cubicBezTo>
                  <a:cubicBezTo>
                    <a:pt x="187352" y="125863"/>
                    <a:pt x="174477" y="50390"/>
                    <a:pt x="2108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61"/>
            <p:cNvSpPr/>
            <p:nvPr/>
          </p:nvSpPr>
          <p:spPr>
            <a:xfrm>
              <a:off x="1490275" y="892950"/>
              <a:ext cx="4456300" cy="4040075"/>
            </a:xfrm>
            <a:custGeom>
              <a:rect b="b" l="l" r="r" t="t"/>
              <a:pathLst>
                <a:path extrusionOk="0" h="161603" w="178252">
                  <a:moveTo>
                    <a:pt x="178252" y="1"/>
                  </a:moveTo>
                  <a:cubicBezTo>
                    <a:pt x="157163" y="3108"/>
                    <a:pt x="136963" y="9546"/>
                    <a:pt x="117873" y="18869"/>
                  </a:cubicBezTo>
                  <a:cubicBezTo>
                    <a:pt x="79692" y="37738"/>
                    <a:pt x="47283" y="67039"/>
                    <a:pt x="24863" y="103444"/>
                  </a:cubicBezTo>
                  <a:cubicBezTo>
                    <a:pt x="13542" y="121424"/>
                    <a:pt x="5107" y="140959"/>
                    <a:pt x="1" y="161603"/>
                  </a:cubicBezTo>
                  <a:cubicBezTo>
                    <a:pt x="29080" y="81690"/>
                    <a:pt x="95675" y="21089"/>
                    <a:pt x="178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61"/>
            <p:cNvSpPr/>
            <p:nvPr/>
          </p:nvSpPr>
          <p:spPr>
            <a:xfrm>
              <a:off x="2827725" y="726475"/>
              <a:ext cx="527225" cy="1698175"/>
            </a:xfrm>
            <a:custGeom>
              <a:rect b="b" l="l" r="r" t="t"/>
              <a:pathLst>
                <a:path extrusionOk="0" h="67927" w="21089">
                  <a:moveTo>
                    <a:pt x="20867" y="0"/>
                  </a:moveTo>
                  <a:cubicBezTo>
                    <a:pt x="12209" y="8658"/>
                    <a:pt x="5772" y="19535"/>
                    <a:pt x="2664" y="31522"/>
                  </a:cubicBezTo>
                  <a:cubicBezTo>
                    <a:pt x="888" y="37515"/>
                    <a:pt x="0" y="43509"/>
                    <a:pt x="222" y="49946"/>
                  </a:cubicBezTo>
                  <a:cubicBezTo>
                    <a:pt x="444" y="55940"/>
                    <a:pt x="1554" y="62155"/>
                    <a:pt x="3996" y="67926"/>
                  </a:cubicBezTo>
                  <a:lnTo>
                    <a:pt x="4218" y="67926"/>
                  </a:lnTo>
                  <a:cubicBezTo>
                    <a:pt x="3330" y="61933"/>
                    <a:pt x="2886" y="55940"/>
                    <a:pt x="2886" y="49946"/>
                  </a:cubicBezTo>
                  <a:cubicBezTo>
                    <a:pt x="3108" y="43953"/>
                    <a:pt x="3552" y="37959"/>
                    <a:pt x="4884" y="32188"/>
                  </a:cubicBezTo>
                  <a:cubicBezTo>
                    <a:pt x="7326" y="20201"/>
                    <a:pt x="13097" y="9102"/>
                    <a:pt x="210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61"/>
            <p:cNvSpPr/>
            <p:nvPr/>
          </p:nvSpPr>
          <p:spPr>
            <a:xfrm>
              <a:off x="3443725" y="726475"/>
              <a:ext cx="505025" cy="1237575"/>
            </a:xfrm>
            <a:custGeom>
              <a:rect b="b" l="l" r="r" t="t"/>
              <a:pathLst>
                <a:path extrusionOk="0" h="49503" w="20201">
                  <a:moveTo>
                    <a:pt x="19979" y="0"/>
                  </a:moveTo>
                  <a:cubicBezTo>
                    <a:pt x="13319" y="6216"/>
                    <a:pt x="7992" y="13763"/>
                    <a:pt x="4440" y="22198"/>
                  </a:cubicBezTo>
                  <a:cubicBezTo>
                    <a:pt x="2664" y="26416"/>
                    <a:pt x="1332" y="30856"/>
                    <a:pt x="666" y="35517"/>
                  </a:cubicBezTo>
                  <a:cubicBezTo>
                    <a:pt x="0" y="40179"/>
                    <a:pt x="0" y="44840"/>
                    <a:pt x="888" y="49502"/>
                  </a:cubicBezTo>
                  <a:lnTo>
                    <a:pt x="1332" y="49280"/>
                  </a:lnTo>
                  <a:cubicBezTo>
                    <a:pt x="1776" y="44840"/>
                    <a:pt x="2442" y="40401"/>
                    <a:pt x="3330" y="35961"/>
                  </a:cubicBezTo>
                  <a:cubicBezTo>
                    <a:pt x="4218" y="31744"/>
                    <a:pt x="5328" y="27304"/>
                    <a:pt x="6660" y="23308"/>
                  </a:cubicBezTo>
                  <a:cubicBezTo>
                    <a:pt x="9545" y="14651"/>
                    <a:pt x="14207" y="6882"/>
                    <a:pt x="2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61"/>
            <p:cNvSpPr/>
            <p:nvPr/>
          </p:nvSpPr>
          <p:spPr>
            <a:xfrm>
              <a:off x="2233925" y="931800"/>
              <a:ext cx="382950" cy="1970100"/>
            </a:xfrm>
            <a:custGeom>
              <a:rect b="b" l="l" r="r" t="t"/>
              <a:pathLst>
                <a:path extrusionOk="0" h="78804" w="15318">
                  <a:moveTo>
                    <a:pt x="15095" y="1"/>
                  </a:moveTo>
                  <a:cubicBezTo>
                    <a:pt x="6660" y="11322"/>
                    <a:pt x="1776" y="24641"/>
                    <a:pt x="666" y="38625"/>
                  </a:cubicBezTo>
                  <a:cubicBezTo>
                    <a:pt x="0" y="45729"/>
                    <a:pt x="444" y="52610"/>
                    <a:pt x="1998" y="59492"/>
                  </a:cubicBezTo>
                  <a:cubicBezTo>
                    <a:pt x="3552" y="66373"/>
                    <a:pt x="6216" y="72810"/>
                    <a:pt x="10212" y="78804"/>
                  </a:cubicBezTo>
                  <a:lnTo>
                    <a:pt x="10434" y="78804"/>
                  </a:lnTo>
                  <a:cubicBezTo>
                    <a:pt x="7770" y="72366"/>
                    <a:pt x="5994" y="65707"/>
                    <a:pt x="4662" y="59048"/>
                  </a:cubicBezTo>
                  <a:cubicBezTo>
                    <a:pt x="3330" y="52388"/>
                    <a:pt x="2886" y="45729"/>
                    <a:pt x="2886" y="38847"/>
                  </a:cubicBezTo>
                  <a:cubicBezTo>
                    <a:pt x="3552" y="25084"/>
                    <a:pt x="7770" y="11766"/>
                    <a:pt x="15317" y="223"/>
                  </a:cubicBezTo>
                  <a:lnTo>
                    <a:pt x="150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61"/>
            <p:cNvSpPr/>
            <p:nvPr/>
          </p:nvSpPr>
          <p:spPr>
            <a:xfrm>
              <a:off x="1667875" y="1442350"/>
              <a:ext cx="366300" cy="2003400"/>
            </a:xfrm>
            <a:custGeom>
              <a:rect b="b" l="l" r="r" t="t"/>
              <a:pathLst>
                <a:path extrusionOk="0" h="80136" w="14652">
                  <a:moveTo>
                    <a:pt x="9324" y="1"/>
                  </a:moveTo>
                  <a:cubicBezTo>
                    <a:pt x="2886" y="12654"/>
                    <a:pt x="0" y="26639"/>
                    <a:pt x="666" y="40845"/>
                  </a:cubicBezTo>
                  <a:cubicBezTo>
                    <a:pt x="888" y="47949"/>
                    <a:pt x="2220" y="54830"/>
                    <a:pt x="4440" y="61712"/>
                  </a:cubicBezTo>
                  <a:cubicBezTo>
                    <a:pt x="6660" y="68371"/>
                    <a:pt x="9990" y="74586"/>
                    <a:pt x="14429" y="80136"/>
                  </a:cubicBezTo>
                  <a:lnTo>
                    <a:pt x="14651" y="80136"/>
                  </a:lnTo>
                  <a:cubicBezTo>
                    <a:pt x="11543" y="73921"/>
                    <a:pt x="8880" y="67483"/>
                    <a:pt x="7104" y="60824"/>
                  </a:cubicBezTo>
                  <a:cubicBezTo>
                    <a:pt x="5106" y="54164"/>
                    <a:pt x="3774" y="47505"/>
                    <a:pt x="3108" y="40623"/>
                  </a:cubicBezTo>
                  <a:cubicBezTo>
                    <a:pt x="1776" y="26861"/>
                    <a:pt x="3996" y="12876"/>
                    <a:pt x="95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61"/>
            <p:cNvSpPr/>
            <p:nvPr/>
          </p:nvSpPr>
          <p:spPr>
            <a:xfrm>
              <a:off x="1401500" y="2940725"/>
              <a:ext cx="316350" cy="1137675"/>
            </a:xfrm>
            <a:custGeom>
              <a:rect b="b" l="l" r="r" t="t"/>
              <a:pathLst>
                <a:path extrusionOk="0" h="45507" w="12654">
                  <a:moveTo>
                    <a:pt x="1776" y="1"/>
                  </a:moveTo>
                  <a:cubicBezTo>
                    <a:pt x="0" y="7992"/>
                    <a:pt x="0" y="16205"/>
                    <a:pt x="1776" y="24197"/>
                  </a:cubicBezTo>
                  <a:cubicBezTo>
                    <a:pt x="2442" y="28192"/>
                    <a:pt x="3774" y="31966"/>
                    <a:pt x="5550" y="35740"/>
                  </a:cubicBezTo>
                  <a:cubicBezTo>
                    <a:pt x="7326" y="39291"/>
                    <a:pt x="9545" y="42621"/>
                    <a:pt x="12431" y="45507"/>
                  </a:cubicBezTo>
                  <a:lnTo>
                    <a:pt x="12653" y="45285"/>
                  </a:lnTo>
                  <a:cubicBezTo>
                    <a:pt x="11099" y="41733"/>
                    <a:pt x="9323" y="38181"/>
                    <a:pt x="7770" y="34630"/>
                  </a:cubicBezTo>
                  <a:cubicBezTo>
                    <a:pt x="6216" y="30856"/>
                    <a:pt x="4884" y="27304"/>
                    <a:pt x="3774" y="23531"/>
                  </a:cubicBezTo>
                  <a:cubicBezTo>
                    <a:pt x="1776" y="15983"/>
                    <a:pt x="1110" y="7992"/>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61"/>
            <p:cNvSpPr/>
            <p:nvPr/>
          </p:nvSpPr>
          <p:spPr>
            <a:xfrm>
              <a:off x="4226200" y="693175"/>
              <a:ext cx="765850" cy="754750"/>
            </a:xfrm>
            <a:custGeom>
              <a:rect b="b" l="l" r="r" t="t"/>
              <a:pathLst>
                <a:path extrusionOk="0" h="30190" w="30634">
                  <a:moveTo>
                    <a:pt x="30634" y="0"/>
                  </a:moveTo>
                  <a:cubicBezTo>
                    <a:pt x="23531" y="1998"/>
                    <a:pt x="16871" y="5772"/>
                    <a:pt x="11322" y="10878"/>
                  </a:cubicBezTo>
                  <a:cubicBezTo>
                    <a:pt x="8436" y="13319"/>
                    <a:pt x="5772" y="16205"/>
                    <a:pt x="3774" y="19313"/>
                  </a:cubicBezTo>
                  <a:cubicBezTo>
                    <a:pt x="1998" y="22642"/>
                    <a:pt x="667" y="26194"/>
                    <a:pt x="1" y="29968"/>
                  </a:cubicBezTo>
                  <a:lnTo>
                    <a:pt x="223" y="30190"/>
                  </a:lnTo>
                  <a:cubicBezTo>
                    <a:pt x="2220" y="26860"/>
                    <a:pt x="4218" y="23752"/>
                    <a:pt x="6216" y="20867"/>
                  </a:cubicBezTo>
                  <a:cubicBezTo>
                    <a:pt x="8214" y="17981"/>
                    <a:pt x="10434" y="15095"/>
                    <a:pt x="12875" y="12431"/>
                  </a:cubicBezTo>
                  <a:cubicBezTo>
                    <a:pt x="17759" y="7104"/>
                    <a:pt x="23975" y="2886"/>
                    <a:pt x="30634" y="222"/>
                  </a:cubicBezTo>
                  <a:lnTo>
                    <a:pt x="3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61"/>
            <p:cNvSpPr/>
            <p:nvPr/>
          </p:nvSpPr>
          <p:spPr>
            <a:xfrm>
              <a:off x="5053075" y="254750"/>
              <a:ext cx="1343025" cy="810275"/>
            </a:xfrm>
            <a:custGeom>
              <a:rect b="b" l="l" r="r" t="t"/>
              <a:pathLst>
                <a:path extrusionOk="0" h="32411" w="53721">
                  <a:moveTo>
                    <a:pt x="53720" y="1"/>
                  </a:moveTo>
                  <a:cubicBezTo>
                    <a:pt x="49946" y="3775"/>
                    <a:pt x="45729" y="6882"/>
                    <a:pt x="40845" y="9102"/>
                  </a:cubicBezTo>
                  <a:cubicBezTo>
                    <a:pt x="36184" y="11544"/>
                    <a:pt x="31522" y="13542"/>
                    <a:pt x="26638" y="15318"/>
                  </a:cubicBezTo>
                  <a:cubicBezTo>
                    <a:pt x="21533" y="17093"/>
                    <a:pt x="16649" y="19313"/>
                    <a:pt x="11988" y="21755"/>
                  </a:cubicBezTo>
                  <a:cubicBezTo>
                    <a:pt x="7326" y="24197"/>
                    <a:pt x="3108" y="27749"/>
                    <a:pt x="1" y="32188"/>
                  </a:cubicBezTo>
                  <a:lnTo>
                    <a:pt x="223" y="32410"/>
                  </a:lnTo>
                  <a:cubicBezTo>
                    <a:pt x="4218" y="29302"/>
                    <a:pt x="8658" y="26417"/>
                    <a:pt x="13320" y="24197"/>
                  </a:cubicBezTo>
                  <a:cubicBezTo>
                    <a:pt x="17981" y="21977"/>
                    <a:pt x="22643" y="19757"/>
                    <a:pt x="27526" y="17537"/>
                  </a:cubicBezTo>
                  <a:cubicBezTo>
                    <a:pt x="32410" y="15540"/>
                    <a:pt x="37072" y="13098"/>
                    <a:pt x="41733" y="10434"/>
                  </a:cubicBezTo>
                  <a:cubicBezTo>
                    <a:pt x="46173" y="7770"/>
                    <a:pt x="50168" y="4219"/>
                    <a:pt x="53720" y="223"/>
                  </a:cubicBezTo>
                  <a:lnTo>
                    <a:pt x="537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61"/>
            <p:cNvSpPr/>
            <p:nvPr/>
          </p:nvSpPr>
          <p:spPr>
            <a:xfrm>
              <a:off x="2994200" y="2423225"/>
              <a:ext cx="2552825" cy="446575"/>
            </a:xfrm>
            <a:custGeom>
              <a:rect b="b" l="l" r="r" t="t"/>
              <a:pathLst>
                <a:path extrusionOk="0" h="17863" w="102113">
                  <a:moveTo>
                    <a:pt x="13236" y="1"/>
                  </a:moveTo>
                  <a:cubicBezTo>
                    <a:pt x="8769" y="1"/>
                    <a:pt x="4329" y="611"/>
                    <a:pt x="1" y="1832"/>
                  </a:cubicBezTo>
                  <a:lnTo>
                    <a:pt x="1" y="2054"/>
                  </a:lnTo>
                  <a:cubicBezTo>
                    <a:pt x="2381" y="1810"/>
                    <a:pt x="4778" y="1684"/>
                    <a:pt x="7177" y="1684"/>
                  </a:cubicBezTo>
                  <a:cubicBezTo>
                    <a:pt x="13507" y="1684"/>
                    <a:pt x="19856" y="2565"/>
                    <a:pt x="25973" y="4496"/>
                  </a:cubicBezTo>
                  <a:cubicBezTo>
                    <a:pt x="34186" y="6716"/>
                    <a:pt x="42621" y="9824"/>
                    <a:pt x="50834" y="12487"/>
                  </a:cubicBezTo>
                  <a:cubicBezTo>
                    <a:pt x="59270" y="15595"/>
                    <a:pt x="68149" y="17371"/>
                    <a:pt x="77028" y="17815"/>
                  </a:cubicBezTo>
                  <a:cubicBezTo>
                    <a:pt x="77666" y="17847"/>
                    <a:pt x="78303" y="17863"/>
                    <a:pt x="78940" y="17863"/>
                  </a:cubicBezTo>
                  <a:cubicBezTo>
                    <a:pt x="87174" y="17863"/>
                    <a:pt x="95313" y="15213"/>
                    <a:pt x="102112" y="10268"/>
                  </a:cubicBezTo>
                  <a:lnTo>
                    <a:pt x="101890" y="10046"/>
                  </a:lnTo>
                  <a:cubicBezTo>
                    <a:pt x="95559" y="14266"/>
                    <a:pt x="88068" y="16663"/>
                    <a:pt x="80420" y="16663"/>
                  </a:cubicBezTo>
                  <a:cubicBezTo>
                    <a:pt x="79218" y="16663"/>
                    <a:pt x="78012" y="16604"/>
                    <a:pt x="76806" y="16483"/>
                  </a:cubicBezTo>
                  <a:cubicBezTo>
                    <a:pt x="68149" y="15817"/>
                    <a:pt x="59714" y="13819"/>
                    <a:pt x="51500" y="10490"/>
                  </a:cubicBezTo>
                  <a:cubicBezTo>
                    <a:pt x="43287" y="7160"/>
                    <a:pt x="35074" y="4274"/>
                    <a:pt x="26639" y="1832"/>
                  </a:cubicBezTo>
                  <a:cubicBezTo>
                    <a:pt x="22199" y="611"/>
                    <a:pt x="17704" y="1"/>
                    <a:pt x="13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61"/>
            <p:cNvSpPr/>
            <p:nvPr/>
          </p:nvSpPr>
          <p:spPr>
            <a:xfrm>
              <a:off x="4242850" y="1420150"/>
              <a:ext cx="1581650" cy="181750"/>
            </a:xfrm>
            <a:custGeom>
              <a:rect b="b" l="l" r="r" t="t"/>
              <a:pathLst>
                <a:path extrusionOk="0" h="7270" w="63266">
                  <a:moveTo>
                    <a:pt x="63043" y="1"/>
                  </a:moveTo>
                  <a:cubicBezTo>
                    <a:pt x="58825" y="3331"/>
                    <a:pt x="53720" y="5328"/>
                    <a:pt x="48392" y="5550"/>
                  </a:cubicBezTo>
                  <a:cubicBezTo>
                    <a:pt x="47504" y="5587"/>
                    <a:pt x="46610" y="5606"/>
                    <a:pt x="45713" y="5606"/>
                  </a:cubicBezTo>
                  <a:cubicBezTo>
                    <a:pt x="41227" y="5606"/>
                    <a:pt x="36664" y="5143"/>
                    <a:pt x="32410" y="4219"/>
                  </a:cubicBezTo>
                  <a:cubicBezTo>
                    <a:pt x="27082" y="3109"/>
                    <a:pt x="21755" y="1999"/>
                    <a:pt x="16205" y="1555"/>
                  </a:cubicBezTo>
                  <a:cubicBezTo>
                    <a:pt x="14977" y="1407"/>
                    <a:pt x="13749" y="1336"/>
                    <a:pt x="12526" y="1336"/>
                  </a:cubicBezTo>
                  <a:cubicBezTo>
                    <a:pt x="8221" y="1336"/>
                    <a:pt x="3976" y="2219"/>
                    <a:pt x="1" y="3775"/>
                  </a:cubicBezTo>
                  <a:lnTo>
                    <a:pt x="1" y="3997"/>
                  </a:lnTo>
                  <a:cubicBezTo>
                    <a:pt x="2473" y="3688"/>
                    <a:pt x="4946" y="3522"/>
                    <a:pt x="7418" y="3522"/>
                  </a:cubicBezTo>
                  <a:cubicBezTo>
                    <a:pt x="10273" y="3522"/>
                    <a:pt x="13128" y="3743"/>
                    <a:pt x="15983" y="4219"/>
                  </a:cubicBezTo>
                  <a:lnTo>
                    <a:pt x="31966" y="6438"/>
                  </a:lnTo>
                  <a:cubicBezTo>
                    <a:pt x="35326" y="6976"/>
                    <a:pt x="38687" y="7270"/>
                    <a:pt x="41998" y="7270"/>
                  </a:cubicBezTo>
                  <a:cubicBezTo>
                    <a:pt x="44155" y="7270"/>
                    <a:pt x="46291" y="7145"/>
                    <a:pt x="48392" y="6882"/>
                  </a:cubicBezTo>
                  <a:cubicBezTo>
                    <a:pt x="53942" y="6216"/>
                    <a:pt x="59047" y="3997"/>
                    <a:pt x="63265" y="223"/>
                  </a:cubicBezTo>
                  <a:lnTo>
                    <a:pt x="630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61"/>
            <p:cNvSpPr/>
            <p:nvPr/>
          </p:nvSpPr>
          <p:spPr>
            <a:xfrm>
              <a:off x="3510325" y="1923700"/>
              <a:ext cx="2186525" cy="290900"/>
            </a:xfrm>
            <a:custGeom>
              <a:rect b="b" l="l" r="r" t="t"/>
              <a:pathLst>
                <a:path extrusionOk="0" h="11636" w="87461">
                  <a:moveTo>
                    <a:pt x="16545" y="0"/>
                  </a:moveTo>
                  <a:cubicBezTo>
                    <a:pt x="10781" y="0"/>
                    <a:pt x="5143" y="1457"/>
                    <a:pt x="0" y="4277"/>
                  </a:cubicBezTo>
                  <a:lnTo>
                    <a:pt x="0" y="4499"/>
                  </a:lnTo>
                  <a:cubicBezTo>
                    <a:pt x="4471" y="3102"/>
                    <a:pt x="9206" y="2320"/>
                    <a:pt x="13927" y="2320"/>
                  </a:cubicBezTo>
                  <a:cubicBezTo>
                    <a:pt x="16708" y="2320"/>
                    <a:pt x="19483" y="2591"/>
                    <a:pt x="22198" y="3167"/>
                  </a:cubicBezTo>
                  <a:cubicBezTo>
                    <a:pt x="29524" y="4499"/>
                    <a:pt x="36849" y="6719"/>
                    <a:pt x="44174" y="8494"/>
                  </a:cubicBezTo>
                  <a:cubicBezTo>
                    <a:pt x="50781" y="10697"/>
                    <a:pt x="57749" y="11635"/>
                    <a:pt x="64753" y="11635"/>
                  </a:cubicBezTo>
                  <a:cubicBezTo>
                    <a:pt x="65514" y="11635"/>
                    <a:pt x="66276" y="11624"/>
                    <a:pt x="67038" y="11602"/>
                  </a:cubicBezTo>
                  <a:cubicBezTo>
                    <a:pt x="74808" y="11158"/>
                    <a:pt x="82133" y="7829"/>
                    <a:pt x="87461" y="2057"/>
                  </a:cubicBezTo>
                  <a:lnTo>
                    <a:pt x="87239" y="1835"/>
                  </a:lnTo>
                  <a:cubicBezTo>
                    <a:pt x="81689" y="7163"/>
                    <a:pt x="74586" y="10048"/>
                    <a:pt x="66816" y="10048"/>
                  </a:cubicBezTo>
                  <a:cubicBezTo>
                    <a:pt x="59269" y="10048"/>
                    <a:pt x="51722" y="8938"/>
                    <a:pt x="44618" y="6497"/>
                  </a:cubicBezTo>
                  <a:cubicBezTo>
                    <a:pt x="37515" y="3833"/>
                    <a:pt x="29967" y="1835"/>
                    <a:pt x="22420" y="503"/>
                  </a:cubicBezTo>
                  <a:cubicBezTo>
                    <a:pt x="20457" y="167"/>
                    <a:pt x="18494" y="0"/>
                    <a:pt x="16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61"/>
            <p:cNvSpPr/>
            <p:nvPr/>
          </p:nvSpPr>
          <p:spPr>
            <a:xfrm>
              <a:off x="2555800" y="2909850"/>
              <a:ext cx="2902425" cy="531550"/>
            </a:xfrm>
            <a:custGeom>
              <a:rect b="b" l="l" r="r" t="t"/>
              <a:pathLst>
                <a:path extrusionOk="0" h="21262" w="116097">
                  <a:moveTo>
                    <a:pt x="13743" y="1"/>
                  </a:moveTo>
                  <a:cubicBezTo>
                    <a:pt x="9093" y="1"/>
                    <a:pt x="4477" y="561"/>
                    <a:pt x="0" y="1680"/>
                  </a:cubicBezTo>
                  <a:lnTo>
                    <a:pt x="0" y="2124"/>
                  </a:lnTo>
                  <a:cubicBezTo>
                    <a:pt x="2673" y="1820"/>
                    <a:pt x="5362" y="1666"/>
                    <a:pt x="8054" y="1666"/>
                  </a:cubicBezTo>
                  <a:cubicBezTo>
                    <a:pt x="15201" y="1666"/>
                    <a:pt x="22368" y="2752"/>
                    <a:pt x="29302" y="5009"/>
                  </a:cubicBezTo>
                  <a:cubicBezTo>
                    <a:pt x="38847" y="7673"/>
                    <a:pt x="48170" y="11225"/>
                    <a:pt x="57715" y="14555"/>
                  </a:cubicBezTo>
                  <a:cubicBezTo>
                    <a:pt x="67261" y="18106"/>
                    <a:pt x="77250" y="20326"/>
                    <a:pt x="87461" y="21214"/>
                  </a:cubicBezTo>
                  <a:cubicBezTo>
                    <a:pt x="88174" y="21246"/>
                    <a:pt x="88889" y="21262"/>
                    <a:pt x="89604" y="21262"/>
                  </a:cubicBezTo>
                  <a:cubicBezTo>
                    <a:pt x="98900" y="21262"/>
                    <a:pt x="108264" y="18582"/>
                    <a:pt x="116096" y="13223"/>
                  </a:cubicBezTo>
                  <a:lnTo>
                    <a:pt x="115874" y="13001"/>
                  </a:lnTo>
                  <a:cubicBezTo>
                    <a:pt x="108777" y="17483"/>
                    <a:pt x="100580" y="19923"/>
                    <a:pt x="92208" y="19923"/>
                  </a:cubicBezTo>
                  <a:cubicBezTo>
                    <a:pt x="90630" y="19923"/>
                    <a:pt x="89045" y="19836"/>
                    <a:pt x="87461" y="19660"/>
                  </a:cubicBezTo>
                  <a:cubicBezTo>
                    <a:pt x="77472" y="18772"/>
                    <a:pt x="67705" y="16330"/>
                    <a:pt x="58603" y="12557"/>
                  </a:cubicBezTo>
                  <a:cubicBezTo>
                    <a:pt x="49280" y="8561"/>
                    <a:pt x="39735" y="5009"/>
                    <a:pt x="30190" y="2346"/>
                  </a:cubicBezTo>
                  <a:cubicBezTo>
                    <a:pt x="24779" y="783"/>
                    <a:pt x="19238" y="1"/>
                    <a:pt x="137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61"/>
            <p:cNvSpPr/>
            <p:nvPr/>
          </p:nvSpPr>
          <p:spPr>
            <a:xfrm>
              <a:off x="2122925" y="3511650"/>
              <a:ext cx="3141050" cy="522650"/>
            </a:xfrm>
            <a:custGeom>
              <a:rect b="b" l="l" r="r" t="t"/>
              <a:pathLst>
                <a:path extrusionOk="0" h="20906" w="125642">
                  <a:moveTo>
                    <a:pt x="14606" y="0"/>
                  </a:moveTo>
                  <a:cubicBezTo>
                    <a:pt x="9520" y="0"/>
                    <a:pt x="4480" y="1136"/>
                    <a:pt x="1" y="3579"/>
                  </a:cubicBezTo>
                  <a:lnTo>
                    <a:pt x="1" y="3801"/>
                  </a:lnTo>
                  <a:cubicBezTo>
                    <a:pt x="3830" y="2303"/>
                    <a:pt x="7784" y="1554"/>
                    <a:pt x="11769" y="1554"/>
                  </a:cubicBezTo>
                  <a:cubicBezTo>
                    <a:pt x="13098" y="1554"/>
                    <a:pt x="14430" y="1637"/>
                    <a:pt x="15761" y="1804"/>
                  </a:cubicBezTo>
                  <a:cubicBezTo>
                    <a:pt x="21089" y="2470"/>
                    <a:pt x="26195" y="3579"/>
                    <a:pt x="31300" y="5355"/>
                  </a:cubicBezTo>
                  <a:cubicBezTo>
                    <a:pt x="41511" y="8685"/>
                    <a:pt x="51722" y="12459"/>
                    <a:pt x="62155" y="15566"/>
                  </a:cubicBezTo>
                  <a:cubicBezTo>
                    <a:pt x="72589" y="18896"/>
                    <a:pt x="83466" y="20672"/>
                    <a:pt x="94343" y="20894"/>
                  </a:cubicBezTo>
                  <a:cubicBezTo>
                    <a:pt x="94740" y="20902"/>
                    <a:pt x="95136" y="20906"/>
                    <a:pt x="95532" y="20906"/>
                  </a:cubicBezTo>
                  <a:cubicBezTo>
                    <a:pt x="106218" y="20906"/>
                    <a:pt x="116652" y="18024"/>
                    <a:pt x="125642" y="12459"/>
                  </a:cubicBezTo>
                  <a:lnTo>
                    <a:pt x="125642" y="12237"/>
                  </a:lnTo>
                  <a:cubicBezTo>
                    <a:pt x="117061" y="17026"/>
                    <a:pt x="107583" y="19663"/>
                    <a:pt x="97853" y="19663"/>
                  </a:cubicBezTo>
                  <a:cubicBezTo>
                    <a:pt x="96760" y="19663"/>
                    <a:pt x="95663" y="19629"/>
                    <a:pt x="94565" y="19562"/>
                  </a:cubicBezTo>
                  <a:cubicBezTo>
                    <a:pt x="83910" y="19118"/>
                    <a:pt x="73255" y="17120"/>
                    <a:pt x="63043" y="13569"/>
                  </a:cubicBezTo>
                  <a:cubicBezTo>
                    <a:pt x="52832" y="10017"/>
                    <a:pt x="42843" y="5799"/>
                    <a:pt x="32188" y="2914"/>
                  </a:cubicBezTo>
                  <a:cubicBezTo>
                    <a:pt x="26860" y="1138"/>
                    <a:pt x="21533" y="250"/>
                    <a:pt x="15983" y="28"/>
                  </a:cubicBezTo>
                  <a:cubicBezTo>
                    <a:pt x="15524" y="9"/>
                    <a:pt x="15065" y="0"/>
                    <a:pt x="146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61"/>
            <p:cNvSpPr/>
            <p:nvPr/>
          </p:nvSpPr>
          <p:spPr>
            <a:xfrm>
              <a:off x="1801050" y="4061325"/>
              <a:ext cx="3041175" cy="657175"/>
            </a:xfrm>
            <a:custGeom>
              <a:rect b="b" l="l" r="r" t="t"/>
              <a:pathLst>
                <a:path extrusionOk="0" h="26287" w="121647">
                  <a:moveTo>
                    <a:pt x="14479" y="0"/>
                  </a:moveTo>
                  <a:cubicBezTo>
                    <a:pt x="9212" y="0"/>
                    <a:pt x="4006" y="1972"/>
                    <a:pt x="1" y="5344"/>
                  </a:cubicBezTo>
                  <a:lnTo>
                    <a:pt x="1" y="5566"/>
                  </a:lnTo>
                  <a:cubicBezTo>
                    <a:pt x="3871" y="3171"/>
                    <a:pt x="8199" y="1846"/>
                    <a:pt x="12606" y="1846"/>
                  </a:cubicBezTo>
                  <a:cubicBezTo>
                    <a:pt x="13508" y="1846"/>
                    <a:pt x="14413" y="1902"/>
                    <a:pt x="15318" y="2015"/>
                  </a:cubicBezTo>
                  <a:cubicBezTo>
                    <a:pt x="20645" y="2237"/>
                    <a:pt x="25751" y="3791"/>
                    <a:pt x="30412" y="6010"/>
                  </a:cubicBezTo>
                  <a:cubicBezTo>
                    <a:pt x="39957" y="10450"/>
                    <a:pt x="48837" y="17331"/>
                    <a:pt x="59048" y="21327"/>
                  </a:cubicBezTo>
                  <a:cubicBezTo>
                    <a:pt x="67184" y="24651"/>
                    <a:pt x="75768" y="26286"/>
                    <a:pt x="84311" y="26286"/>
                  </a:cubicBezTo>
                  <a:cubicBezTo>
                    <a:pt x="97445" y="26286"/>
                    <a:pt x="110483" y="22422"/>
                    <a:pt x="121646" y="14890"/>
                  </a:cubicBezTo>
                  <a:lnTo>
                    <a:pt x="121646" y="14668"/>
                  </a:lnTo>
                  <a:cubicBezTo>
                    <a:pt x="110842" y="21356"/>
                    <a:pt x="98546" y="24766"/>
                    <a:pt x="86228" y="24766"/>
                  </a:cubicBezTo>
                  <a:cubicBezTo>
                    <a:pt x="77289" y="24766"/>
                    <a:pt x="68337" y="22970"/>
                    <a:pt x="59936" y="19329"/>
                  </a:cubicBezTo>
                  <a:cubicBezTo>
                    <a:pt x="50169" y="15112"/>
                    <a:pt x="41733" y="7786"/>
                    <a:pt x="31522" y="3569"/>
                  </a:cubicBezTo>
                  <a:cubicBezTo>
                    <a:pt x="26417" y="1349"/>
                    <a:pt x="20867" y="17"/>
                    <a:pt x="15318" y="17"/>
                  </a:cubicBezTo>
                  <a:cubicBezTo>
                    <a:pt x="15038" y="6"/>
                    <a:pt x="14758" y="0"/>
                    <a:pt x="1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61"/>
            <p:cNvSpPr/>
            <p:nvPr/>
          </p:nvSpPr>
          <p:spPr>
            <a:xfrm>
              <a:off x="1551325" y="4638200"/>
              <a:ext cx="2591650" cy="604800"/>
            </a:xfrm>
            <a:custGeom>
              <a:rect b="b" l="l" r="r" t="t"/>
              <a:pathLst>
                <a:path extrusionOk="0" h="24192" w="103666">
                  <a:moveTo>
                    <a:pt x="13430" y="0"/>
                  </a:moveTo>
                  <a:cubicBezTo>
                    <a:pt x="13024" y="0"/>
                    <a:pt x="12617" y="9"/>
                    <a:pt x="12210" y="28"/>
                  </a:cubicBezTo>
                  <a:cubicBezTo>
                    <a:pt x="9768" y="250"/>
                    <a:pt x="7326" y="916"/>
                    <a:pt x="5106" y="1804"/>
                  </a:cubicBezTo>
                  <a:cubicBezTo>
                    <a:pt x="2887" y="2914"/>
                    <a:pt x="1111" y="4689"/>
                    <a:pt x="1" y="6687"/>
                  </a:cubicBezTo>
                  <a:lnTo>
                    <a:pt x="1" y="6687"/>
                  </a:lnTo>
                  <a:cubicBezTo>
                    <a:pt x="2935" y="3544"/>
                    <a:pt x="7056" y="1785"/>
                    <a:pt x="11430" y="1785"/>
                  </a:cubicBezTo>
                  <a:cubicBezTo>
                    <a:pt x="11689" y="1785"/>
                    <a:pt x="11949" y="1791"/>
                    <a:pt x="12210" y="1804"/>
                  </a:cubicBezTo>
                  <a:cubicBezTo>
                    <a:pt x="16649" y="1804"/>
                    <a:pt x="21089" y="3136"/>
                    <a:pt x="24863" y="5577"/>
                  </a:cubicBezTo>
                  <a:cubicBezTo>
                    <a:pt x="28858" y="7575"/>
                    <a:pt x="32410" y="10461"/>
                    <a:pt x="36406" y="13125"/>
                  </a:cubicBezTo>
                  <a:cubicBezTo>
                    <a:pt x="46827" y="20400"/>
                    <a:pt x="59338" y="24192"/>
                    <a:pt x="71933" y="24192"/>
                  </a:cubicBezTo>
                  <a:cubicBezTo>
                    <a:pt x="73558" y="24192"/>
                    <a:pt x="75183" y="24129"/>
                    <a:pt x="76806" y="24002"/>
                  </a:cubicBezTo>
                  <a:cubicBezTo>
                    <a:pt x="86351" y="23336"/>
                    <a:pt x="95453" y="20450"/>
                    <a:pt x="103666" y="15789"/>
                  </a:cubicBezTo>
                  <a:lnTo>
                    <a:pt x="103666" y="15567"/>
                  </a:lnTo>
                  <a:cubicBezTo>
                    <a:pt x="94419" y="20375"/>
                    <a:pt x="84215" y="22855"/>
                    <a:pt x="74002" y="22855"/>
                  </a:cubicBezTo>
                  <a:cubicBezTo>
                    <a:pt x="65826" y="22855"/>
                    <a:pt x="57645" y="21265"/>
                    <a:pt x="49946" y="18008"/>
                  </a:cubicBezTo>
                  <a:cubicBezTo>
                    <a:pt x="45729" y="16011"/>
                    <a:pt x="41733" y="13791"/>
                    <a:pt x="38181" y="11127"/>
                  </a:cubicBezTo>
                  <a:cubicBezTo>
                    <a:pt x="34408" y="8241"/>
                    <a:pt x="30412" y="5577"/>
                    <a:pt x="26195" y="3358"/>
                  </a:cubicBezTo>
                  <a:cubicBezTo>
                    <a:pt x="22328" y="1119"/>
                    <a:pt x="17903" y="0"/>
                    <a:pt x="13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9" name="Google Shape;909;p61"/>
          <p:cNvGrpSpPr/>
          <p:nvPr/>
        </p:nvGrpSpPr>
        <p:grpSpPr>
          <a:xfrm flipH="1" rot="-10008670">
            <a:off x="-261585" y="2427255"/>
            <a:ext cx="1330411" cy="2809652"/>
            <a:chOff x="2773725" y="240525"/>
            <a:chExt cx="2096325" cy="5101625"/>
          </a:xfrm>
        </p:grpSpPr>
        <p:sp>
          <p:nvSpPr>
            <p:cNvPr id="910" name="Google Shape;910;p61"/>
            <p:cNvSpPr/>
            <p:nvPr/>
          </p:nvSpPr>
          <p:spPr>
            <a:xfrm>
              <a:off x="2773725" y="240525"/>
              <a:ext cx="2096325" cy="5101625"/>
            </a:xfrm>
            <a:custGeom>
              <a:rect b="b" l="l" r="r" t="t"/>
              <a:pathLst>
                <a:path extrusionOk="0" h="204065" w="83853">
                  <a:moveTo>
                    <a:pt x="34110" y="0"/>
                  </a:moveTo>
                  <a:cubicBezTo>
                    <a:pt x="28906" y="0"/>
                    <a:pt x="23698" y="1120"/>
                    <a:pt x="18864" y="3391"/>
                  </a:cubicBezTo>
                  <a:cubicBezTo>
                    <a:pt x="9670" y="17023"/>
                    <a:pt x="4756" y="33033"/>
                    <a:pt x="2379" y="49518"/>
                  </a:cubicBezTo>
                  <a:cubicBezTo>
                    <a:pt x="1" y="66637"/>
                    <a:pt x="159" y="83914"/>
                    <a:pt x="477" y="101192"/>
                  </a:cubicBezTo>
                  <a:cubicBezTo>
                    <a:pt x="5390" y="91206"/>
                    <a:pt x="12365" y="82171"/>
                    <a:pt x="20607" y="74721"/>
                  </a:cubicBezTo>
                  <a:lnTo>
                    <a:pt x="20607" y="74721"/>
                  </a:lnTo>
                  <a:cubicBezTo>
                    <a:pt x="19498" y="85658"/>
                    <a:pt x="14108" y="95485"/>
                    <a:pt x="9512" y="105630"/>
                  </a:cubicBezTo>
                  <a:cubicBezTo>
                    <a:pt x="5073" y="115775"/>
                    <a:pt x="1428" y="126870"/>
                    <a:pt x="4281" y="137649"/>
                  </a:cubicBezTo>
                  <a:cubicBezTo>
                    <a:pt x="7609" y="128455"/>
                    <a:pt x="13633" y="120530"/>
                    <a:pt x="21558" y="115141"/>
                  </a:cubicBezTo>
                  <a:lnTo>
                    <a:pt x="21558" y="115141"/>
                  </a:lnTo>
                  <a:cubicBezTo>
                    <a:pt x="13316" y="145892"/>
                    <a:pt x="19815" y="178703"/>
                    <a:pt x="39153" y="204065"/>
                  </a:cubicBezTo>
                  <a:cubicBezTo>
                    <a:pt x="48980" y="177118"/>
                    <a:pt x="53101" y="148586"/>
                    <a:pt x="51199" y="120054"/>
                  </a:cubicBezTo>
                  <a:lnTo>
                    <a:pt x="51199" y="120054"/>
                  </a:lnTo>
                  <a:cubicBezTo>
                    <a:pt x="58174" y="126078"/>
                    <a:pt x="62136" y="134796"/>
                    <a:pt x="62295" y="143989"/>
                  </a:cubicBezTo>
                  <a:cubicBezTo>
                    <a:pt x="72756" y="122908"/>
                    <a:pt x="71171" y="97705"/>
                    <a:pt x="58015" y="78208"/>
                  </a:cubicBezTo>
                  <a:lnTo>
                    <a:pt x="58015" y="78208"/>
                  </a:lnTo>
                  <a:cubicBezTo>
                    <a:pt x="64673" y="79793"/>
                    <a:pt x="70537" y="84390"/>
                    <a:pt x="73708" y="90572"/>
                  </a:cubicBezTo>
                  <a:cubicBezTo>
                    <a:pt x="83852" y="76623"/>
                    <a:pt x="81474" y="57443"/>
                    <a:pt x="76244" y="40958"/>
                  </a:cubicBezTo>
                  <a:cubicBezTo>
                    <a:pt x="71805" y="26692"/>
                    <a:pt x="64831" y="11951"/>
                    <a:pt x="51675" y="4501"/>
                  </a:cubicBezTo>
                  <a:cubicBezTo>
                    <a:pt x="46219" y="1517"/>
                    <a:pt x="40167" y="0"/>
                    <a:pt x="3411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61"/>
            <p:cNvSpPr/>
            <p:nvPr/>
          </p:nvSpPr>
          <p:spPr>
            <a:xfrm>
              <a:off x="3534575" y="380775"/>
              <a:ext cx="321000" cy="4933650"/>
            </a:xfrm>
            <a:custGeom>
              <a:rect b="b" l="l" r="r" t="t"/>
              <a:pathLst>
                <a:path extrusionOk="0" h="197346" w="12840">
                  <a:moveTo>
                    <a:pt x="793" y="0"/>
                  </a:moveTo>
                  <a:lnTo>
                    <a:pt x="793" y="0"/>
                  </a:lnTo>
                  <a:cubicBezTo>
                    <a:pt x="6500" y="6341"/>
                    <a:pt x="9987" y="14108"/>
                    <a:pt x="10779" y="22509"/>
                  </a:cubicBezTo>
                  <a:cubicBezTo>
                    <a:pt x="11572" y="30910"/>
                    <a:pt x="11572" y="39311"/>
                    <a:pt x="10462" y="47553"/>
                  </a:cubicBezTo>
                  <a:cubicBezTo>
                    <a:pt x="8877" y="64355"/>
                    <a:pt x="6182" y="80840"/>
                    <a:pt x="3805" y="97484"/>
                  </a:cubicBezTo>
                  <a:cubicBezTo>
                    <a:pt x="1269" y="114127"/>
                    <a:pt x="1" y="131088"/>
                    <a:pt x="159" y="147890"/>
                  </a:cubicBezTo>
                  <a:cubicBezTo>
                    <a:pt x="159" y="156291"/>
                    <a:pt x="952" y="164692"/>
                    <a:pt x="2220" y="173093"/>
                  </a:cubicBezTo>
                  <a:cubicBezTo>
                    <a:pt x="3646" y="181336"/>
                    <a:pt x="5865" y="189578"/>
                    <a:pt x="8877" y="197345"/>
                  </a:cubicBezTo>
                  <a:cubicBezTo>
                    <a:pt x="3805" y="181336"/>
                    <a:pt x="1427" y="164692"/>
                    <a:pt x="1586" y="147890"/>
                  </a:cubicBezTo>
                  <a:cubicBezTo>
                    <a:pt x="1903" y="131088"/>
                    <a:pt x="3171" y="114286"/>
                    <a:pt x="5865" y="97801"/>
                  </a:cubicBezTo>
                  <a:cubicBezTo>
                    <a:pt x="8085" y="81157"/>
                    <a:pt x="10779" y="64514"/>
                    <a:pt x="12047" y="47712"/>
                  </a:cubicBezTo>
                  <a:cubicBezTo>
                    <a:pt x="12840" y="39311"/>
                    <a:pt x="12840" y="30751"/>
                    <a:pt x="11730" y="22509"/>
                  </a:cubicBezTo>
                  <a:cubicBezTo>
                    <a:pt x="10304" y="14108"/>
                    <a:pt x="6975" y="5707"/>
                    <a:pt x="7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61"/>
            <p:cNvSpPr/>
            <p:nvPr/>
          </p:nvSpPr>
          <p:spPr>
            <a:xfrm>
              <a:off x="3154150" y="2207600"/>
              <a:ext cx="582550" cy="939200"/>
            </a:xfrm>
            <a:custGeom>
              <a:rect b="b" l="l" r="r" t="t"/>
              <a:pathLst>
                <a:path extrusionOk="0" h="37568" w="23302">
                  <a:moveTo>
                    <a:pt x="23302" y="0"/>
                  </a:moveTo>
                  <a:cubicBezTo>
                    <a:pt x="17595" y="4914"/>
                    <a:pt x="12682" y="10621"/>
                    <a:pt x="8719" y="17119"/>
                  </a:cubicBezTo>
                  <a:cubicBezTo>
                    <a:pt x="4756" y="23460"/>
                    <a:pt x="1744" y="30434"/>
                    <a:pt x="1" y="37567"/>
                  </a:cubicBezTo>
                  <a:cubicBezTo>
                    <a:pt x="6183" y="24094"/>
                    <a:pt x="13950" y="11572"/>
                    <a:pt x="233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61"/>
            <p:cNvSpPr/>
            <p:nvPr/>
          </p:nvSpPr>
          <p:spPr>
            <a:xfrm>
              <a:off x="3804050" y="2116450"/>
              <a:ext cx="598400" cy="1165075"/>
            </a:xfrm>
            <a:custGeom>
              <a:rect b="b" l="l" r="r" t="t"/>
              <a:pathLst>
                <a:path extrusionOk="0" h="46603" w="23936">
                  <a:moveTo>
                    <a:pt x="0" y="1"/>
                  </a:moveTo>
                  <a:cubicBezTo>
                    <a:pt x="3012" y="3329"/>
                    <a:pt x="5707" y="6817"/>
                    <a:pt x="8401" y="10304"/>
                  </a:cubicBezTo>
                  <a:cubicBezTo>
                    <a:pt x="10779" y="13950"/>
                    <a:pt x="13156" y="17754"/>
                    <a:pt x="15059" y="21717"/>
                  </a:cubicBezTo>
                  <a:cubicBezTo>
                    <a:pt x="17119" y="25679"/>
                    <a:pt x="18863" y="29642"/>
                    <a:pt x="20289" y="33763"/>
                  </a:cubicBezTo>
                  <a:lnTo>
                    <a:pt x="21399" y="36933"/>
                  </a:lnTo>
                  <a:lnTo>
                    <a:pt x="22350" y="40104"/>
                  </a:lnTo>
                  <a:lnTo>
                    <a:pt x="23143" y="43432"/>
                  </a:lnTo>
                  <a:cubicBezTo>
                    <a:pt x="23460" y="44383"/>
                    <a:pt x="23777" y="45493"/>
                    <a:pt x="23935" y="46603"/>
                  </a:cubicBezTo>
                  <a:cubicBezTo>
                    <a:pt x="23935" y="44383"/>
                    <a:pt x="23618" y="42164"/>
                    <a:pt x="23301" y="39945"/>
                  </a:cubicBezTo>
                  <a:lnTo>
                    <a:pt x="22667" y="36616"/>
                  </a:lnTo>
                  <a:lnTo>
                    <a:pt x="21716" y="33288"/>
                  </a:lnTo>
                  <a:cubicBezTo>
                    <a:pt x="20606" y="29008"/>
                    <a:pt x="18863" y="24887"/>
                    <a:pt x="16802" y="20924"/>
                  </a:cubicBezTo>
                  <a:cubicBezTo>
                    <a:pt x="14742" y="16961"/>
                    <a:pt x="12364" y="13157"/>
                    <a:pt x="9511" y="9511"/>
                  </a:cubicBezTo>
                  <a:cubicBezTo>
                    <a:pt x="6816" y="6024"/>
                    <a:pt x="3646" y="2854"/>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61"/>
            <p:cNvSpPr/>
            <p:nvPr/>
          </p:nvSpPr>
          <p:spPr>
            <a:xfrm>
              <a:off x="3827825" y="880075"/>
              <a:ext cx="681600" cy="1141300"/>
            </a:xfrm>
            <a:custGeom>
              <a:rect b="b" l="l" r="r" t="t"/>
              <a:pathLst>
                <a:path extrusionOk="0" h="45652" w="27264">
                  <a:moveTo>
                    <a:pt x="0" y="1"/>
                  </a:moveTo>
                  <a:cubicBezTo>
                    <a:pt x="3329" y="3171"/>
                    <a:pt x="6341" y="6499"/>
                    <a:pt x="9194" y="9987"/>
                  </a:cubicBezTo>
                  <a:cubicBezTo>
                    <a:pt x="12047" y="13474"/>
                    <a:pt x="14583" y="17120"/>
                    <a:pt x="16961" y="21082"/>
                  </a:cubicBezTo>
                  <a:cubicBezTo>
                    <a:pt x="19180" y="24887"/>
                    <a:pt x="21240" y="28849"/>
                    <a:pt x="22826" y="32971"/>
                  </a:cubicBezTo>
                  <a:lnTo>
                    <a:pt x="24094" y="35982"/>
                  </a:lnTo>
                  <a:lnTo>
                    <a:pt x="25203" y="39153"/>
                  </a:lnTo>
                  <a:lnTo>
                    <a:pt x="26313" y="42481"/>
                  </a:lnTo>
                  <a:cubicBezTo>
                    <a:pt x="26630" y="43432"/>
                    <a:pt x="26947" y="44542"/>
                    <a:pt x="27264" y="45651"/>
                  </a:cubicBezTo>
                  <a:cubicBezTo>
                    <a:pt x="27105" y="44542"/>
                    <a:pt x="26947" y="43432"/>
                    <a:pt x="26788" y="42323"/>
                  </a:cubicBezTo>
                  <a:lnTo>
                    <a:pt x="26154" y="38994"/>
                  </a:lnTo>
                  <a:lnTo>
                    <a:pt x="25362" y="35665"/>
                  </a:lnTo>
                  <a:lnTo>
                    <a:pt x="24252" y="32337"/>
                  </a:lnTo>
                  <a:cubicBezTo>
                    <a:pt x="22826" y="28057"/>
                    <a:pt x="20923" y="23777"/>
                    <a:pt x="18546" y="19973"/>
                  </a:cubicBezTo>
                  <a:cubicBezTo>
                    <a:pt x="16168" y="16010"/>
                    <a:pt x="13474" y="12364"/>
                    <a:pt x="10303" y="8877"/>
                  </a:cubicBezTo>
                  <a:cubicBezTo>
                    <a:pt x="7292" y="5548"/>
                    <a:pt x="3805" y="2537"/>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61"/>
            <p:cNvSpPr/>
            <p:nvPr/>
          </p:nvSpPr>
          <p:spPr>
            <a:xfrm>
              <a:off x="2995650" y="681950"/>
              <a:ext cx="701425" cy="1390950"/>
            </a:xfrm>
            <a:custGeom>
              <a:rect b="b" l="l" r="r" t="t"/>
              <a:pathLst>
                <a:path extrusionOk="0" h="55638" w="28057">
                  <a:moveTo>
                    <a:pt x="28057" y="0"/>
                  </a:moveTo>
                  <a:lnTo>
                    <a:pt x="28057" y="0"/>
                  </a:lnTo>
                  <a:cubicBezTo>
                    <a:pt x="24411" y="3804"/>
                    <a:pt x="21082" y="7767"/>
                    <a:pt x="18070" y="12205"/>
                  </a:cubicBezTo>
                  <a:cubicBezTo>
                    <a:pt x="15059" y="16485"/>
                    <a:pt x="12206" y="20923"/>
                    <a:pt x="9987" y="25679"/>
                  </a:cubicBezTo>
                  <a:cubicBezTo>
                    <a:pt x="7450" y="30434"/>
                    <a:pt x="5548" y="35348"/>
                    <a:pt x="3805" y="40262"/>
                  </a:cubicBezTo>
                  <a:cubicBezTo>
                    <a:pt x="3012" y="42798"/>
                    <a:pt x="2220" y="45334"/>
                    <a:pt x="1586" y="47870"/>
                  </a:cubicBezTo>
                  <a:cubicBezTo>
                    <a:pt x="952" y="50406"/>
                    <a:pt x="317" y="52942"/>
                    <a:pt x="0" y="55637"/>
                  </a:cubicBezTo>
                  <a:cubicBezTo>
                    <a:pt x="476" y="54369"/>
                    <a:pt x="793" y="53101"/>
                    <a:pt x="1269" y="51833"/>
                  </a:cubicBezTo>
                  <a:lnTo>
                    <a:pt x="2537" y="48187"/>
                  </a:lnTo>
                  <a:cubicBezTo>
                    <a:pt x="3329" y="45651"/>
                    <a:pt x="4280" y="43273"/>
                    <a:pt x="5231" y="40896"/>
                  </a:cubicBezTo>
                  <a:cubicBezTo>
                    <a:pt x="7292" y="35982"/>
                    <a:pt x="9352" y="31227"/>
                    <a:pt x="11730" y="26630"/>
                  </a:cubicBezTo>
                  <a:cubicBezTo>
                    <a:pt x="13949" y="22033"/>
                    <a:pt x="16485" y="17436"/>
                    <a:pt x="19339" y="12998"/>
                  </a:cubicBezTo>
                  <a:cubicBezTo>
                    <a:pt x="22033" y="8560"/>
                    <a:pt x="25045" y="4280"/>
                    <a:pt x="280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61"/>
            <p:cNvSpPr/>
            <p:nvPr/>
          </p:nvSpPr>
          <p:spPr>
            <a:xfrm>
              <a:off x="3633650" y="2972400"/>
              <a:ext cx="225900" cy="1422650"/>
            </a:xfrm>
            <a:custGeom>
              <a:rect b="b" l="l" r="r" t="t"/>
              <a:pathLst>
                <a:path extrusionOk="0" h="56906" w="9036">
                  <a:moveTo>
                    <a:pt x="1110" y="1"/>
                  </a:moveTo>
                  <a:cubicBezTo>
                    <a:pt x="317" y="4756"/>
                    <a:pt x="0" y="9670"/>
                    <a:pt x="159" y="14425"/>
                  </a:cubicBezTo>
                  <a:cubicBezTo>
                    <a:pt x="159" y="24253"/>
                    <a:pt x="1427" y="33922"/>
                    <a:pt x="4122" y="43274"/>
                  </a:cubicBezTo>
                  <a:cubicBezTo>
                    <a:pt x="4756" y="45652"/>
                    <a:pt x="5390" y="47871"/>
                    <a:pt x="6341" y="50248"/>
                  </a:cubicBezTo>
                  <a:cubicBezTo>
                    <a:pt x="7133" y="52468"/>
                    <a:pt x="7926" y="54687"/>
                    <a:pt x="9035" y="56906"/>
                  </a:cubicBezTo>
                  <a:cubicBezTo>
                    <a:pt x="8718" y="55796"/>
                    <a:pt x="8401" y="54687"/>
                    <a:pt x="8084" y="53419"/>
                  </a:cubicBezTo>
                  <a:lnTo>
                    <a:pt x="7133" y="49931"/>
                  </a:lnTo>
                  <a:cubicBezTo>
                    <a:pt x="6658" y="47554"/>
                    <a:pt x="6024" y="45335"/>
                    <a:pt x="5548" y="42957"/>
                  </a:cubicBezTo>
                  <a:cubicBezTo>
                    <a:pt x="4597" y="38202"/>
                    <a:pt x="3646" y="33446"/>
                    <a:pt x="3012" y="28691"/>
                  </a:cubicBezTo>
                  <a:cubicBezTo>
                    <a:pt x="2378" y="23936"/>
                    <a:pt x="1902" y="19180"/>
                    <a:pt x="1585" y="14425"/>
                  </a:cubicBezTo>
                  <a:cubicBezTo>
                    <a:pt x="1268" y="9670"/>
                    <a:pt x="1110" y="4915"/>
                    <a:pt x="11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7" name="Google Shape;917;p61"/>
          <p:cNvGrpSpPr/>
          <p:nvPr/>
        </p:nvGrpSpPr>
        <p:grpSpPr>
          <a:xfrm flipH="1" rot="-9140811">
            <a:off x="7026245" y="-589692"/>
            <a:ext cx="955048" cy="1696662"/>
            <a:chOff x="2344925" y="238125"/>
            <a:chExt cx="2835925" cy="5038075"/>
          </a:xfrm>
        </p:grpSpPr>
        <p:sp>
          <p:nvSpPr>
            <p:cNvPr id="918" name="Google Shape;918;p61"/>
            <p:cNvSpPr/>
            <p:nvPr/>
          </p:nvSpPr>
          <p:spPr>
            <a:xfrm>
              <a:off x="3229250" y="894250"/>
              <a:ext cx="1951600" cy="4381950"/>
            </a:xfrm>
            <a:custGeom>
              <a:rect b="b" l="l" r="r" t="t"/>
              <a:pathLst>
                <a:path extrusionOk="0" h="175278" w="78064">
                  <a:moveTo>
                    <a:pt x="3060" y="1"/>
                  </a:moveTo>
                  <a:cubicBezTo>
                    <a:pt x="1611" y="1"/>
                    <a:pt x="0" y="1239"/>
                    <a:pt x="321" y="3056"/>
                  </a:cubicBezTo>
                  <a:cubicBezTo>
                    <a:pt x="9378" y="65389"/>
                    <a:pt x="34240" y="124347"/>
                    <a:pt x="72420" y="174248"/>
                  </a:cubicBezTo>
                  <a:cubicBezTo>
                    <a:pt x="72992" y="174976"/>
                    <a:pt x="73762" y="175278"/>
                    <a:pt x="74516" y="175278"/>
                  </a:cubicBezTo>
                  <a:cubicBezTo>
                    <a:pt x="76337" y="175278"/>
                    <a:pt x="78063" y="173520"/>
                    <a:pt x="76682" y="171762"/>
                  </a:cubicBezTo>
                  <a:cubicBezTo>
                    <a:pt x="38679" y="122216"/>
                    <a:pt x="13995" y="63613"/>
                    <a:pt x="5116" y="1813"/>
                  </a:cubicBezTo>
                  <a:cubicBezTo>
                    <a:pt x="4904" y="541"/>
                    <a:pt x="4017" y="1"/>
                    <a:pt x="30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61"/>
            <p:cNvSpPr/>
            <p:nvPr/>
          </p:nvSpPr>
          <p:spPr>
            <a:xfrm>
              <a:off x="3725750" y="1130175"/>
              <a:ext cx="537075" cy="1889050"/>
            </a:xfrm>
            <a:custGeom>
              <a:rect b="b" l="l" r="r" t="t"/>
              <a:pathLst>
                <a:path extrusionOk="0" h="75562" w="21483">
                  <a:moveTo>
                    <a:pt x="6029" y="1"/>
                  </a:moveTo>
                  <a:cubicBezTo>
                    <a:pt x="4299" y="1"/>
                    <a:pt x="2625" y="1787"/>
                    <a:pt x="3725" y="3742"/>
                  </a:cubicBezTo>
                  <a:cubicBezTo>
                    <a:pt x="16156" y="25052"/>
                    <a:pt x="15268" y="51690"/>
                    <a:pt x="1239" y="71934"/>
                  </a:cubicBezTo>
                  <a:cubicBezTo>
                    <a:pt x="1" y="73791"/>
                    <a:pt x="1697" y="75562"/>
                    <a:pt x="3439" y="75562"/>
                  </a:cubicBezTo>
                  <a:cubicBezTo>
                    <a:pt x="4197" y="75562"/>
                    <a:pt x="4963" y="75227"/>
                    <a:pt x="5501" y="74421"/>
                  </a:cubicBezTo>
                  <a:cubicBezTo>
                    <a:pt x="20418" y="52578"/>
                    <a:pt x="21483" y="23986"/>
                    <a:pt x="8164" y="1256"/>
                  </a:cubicBezTo>
                  <a:cubicBezTo>
                    <a:pt x="7610" y="369"/>
                    <a:pt x="6813" y="1"/>
                    <a:pt x="60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61"/>
            <p:cNvSpPr/>
            <p:nvPr/>
          </p:nvSpPr>
          <p:spPr>
            <a:xfrm>
              <a:off x="2671225" y="1283650"/>
              <a:ext cx="912350" cy="867975"/>
            </a:xfrm>
            <a:custGeom>
              <a:rect b="b" l="l" r="r" t="t"/>
              <a:pathLst>
                <a:path extrusionOk="0" h="34719" w="36494">
                  <a:moveTo>
                    <a:pt x="2442" y="0"/>
                  </a:moveTo>
                  <a:cubicBezTo>
                    <a:pt x="1199" y="0"/>
                    <a:pt x="0" y="799"/>
                    <a:pt x="89" y="2398"/>
                  </a:cubicBezTo>
                  <a:cubicBezTo>
                    <a:pt x="1155" y="20156"/>
                    <a:pt x="15539" y="34008"/>
                    <a:pt x="33297" y="34718"/>
                  </a:cubicBezTo>
                  <a:cubicBezTo>
                    <a:pt x="36494" y="34718"/>
                    <a:pt x="36494" y="29746"/>
                    <a:pt x="33297" y="29746"/>
                  </a:cubicBezTo>
                  <a:lnTo>
                    <a:pt x="33475" y="29746"/>
                  </a:lnTo>
                  <a:cubicBezTo>
                    <a:pt x="18380" y="29213"/>
                    <a:pt x="6127" y="17315"/>
                    <a:pt x="5062" y="2398"/>
                  </a:cubicBezTo>
                  <a:cubicBezTo>
                    <a:pt x="4973" y="799"/>
                    <a:pt x="3685" y="0"/>
                    <a:pt x="24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61"/>
            <p:cNvSpPr/>
            <p:nvPr/>
          </p:nvSpPr>
          <p:spPr>
            <a:xfrm>
              <a:off x="4036475" y="1612175"/>
              <a:ext cx="501625" cy="613000"/>
            </a:xfrm>
            <a:custGeom>
              <a:rect b="b" l="l" r="r" t="t"/>
              <a:pathLst>
                <a:path extrusionOk="0" h="24520" w="20065">
                  <a:moveTo>
                    <a:pt x="17667" y="0"/>
                  </a:moveTo>
                  <a:cubicBezTo>
                    <a:pt x="16424" y="0"/>
                    <a:pt x="15092" y="800"/>
                    <a:pt x="14914" y="2398"/>
                  </a:cubicBezTo>
                  <a:cubicBezTo>
                    <a:pt x="14236" y="9178"/>
                    <a:pt x="12587" y="19518"/>
                    <a:pt x="4254" y="19518"/>
                  </a:cubicBezTo>
                  <a:cubicBezTo>
                    <a:pt x="3857" y="19518"/>
                    <a:pt x="3444" y="19494"/>
                    <a:pt x="3016" y="19446"/>
                  </a:cubicBezTo>
                  <a:cubicBezTo>
                    <a:pt x="2912" y="19434"/>
                    <a:pt x="2812" y="19428"/>
                    <a:pt x="2715" y="19428"/>
                  </a:cubicBezTo>
                  <a:cubicBezTo>
                    <a:pt x="1" y="19428"/>
                    <a:pt x="101" y="24075"/>
                    <a:pt x="3016" y="24418"/>
                  </a:cubicBezTo>
                  <a:cubicBezTo>
                    <a:pt x="3621" y="24487"/>
                    <a:pt x="4205" y="24520"/>
                    <a:pt x="4768" y="24520"/>
                  </a:cubicBezTo>
                  <a:cubicBezTo>
                    <a:pt x="15943" y="24520"/>
                    <a:pt x="19041" y="11527"/>
                    <a:pt x="19887" y="2398"/>
                  </a:cubicBezTo>
                  <a:cubicBezTo>
                    <a:pt x="20064" y="800"/>
                    <a:pt x="18910" y="0"/>
                    <a:pt x="176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61"/>
            <p:cNvSpPr/>
            <p:nvPr/>
          </p:nvSpPr>
          <p:spPr>
            <a:xfrm>
              <a:off x="2945150" y="3149525"/>
              <a:ext cx="1256650" cy="598200"/>
            </a:xfrm>
            <a:custGeom>
              <a:rect b="b" l="l" r="r" t="t"/>
              <a:pathLst>
                <a:path extrusionOk="0" h="23928" w="50266">
                  <a:moveTo>
                    <a:pt x="3682" y="1"/>
                  </a:moveTo>
                  <a:cubicBezTo>
                    <a:pt x="1675" y="1"/>
                    <a:pt x="0" y="2521"/>
                    <a:pt x="1918" y="4302"/>
                  </a:cubicBezTo>
                  <a:lnTo>
                    <a:pt x="1918" y="4479"/>
                  </a:lnTo>
                  <a:cubicBezTo>
                    <a:pt x="11480" y="14041"/>
                    <a:pt x="22880" y="23927"/>
                    <a:pt x="36119" y="23927"/>
                  </a:cubicBezTo>
                  <a:cubicBezTo>
                    <a:pt x="39845" y="23927"/>
                    <a:pt x="43717" y="23144"/>
                    <a:pt x="47735" y="21350"/>
                  </a:cubicBezTo>
                  <a:cubicBezTo>
                    <a:pt x="50265" y="20243"/>
                    <a:pt x="48570" y="16741"/>
                    <a:pt x="46036" y="16741"/>
                  </a:cubicBezTo>
                  <a:cubicBezTo>
                    <a:pt x="45725" y="16741"/>
                    <a:pt x="45401" y="16794"/>
                    <a:pt x="45071" y="16910"/>
                  </a:cubicBezTo>
                  <a:cubicBezTo>
                    <a:pt x="41892" y="18339"/>
                    <a:pt x="38806" y="18963"/>
                    <a:pt x="35821" y="18963"/>
                  </a:cubicBezTo>
                  <a:cubicBezTo>
                    <a:pt x="23966" y="18963"/>
                    <a:pt x="13698" y="9120"/>
                    <a:pt x="5470" y="750"/>
                  </a:cubicBezTo>
                  <a:cubicBezTo>
                    <a:pt x="4901" y="222"/>
                    <a:pt x="4277" y="1"/>
                    <a:pt x="36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61"/>
            <p:cNvSpPr/>
            <p:nvPr/>
          </p:nvSpPr>
          <p:spPr>
            <a:xfrm>
              <a:off x="2899850" y="238125"/>
              <a:ext cx="754775" cy="759175"/>
            </a:xfrm>
            <a:custGeom>
              <a:rect b="b" l="l" r="r" t="t"/>
              <a:pathLst>
                <a:path extrusionOk="0" h="30367" w="30191">
                  <a:moveTo>
                    <a:pt x="15096" y="0"/>
                  </a:moveTo>
                  <a:cubicBezTo>
                    <a:pt x="6749" y="0"/>
                    <a:pt x="1" y="6748"/>
                    <a:pt x="1" y="15095"/>
                  </a:cubicBezTo>
                  <a:cubicBezTo>
                    <a:pt x="1" y="23441"/>
                    <a:pt x="6749" y="30367"/>
                    <a:pt x="15096" y="30367"/>
                  </a:cubicBezTo>
                  <a:cubicBezTo>
                    <a:pt x="23442" y="30367"/>
                    <a:pt x="30190" y="23441"/>
                    <a:pt x="30190" y="15095"/>
                  </a:cubicBezTo>
                  <a:cubicBezTo>
                    <a:pt x="30190" y="6748"/>
                    <a:pt x="23442" y="0"/>
                    <a:pt x="1509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61"/>
            <p:cNvSpPr/>
            <p:nvPr/>
          </p:nvSpPr>
          <p:spPr>
            <a:xfrm>
              <a:off x="2571325" y="2706550"/>
              <a:ext cx="723675" cy="723675"/>
            </a:xfrm>
            <a:custGeom>
              <a:rect b="b" l="l" r="r" t="t"/>
              <a:pathLst>
                <a:path extrusionOk="0" h="28947" w="28947">
                  <a:moveTo>
                    <a:pt x="14563" y="0"/>
                  </a:moveTo>
                  <a:cubicBezTo>
                    <a:pt x="6571" y="0"/>
                    <a:pt x="1" y="6393"/>
                    <a:pt x="1" y="14562"/>
                  </a:cubicBezTo>
                  <a:cubicBezTo>
                    <a:pt x="1" y="22553"/>
                    <a:pt x="6571" y="28946"/>
                    <a:pt x="14563" y="28946"/>
                  </a:cubicBezTo>
                  <a:cubicBezTo>
                    <a:pt x="22554" y="28946"/>
                    <a:pt x="28947" y="22553"/>
                    <a:pt x="28947" y="14562"/>
                  </a:cubicBezTo>
                  <a:cubicBezTo>
                    <a:pt x="28947" y="6393"/>
                    <a:pt x="22554" y="0"/>
                    <a:pt x="145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61"/>
            <p:cNvSpPr/>
            <p:nvPr/>
          </p:nvSpPr>
          <p:spPr>
            <a:xfrm>
              <a:off x="4364925" y="1343575"/>
              <a:ext cx="483925" cy="483950"/>
            </a:xfrm>
            <a:custGeom>
              <a:rect b="b" l="l" r="r" t="t"/>
              <a:pathLst>
                <a:path extrusionOk="0" h="19358" w="19357">
                  <a:moveTo>
                    <a:pt x="9590" y="1"/>
                  </a:moveTo>
                  <a:cubicBezTo>
                    <a:pt x="4262" y="1"/>
                    <a:pt x="0" y="4263"/>
                    <a:pt x="0" y="9590"/>
                  </a:cubicBezTo>
                  <a:cubicBezTo>
                    <a:pt x="0" y="14918"/>
                    <a:pt x="4262" y="19357"/>
                    <a:pt x="9590" y="19357"/>
                  </a:cubicBezTo>
                  <a:cubicBezTo>
                    <a:pt x="14917" y="19357"/>
                    <a:pt x="19357" y="14918"/>
                    <a:pt x="19357" y="9590"/>
                  </a:cubicBezTo>
                  <a:cubicBezTo>
                    <a:pt x="19357" y="4263"/>
                    <a:pt x="14917" y="1"/>
                    <a:pt x="959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61"/>
            <p:cNvSpPr/>
            <p:nvPr/>
          </p:nvSpPr>
          <p:spPr>
            <a:xfrm>
              <a:off x="2344925" y="992850"/>
              <a:ext cx="563850" cy="563850"/>
            </a:xfrm>
            <a:custGeom>
              <a:rect b="b" l="l" r="r" t="t"/>
              <a:pathLst>
                <a:path extrusionOk="0" h="22554" w="22554">
                  <a:moveTo>
                    <a:pt x="11188" y="0"/>
                  </a:moveTo>
                  <a:cubicBezTo>
                    <a:pt x="4972" y="0"/>
                    <a:pt x="0" y="5150"/>
                    <a:pt x="0" y="11366"/>
                  </a:cubicBezTo>
                  <a:cubicBezTo>
                    <a:pt x="0" y="17581"/>
                    <a:pt x="4972" y="22554"/>
                    <a:pt x="11188" y="22554"/>
                  </a:cubicBezTo>
                  <a:cubicBezTo>
                    <a:pt x="17581" y="22554"/>
                    <a:pt x="22553" y="17581"/>
                    <a:pt x="22553" y="11366"/>
                  </a:cubicBezTo>
                  <a:cubicBezTo>
                    <a:pt x="22553" y="5150"/>
                    <a:pt x="17581" y="0"/>
                    <a:pt x="1118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61"/>
            <p:cNvSpPr/>
            <p:nvPr/>
          </p:nvSpPr>
          <p:spPr>
            <a:xfrm>
              <a:off x="3685675" y="992850"/>
              <a:ext cx="426225" cy="430675"/>
            </a:xfrm>
            <a:custGeom>
              <a:rect b="b" l="l" r="r" t="t"/>
              <a:pathLst>
                <a:path extrusionOk="0" h="17227" w="17049">
                  <a:moveTo>
                    <a:pt x="8524" y="0"/>
                  </a:moveTo>
                  <a:cubicBezTo>
                    <a:pt x="3907" y="0"/>
                    <a:pt x="0" y="3907"/>
                    <a:pt x="0" y="8702"/>
                  </a:cubicBezTo>
                  <a:cubicBezTo>
                    <a:pt x="0" y="13319"/>
                    <a:pt x="3907" y="17226"/>
                    <a:pt x="8524" y="17226"/>
                  </a:cubicBezTo>
                  <a:cubicBezTo>
                    <a:pt x="13319" y="17226"/>
                    <a:pt x="17048" y="13319"/>
                    <a:pt x="17048" y="8702"/>
                  </a:cubicBezTo>
                  <a:cubicBezTo>
                    <a:pt x="17048" y="3907"/>
                    <a:pt x="13319" y="0"/>
                    <a:pt x="85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8" name="Google Shape;928;p61"/>
          <p:cNvGrpSpPr/>
          <p:nvPr/>
        </p:nvGrpSpPr>
        <p:grpSpPr>
          <a:xfrm flipH="1" rot="-8791429">
            <a:off x="7466654" y="-255313"/>
            <a:ext cx="1914697" cy="3970652"/>
            <a:chOff x="2479375" y="241250"/>
            <a:chExt cx="2454400" cy="5089875"/>
          </a:xfrm>
        </p:grpSpPr>
        <p:sp>
          <p:nvSpPr>
            <p:cNvPr id="929" name="Google Shape;929;p61"/>
            <p:cNvSpPr/>
            <p:nvPr/>
          </p:nvSpPr>
          <p:spPr>
            <a:xfrm>
              <a:off x="2479375" y="1065000"/>
              <a:ext cx="1943850" cy="4266125"/>
            </a:xfrm>
            <a:custGeom>
              <a:rect b="b" l="l" r="r" t="t"/>
              <a:pathLst>
                <a:path extrusionOk="0" h="170645" w="77754">
                  <a:moveTo>
                    <a:pt x="75783" y="0"/>
                  </a:moveTo>
                  <a:cubicBezTo>
                    <a:pt x="74757" y="0"/>
                    <a:pt x="73647" y="666"/>
                    <a:pt x="73536" y="1998"/>
                  </a:cubicBezTo>
                  <a:cubicBezTo>
                    <a:pt x="65988" y="61933"/>
                    <a:pt x="55777" y="129859"/>
                    <a:pt x="1836" y="166708"/>
                  </a:cubicBezTo>
                  <a:cubicBezTo>
                    <a:pt x="0" y="167993"/>
                    <a:pt x="1201" y="170644"/>
                    <a:pt x="2927" y="170644"/>
                  </a:cubicBezTo>
                  <a:cubicBezTo>
                    <a:pt x="3288" y="170644"/>
                    <a:pt x="3672" y="170528"/>
                    <a:pt x="4056" y="170260"/>
                  </a:cubicBezTo>
                  <a:lnTo>
                    <a:pt x="4056" y="170038"/>
                  </a:lnTo>
                  <a:cubicBezTo>
                    <a:pt x="59329" y="132523"/>
                    <a:pt x="69984" y="63709"/>
                    <a:pt x="77531" y="1998"/>
                  </a:cubicBezTo>
                  <a:cubicBezTo>
                    <a:pt x="77753" y="666"/>
                    <a:pt x="76810" y="0"/>
                    <a:pt x="757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61"/>
            <p:cNvSpPr/>
            <p:nvPr/>
          </p:nvSpPr>
          <p:spPr>
            <a:xfrm>
              <a:off x="4179025" y="241250"/>
              <a:ext cx="443975" cy="1395375"/>
            </a:xfrm>
            <a:custGeom>
              <a:rect b="b" l="l" r="r" t="t"/>
              <a:pathLst>
                <a:path extrusionOk="0" h="55815" w="17759">
                  <a:moveTo>
                    <a:pt x="10381" y="1"/>
                  </a:moveTo>
                  <a:cubicBezTo>
                    <a:pt x="8131" y="1"/>
                    <a:pt x="6021" y="1087"/>
                    <a:pt x="4884" y="2983"/>
                  </a:cubicBezTo>
                  <a:cubicBezTo>
                    <a:pt x="3330" y="5203"/>
                    <a:pt x="2664" y="7644"/>
                    <a:pt x="2442" y="10308"/>
                  </a:cubicBezTo>
                  <a:cubicBezTo>
                    <a:pt x="0" y="25403"/>
                    <a:pt x="888" y="40941"/>
                    <a:pt x="4884" y="55814"/>
                  </a:cubicBezTo>
                  <a:lnTo>
                    <a:pt x="13985" y="25403"/>
                  </a:lnTo>
                  <a:cubicBezTo>
                    <a:pt x="15761" y="19187"/>
                    <a:pt x="17759" y="12972"/>
                    <a:pt x="16427" y="6756"/>
                  </a:cubicBezTo>
                  <a:cubicBezTo>
                    <a:pt x="16205" y="3871"/>
                    <a:pt x="14207" y="1207"/>
                    <a:pt x="11543" y="97"/>
                  </a:cubicBezTo>
                  <a:cubicBezTo>
                    <a:pt x="11155" y="32"/>
                    <a:pt x="10766" y="1"/>
                    <a:pt x="103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61"/>
            <p:cNvSpPr/>
            <p:nvPr/>
          </p:nvSpPr>
          <p:spPr>
            <a:xfrm>
              <a:off x="3679550" y="1462325"/>
              <a:ext cx="399600" cy="1189850"/>
            </a:xfrm>
            <a:custGeom>
              <a:rect b="b" l="l" r="r" t="t"/>
              <a:pathLst>
                <a:path extrusionOk="0" h="47594" w="15984">
                  <a:moveTo>
                    <a:pt x="3784" y="1"/>
                  </a:moveTo>
                  <a:cubicBezTo>
                    <a:pt x="3091" y="1"/>
                    <a:pt x="2398" y="179"/>
                    <a:pt x="1777" y="534"/>
                  </a:cubicBezTo>
                  <a:cubicBezTo>
                    <a:pt x="445" y="2088"/>
                    <a:pt x="1" y="3863"/>
                    <a:pt x="445" y="5639"/>
                  </a:cubicBezTo>
                  <a:cubicBezTo>
                    <a:pt x="1777" y="20734"/>
                    <a:pt x="7104" y="35163"/>
                    <a:pt x="15984" y="47594"/>
                  </a:cubicBezTo>
                  <a:cubicBezTo>
                    <a:pt x="15318" y="33609"/>
                    <a:pt x="13098" y="19624"/>
                    <a:pt x="9102" y="6083"/>
                  </a:cubicBezTo>
                  <a:cubicBezTo>
                    <a:pt x="8658" y="4307"/>
                    <a:pt x="7992" y="2754"/>
                    <a:pt x="6660" y="1200"/>
                  </a:cubicBezTo>
                  <a:cubicBezTo>
                    <a:pt x="5861" y="401"/>
                    <a:pt x="4822" y="1"/>
                    <a:pt x="37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61"/>
            <p:cNvSpPr/>
            <p:nvPr/>
          </p:nvSpPr>
          <p:spPr>
            <a:xfrm>
              <a:off x="4123525" y="1803575"/>
              <a:ext cx="810250" cy="1118775"/>
            </a:xfrm>
            <a:custGeom>
              <a:rect b="b" l="l" r="r" t="t"/>
              <a:pathLst>
                <a:path extrusionOk="0" h="44751" w="32410">
                  <a:moveTo>
                    <a:pt x="26344" y="0"/>
                  </a:moveTo>
                  <a:cubicBezTo>
                    <a:pt x="26080" y="0"/>
                    <a:pt x="25807" y="63"/>
                    <a:pt x="25528" y="203"/>
                  </a:cubicBezTo>
                  <a:cubicBezTo>
                    <a:pt x="24640" y="425"/>
                    <a:pt x="24418" y="1534"/>
                    <a:pt x="24196" y="2644"/>
                  </a:cubicBezTo>
                  <a:cubicBezTo>
                    <a:pt x="22642" y="10414"/>
                    <a:pt x="20201" y="17739"/>
                    <a:pt x="16871" y="25064"/>
                  </a:cubicBezTo>
                  <a:cubicBezTo>
                    <a:pt x="13319" y="31946"/>
                    <a:pt x="7548" y="35276"/>
                    <a:pt x="222" y="37939"/>
                  </a:cubicBezTo>
                  <a:lnTo>
                    <a:pt x="0" y="37939"/>
                  </a:lnTo>
                  <a:cubicBezTo>
                    <a:pt x="2573" y="42480"/>
                    <a:pt x="7623" y="44750"/>
                    <a:pt x="12757" y="44750"/>
                  </a:cubicBezTo>
                  <a:cubicBezTo>
                    <a:pt x="15153" y="44750"/>
                    <a:pt x="17567" y="44256"/>
                    <a:pt x="19757" y="43267"/>
                  </a:cubicBezTo>
                  <a:cubicBezTo>
                    <a:pt x="26416" y="39493"/>
                    <a:pt x="30856" y="33056"/>
                    <a:pt x="31744" y="25508"/>
                  </a:cubicBezTo>
                  <a:cubicBezTo>
                    <a:pt x="32410" y="17961"/>
                    <a:pt x="31522" y="10414"/>
                    <a:pt x="29302" y="3310"/>
                  </a:cubicBezTo>
                  <a:cubicBezTo>
                    <a:pt x="28928" y="1813"/>
                    <a:pt x="27764" y="0"/>
                    <a:pt x="263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61"/>
            <p:cNvSpPr/>
            <p:nvPr/>
          </p:nvSpPr>
          <p:spPr>
            <a:xfrm>
              <a:off x="3302200" y="2345350"/>
              <a:ext cx="610475" cy="1031550"/>
            </a:xfrm>
            <a:custGeom>
              <a:rect b="b" l="l" r="r" t="t"/>
              <a:pathLst>
                <a:path extrusionOk="0" h="41262" w="24419">
                  <a:moveTo>
                    <a:pt x="2672" y="1"/>
                  </a:moveTo>
                  <a:cubicBezTo>
                    <a:pt x="2278" y="1"/>
                    <a:pt x="1899" y="88"/>
                    <a:pt x="1554" y="286"/>
                  </a:cubicBezTo>
                  <a:cubicBezTo>
                    <a:pt x="444" y="1396"/>
                    <a:pt x="0" y="2728"/>
                    <a:pt x="222" y="4281"/>
                  </a:cubicBezTo>
                  <a:cubicBezTo>
                    <a:pt x="666" y="15158"/>
                    <a:pt x="4884" y="25592"/>
                    <a:pt x="11987" y="34027"/>
                  </a:cubicBezTo>
                  <a:cubicBezTo>
                    <a:pt x="14669" y="36900"/>
                    <a:pt x="18673" y="41262"/>
                    <a:pt x="22431" y="41262"/>
                  </a:cubicBezTo>
                  <a:cubicBezTo>
                    <a:pt x="23028" y="41262"/>
                    <a:pt x="23618" y="41152"/>
                    <a:pt x="24196" y="40908"/>
                  </a:cubicBezTo>
                  <a:lnTo>
                    <a:pt x="24418" y="41130"/>
                  </a:lnTo>
                  <a:cubicBezTo>
                    <a:pt x="22642" y="26701"/>
                    <a:pt x="16427" y="12939"/>
                    <a:pt x="6660" y="2284"/>
                  </a:cubicBezTo>
                  <a:cubicBezTo>
                    <a:pt x="5624" y="1075"/>
                    <a:pt x="4051" y="1"/>
                    <a:pt x="26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61"/>
            <p:cNvSpPr/>
            <p:nvPr/>
          </p:nvSpPr>
          <p:spPr>
            <a:xfrm>
              <a:off x="3651825" y="3385450"/>
              <a:ext cx="982275" cy="684600"/>
            </a:xfrm>
            <a:custGeom>
              <a:rect b="b" l="l" r="r" t="t"/>
              <a:pathLst>
                <a:path extrusionOk="0" h="27384" w="39291">
                  <a:moveTo>
                    <a:pt x="0" y="23278"/>
                  </a:moveTo>
                  <a:lnTo>
                    <a:pt x="0" y="23500"/>
                  </a:lnTo>
                  <a:cubicBezTo>
                    <a:pt x="39" y="23451"/>
                    <a:pt x="77" y="23402"/>
                    <a:pt x="116" y="23353"/>
                  </a:cubicBezTo>
                  <a:lnTo>
                    <a:pt x="116" y="23353"/>
                  </a:lnTo>
                  <a:cubicBezTo>
                    <a:pt x="77" y="23328"/>
                    <a:pt x="39" y="23303"/>
                    <a:pt x="0" y="23278"/>
                  </a:cubicBezTo>
                  <a:close/>
                  <a:moveTo>
                    <a:pt x="33289" y="0"/>
                  </a:moveTo>
                  <a:cubicBezTo>
                    <a:pt x="32780" y="0"/>
                    <a:pt x="32262" y="63"/>
                    <a:pt x="31743" y="192"/>
                  </a:cubicBezTo>
                  <a:cubicBezTo>
                    <a:pt x="29080" y="858"/>
                    <a:pt x="26860" y="1968"/>
                    <a:pt x="24862" y="3522"/>
                  </a:cubicBezTo>
                  <a:cubicBezTo>
                    <a:pt x="16477" y="9479"/>
                    <a:pt x="6557" y="15218"/>
                    <a:pt x="116" y="23353"/>
                  </a:cubicBezTo>
                  <a:lnTo>
                    <a:pt x="116" y="23353"/>
                  </a:lnTo>
                  <a:cubicBezTo>
                    <a:pt x="4431" y="26109"/>
                    <a:pt x="9176" y="27384"/>
                    <a:pt x="13832" y="27384"/>
                  </a:cubicBezTo>
                  <a:cubicBezTo>
                    <a:pt x="24732" y="27384"/>
                    <a:pt x="35145" y="20396"/>
                    <a:pt x="38403" y="9071"/>
                  </a:cubicBezTo>
                  <a:cubicBezTo>
                    <a:pt x="39291" y="7074"/>
                    <a:pt x="39291" y="4854"/>
                    <a:pt x="38403" y="2856"/>
                  </a:cubicBezTo>
                  <a:cubicBezTo>
                    <a:pt x="37330" y="1068"/>
                    <a:pt x="35393" y="0"/>
                    <a:pt x="3328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5" name="Google Shape;935;p61"/>
          <p:cNvGrpSpPr/>
          <p:nvPr/>
        </p:nvGrpSpPr>
        <p:grpSpPr>
          <a:xfrm rot="10467110">
            <a:off x="7732367" y="-129340"/>
            <a:ext cx="1477340" cy="1673119"/>
            <a:chOff x="1396775" y="238125"/>
            <a:chExt cx="4477525" cy="5209300"/>
          </a:xfrm>
        </p:grpSpPr>
        <p:sp>
          <p:nvSpPr>
            <p:cNvPr id="936" name="Google Shape;936;p61"/>
            <p:cNvSpPr/>
            <p:nvPr/>
          </p:nvSpPr>
          <p:spPr>
            <a:xfrm>
              <a:off x="1396775" y="238125"/>
              <a:ext cx="4477525" cy="5209300"/>
            </a:xfrm>
            <a:custGeom>
              <a:rect b="b" l="l" r="r" t="t"/>
              <a:pathLst>
                <a:path extrusionOk="0" h="208372" w="179101">
                  <a:moveTo>
                    <a:pt x="163876" y="0"/>
                  </a:moveTo>
                  <a:cubicBezTo>
                    <a:pt x="155629" y="4863"/>
                    <a:pt x="146537" y="8247"/>
                    <a:pt x="137445" y="10150"/>
                  </a:cubicBezTo>
                  <a:cubicBezTo>
                    <a:pt x="122643" y="13533"/>
                    <a:pt x="106995" y="16493"/>
                    <a:pt x="96211" y="26432"/>
                  </a:cubicBezTo>
                  <a:cubicBezTo>
                    <a:pt x="81621" y="39965"/>
                    <a:pt x="80987" y="61956"/>
                    <a:pt x="81621" y="81409"/>
                  </a:cubicBezTo>
                  <a:cubicBezTo>
                    <a:pt x="76123" y="64705"/>
                    <a:pt x="74220" y="47154"/>
                    <a:pt x="75912" y="29603"/>
                  </a:cubicBezTo>
                  <a:lnTo>
                    <a:pt x="75912" y="29603"/>
                  </a:lnTo>
                  <a:cubicBezTo>
                    <a:pt x="51172" y="49903"/>
                    <a:pt x="38696" y="81409"/>
                    <a:pt x="43137" y="113127"/>
                  </a:cubicBezTo>
                  <a:lnTo>
                    <a:pt x="43137" y="113127"/>
                  </a:lnTo>
                  <a:lnTo>
                    <a:pt x="27278" y="60898"/>
                  </a:lnTo>
                  <a:cubicBezTo>
                    <a:pt x="1904" y="100017"/>
                    <a:pt x="1" y="150132"/>
                    <a:pt x="22203" y="191365"/>
                  </a:cubicBezTo>
                  <a:cubicBezTo>
                    <a:pt x="39453" y="202610"/>
                    <a:pt x="59328" y="208372"/>
                    <a:pt x="79356" y="208372"/>
                  </a:cubicBezTo>
                  <a:cubicBezTo>
                    <a:pt x="92471" y="208372"/>
                    <a:pt x="105651" y="205901"/>
                    <a:pt x="118202" y="200880"/>
                  </a:cubicBezTo>
                  <a:cubicBezTo>
                    <a:pt x="150343" y="187770"/>
                    <a:pt x="173814" y="157110"/>
                    <a:pt x="177198" y="123700"/>
                  </a:cubicBezTo>
                  <a:lnTo>
                    <a:pt x="177198" y="123700"/>
                  </a:lnTo>
                  <a:cubicBezTo>
                    <a:pt x="163365" y="131604"/>
                    <a:pt x="147871" y="135815"/>
                    <a:pt x="132096" y="135815"/>
                  </a:cubicBezTo>
                  <a:cubicBezTo>
                    <a:pt x="130990" y="135815"/>
                    <a:pt x="129883" y="135794"/>
                    <a:pt x="128775" y="135753"/>
                  </a:cubicBezTo>
                  <a:cubicBezTo>
                    <a:pt x="156264" y="130889"/>
                    <a:pt x="178466" y="106149"/>
                    <a:pt x="179101" y="79506"/>
                  </a:cubicBezTo>
                  <a:lnTo>
                    <a:pt x="179101" y="79506"/>
                  </a:lnTo>
                  <a:cubicBezTo>
                    <a:pt x="169585" y="93039"/>
                    <a:pt x="154784" y="102132"/>
                    <a:pt x="138290" y="104035"/>
                  </a:cubicBezTo>
                  <a:cubicBezTo>
                    <a:pt x="153938" y="97480"/>
                    <a:pt x="164088" y="80564"/>
                    <a:pt x="161762" y="64493"/>
                  </a:cubicBezTo>
                  <a:cubicBezTo>
                    <a:pt x="159858" y="51172"/>
                    <a:pt x="150766" y="39119"/>
                    <a:pt x="151189" y="25797"/>
                  </a:cubicBezTo>
                  <a:cubicBezTo>
                    <a:pt x="151612" y="16070"/>
                    <a:pt x="156898" y="7612"/>
                    <a:pt x="1638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61"/>
            <p:cNvSpPr/>
            <p:nvPr/>
          </p:nvSpPr>
          <p:spPr>
            <a:xfrm>
              <a:off x="1756250" y="518300"/>
              <a:ext cx="3399125" cy="4720700"/>
            </a:xfrm>
            <a:custGeom>
              <a:rect b="b" l="l" r="r" t="t"/>
              <a:pathLst>
                <a:path extrusionOk="0" h="188828" w="135965">
                  <a:moveTo>
                    <a:pt x="135964" y="0"/>
                  </a:moveTo>
                  <a:cubicBezTo>
                    <a:pt x="126449" y="3383"/>
                    <a:pt x="117779" y="9092"/>
                    <a:pt x="111013" y="16705"/>
                  </a:cubicBezTo>
                  <a:cubicBezTo>
                    <a:pt x="104035" y="24106"/>
                    <a:pt x="98326" y="32564"/>
                    <a:pt x="94097" y="41656"/>
                  </a:cubicBezTo>
                  <a:cubicBezTo>
                    <a:pt x="85216" y="59841"/>
                    <a:pt x="80775" y="79718"/>
                    <a:pt x="74220" y="98326"/>
                  </a:cubicBezTo>
                  <a:cubicBezTo>
                    <a:pt x="67876" y="117356"/>
                    <a:pt x="58150" y="134907"/>
                    <a:pt x="45463" y="150343"/>
                  </a:cubicBezTo>
                  <a:cubicBezTo>
                    <a:pt x="39119" y="158167"/>
                    <a:pt x="31930" y="165145"/>
                    <a:pt x="24317" y="171488"/>
                  </a:cubicBezTo>
                  <a:cubicBezTo>
                    <a:pt x="16705" y="178044"/>
                    <a:pt x="8670" y="183753"/>
                    <a:pt x="0" y="188828"/>
                  </a:cubicBezTo>
                  <a:cubicBezTo>
                    <a:pt x="8881" y="184176"/>
                    <a:pt x="17339" y="178889"/>
                    <a:pt x="25163" y="172546"/>
                  </a:cubicBezTo>
                  <a:cubicBezTo>
                    <a:pt x="32987" y="166202"/>
                    <a:pt x="40388" y="159224"/>
                    <a:pt x="46943" y="151612"/>
                  </a:cubicBezTo>
                  <a:cubicBezTo>
                    <a:pt x="60053" y="136176"/>
                    <a:pt x="70202" y="118414"/>
                    <a:pt x="76757" y="99383"/>
                  </a:cubicBezTo>
                  <a:cubicBezTo>
                    <a:pt x="83312" y="80352"/>
                    <a:pt x="87542" y="60687"/>
                    <a:pt x="95788" y="42502"/>
                  </a:cubicBezTo>
                  <a:cubicBezTo>
                    <a:pt x="100017" y="33410"/>
                    <a:pt x="105304" y="24951"/>
                    <a:pt x="111859" y="17551"/>
                  </a:cubicBezTo>
                  <a:cubicBezTo>
                    <a:pt x="118414" y="9938"/>
                    <a:pt x="126660" y="4018"/>
                    <a:pt x="1359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61"/>
            <p:cNvSpPr/>
            <p:nvPr/>
          </p:nvSpPr>
          <p:spPr>
            <a:xfrm>
              <a:off x="3759750" y="1485675"/>
              <a:ext cx="1379750" cy="1200025"/>
            </a:xfrm>
            <a:custGeom>
              <a:rect b="b" l="l" r="r" t="t"/>
              <a:pathLst>
                <a:path extrusionOk="0" h="48001" w="55190">
                  <a:moveTo>
                    <a:pt x="55190" y="1"/>
                  </a:moveTo>
                  <a:lnTo>
                    <a:pt x="55190" y="1"/>
                  </a:lnTo>
                  <a:cubicBezTo>
                    <a:pt x="54132" y="2961"/>
                    <a:pt x="52441" y="5710"/>
                    <a:pt x="50326" y="8036"/>
                  </a:cubicBezTo>
                  <a:cubicBezTo>
                    <a:pt x="48212" y="10151"/>
                    <a:pt x="45886" y="12265"/>
                    <a:pt x="43137" y="13957"/>
                  </a:cubicBezTo>
                  <a:cubicBezTo>
                    <a:pt x="37639" y="17129"/>
                    <a:pt x="31930" y="19666"/>
                    <a:pt x="26009" y="21781"/>
                  </a:cubicBezTo>
                  <a:cubicBezTo>
                    <a:pt x="19877" y="23895"/>
                    <a:pt x="14168" y="27067"/>
                    <a:pt x="9093" y="31085"/>
                  </a:cubicBezTo>
                  <a:cubicBezTo>
                    <a:pt x="6556" y="33199"/>
                    <a:pt x="4441" y="35737"/>
                    <a:pt x="2750" y="38485"/>
                  </a:cubicBezTo>
                  <a:cubicBezTo>
                    <a:pt x="1058" y="41446"/>
                    <a:pt x="212" y="44618"/>
                    <a:pt x="1" y="48001"/>
                  </a:cubicBezTo>
                  <a:cubicBezTo>
                    <a:pt x="635" y="44829"/>
                    <a:pt x="1904" y="41657"/>
                    <a:pt x="3595" y="39120"/>
                  </a:cubicBezTo>
                  <a:cubicBezTo>
                    <a:pt x="5498" y="36582"/>
                    <a:pt x="7613" y="34468"/>
                    <a:pt x="10150" y="32565"/>
                  </a:cubicBezTo>
                  <a:cubicBezTo>
                    <a:pt x="15437" y="28970"/>
                    <a:pt x="20934" y="26221"/>
                    <a:pt x="27067" y="24107"/>
                  </a:cubicBezTo>
                  <a:cubicBezTo>
                    <a:pt x="33199" y="21992"/>
                    <a:pt x="38908" y="19243"/>
                    <a:pt x="44406" y="15648"/>
                  </a:cubicBezTo>
                  <a:cubicBezTo>
                    <a:pt x="46943" y="13745"/>
                    <a:pt x="49269" y="11419"/>
                    <a:pt x="51384" y="8882"/>
                  </a:cubicBezTo>
                  <a:cubicBezTo>
                    <a:pt x="53287" y="6133"/>
                    <a:pt x="54555" y="3173"/>
                    <a:pt x="551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61"/>
            <p:cNvSpPr/>
            <p:nvPr/>
          </p:nvSpPr>
          <p:spPr>
            <a:xfrm>
              <a:off x="3934200" y="1025775"/>
              <a:ext cx="1115450" cy="1120725"/>
            </a:xfrm>
            <a:custGeom>
              <a:rect b="b" l="l" r="r" t="t"/>
              <a:pathLst>
                <a:path extrusionOk="0" h="44829" w="44618">
                  <a:moveTo>
                    <a:pt x="44617" y="1"/>
                  </a:moveTo>
                  <a:lnTo>
                    <a:pt x="44617" y="1"/>
                  </a:lnTo>
                  <a:cubicBezTo>
                    <a:pt x="42503" y="4864"/>
                    <a:pt x="38908" y="9304"/>
                    <a:pt x="34467" y="12265"/>
                  </a:cubicBezTo>
                  <a:cubicBezTo>
                    <a:pt x="30027" y="15225"/>
                    <a:pt x="25163" y="17974"/>
                    <a:pt x="20300" y="20300"/>
                  </a:cubicBezTo>
                  <a:cubicBezTo>
                    <a:pt x="15225" y="22626"/>
                    <a:pt x="10573" y="25798"/>
                    <a:pt x="6556" y="29815"/>
                  </a:cubicBezTo>
                  <a:cubicBezTo>
                    <a:pt x="2538" y="33833"/>
                    <a:pt x="1" y="39119"/>
                    <a:pt x="1" y="44829"/>
                  </a:cubicBezTo>
                  <a:cubicBezTo>
                    <a:pt x="1058" y="39542"/>
                    <a:pt x="4018" y="34679"/>
                    <a:pt x="8036" y="31296"/>
                  </a:cubicBezTo>
                  <a:cubicBezTo>
                    <a:pt x="12265" y="27701"/>
                    <a:pt x="16705" y="24741"/>
                    <a:pt x="21569" y="22626"/>
                  </a:cubicBezTo>
                  <a:cubicBezTo>
                    <a:pt x="26644" y="20089"/>
                    <a:pt x="31296" y="17340"/>
                    <a:pt x="35736" y="13956"/>
                  </a:cubicBezTo>
                  <a:cubicBezTo>
                    <a:pt x="40177" y="10362"/>
                    <a:pt x="43348" y="5498"/>
                    <a:pt x="446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61"/>
            <p:cNvSpPr/>
            <p:nvPr/>
          </p:nvSpPr>
          <p:spPr>
            <a:xfrm>
              <a:off x="3601175" y="1919175"/>
              <a:ext cx="1733925" cy="1221150"/>
            </a:xfrm>
            <a:custGeom>
              <a:rect b="b" l="l" r="r" t="t"/>
              <a:pathLst>
                <a:path extrusionOk="0" h="48846" w="69357">
                  <a:moveTo>
                    <a:pt x="69356" y="0"/>
                  </a:moveTo>
                  <a:lnTo>
                    <a:pt x="69356" y="0"/>
                  </a:lnTo>
                  <a:cubicBezTo>
                    <a:pt x="67876" y="3595"/>
                    <a:pt x="65973" y="6767"/>
                    <a:pt x="63859" y="9727"/>
                  </a:cubicBezTo>
                  <a:cubicBezTo>
                    <a:pt x="61533" y="12899"/>
                    <a:pt x="58995" y="15436"/>
                    <a:pt x="56035" y="17974"/>
                  </a:cubicBezTo>
                  <a:cubicBezTo>
                    <a:pt x="50326" y="22626"/>
                    <a:pt x="43348" y="25797"/>
                    <a:pt x="35947" y="27066"/>
                  </a:cubicBezTo>
                  <a:cubicBezTo>
                    <a:pt x="28758" y="28335"/>
                    <a:pt x="20722" y="28335"/>
                    <a:pt x="13322" y="31295"/>
                  </a:cubicBezTo>
                  <a:cubicBezTo>
                    <a:pt x="9727" y="32775"/>
                    <a:pt x="6555" y="35101"/>
                    <a:pt x="3806" y="38062"/>
                  </a:cubicBezTo>
                  <a:cubicBezTo>
                    <a:pt x="1269" y="41022"/>
                    <a:pt x="0" y="44828"/>
                    <a:pt x="212" y="48846"/>
                  </a:cubicBezTo>
                  <a:cubicBezTo>
                    <a:pt x="423" y="45040"/>
                    <a:pt x="2115" y="41445"/>
                    <a:pt x="4864" y="38907"/>
                  </a:cubicBezTo>
                  <a:cubicBezTo>
                    <a:pt x="7401" y="36370"/>
                    <a:pt x="10573" y="34255"/>
                    <a:pt x="14167" y="33198"/>
                  </a:cubicBezTo>
                  <a:cubicBezTo>
                    <a:pt x="21145" y="30872"/>
                    <a:pt x="28758" y="30872"/>
                    <a:pt x="36370" y="29604"/>
                  </a:cubicBezTo>
                  <a:cubicBezTo>
                    <a:pt x="44194" y="28335"/>
                    <a:pt x="51383" y="24740"/>
                    <a:pt x="57304" y="19454"/>
                  </a:cubicBezTo>
                  <a:cubicBezTo>
                    <a:pt x="60053" y="16916"/>
                    <a:pt x="62590" y="13745"/>
                    <a:pt x="64705" y="10573"/>
                  </a:cubicBezTo>
                  <a:cubicBezTo>
                    <a:pt x="66819" y="7401"/>
                    <a:pt x="68299" y="3806"/>
                    <a:pt x="6935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61"/>
            <p:cNvSpPr/>
            <p:nvPr/>
          </p:nvSpPr>
          <p:spPr>
            <a:xfrm>
              <a:off x="3262850" y="2939425"/>
              <a:ext cx="2167400" cy="829975"/>
            </a:xfrm>
            <a:custGeom>
              <a:rect b="b" l="l" r="r" t="t"/>
              <a:pathLst>
                <a:path extrusionOk="0" h="33199" w="86696">
                  <a:moveTo>
                    <a:pt x="86696" y="1"/>
                  </a:moveTo>
                  <a:cubicBezTo>
                    <a:pt x="83947" y="2749"/>
                    <a:pt x="80986" y="5287"/>
                    <a:pt x="77603" y="7401"/>
                  </a:cubicBezTo>
                  <a:cubicBezTo>
                    <a:pt x="74220" y="9304"/>
                    <a:pt x="70625" y="10996"/>
                    <a:pt x="67031" y="12265"/>
                  </a:cubicBezTo>
                  <a:cubicBezTo>
                    <a:pt x="59418" y="14379"/>
                    <a:pt x="51806" y="15860"/>
                    <a:pt x="43982" y="16705"/>
                  </a:cubicBezTo>
                  <a:cubicBezTo>
                    <a:pt x="35947" y="17551"/>
                    <a:pt x="28123" y="19031"/>
                    <a:pt x="20511" y="21146"/>
                  </a:cubicBezTo>
                  <a:cubicBezTo>
                    <a:pt x="16493" y="22203"/>
                    <a:pt x="12899" y="23895"/>
                    <a:pt x="9304" y="25798"/>
                  </a:cubicBezTo>
                  <a:cubicBezTo>
                    <a:pt x="5921" y="27701"/>
                    <a:pt x="2749" y="30238"/>
                    <a:pt x="0" y="33199"/>
                  </a:cubicBezTo>
                  <a:cubicBezTo>
                    <a:pt x="2961" y="30661"/>
                    <a:pt x="6344" y="28547"/>
                    <a:pt x="9938" y="27067"/>
                  </a:cubicBezTo>
                  <a:cubicBezTo>
                    <a:pt x="13533" y="25375"/>
                    <a:pt x="17128" y="24106"/>
                    <a:pt x="20934" y="23049"/>
                  </a:cubicBezTo>
                  <a:cubicBezTo>
                    <a:pt x="28758" y="21357"/>
                    <a:pt x="36370" y="20089"/>
                    <a:pt x="44194" y="19454"/>
                  </a:cubicBezTo>
                  <a:cubicBezTo>
                    <a:pt x="52229" y="18608"/>
                    <a:pt x="60053" y="16705"/>
                    <a:pt x="67665" y="14168"/>
                  </a:cubicBezTo>
                  <a:cubicBezTo>
                    <a:pt x="71471" y="12688"/>
                    <a:pt x="74854" y="10785"/>
                    <a:pt x="78238" y="8459"/>
                  </a:cubicBezTo>
                  <a:cubicBezTo>
                    <a:pt x="81409" y="6133"/>
                    <a:pt x="84370" y="3172"/>
                    <a:pt x="866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61"/>
            <p:cNvSpPr/>
            <p:nvPr/>
          </p:nvSpPr>
          <p:spPr>
            <a:xfrm>
              <a:off x="2713075" y="3742950"/>
              <a:ext cx="2902200" cy="771825"/>
            </a:xfrm>
            <a:custGeom>
              <a:rect b="b" l="l" r="r" t="t"/>
              <a:pathLst>
                <a:path extrusionOk="0" h="30873" w="116088">
                  <a:moveTo>
                    <a:pt x="116087" y="0"/>
                  </a:moveTo>
                  <a:cubicBezTo>
                    <a:pt x="112916" y="4018"/>
                    <a:pt x="109110" y="7613"/>
                    <a:pt x="104880" y="10573"/>
                  </a:cubicBezTo>
                  <a:cubicBezTo>
                    <a:pt x="100440" y="13533"/>
                    <a:pt x="95999" y="15859"/>
                    <a:pt x="91136" y="17762"/>
                  </a:cubicBezTo>
                  <a:cubicBezTo>
                    <a:pt x="81814" y="21134"/>
                    <a:pt x="72120" y="22646"/>
                    <a:pt x="62403" y="22646"/>
                  </a:cubicBezTo>
                  <a:cubicBezTo>
                    <a:pt x="61761" y="22646"/>
                    <a:pt x="61118" y="22639"/>
                    <a:pt x="60476" y="22626"/>
                  </a:cubicBezTo>
                  <a:cubicBezTo>
                    <a:pt x="55189" y="22626"/>
                    <a:pt x="50114" y="22414"/>
                    <a:pt x="44828" y="21780"/>
                  </a:cubicBezTo>
                  <a:cubicBezTo>
                    <a:pt x="39542" y="21357"/>
                    <a:pt x="34255" y="20511"/>
                    <a:pt x="28969" y="20511"/>
                  </a:cubicBezTo>
                  <a:cubicBezTo>
                    <a:pt x="28308" y="20485"/>
                    <a:pt x="27648" y="20472"/>
                    <a:pt x="26987" y="20472"/>
                  </a:cubicBezTo>
                  <a:cubicBezTo>
                    <a:pt x="22361" y="20472"/>
                    <a:pt x="17736" y="21119"/>
                    <a:pt x="13110" y="22414"/>
                  </a:cubicBezTo>
                  <a:cubicBezTo>
                    <a:pt x="8035" y="23895"/>
                    <a:pt x="3383" y="26855"/>
                    <a:pt x="0" y="30873"/>
                  </a:cubicBezTo>
                  <a:cubicBezTo>
                    <a:pt x="3806" y="27489"/>
                    <a:pt x="8458" y="24952"/>
                    <a:pt x="13533" y="23895"/>
                  </a:cubicBezTo>
                  <a:cubicBezTo>
                    <a:pt x="17339" y="22943"/>
                    <a:pt x="21264" y="22467"/>
                    <a:pt x="25130" y="22467"/>
                  </a:cubicBezTo>
                  <a:cubicBezTo>
                    <a:pt x="26418" y="22467"/>
                    <a:pt x="27700" y="22520"/>
                    <a:pt x="28969" y="22626"/>
                  </a:cubicBezTo>
                  <a:cubicBezTo>
                    <a:pt x="39330" y="23472"/>
                    <a:pt x="49903" y="25375"/>
                    <a:pt x="60476" y="25375"/>
                  </a:cubicBezTo>
                  <a:cubicBezTo>
                    <a:pt x="61004" y="25385"/>
                    <a:pt x="61533" y="25391"/>
                    <a:pt x="62063" y="25391"/>
                  </a:cubicBezTo>
                  <a:cubicBezTo>
                    <a:pt x="72124" y="25391"/>
                    <a:pt x="82329" y="23482"/>
                    <a:pt x="91770" y="19666"/>
                  </a:cubicBezTo>
                  <a:cubicBezTo>
                    <a:pt x="96634" y="17762"/>
                    <a:pt x="101286" y="15014"/>
                    <a:pt x="105515" y="11630"/>
                  </a:cubicBezTo>
                  <a:cubicBezTo>
                    <a:pt x="109744" y="8459"/>
                    <a:pt x="113127" y="4441"/>
                    <a:pt x="1160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61"/>
            <p:cNvSpPr/>
            <p:nvPr/>
          </p:nvSpPr>
          <p:spPr>
            <a:xfrm>
              <a:off x="2226725" y="4403750"/>
              <a:ext cx="3002650" cy="513675"/>
            </a:xfrm>
            <a:custGeom>
              <a:rect b="b" l="l" r="r" t="t"/>
              <a:pathLst>
                <a:path extrusionOk="0" h="20547" w="120106">
                  <a:moveTo>
                    <a:pt x="120105" y="0"/>
                  </a:moveTo>
                  <a:lnTo>
                    <a:pt x="120105" y="0"/>
                  </a:lnTo>
                  <a:cubicBezTo>
                    <a:pt x="118414" y="2115"/>
                    <a:pt x="116722" y="4018"/>
                    <a:pt x="114819" y="5921"/>
                  </a:cubicBezTo>
                  <a:cubicBezTo>
                    <a:pt x="112916" y="7612"/>
                    <a:pt x="110802" y="9304"/>
                    <a:pt x="108476" y="10573"/>
                  </a:cubicBezTo>
                  <a:cubicBezTo>
                    <a:pt x="104035" y="13322"/>
                    <a:pt x="99172" y="15225"/>
                    <a:pt x="94097" y="16282"/>
                  </a:cubicBezTo>
                  <a:cubicBezTo>
                    <a:pt x="88341" y="17457"/>
                    <a:pt x="82519" y="18044"/>
                    <a:pt x="76705" y="18044"/>
                  </a:cubicBezTo>
                  <a:cubicBezTo>
                    <a:pt x="72054" y="18044"/>
                    <a:pt x="67407" y="17668"/>
                    <a:pt x="62802" y="16916"/>
                  </a:cubicBezTo>
                  <a:cubicBezTo>
                    <a:pt x="52229" y="15859"/>
                    <a:pt x="41868" y="13744"/>
                    <a:pt x="31084" y="13533"/>
                  </a:cubicBezTo>
                  <a:cubicBezTo>
                    <a:pt x="30177" y="13497"/>
                    <a:pt x="29270" y="13479"/>
                    <a:pt x="28363" y="13479"/>
                  </a:cubicBezTo>
                  <a:cubicBezTo>
                    <a:pt x="23984" y="13479"/>
                    <a:pt x="19604" y="13890"/>
                    <a:pt x="15225" y="14590"/>
                  </a:cubicBezTo>
                  <a:cubicBezTo>
                    <a:pt x="9939" y="15436"/>
                    <a:pt x="4652" y="17128"/>
                    <a:pt x="1" y="19454"/>
                  </a:cubicBezTo>
                  <a:cubicBezTo>
                    <a:pt x="2538" y="18608"/>
                    <a:pt x="5075" y="17762"/>
                    <a:pt x="7613" y="17128"/>
                  </a:cubicBezTo>
                  <a:cubicBezTo>
                    <a:pt x="10150" y="16493"/>
                    <a:pt x="12688" y="16070"/>
                    <a:pt x="15437" y="15859"/>
                  </a:cubicBezTo>
                  <a:cubicBezTo>
                    <a:pt x="18230" y="15510"/>
                    <a:pt x="21088" y="15353"/>
                    <a:pt x="23975" y="15353"/>
                  </a:cubicBezTo>
                  <a:cubicBezTo>
                    <a:pt x="26332" y="15353"/>
                    <a:pt x="28708" y="15457"/>
                    <a:pt x="31084" y="15648"/>
                  </a:cubicBezTo>
                  <a:cubicBezTo>
                    <a:pt x="41657" y="16282"/>
                    <a:pt x="52018" y="18608"/>
                    <a:pt x="62590" y="19665"/>
                  </a:cubicBezTo>
                  <a:cubicBezTo>
                    <a:pt x="67446" y="20151"/>
                    <a:pt x="72390" y="20547"/>
                    <a:pt x="77341" y="20547"/>
                  </a:cubicBezTo>
                  <a:cubicBezTo>
                    <a:pt x="83172" y="20547"/>
                    <a:pt x="89014" y="19997"/>
                    <a:pt x="94731" y="18396"/>
                  </a:cubicBezTo>
                  <a:cubicBezTo>
                    <a:pt x="99806" y="16916"/>
                    <a:pt x="104881" y="14590"/>
                    <a:pt x="109321" y="11630"/>
                  </a:cubicBezTo>
                  <a:cubicBezTo>
                    <a:pt x="113762" y="8670"/>
                    <a:pt x="117357" y="4652"/>
                    <a:pt x="1201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61"/>
            <p:cNvSpPr/>
            <p:nvPr/>
          </p:nvSpPr>
          <p:spPr>
            <a:xfrm>
              <a:off x="3923625" y="756175"/>
              <a:ext cx="470500" cy="1210600"/>
            </a:xfrm>
            <a:custGeom>
              <a:rect b="b" l="l" r="r" t="t"/>
              <a:pathLst>
                <a:path extrusionOk="0" h="48424" w="18820">
                  <a:moveTo>
                    <a:pt x="18820" y="0"/>
                  </a:moveTo>
                  <a:lnTo>
                    <a:pt x="18820" y="0"/>
                  </a:lnTo>
                  <a:cubicBezTo>
                    <a:pt x="11631" y="5498"/>
                    <a:pt x="6344" y="13110"/>
                    <a:pt x="3595" y="21780"/>
                  </a:cubicBezTo>
                  <a:cubicBezTo>
                    <a:pt x="424" y="30238"/>
                    <a:pt x="1" y="39542"/>
                    <a:pt x="2115" y="48423"/>
                  </a:cubicBezTo>
                  <a:cubicBezTo>
                    <a:pt x="1481" y="30661"/>
                    <a:pt x="7402" y="13322"/>
                    <a:pt x="18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61"/>
            <p:cNvSpPr/>
            <p:nvPr/>
          </p:nvSpPr>
          <p:spPr>
            <a:xfrm>
              <a:off x="3574725" y="1126225"/>
              <a:ext cx="259075" cy="1982400"/>
            </a:xfrm>
            <a:custGeom>
              <a:rect b="b" l="l" r="r" t="t"/>
              <a:pathLst>
                <a:path extrusionOk="0" h="79296" w="10363">
                  <a:moveTo>
                    <a:pt x="10362" y="0"/>
                  </a:moveTo>
                  <a:lnTo>
                    <a:pt x="10362" y="0"/>
                  </a:lnTo>
                  <a:cubicBezTo>
                    <a:pt x="8459" y="2749"/>
                    <a:pt x="6767" y="5709"/>
                    <a:pt x="5499" y="8881"/>
                  </a:cubicBezTo>
                  <a:cubicBezTo>
                    <a:pt x="4441" y="12053"/>
                    <a:pt x="3596" y="15436"/>
                    <a:pt x="2961" y="18819"/>
                  </a:cubicBezTo>
                  <a:cubicBezTo>
                    <a:pt x="1904" y="25586"/>
                    <a:pt x="1692" y="32352"/>
                    <a:pt x="2115" y="39119"/>
                  </a:cubicBezTo>
                  <a:cubicBezTo>
                    <a:pt x="2327" y="45885"/>
                    <a:pt x="2750" y="52652"/>
                    <a:pt x="2750" y="59418"/>
                  </a:cubicBezTo>
                  <a:cubicBezTo>
                    <a:pt x="2750" y="62590"/>
                    <a:pt x="2538" y="65973"/>
                    <a:pt x="2115" y="69357"/>
                  </a:cubicBezTo>
                  <a:cubicBezTo>
                    <a:pt x="1692" y="72740"/>
                    <a:pt x="1058" y="75912"/>
                    <a:pt x="1" y="79295"/>
                  </a:cubicBezTo>
                  <a:cubicBezTo>
                    <a:pt x="1481" y="76123"/>
                    <a:pt x="2750" y="72951"/>
                    <a:pt x="3384" y="69568"/>
                  </a:cubicBezTo>
                  <a:cubicBezTo>
                    <a:pt x="4230" y="66185"/>
                    <a:pt x="4653" y="62802"/>
                    <a:pt x="4864" y="59418"/>
                  </a:cubicBezTo>
                  <a:cubicBezTo>
                    <a:pt x="5287" y="52652"/>
                    <a:pt x="5076" y="45885"/>
                    <a:pt x="4653" y="39119"/>
                  </a:cubicBezTo>
                  <a:cubicBezTo>
                    <a:pt x="4441" y="32352"/>
                    <a:pt x="4441" y="25797"/>
                    <a:pt x="5076" y="19031"/>
                  </a:cubicBezTo>
                  <a:cubicBezTo>
                    <a:pt x="5499" y="12476"/>
                    <a:pt x="7402" y="5921"/>
                    <a:pt x="103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61"/>
            <p:cNvSpPr/>
            <p:nvPr/>
          </p:nvSpPr>
          <p:spPr>
            <a:xfrm>
              <a:off x="2987950" y="1681275"/>
              <a:ext cx="407075" cy="2045850"/>
            </a:xfrm>
            <a:custGeom>
              <a:rect b="b" l="l" r="r" t="t"/>
              <a:pathLst>
                <a:path extrusionOk="0" h="81834" w="16283">
                  <a:moveTo>
                    <a:pt x="4230" y="1"/>
                  </a:moveTo>
                  <a:cubicBezTo>
                    <a:pt x="2327" y="3172"/>
                    <a:pt x="1058" y="6556"/>
                    <a:pt x="424" y="10150"/>
                  </a:cubicBezTo>
                  <a:cubicBezTo>
                    <a:pt x="1" y="13745"/>
                    <a:pt x="1" y="17340"/>
                    <a:pt x="635" y="20935"/>
                  </a:cubicBezTo>
                  <a:cubicBezTo>
                    <a:pt x="1904" y="28124"/>
                    <a:pt x="4230" y="34890"/>
                    <a:pt x="7402" y="41445"/>
                  </a:cubicBezTo>
                  <a:cubicBezTo>
                    <a:pt x="10362" y="47789"/>
                    <a:pt x="12476" y="54556"/>
                    <a:pt x="13957" y="61534"/>
                  </a:cubicBezTo>
                  <a:cubicBezTo>
                    <a:pt x="14379" y="64917"/>
                    <a:pt x="14591" y="68300"/>
                    <a:pt x="14168" y="71895"/>
                  </a:cubicBezTo>
                  <a:cubicBezTo>
                    <a:pt x="13745" y="75278"/>
                    <a:pt x="12476" y="78661"/>
                    <a:pt x="10785" y="81833"/>
                  </a:cubicBezTo>
                  <a:cubicBezTo>
                    <a:pt x="13111" y="78873"/>
                    <a:pt x="14591" y="75701"/>
                    <a:pt x="15437" y="72106"/>
                  </a:cubicBezTo>
                  <a:cubicBezTo>
                    <a:pt x="16071" y="68511"/>
                    <a:pt x="16283" y="64917"/>
                    <a:pt x="15860" y="61322"/>
                  </a:cubicBezTo>
                  <a:cubicBezTo>
                    <a:pt x="14802" y="54133"/>
                    <a:pt x="12899" y="47155"/>
                    <a:pt x="9727" y="40600"/>
                  </a:cubicBezTo>
                  <a:cubicBezTo>
                    <a:pt x="6767" y="34256"/>
                    <a:pt x="4441" y="27490"/>
                    <a:pt x="2538" y="20723"/>
                  </a:cubicBezTo>
                  <a:cubicBezTo>
                    <a:pt x="1904" y="17340"/>
                    <a:pt x="1481" y="13745"/>
                    <a:pt x="1692" y="10362"/>
                  </a:cubicBezTo>
                  <a:cubicBezTo>
                    <a:pt x="1904" y="6767"/>
                    <a:pt x="2750" y="3384"/>
                    <a:pt x="42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61"/>
            <p:cNvSpPr/>
            <p:nvPr/>
          </p:nvSpPr>
          <p:spPr>
            <a:xfrm>
              <a:off x="2586200" y="2484800"/>
              <a:ext cx="285475" cy="2125125"/>
            </a:xfrm>
            <a:custGeom>
              <a:rect b="b" l="l" r="r" t="t"/>
              <a:pathLst>
                <a:path extrusionOk="0" h="85005" w="11419">
                  <a:moveTo>
                    <a:pt x="5498" y="1"/>
                  </a:moveTo>
                  <a:lnTo>
                    <a:pt x="5498" y="1"/>
                  </a:lnTo>
                  <a:cubicBezTo>
                    <a:pt x="3595" y="3172"/>
                    <a:pt x="2115" y="6767"/>
                    <a:pt x="1480" y="10573"/>
                  </a:cubicBezTo>
                  <a:cubicBezTo>
                    <a:pt x="846" y="14379"/>
                    <a:pt x="846" y="18186"/>
                    <a:pt x="1058" y="21992"/>
                  </a:cubicBezTo>
                  <a:cubicBezTo>
                    <a:pt x="2115" y="29393"/>
                    <a:pt x="3595" y="36793"/>
                    <a:pt x="5710" y="43983"/>
                  </a:cubicBezTo>
                  <a:cubicBezTo>
                    <a:pt x="8035" y="50961"/>
                    <a:pt x="8881" y="58150"/>
                    <a:pt x="8670" y="65551"/>
                  </a:cubicBezTo>
                  <a:cubicBezTo>
                    <a:pt x="8458" y="69146"/>
                    <a:pt x="7824" y="72740"/>
                    <a:pt x="6344" y="76124"/>
                  </a:cubicBezTo>
                  <a:cubicBezTo>
                    <a:pt x="5710" y="77815"/>
                    <a:pt x="4864" y="79507"/>
                    <a:pt x="3806" y="80987"/>
                  </a:cubicBezTo>
                  <a:cubicBezTo>
                    <a:pt x="2538" y="82467"/>
                    <a:pt x="1480" y="83736"/>
                    <a:pt x="0" y="85005"/>
                  </a:cubicBezTo>
                  <a:cubicBezTo>
                    <a:pt x="3172" y="82890"/>
                    <a:pt x="5710" y="80141"/>
                    <a:pt x="7401" y="76758"/>
                  </a:cubicBezTo>
                  <a:cubicBezTo>
                    <a:pt x="9093" y="73163"/>
                    <a:pt x="10361" y="69357"/>
                    <a:pt x="10784" y="65551"/>
                  </a:cubicBezTo>
                  <a:cubicBezTo>
                    <a:pt x="11419" y="57939"/>
                    <a:pt x="10573" y="50326"/>
                    <a:pt x="8247" y="43137"/>
                  </a:cubicBezTo>
                  <a:cubicBezTo>
                    <a:pt x="6132" y="35948"/>
                    <a:pt x="4441" y="28758"/>
                    <a:pt x="2961" y="21569"/>
                  </a:cubicBezTo>
                  <a:cubicBezTo>
                    <a:pt x="2538" y="17974"/>
                    <a:pt x="2326" y="14168"/>
                    <a:pt x="2749" y="10573"/>
                  </a:cubicBezTo>
                  <a:cubicBezTo>
                    <a:pt x="2961" y="6979"/>
                    <a:pt x="4018" y="3384"/>
                    <a:pt x="54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61"/>
            <p:cNvSpPr/>
            <p:nvPr/>
          </p:nvSpPr>
          <p:spPr>
            <a:xfrm>
              <a:off x="1994125" y="3050450"/>
              <a:ext cx="253775" cy="2045825"/>
            </a:xfrm>
            <a:custGeom>
              <a:rect b="b" l="l" r="r" t="t"/>
              <a:pathLst>
                <a:path extrusionOk="0" h="81833" w="10151">
                  <a:moveTo>
                    <a:pt x="4653" y="0"/>
                  </a:moveTo>
                  <a:lnTo>
                    <a:pt x="4653" y="0"/>
                  </a:lnTo>
                  <a:cubicBezTo>
                    <a:pt x="3595" y="3383"/>
                    <a:pt x="2750" y="6978"/>
                    <a:pt x="2538" y="10573"/>
                  </a:cubicBezTo>
                  <a:cubicBezTo>
                    <a:pt x="2327" y="14167"/>
                    <a:pt x="2538" y="17551"/>
                    <a:pt x="2750" y="21145"/>
                  </a:cubicBezTo>
                  <a:cubicBezTo>
                    <a:pt x="3384" y="28123"/>
                    <a:pt x="4864" y="35101"/>
                    <a:pt x="6133" y="42079"/>
                  </a:cubicBezTo>
                  <a:cubicBezTo>
                    <a:pt x="7190" y="48846"/>
                    <a:pt x="7613" y="55824"/>
                    <a:pt x="7190" y="62590"/>
                  </a:cubicBezTo>
                  <a:cubicBezTo>
                    <a:pt x="6767" y="69568"/>
                    <a:pt x="4230" y="76335"/>
                    <a:pt x="1" y="81832"/>
                  </a:cubicBezTo>
                  <a:cubicBezTo>
                    <a:pt x="2538" y="79295"/>
                    <a:pt x="4653" y="76335"/>
                    <a:pt x="6344" y="73163"/>
                  </a:cubicBezTo>
                  <a:cubicBezTo>
                    <a:pt x="7613" y="69991"/>
                    <a:pt x="8670" y="66396"/>
                    <a:pt x="9093" y="62802"/>
                  </a:cubicBezTo>
                  <a:cubicBezTo>
                    <a:pt x="10150" y="55824"/>
                    <a:pt x="9939" y="48634"/>
                    <a:pt x="8670" y="41656"/>
                  </a:cubicBezTo>
                  <a:cubicBezTo>
                    <a:pt x="7401" y="34678"/>
                    <a:pt x="5921" y="27700"/>
                    <a:pt x="4864" y="20934"/>
                  </a:cubicBezTo>
                  <a:cubicBezTo>
                    <a:pt x="3595" y="13956"/>
                    <a:pt x="3595" y="6978"/>
                    <a:pt x="46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
    <p:spTree>
      <p:nvGrpSpPr>
        <p:cNvPr id="949" name="Shape 949"/>
        <p:cNvGrpSpPr/>
        <p:nvPr/>
      </p:nvGrpSpPr>
      <p:grpSpPr>
        <a:xfrm>
          <a:off x="0" y="0"/>
          <a:ext cx="0" cy="0"/>
          <a:chOff x="0" y="0"/>
          <a:chExt cx="0" cy="0"/>
        </a:xfrm>
      </p:grpSpPr>
      <p:sp>
        <p:nvSpPr>
          <p:cNvPr id="950" name="Google Shape;950;p62"/>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1" name="Google Shape;951;p62"/>
          <p:cNvGrpSpPr/>
          <p:nvPr/>
        </p:nvGrpSpPr>
        <p:grpSpPr>
          <a:xfrm rot="1604119">
            <a:off x="2003675" y="2238478"/>
            <a:ext cx="1208648" cy="2295627"/>
            <a:chOff x="2392800" y="238125"/>
            <a:chExt cx="2677175" cy="5084850"/>
          </a:xfrm>
        </p:grpSpPr>
        <p:sp>
          <p:nvSpPr>
            <p:cNvPr id="952" name="Google Shape;952;p62"/>
            <p:cNvSpPr/>
            <p:nvPr/>
          </p:nvSpPr>
          <p:spPr>
            <a:xfrm>
              <a:off x="2526350" y="690275"/>
              <a:ext cx="1198100" cy="4632700"/>
            </a:xfrm>
            <a:custGeom>
              <a:rect b="b" l="l" r="r" t="t"/>
              <a:pathLst>
                <a:path extrusionOk="0" h="185308" w="47924">
                  <a:moveTo>
                    <a:pt x="35055" y="1"/>
                  </a:moveTo>
                  <a:cubicBezTo>
                    <a:pt x="33546" y="1"/>
                    <a:pt x="31869" y="1290"/>
                    <a:pt x="32203" y="3183"/>
                  </a:cubicBezTo>
                  <a:cubicBezTo>
                    <a:pt x="42560" y="64402"/>
                    <a:pt x="31648" y="127286"/>
                    <a:pt x="1131" y="181292"/>
                  </a:cubicBezTo>
                  <a:cubicBezTo>
                    <a:pt x="0" y="183428"/>
                    <a:pt x="1772" y="185308"/>
                    <a:pt x="3546" y="185308"/>
                  </a:cubicBezTo>
                  <a:cubicBezTo>
                    <a:pt x="4384" y="185308"/>
                    <a:pt x="5221" y="184889"/>
                    <a:pt x="5755" y="183881"/>
                  </a:cubicBezTo>
                  <a:lnTo>
                    <a:pt x="5570" y="183881"/>
                  </a:lnTo>
                  <a:cubicBezTo>
                    <a:pt x="36642" y="128581"/>
                    <a:pt x="47924" y="64402"/>
                    <a:pt x="37197" y="1889"/>
                  </a:cubicBezTo>
                  <a:cubicBezTo>
                    <a:pt x="36976" y="564"/>
                    <a:pt x="36052" y="1"/>
                    <a:pt x="350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2"/>
            <p:cNvSpPr/>
            <p:nvPr/>
          </p:nvSpPr>
          <p:spPr>
            <a:xfrm>
              <a:off x="3430500" y="641425"/>
              <a:ext cx="899675" cy="1623425"/>
            </a:xfrm>
            <a:custGeom>
              <a:rect b="b" l="l" r="r" t="t"/>
              <a:pathLst>
                <a:path extrusionOk="0" h="64937" w="35987">
                  <a:moveTo>
                    <a:pt x="24544" y="0"/>
                  </a:moveTo>
                  <a:cubicBezTo>
                    <a:pt x="22975" y="0"/>
                    <a:pt x="21451" y="1220"/>
                    <a:pt x="22115" y="3103"/>
                  </a:cubicBezTo>
                  <a:cubicBezTo>
                    <a:pt x="30068" y="25112"/>
                    <a:pt x="22300" y="47676"/>
                    <a:pt x="2325" y="60068"/>
                  </a:cubicBezTo>
                  <a:cubicBezTo>
                    <a:pt x="0" y="61463"/>
                    <a:pt x="1442" y="64936"/>
                    <a:pt x="3712" y="64936"/>
                  </a:cubicBezTo>
                  <a:cubicBezTo>
                    <a:pt x="4151" y="64936"/>
                    <a:pt x="4620" y="64806"/>
                    <a:pt x="5100" y="64507"/>
                  </a:cubicBezTo>
                  <a:cubicBezTo>
                    <a:pt x="26554" y="51745"/>
                    <a:pt x="35987" y="25297"/>
                    <a:pt x="27109" y="1808"/>
                  </a:cubicBezTo>
                  <a:cubicBezTo>
                    <a:pt x="26664" y="547"/>
                    <a:pt x="25594" y="0"/>
                    <a:pt x="245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2"/>
            <p:cNvSpPr/>
            <p:nvPr/>
          </p:nvSpPr>
          <p:spPr>
            <a:xfrm>
              <a:off x="2800700" y="860025"/>
              <a:ext cx="748350" cy="784950"/>
            </a:xfrm>
            <a:custGeom>
              <a:rect b="b" l="l" r="r" t="t"/>
              <a:pathLst>
                <a:path extrusionOk="0" h="31398" w="29934">
                  <a:moveTo>
                    <a:pt x="3119" y="0"/>
                  </a:moveTo>
                  <a:cubicBezTo>
                    <a:pt x="1627" y="0"/>
                    <a:pt x="0" y="1260"/>
                    <a:pt x="330" y="3237"/>
                  </a:cubicBezTo>
                  <a:cubicBezTo>
                    <a:pt x="2364" y="16923"/>
                    <a:pt x="12351" y="28020"/>
                    <a:pt x="25853" y="31349"/>
                  </a:cubicBezTo>
                  <a:cubicBezTo>
                    <a:pt x="26036" y="31382"/>
                    <a:pt x="26213" y="31397"/>
                    <a:pt x="26382" y="31397"/>
                  </a:cubicBezTo>
                  <a:cubicBezTo>
                    <a:pt x="29113" y="31397"/>
                    <a:pt x="29934" y="27400"/>
                    <a:pt x="27148" y="26356"/>
                  </a:cubicBezTo>
                  <a:cubicBezTo>
                    <a:pt x="15496" y="23581"/>
                    <a:pt x="6803" y="13779"/>
                    <a:pt x="5323" y="1942"/>
                  </a:cubicBezTo>
                  <a:cubicBezTo>
                    <a:pt x="5098" y="590"/>
                    <a:pt x="4140" y="0"/>
                    <a:pt x="31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2"/>
            <p:cNvSpPr/>
            <p:nvPr/>
          </p:nvSpPr>
          <p:spPr>
            <a:xfrm>
              <a:off x="2693325" y="2072800"/>
              <a:ext cx="794550" cy="973850"/>
            </a:xfrm>
            <a:custGeom>
              <a:rect b="b" l="l" r="r" t="t"/>
              <a:pathLst>
                <a:path extrusionOk="0" h="38954" w="31782">
                  <a:moveTo>
                    <a:pt x="5207" y="0"/>
                  </a:moveTo>
                  <a:cubicBezTo>
                    <a:pt x="4201" y="0"/>
                    <a:pt x="3292" y="564"/>
                    <a:pt x="3145" y="1888"/>
                  </a:cubicBezTo>
                  <a:cubicBezTo>
                    <a:pt x="1" y="18719"/>
                    <a:pt x="10728" y="34995"/>
                    <a:pt x="27374" y="38879"/>
                  </a:cubicBezTo>
                  <a:cubicBezTo>
                    <a:pt x="27602" y="38929"/>
                    <a:pt x="27821" y="38953"/>
                    <a:pt x="28029" y="38953"/>
                  </a:cubicBezTo>
                  <a:cubicBezTo>
                    <a:pt x="30859" y="38953"/>
                    <a:pt x="31782" y="34574"/>
                    <a:pt x="28853" y="33885"/>
                  </a:cubicBezTo>
                  <a:cubicBezTo>
                    <a:pt x="14797" y="30926"/>
                    <a:pt x="5734" y="17424"/>
                    <a:pt x="8139" y="3183"/>
                  </a:cubicBezTo>
                  <a:cubicBezTo>
                    <a:pt x="8473" y="1290"/>
                    <a:pt x="6728" y="0"/>
                    <a:pt x="52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2"/>
            <p:cNvSpPr/>
            <p:nvPr/>
          </p:nvSpPr>
          <p:spPr>
            <a:xfrm>
              <a:off x="3312950" y="2922525"/>
              <a:ext cx="678175" cy="501525"/>
            </a:xfrm>
            <a:custGeom>
              <a:rect b="b" l="l" r="r" t="t"/>
              <a:pathLst>
                <a:path extrusionOk="0" h="20061" w="27127">
                  <a:moveTo>
                    <a:pt x="23918" y="1"/>
                  </a:moveTo>
                  <a:cubicBezTo>
                    <a:pt x="22901" y="1"/>
                    <a:pt x="21884" y="525"/>
                    <a:pt x="21454" y="1745"/>
                  </a:cubicBezTo>
                  <a:cubicBezTo>
                    <a:pt x="18309" y="9143"/>
                    <a:pt x="11281" y="14322"/>
                    <a:pt x="3328" y="14692"/>
                  </a:cubicBezTo>
                  <a:cubicBezTo>
                    <a:pt x="56" y="14874"/>
                    <a:pt x="0" y="20060"/>
                    <a:pt x="3162" y="20060"/>
                  </a:cubicBezTo>
                  <a:cubicBezTo>
                    <a:pt x="3217" y="20060"/>
                    <a:pt x="3272" y="20059"/>
                    <a:pt x="3328" y="20056"/>
                  </a:cubicBezTo>
                  <a:cubicBezTo>
                    <a:pt x="13686" y="19316"/>
                    <a:pt x="22748" y="12842"/>
                    <a:pt x="26447" y="3225"/>
                  </a:cubicBezTo>
                  <a:cubicBezTo>
                    <a:pt x="27126" y="1301"/>
                    <a:pt x="25521" y="1"/>
                    <a:pt x="2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62"/>
            <p:cNvSpPr/>
            <p:nvPr/>
          </p:nvSpPr>
          <p:spPr>
            <a:xfrm>
              <a:off x="3873475" y="1658950"/>
              <a:ext cx="932725" cy="289200"/>
            </a:xfrm>
            <a:custGeom>
              <a:rect b="b" l="l" r="r" t="t"/>
              <a:pathLst>
                <a:path extrusionOk="0" h="11568" w="37309">
                  <a:moveTo>
                    <a:pt x="33358" y="1"/>
                  </a:moveTo>
                  <a:cubicBezTo>
                    <a:pt x="32765" y="1"/>
                    <a:pt x="32148" y="203"/>
                    <a:pt x="31584" y="687"/>
                  </a:cubicBezTo>
                  <a:cubicBezTo>
                    <a:pt x="27163" y="4428"/>
                    <a:pt x="21491" y="6362"/>
                    <a:pt x="15761" y="6362"/>
                  </a:cubicBezTo>
                  <a:cubicBezTo>
                    <a:pt x="12142" y="6362"/>
                    <a:pt x="8501" y="5591"/>
                    <a:pt x="5136" y="4016"/>
                  </a:cubicBezTo>
                  <a:cubicBezTo>
                    <a:pt x="4723" y="3809"/>
                    <a:pt x="4317" y="3718"/>
                    <a:pt x="3932" y="3718"/>
                  </a:cubicBezTo>
                  <a:cubicBezTo>
                    <a:pt x="1562" y="3718"/>
                    <a:pt x="1" y="7182"/>
                    <a:pt x="2547" y="8455"/>
                  </a:cubicBezTo>
                  <a:cubicBezTo>
                    <a:pt x="6726" y="10544"/>
                    <a:pt x="11241" y="11567"/>
                    <a:pt x="15733" y="11567"/>
                  </a:cubicBezTo>
                  <a:cubicBezTo>
                    <a:pt x="22771" y="11567"/>
                    <a:pt x="29751" y="9056"/>
                    <a:pt x="35283" y="4201"/>
                  </a:cubicBezTo>
                  <a:cubicBezTo>
                    <a:pt x="37308" y="2610"/>
                    <a:pt x="35487" y="1"/>
                    <a:pt x="33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62"/>
            <p:cNvSpPr/>
            <p:nvPr/>
          </p:nvSpPr>
          <p:spPr>
            <a:xfrm>
              <a:off x="2392800" y="358325"/>
              <a:ext cx="647350" cy="651975"/>
            </a:xfrm>
            <a:custGeom>
              <a:rect b="b" l="l" r="r" t="t"/>
              <a:pathLst>
                <a:path extrusionOk="0" h="26079" w="25894">
                  <a:moveTo>
                    <a:pt x="12947" y="1"/>
                  </a:moveTo>
                  <a:cubicBezTo>
                    <a:pt x="5733" y="1"/>
                    <a:pt x="0" y="5919"/>
                    <a:pt x="0" y="12947"/>
                  </a:cubicBezTo>
                  <a:cubicBezTo>
                    <a:pt x="0" y="20160"/>
                    <a:pt x="5733" y="26079"/>
                    <a:pt x="12947" y="26079"/>
                  </a:cubicBezTo>
                  <a:cubicBezTo>
                    <a:pt x="20160" y="26079"/>
                    <a:pt x="25893" y="20160"/>
                    <a:pt x="25893" y="12947"/>
                  </a:cubicBezTo>
                  <a:cubicBezTo>
                    <a:pt x="25893" y="5919"/>
                    <a:pt x="20160" y="1"/>
                    <a:pt x="129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2"/>
            <p:cNvSpPr/>
            <p:nvPr/>
          </p:nvSpPr>
          <p:spPr>
            <a:xfrm>
              <a:off x="3826150" y="238125"/>
              <a:ext cx="688975" cy="684325"/>
            </a:xfrm>
            <a:custGeom>
              <a:rect b="b" l="l" r="r" t="t"/>
              <a:pathLst>
                <a:path extrusionOk="0" h="27373" w="27559">
                  <a:moveTo>
                    <a:pt x="13872" y="0"/>
                  </a:moveTo>
                  <a:cubicBezTo>
                    <a:pt x="6289" y="0"/>
                    <a:pt x="1" y="6103"/>
                    <a:pt x="1" y="13686"/>
                  </a:cubicBezTo>
                  <a:cubicBezTo>
                    <a:pt x="1" y="21269"/>
                    <a:pt x="6289" y="27373"/>
                    <a:pt x="13872" y="27373"/>
                  </a:cubicBezTo>
                  <a:cubicBezTo>
                    <a:pt x="21270" y="27373"/>
                    <a:pt x="27559" y="21269"/>
                    <a:pt x="27559" y="13686"/>
                  </a:cubicBezTo>
                  <a:cubicBezTo>
                    <a:pt x="27559" y="6103"/>
                    <a:pt x="21270" y="0"/>
                    <a:pt x="1387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2"/>
            <p:cNvSpPr/>
            <p:nvPr/>
          </p:nvSpPr>
          <p:spPr>
            <a:xfrm>
              <a:off x="4630700" y="1444925"/>
              <a:ext cx="439275" cy="439275"/>
            </a:xfrm>
            <a:custGeom>
              <a:rect b="b" l="l" r="r" t="t"/>
              <a:pathLst>
                <a:path extrusionOk="0" h="17571" w="17571">
                  <a:moveTo>
                    <a:pt x="8693" y="0"/>
                  </a:moveTo>
                  <a:cubicBezTo>
                    <a:pt x="3884" y="0"/>
                    <a:pt x="0" y="3884"/>
                    <a:pt x="0" y="8878"/>
                  </a:cubicBezTo>
                  <a:cubicBezTo>
                    <a:pt x="0" y="13687"/>
                    <a:pt x="3884" y="17571"/>
                    <a:pt x="8693" y="17571"/>
                  </a:cubicBezTo>
                  <a:cubicBezTo>
                    <a:pt x="13502" y="17571"/>
                    <a:pt x="17571" y="13687"/>
                    <a:pt x="17571" y="8878"/>
                  </a:cubicBezTo>
                  <a:cubicBezTo>
                    <a:pt x="17571" y="3884"/>
                    <a:pt x="13502" y="0"/>
                    <a:pt x="869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2"/>
            <p:cNvSpPr/>
            <p:nvPr/>
          </p:nvSpPr>
          <p:spPr>
            <a:xfrm>
              <a:off x="3826150" y="2730325"/>
              <a:ext cx="406925" cy="406925"/>
            </a:xfrm>
            <a:custGeom>
              <a:rect b="b" l="l" r="r" t="t"/>
              <a:pathLst>
                <a:path extrusionOk="0" h="16277" w="16277">
                  <a:moveTo>
                    <a:pt x="8139" y="1"/>
                  </a:moveTo>
                  <a:cubicBezTo>
                    <a:pt x="3700" y="1"/>
                    <a:pt x="1" y="3700"/>
                    <a:pt x="1" y="8139"/>
                  </a:cubicBezTo>
                  <a:cubicBezTo>
                    <a:pt x="1" y="12578"/>
                    <a:pt x="3700" y="16277"/>
                    <a:pt x="8139" y="16277"/>
                  </a:cubicBezTo>
                  <a:cubicBezTo>
                    <a:pt x="12578" y="16277"/>
                    <a:pt x="16277" y="12578"/>
                    <a:pt x="16277" y="8139"/>
                  </a:cubicBezTo>
                  <a:cubicBezTo>
                    <a:pt x="16277" y="3700"/>
                    <a:pt x="12578" y="1"/>
                    <a:pt x="8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62"/>
            <p:cNvSpPr/>
            <p:nvPr/>
          </p:nvSpPr>
          <p:spPr>
            <a:xfrm>
              <a:off x="2508375" y="1666875"/>
              <a:ext cx="596500" cy="601100"/>
            </a:xfrm>
            <a:custGeom>
              <a:rect b="b" l="l" r="r" t="t"/>
              <a:pathLst>
                <a:path extrusionOk="0" h="24044" w="23860">
                  <a:moveTo>
                    <a:pt x="11838" y="0"/>
                  </a:moveTo>
                  <a:cubicBezTo>
                    <a:pt x="5364" y="0"/>
                    <a:pt x="1" y="5364"/>
                    <a:pt x="1" y="12022"/>
                  </a:cubicBezTo>
                  <a:cubicBezTo>
                    <a:pt x="1" y="18680"/>
                    <a:pt x="5364" y="24044"/>
                    <a:pt x="11838" y="24044"/>
                  </a:cubicBezTo>
                  <a:cubicBezTo>
                    <a:pt x="18496" y="24044"/>
                    <a:pt x="23859" y="18680"/>
                    <a:pt x="23859" y="12022"/>
                  </a:cubicBezTo>
                  <a:cubicBezTo>
                    <a:pt x="23859" y="5364"/>
                    <a:pt x="18496" y="0"/>
                    <a:pt x="118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3" name="Google Shape;963;p62"/>
          <p:cNvGrpSpPr/>
          <p:nvPr/>
        </p:nvGrpSpPr>
        <p:grpSpPr>
          <a:xfrm flipH="1">
            <a:off x="-132483" y="825807"/>
            <a:ext cx="2628639" cy="5007723"/>
            <a:chOff x="2453075" y="238700"/>
            <a:chExt cx="2722850" cy="5187200"/>
          </a:xfrm>
        </p:grpSpPr>
        <p:sp>
          <p:nvSpPr>
            <p:cNvPr id="964" name="Google Shape;964;p62"/>
            <p:cNvSpPr/>
            <p:nvPr/>
          </p:nvSpPr>
          <p:spPr>
            <a:xfrm>
              <a:off x="2453075" y="238700"/>
              <a:ext cx="2722850" cy="4798700"/>
            </a:xfrm>
            <a:custGeom>
              <a:rect b="b" l="l" r="r" t="t"/>
              <a:pathLst>
                <a:path extrusionOk="0" h="191948" w="108914">
                  <a:moveTo>
                    <a:pt x="24574" y="0"/>
                  </a:moveTo>
                  <a:cubicBezTo>
                    <a:pt x="23468" y="0"/>
                    <a:pt x="22350" y="146"/>
                    <a:pt x="21231" y="457"/>
                  </a:cubicBezTo>
                  <a:cubicBezTo>
                    <a:pt x="14394" y="2376"/>
                    <a:pt x="10436" y="9693"/>
                    <a:pt x="8997" y="16770"/>
                  </a:cubicBezTo>
                  <a:cubicBezTo>
                    <a:pt x="5518" y="33203"/>
                    <a:pt x="10916" y="50355"/>
                    <a:pt x="23150" y="61990"/>
                  </a:cubicBezTo>
                  <a:cubicBezTo>
                    <a:pt x="27589" y="66189"/>
                    <a:pt x="32986" y="69667"/>
                    <a:pt x="35505" y="75185"/>
                  </a:cubicBezTo>
                  <a:cubicBezTo>
                    <a:pt x="38024" y="80702"/>
                    <a:pt x="35505" y="88979"/>
                    <a:pt x="29508" y="89459"/>
                  </a:cubicBezTo>
                  <a:cubicBezTo>
                    <a:pt x="29387" y="89465"/>
                    <a:pt x="29267" y="89468"/>
                    <a:pt x="29148" y="89468"/>
                  </a:cubicBezTo>
                  <a:cubicBezTo>
                    <a:pt x="25001" y="89468"/>
                    <a:pt x="21125" y="85877"/>
                    <a:pt x="17013" y="85877"/>
                  </a:cubicBezTo>
                  <a:cubicBezTo>
                    <a:pt x="16622" y="85877"/>
                    <a:pt x="16229" y="85909"/>
                    <a:pt x="15834" y="85980"/>
                  </a:cubicBezTo>
                  <a:cubicBezTo>
                    <a:pt x="9596" y="87060"/>
                    <a:pt x="9236" y="96775"/>
                    <a:pt x="13435" y="101453"/>
                  </a:cubicBezTo>
                  <a:cubicBezTo>
                    <a:pt x="17753" y="106011"/>
                    <a:pt x="24110" y="108051"/>
                    <a:pt x="29028" y="112129"/>
                  </a:cubicBezTo>
                  <a:cubicBezTo>
                    <a:pt x="33946" y="116207"/>
                    <a:pt x="36345" y="124843"/>
                    <a:pt x="31187" y="128442"/>
                  </a:cubicBezTo>
                  <a:cubicBezTo>
                    <a:pt x="29533" y="129527"/>
                    <a:pt x="27611" y="129811"/>
                    <a:pt x="25595" y="129811"/>
                  </a:cubicBezTo>
                  <a:cubicBezTo>
                    <a:pt x="23390" y="129811"/>
                    <a:pt x="21072" y="129472"/>
                    <a:pt x="18866" y="129472"/>
                  </a:cubicBezTo>
                  <a:cubicBezTo>
                    <a:pt x="18410" y="129472"/>
                    <a:pt x="17958" y="129486"/>
                    <a:pt x="17513" y="129521"/>
                  </a:cubicBezTo>
                  <a:cubicBezTo>
                    <a:pt x="5398" y="130241"/>
                    <a:pt x="0" y="146674"/>
                    <a:pt x="5278" y="157709"/>
                  </a:cubicBezTo>
                  <a:cubicBezTo>
                    <a:pt x="10556" y="168625"/>
                    <a:pt x="22071" y="174742"/>
                    <a:pt x="32866" y="180140"/>
                  </a:cubicBezTo>
                  <a:lnTo>
                    <a:pt x="32866" y="180260"/>
                  </a:lnTo>
                  <a:cubicBezTo>
                    <a:pt x="36944" y="182179"/>
                    <a:pt x="40783" y="184458"/>
                    <a:pt x="44621" y="186737"/>
                  </a:cubicBezTo>
                  <a:cubicBezTo>
                    <a:pt x="51818" y="189616"/>
                    <a:pt x="59375" y="191415"/>
                    <a:pt x="67171" y="191895"/>
                  </a:cubicBezTo>
                  <a:cubicBezTo>
                    <a:pt x="67881" y="191930"/>
                    <a:pt x="68594" y="191948"/>
                    <a:pt x="69309" y="191948"/>
                  </a:cubicBezTo>
                  <a:cubicBezTo>
                    <a:pt x="83091" y="191948"/>
                    <a:pt x="97568" y="185367"/>
                    <a:pt x="103156" y="172823"/>
                  </a:cubicBezTo>
                  <a:cubicBezTo>
                    <a:pt x="108913" y="159748"/>
                    <a:pt x="100037" y="141036"/>
                    <a:pt x="85643" y="140797"/>
                  </a:cubicBezTo>
                  <a:cubicBezTo>
                    <a:pt x="91881" y="136358"/>
                    <a:pt x="97758" y="130841"/>
                    <a:pt x="100757" y="123884"/>
                  </a:cubicBezTo>
                  <a:cubicBezTo>
                    <a:pt x="103876" y="116807"/>
                    <a:pt x="103516" y="107811"/>
                    <a:pt x="98358" y="102293"/>
                  </a:cubicBezTo>
                  <a:cubicBezTo>
                    <a:pt x="95714" y="99403"/>
                    <a:pt x="91683" y="97837"/>
                    <a:pt x="87768" y="97837"/>
                  </a:cubicBezTo>
                  <a:cubicBezTo>
                    <a:pt x="84046" y="97837"/>
                    <a:pt x="80428" y="99253"/>
                    <a:pt x="78207" y="102293"/>
                  </a:cubicBezTo>
                  <a:cubicBezTo>
                    <a:pt x="76407" y="104812"/>
                    <a:pt x="75328" y="108171"/>
                    <a:pt x="72449" y="109250"/>
                  </a:cubicBezTo>
                  <a:cubicBezTo>
                    <a:pt x="71899" y="109477"/>
                    <a:pt x="71347" y="109581"/>
                    <a:pt x="70804" y="109581"/>
                  </a:cubicBezTo>
                  <a:cubicBezTo>
                    <a:pt x="67323" y="109581"/>
                    <a:pt x="64237" y="105293"/>
                    <a:pt x="64653" y="101453"/>
                  </a:cubicBezTo>
                  <a:cubicBezTo>
                    <a:pt x="65132" y="97015"/>
                    <a:pt x="68491" y="93537"/>
                    <a:pt x="71370" y="90298"/>
                  </a:cubicBezTo>
                  <a:cubicBezTo>
                    <a:pt x="74368" y="86940"/>
                    <a:pt x="77247" y="82861"/>
                    <a:pt x="76647" y="78423"/>
                  </a:cubicBezTo>
                  <a:cubicBezTo>
                    <a:pt x="75208" y="69067"/>
                    <a:pt x="61894" y="68827"/>
                    <a:pt x="53977" y="63790"/>
                  </a:cubicBezTo>
                  <a:cubicBezTo>
                    <a:pt x="46420" y="58992"/>
                    <a:pt x="44021" y="49276"/>
                    <a:pt x="43542" y="40400"/>
                  </a:cubicBezTo>
                  <a:cubicBezTo>
                    <a:pt x="43182" y="31523"/>
                    <a:pt x="44141" y="22407"/>
                    <a:pt x="41383" y="13891"/>
                  </a:cubicBezTo>
                  <a:cubicBezTo>
                    <a:pt x="38877" y="6582"/>
                    <a:pt x="32008" y="0"/>
                    <a:pt x="2457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2"/>
            <p:cNvSpPr/>
            <p:nvPr/>
          </p:nvSpPr>
          <p:spPr>
            <a:xfrm>
              <a:off x="3046825" y="1080750"/>
              <a:ext cx="1391425" cy="4345150"/>
            </a:xfrm>
            <a:custGeom>
              <a:rect b="b" l="l" r="r" t="t"/>
              <a:pathLst>
                <a:path extrusionOk="0" h="173806" w="55657">
                  <a:moveTo>
                    <a:pt x="0" y="1"/>
                  </a:moveTo>
                  <a:lnTo>
                    <a:pt x="0" y="1"/>
                  </a:lnTo>
                  <a:cubicBezTo>
                    <a:pt x="3479" y="6958"/>
                    <a:pt x="6837" y="13915"/>
                    <a:pt x="10076" y="20992"/>
                  </a:cubicBezTo>
                  <a:cubicBezTo>
                    <a:pt x="13194" y="27949"/>
                    <a:pt x="16073" y="35145"/>
                    <a:pt x="18832" y="42342"/>
                  </a:cubicBezTo>
                  <a:cubicBezTo>
                    <a:pt x="24230" y="56856"/>
                    <a:pt x="28668" y="71610"/>
                    <a:pt x="32146" y="86603"/>
                  </a:cubicBezTo>
                  <a:lnTo>
                    <a:pt x="33346" y="92241"/>
                  </a:lnTo>
                  <a:lnTo>
                    <a:pt x="34545" y="97998"/>
                  </a:lnTo>
                  <a:cubicBezTo>
                    <a:pt x="35385" y="101717"/>
                    <a:pt x="35985" y="105555"/>
                    <a:pt x="36584" y="109394"/>
                  </a:cubicBezTo>
                  <a:cubicBezTo>
                    <a:pt x="37184" y="113112"/>
                    <a:pt x="37784" y="116950"/>
                    <a:pt x="38264" y="120789"/>
                  </a:cubicBezTo>
                  <a:cubicBezTo>
                    <a:pt x="38624" y="124627"/>
                    <a:pt x="39103" y="128465"/>
                    <a:pt x="39463" y="132304"/>
                  </a:cubicBezTo>
                  <a:cubicBezTo>
                    <a:pt x="40183" y="139980"/>
                    <a:pt x="40543" y="147897"/>
                    <a:pt x="42582" y="155334"/>
                  </a:cubicBezTo>
                  <a:cubicBezTo>
                    <a:pt x="43421" y="159172"/>
                    <a:pt x="44981" y="162771"/>
                    <a:pt x="47020" y="166129"/>
                  </a:cubicBezTo>
                  <a:cubicBezTo>
                    <a:pt x="49179" y="169488"/>
                    <a:pt x="52178" y="172127"/>
                    <a:pt x="55656" y="173806"/>
                  </a:cubicBezTo>
                  <a:cubicBezTo>
                    <a:pt x="52298" y="171887"/>
                    <a:pt x="49539" y="169128"/>
                    <a:pt x="47500" y="165769"/>
                  </a:cubicBezTo>
                  <a:cubicBezTo>
                    <a:pt x="45581" y="162531"/>
                    <a:pt x="44261" y="158932"/>
                    <a:pt x="43541" y="155094"/>
                  </a:cubicBezTo>
                  <a:cubicBezTo>
                    <a:pt x="41862" y="147657"/>
                    <a:pt x="41742" y="139860"/>
                    <a:pt x="41142" y="132184"/>
                  </a:cubicBezTo>
                  <a:cubicBezTo>
                    <a:pt x="39943" y="116710"/>
                    <a:pt x="37664" y="101237"/>
                    <a:pt x="34185" y="86124"/>
                  </a:cubicBezTo>
                  <a:cubicBezTo>
                    <a:pt x="33466" y="82285"/>
                    <a:pt x="32506" y="78567"/>
                    <a:pt x="31427" y="74848"/>
                  </a:cubicBezTo>
                  <a:cubicBezTo>
                    <a:pt x="30347" y="71130"/>
                    <a:pt x="29388" y="67412"/>
                    <a:pt x="28188" y="63693"/>
                  </a:cubicBezTo>
                  <a:lnTo>
                    <a:pt x="26389" y="58056"/>
                  </a:lnTo>
                  <a:cubicBezTo>
                    <a:pt x="25789" y="56256"/>
                    <a:pt x="25069" y="54457"/>
                    <a:pt x="24470" y="52658"/>
                  </a:cubicBezTo>
                  <a:cubicBezTo>
                    <a:pt x="23270" y="48940"/>
                    <a:pt x="21831" y="45341"/>
                    <a:pt x="20391" y="41743"/>
                  </a:cubicBezTo>
                  <a:cubicBezTo>
                    <a:pt x="17513" y="34546"/>
                    <a:pt x="14394" y="27349"/>
                    <a:pt x="11035" y="20392"/>
                  </a:cubicBezTo>
                  <a:cubicBezTo>
                    <a:pt x="7677" y="13555"/>
                    <a:pt x="3839" y="6718"/>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2"/>
            <p:cNvSpPr/>
            <p:nvPr/>
          </p:nvSpPr>
          <p:spPr>
            <a:xfrm>
              <a:off x="3688550" y="2046325"/>
              <a:ext cx="122950" cy="602775"/>
            </a:xfrm>
            <a:custGeom>
              <a:rect b="b" l="l" r="r" t="t"/>
              <a:pathLst>
                <a:path extrusionOk="0" h="24111" w="4918">
                  <a:moveTo>
                    <a:pt x="2039" y="1"/>
                  </a:moveTo>
                  <a:lnTo>
                    <a:pt x="2039" y="1"/>
                  </a:lnTo>
                  <a:cubicBezTo>
                    <a:pt x="4438" y="7798"/>
                    <a:pt x="3719" y="16194"/>
                    <a:pt x="0" y="23511"/>
                  </a:cubicBezTo>
                  <a:lnTo>
                    <a:pt x="1320" y="24111"/>
                  </a:lnTo>
                  <a:cubicBezTo>
                    <a:pt x="4678" y="16434"/>
                    <a:pt x="4918" y="7798"/>
                    <a:pt x="20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62"/>
            <p:cNvSpPr/>
            <p:nvPr/>
          </p:nvSpPr>
          <p:spPr>
            <a:xfrm>
              <a:off x="3235725" y="882825"/>
              <a:ext cx="131975" cy="761700"/>
            </a:xfrm>
            <a:custGeom>
              <a:rect b="b" l="l" r="r" t="t"/>
              <a:pathLst>
                <a:path extrusionOk="0" h="30468" w="5279">
                  <a:moveTo>
                    <a:pt x="1" y="1"/>
                  </a:moveTo>
                  <a:lnTo>
                    <a:pt x="1" y="1"/>
                  </a:lnTo>
                  <a:cubicBezTo>
                    <a:pt x="3479" y="9717"/>
                    <a:pt x="4679" y="20032"/>
                    <a:pt x="3479" y="30348"/>
                  </a:cubicBezTo>
                  <a:lnTo>
                    <a:pt x="4319" y="30468"/>
                  </a:lnTo>
                  <a:cubicBezTo>
                    <a:pt x="5279" y="20032"/>
                    <a:pt x="3719" y="9717"/>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62"/>
            <p:cNvSpPr/>
            <p:nvPr/>
          </p:nvSpPr>
          <p:spPr>
            <a:xfrm>
              <a:off x="2941875" y="1431600"/>
              <a:ext cx="473800" cy="428850"/>
            </a:xfrm>
            <a:custGeom>
              <a:rect b="b" l="l" r="r" t="t"/>
              <a:pathLst>
                <a:path extrusionOk="0" h="17154" w="18952">
                  <a:moveTo>
                    <a:pt x="0" y="0"/>
                  </a:moveTo>
                  <a:cubicBezTo>
                    <a:pt x="3718" y="7917"/>
                    <a:pt x="10435" y="14154"/>
                    <a:pt x="18712" y="17153"/>
                  </a:cubicBezTo>
                  <a:lnTo>
                    <a:pt x="18952" y="16433"/>
                  </a:lnTo>
                  <a:cubicBezTo>
                    <a:pt x="10675" y="13675"/>
                    <a:pt x="3838" y="7797"/>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62"/>
            <p:cNvSpPr/>
            <p:nvPr/>
          </p:nvSpPr>
          <p:spPr>
            <a:xfrm>
              <a:off x="3268725" y="2730050"/>
              <a:ext cx="563775" cy="392850"/>
            </a:xfrm>
            <a:custGeom>
              <a:rect b="b" l="l" r="r" t="t"/>
              <a:pathLst>
                <a:path extrusionOk="0" h="15714" w="22551">
                  <a:moveTo>
                    <a:pt x="0" y="0"/>
                  </a:moveTo>
                  <a:lnTo>
                    <a:pt x="0" y="0"/>
                  </a:lnTo>
                  <a:cubicBezTo>
                    <a:pt x="4678" y="8397"/>
                    <a:pt x="12835" y="14274"/>
                    <a:pt x="22311" y="15713"/>
                  </a:cubicBezTo>
                  <a:lnTo>
                    <a:pt x="22551" y="14274"/>
                  </a:lnTo>
                  <a:cubicBezTo>
                    <a:pt x="13195" y="13195"/>
                    <a:pt x="4918" y="7917"/>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62"/>
            <p:cNvSpPr/>
            <p:nvPr/>
          </p:nvSpPr>
          <p:spPr>
            <a:xfrm>
              <a:off x="2872900" y="3867900"/>
              <a:ext cx="1238475" cy="742350"/>
            </a:xfrm>
            <a:custGeom>
              <a:rect b="b" l="l" r="r" t="t"/>
              <a:pathLst>
                <a:path extrusionOk="0" h="29694" w="49539">
                  <a:moveTo>
                    <a:pt x="13104" y="0"/>
                  </a:moveTo>
                  <a:cubicBezTo>
                    <a:pt x="8682" y="0"/>
                    <a:pt x="4245" y="779"/>
                    <a:pt x="0" y="2346"/>
                  </a:cubicBezTo>
                  <a:cubicBezTo>
                    <a:pt x="3852" y="1062"/>
                    <a:pt x="7827" y="426"/>
                    <a:pt x="11778" y="426"/>
                  </a:cubicBezTo>
                  <a:cubicBezTo>
                    <a:pt x="18159" y="426"/>
                    <a:pt x="24476" y="2084"/>
                    <a:pt x="30107" y="5344"/>
                  </a:cubicBezTo>
                  <a:cubicBezTo>
                    <a:pt x="39103" y="10622"/>
                    <a:pt x="45341" y="19498"/>
                    <a:pt x="47260" y="29694"/>
                  </a:cubicBezTo>
                  <a:lnTo>
                    <a:pt x="49539" y="29214"/>
                  </a:lnTo>
                  <a:cubicBezTo>
                    <a:pt x="47020" y="18659"/>
                    <a:pt x="40183" y="9662"/>
                    <a:pt x="30707" y="4385"/>
                  </a:cubicBezTo>
                  <a:cubicBezTo>
                    <a:pt x="25223" y="1469"/>
                    <a:pt x="19178" y="0"/>
                    <a:pt x="131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2"/>
            <p:cNvSpPr/>
            <p:nvPr/>
          </p:nvSpPr>
          <p:spPr>
            <a:xfrm>
              <a:off x="3172775" y="3938525"/>
              <a:ext cx="362850" cy="275900"/>
            </a:xfrm>
            <a:custGeom>
              <a:rect b="b" l="l" r="r" t="t"/>
              <a:pathLst>
                <a:path extrusionOk="0" h="11036" w="14514">
                  <a:moveTo>
                    <a:pt x="14514" y="0"/>
                  </a:moveTo>
                  <a:cubicBezTo>
                    <a:pt x="8037" y="720"/>
                    <a:pt x="2399" y="4918"/>
                    <a:pt x="0" y="11036"/>
                  </a:cubicBezTo>
                  <a:cubicBezTo>
                    <a:pt x="2639" y="5158"/>
                    <a:pt x="8156" y="1200"/>
                    <a:pt x="14514" y="720"/>
                  </a:cubicBezTo>
                  <a:lnTo>
                    <a:pt x="14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62"/>
            <p:cNvSpPr/>
            <p:nvPr/>
          </p:nvSpPr>
          <p:spPr>
            <a:xfrm>
              <a:off x="3496625" y="3644650"/>
              <a:ext cx="251925" cy="410850"/>
            </a:xfrm>
            <a:custGeom>
              <a:rect b="b" l="l" r="r" t="t"/>
              <a:pathLst>
                <a:path extrusionOk="0" h="16434" w="10077">
                  <a:moveTo>
                    <a:pt x="0" y="0"/>
                  </a:moveTo>
                  <a:lnTo>
                    <a:pt x="0" y="0"/>
                  </a:lnTo>
                  <a:cubicBezTo>
                    <a:pt x="5158" y="3959"/>
                    <a:pt x="8277" y="9956"/>
                    <a:pt x="8517" y="16433"/>
                  </a:cubicBezTo>
                  <a:lnTo>
                    <a:pt x="10076" y="16313"/>
                  </a:lnTo>
                  <a:cubicBezTo>
                    <a:pt x="9236" y="9596"/>
                    <a:pt x="5638" y="3719"/>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2"/>
            <p:cNvSpPr/>
            <p:nvPr/>
          </p:nvSpPr>
          <p:spPr>
            <a:xfrm>
              <a:off x="3406650" y="2628075"/>
              <a:ext cx="143975" cy="374875"/>
            </a:xfrm>
            <a:custGeom>
              <a:rect b="b" l="l" r="r" t="t"/>
              <a:pathLst>
                <a:path extrusionOk="0" h="14995" w="5759">
                  <a:moveTo>
                    <a:pt x="1" y="1"/>
                  </a:moveTo>
                  <a:lnTo>
                    <a:pt x="1" y="1"/>
                  </a:lnTo>
                  <a:cubicBezTo>
                    <a:pt x="3479" y="4199"/>
                    <a:pt x="5159" y="9597"/>
                    <a:pt x="5039" y="14995"/>
                  </a:cubicBezTo>
                  <a:lnTo>
                    <a:pt x="5758" y="14995"/>
                  </a:lnTo>
                  <a:cubicBezTo>
                    <a:pt x="5758" y="9477"/>
                    <a:pt x="3719" y="4199"/>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62"/>
            <p:cNvSpPr/>
            <p:nvPr/>
          </p:nvSpPr>
          <p:spPr>
            <a:xfrm>
              <a:off x="4015400" y="3359775"/>
              <a:ext cx="446825" cy="593775"/>
            </a:xfrm>
            <a:custGeom>
              <a:rect b="b" l="l" r="r" t="t"/>
              <a:pathLst>
                <a:path extrusionOk="0" h="23751" w="17873">
                  <a:moveTo>
                    <a:pt x="17873" y="0"/>
                  </a:moveTo>
                  <a:cubicBezTo>
                    <a:pt x="16193" y="10076"/>
                    <a:pt x="9476" y="18592"/>
                    <a:pt x="0" y="22431"/>
                  </a:cubicBezTo>
                  <a:lnTo>
                    <a:pt x="600" y="23750"/>
                  </a:lnTo>
                  <a:cubicBezTo>
                    <a:pt x="10196" y="19432"/>
                    <a:pt x="16673" y="10436"/>
                    <a:pt x="178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5" name="Google Shape;975;p62"/>
          <p:cNvGrpSpPr/>
          <p:nvPr/>
        </p:nvGrpSpPr>
        <p:grpSpPr>
          <a:xfrm flipH="1" rot="6017636">
            <a:off x="1471129" y="3720180"/>
            <a:ext cx="1731810" cy="1696742"/>
            <a:chOff x="1124025" y="238125"/>
            <a:chExt cx="5272075" cy="5173200"/>
          </a:xfrm>
        </p:grpSpPr>
        <p:sp>
          <p:nvSpPr>
            <p:cNvPr id="976" name="Google Shape;976;p62"/>
            <p:cNvSpPr/>
            <p:nvPr/>
          </p:nvSpPr>
          <p:spPr>
            <a:xfrm>
              <a:off x="1124025" y="238125"/>
              <a:ext cx="5272075" cy="5173200"/>
            </a:xfrm>
            <a:custGeom>
              <a:rect b="b" l="l" r="r" t="t"/>
              <a:pathLst>
                <a:path extrusionOk="0" h="206928" w="210883">
                  <a:moveTo>
                    <a:pt x="210882" y="0"/>
                  </a:moveTo>
                  <a:cubicBezTo>
                    <a:pt x="160492" y="29523"/>
                    <a:pt x="89459" y="1332"/>
                    <a:pt x="42177" y="35295"/>
                  </a:cubicBezTo>
                  <a:cubicBezTo>
                    <a:pt x="20422" y="50834"/>
                    <a:pt x="8214" y="77249"/>
                    <a:pt x="4218" y="103665"/>
                  </a:cubicBezTo>
                  <a:cubicBezTo>
                    <a:pt x="0" y="130081"/>
                    <a:pt x="5550" y="160270"/>
                    <a:pt x="8436" y="186908"/>
                  </a:cubicBezTo>
                  <a:cubicBezTo>
                    <a:pt x="24825" y="200456"/>
                    <a:pt x="46633" y="206927"/>
                    <a:pt x="68751" y="206927"/>
                  </a:cubicBezTo>
                  <a:cubicBezTo>
                    <a:pt x="98457" y="206927"/>
                    <a:pt x="128723" y="195253"/>
                    <a:pt x="147174" y="173367"/>
                  </a:cubicBezTo>
                  <a:cubicBezTo>
                    <a:pt x="187352" y="125863"/>
                    <a:pt x="174477" y="50390"/>
                    <a:pt x="21088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2"/>
            <p:cNvSpPr/>
            <p:nvPr/>
          </p:nvSpPr>
          <p:spPr>
            <a:xfrm>
              <a:off x="1490275" y="892950"/>
              <a:ext cx="4456300" cy="4040075"/>
            </a:xfrm>
            <a:custGeom>
              <a:rect b="b" l="l" r="r" t="t"/>
              <a:pathLst>
                <a:path extrusionOk="0" h="161603" w="178252">
                  <a:moveTo>
                    <a:pt x="178252" y="1"/>
                  </a:moveTo>
                  <a:cubicBezTo>
                    <a:pt x="157163" y="3108"/>
                    <a:pt x="136963" y="9546"/>
                    <a:pt x="117873" y="18869"/>
                  </a:cubicBezTo>
                  <a:cubicBezTo>
                    <a:pt x="79692" y="37738"/>
                    <a:pt x="47283" y="67039"/>
                    <a:pt x="24863" y="103444"/>
                  </a:cubicBezTo>
                  <a:cubicBezTo>
                    <a:pt x="13542" y="121424"/>
                    <a:pt x="5107" y="140959"/>
                    <a:pt x="1" y="161603"/>
                  </a:cubicBezTo>
                  <a:cubicBezTo>
                    <a:pt x="29080" y="81690"/>
                    <a:pt x="95675" y="21089"/>
                    <a:pt x="178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62"/>
            <p:cNvSpPr/>
            <p:nvPr/>
          </p:nvSpPr>
          <p:spPr>
            <a:xfrm>
              <a:off x="2827725" y="726475"/>
              <a:ext cx="527225" cy="1698175"/>
            </a:xfrm>
            <a:custGeom>
              <a:rect b="b" l="l" r="r" t="t"/>
              <a:pathLst>
                <a:path extrusionOk="0" h="67927" w="21089">
                  <a:moveTo>
                    <a:pt x="20867" y="0"/>
                  </a:moveTo>
                  <a:cubicBezTo>
                    <a:pt x="12209" y="8658"/>
                    <a:pt x="5772" y="19535"/>
                    <a:pt x="2664" y="31522"/>
                  </a:cubicBezTo>
                  <a:cubicBezTo>
                    <a:pt x="888" y="37515"/>
                    <a:pt x="0" y="43509"/>
                    <a:pt x="222" y="49946"/>
                  </a:cubicBezTo>
                  <a:cubicBezTo>
                    <a:pt x="444" y="55940"/>
                    <a:pt x="1554" y="62155"/>
                    <a:pt x="3996" y="67926"/>
                  </a:cubicBezTo>
                  <a:lnTo>
                    <a:pt x="4218" y="67926"/>
                  </a:lnTo>
                  <a:cubicBezTo>
                    <a:pt x="3330" y="61933"/>
                    <a:pt x="2886" y="55940"/>
                    <a:pt x="2886" y="49946"/>
                  </a:cubicBezTo>
                  <a:cubicBezTo>
                    <a:pt x="3108" y="43953"/>
                    <a:pt x="3552" y="37959"/>
                    <a:pt x="4884" y="32188"/>
                  </a:cubicBezTo>
                  <a:cubicBezTo>
                    <a:pt x="7326" y="20201"/>
                    <a:pt x="13097" y="9102"/>
                    <a:pt x="210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62"/>
            <p:cNvSpPr/>
            <p:nvPr/>
          </p:nvSpPr>
          <p:spPr>
            <a:xfrm>
              <a:off x="3443725" y="726475"/>
              <a:ext cx="505025" cy="1237575"/>
            </a:xfrm>
            <a:custGeom>
              <a:rect b="b" l="l" r="r" t="t"/>
              <a:pathLst>
                <a:path extrusionOk="0" h="49503" w="20201">
                  <a:moveTo>
                    <a:pt x="19979" y="0"/>
                  </a:moveTo>
                  <a:cubicBezTo>
                    <a:pt x="13319" y="6216"/>
                    <a:pt x="7992" y="13763"/>
                    <a:pt x="4440" y="22198"/>
                  </a:cubicBezTo>
                  <a:cubicBezTo>
                    <a:pt x="2664" y="26416"/>
                    <a:pt x="1332" y="30856"/>
                    <a:pt x="666" y="35517"/>
                  </a:cubicBezTo>
                  <a:cubicBezTo>
                    <a:pt x="0" y="40179"/>
                    <a:pt x="0" y="44840"/>
                    <a:pt x="888" y="49502"/>
                  </a:cubicBezTo>
                  <a:lnTo>
                    <a:pt x="1332" y="49280"/>
                  </a:lnTo>
                  <a:cubicBezTo>
                    <a:pt x="1776" y="44840"/>
                    <a:pt x="2442" y="40401"/>
                    <a:pt x="3330" y="35961"/>
                  </a:cubicBezTo>
                  <a:cubicBezTo>
                    <a:pt x="4218" y="31744"/>
                    <a:pt x="5328" y="27304"/>
                    <a:pt x="6660" y="23308"/>
                  </a:cubicBezTo>
                  <a:cubicBezTo>
                    <a:pt x="9545" y="14651"/>
                    <a:pt x="14207" y="6882"/>
                    <a:pt x="2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62"/>
            <p:cNvSpPr/>
            <p:nvPr/>
          </p:nvSpPr>
          <p:spPr>
            <a:xfrm>
              <a:off x="2233925" y="931800"/>
              <a:ext cx="382950" cy="1970100"/>
            </a:xfrm>
            <a:custGeom>
              <a:rect b="b" l="l" r="r" t="t"/>
              <a:pathLst>
                <a:path extrusionOk="0" h="78804" w="15318">
                  <a:moveTo>
                    <a:pt x="15095" y="1"/>
                  </a:moveTo>
                  <a:cubicBezTo>
                    <a:pt x="6660" y="11322"/>
                    <a:pt x="1776" y="24641"/>
                    <a:pt x="666" y="38625"/>
                  </a:cubicBezTo>
                  <a:cubicBezTo>
                    <a:pt x="0" y="45729"/>
                    <a:pt x="444" y="52610"/>
                    <a:pt x="1998" y="59492"/>
                  </a:cubicBezTo>
                  <a:cubicBezTo>
                    <a:pt x="3552" y="66373"/>
                    <a:pt x="6216" y="72810"/>
                    <a:pt x="10212" y="78804"/>
                  </a:cubicBezTo>
                  <a:lnTo>
                    <a:pt x="10434" y="78804"/>
                  </a:lnTo>
                  <a:cubicBezTo>
                    <a:pt x="7770" y="72366"/>
                    <a:pt x="5994" y="65707"/>
                    <a:pt x="4662" y="59048"/>
                  </a:cubicBezTo>
                  <a:cubicBezTo>
                    <a:pt x="3330" y="52388"/>
                    <a:pt x="2886" y="45729"/>
                    <a:pt x="2886" y="38847"/>
                  </a:cubicBezTo>
                  <a:cubicBezTo>
                    <a:pt x="3552" y="25084"/>
                    <a:pt x="7770" y="11766"/>
                    <a:pt x="15317" y="223"/>
                  </a:cubicBezTo>
                  <a:lnTo>
                    <a:pt x="150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62"/>
            <p:cNvSpPr/>
            <p:nvPr/>
          </p:nvSpPr>
          <p:spPr>
            <a:xfrm>
              <a:off x="1667875" y="1442350"/>
              <a:ext cx="366300" cy="2003400"/>
            </a:xfrm>
            <a:custGeom>
              <a:rect b="b" l="l" r="r" t="t"/>
              <a:pathLst>
                <a:path extrusionOk="0" h="80136" w="14652">
                  <a:moveTo>
                    <a:pt x="9324" y="1"/>
                  </a:moveTo>
                  <a:cubicBezTo>
                    <a:pt x="2886" y="12654"/>
                    <a:pt x="0" y="26639"/>
                    <a:pt x="666" y="40845"/>
                  </a:cubicBezTo>
                  <a:cubicBezTo>
                    <a:pt x="888" y="47949"/>
                    <a:pt x="2220" y="54830"/>
                    <a:pt x="4440" y="61712"/>
                  </a:cubicBezTo>
                  <a:cubicBezTo>
                    <a:pt x="6660" y="68371"/>
                    <a:pt x="9990" y="74586"/>
                    <a:pt x="14429" y="80136"/>
                  </a:cubicBezTo>
                  <a:lnTo>
                    <a:pt x="14651" y="80136"/>
                  </a:lnTo>
                  <a:cubicBezTo>
                    <a:pt x="11543" y="73921"/>
                    <a:pt x="8880" y="67483"/>
                    <a:pt x="7104" y="60824"/>
                  </a:cubicBezTo>
                  <a:cubicBezTo>
                    <a:pt x="5106" y="54164"/>
                    <a:pt x="3774" y="47505"/>
                    <a:pt x="3108" y="40623"/>
                  </a:cubicBezTo>
                  <a:cubicBezTo>
                    <a:pt x="1776" y="26861"/>
                    <a:pt x="3996" y="12876"/>
                    <a:pt x="95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62"/>
            <p:cNvSpPr/>
            <p:nvPr/>
          </p:nvSpPr>
          <p:spPr>
            <a:xfrm>
              <a:off x="1401500" y="2940725"/>
              <a:ext cx="316350" cy="1137675"/>
            </a:xfrm>
            <a:custGeom>
              <a:rect b="b" l="l" r="r" t="t"/>
              <a:pathLst>
                <a:path extrusionOk="0" h="45507" w="12654">
                  <a:moveTo>
                    <a:pt x="1776" y="1"/>
                  </a:moveTo>
                  <a:cubicBezTo>
                    <a:pt x="0" y="7992"/>
                    <a:pt x="0" y="16205"/>
                    <a:pt x="1776" y="24197"/>
                  </a:cubicBezTo>
                  <a:cubicBezTo>
                    <a:pt x="2442" y="28192"/>
                    <a:pt x="3774" y="31966"/>
                    <a:pt x="5550" y="35740"/>
                  </a:cubicBezTo>
                  <a:cubicBezTo>
                    <a:pt x="7326" y="39291"/>
                    <a:pt x="9545" y="42621"/>
                    <a:pt x="12431" y="45507"/>
                  </a:cubicBezTo>
                  <a:lnTo>
                    <a:pt x="12653" y="45285"/>
                  </a:lnTo>
                  <a:cubicBezTo>
                    <a:pt x="11099" y="41733"/>
                    <a:pt x="9323" y="38181"/>
                    <a:pt x="7770" y="34630"/>
                  </a:cubicBezTo>
                  <a:cubicBezTo>
                    <a:pt x="6216" y="30856"/>
                    <a:pt x="4884" y="27304"/>
                    <a:pt x="3774" y="23531"/>
                  </a:cubicBezTo>
                  <a:cubicBezTo>
                    <a:pt x="1776" y="15983"/>
                    <a:pt x="1110" y="7992"/>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2"/>
            <p:cNvSpPr/>
            <p:nvPr/>
          </p:nvSpPr>
          <p:spPr>
            <a:xfrm>
              <a:off x="4226200" y="693175"/>
              <a:ext cx="765850" cy="754750"/>
            </a:xfrm>
            <a:custGeom>
              <a:rect b="b" l="l" r="r" t="t"/>
              <a:pathLst>
                <a:path extrusionOk="0" h="30190" w="30634">
                  <a:moveTo>
                    <a:pt x="30634" y="0"/>
                  </a:moveTo>
                  <a:cubicBezTo>
                    <a:pt x="23531" y="1998"/>
                    <a:pt x="16871" y="5772"/>
                    <a:pt x="11322" y="10878"/>
                  </a:cubicBezTo>
                  <a:cubicBezTo>
                    <a:pt x="8436" y="13319"/>
                    <a:pt x="5772" y="16205"/>
                    <a:pt x="3774" y="19313"/>
                  </a:cubicBezTo>
                  <a:cubicBezTo>
                    <a:pt x="1998" y="22642"/>
                    <a:pt x="667" y="26194"/>
                    <a:pt x="1" y="29968"/>
                  </a:cubicBezTo>
                  <a:lnTo>
                    <a:pt x="223" y="30190"/>
                  </a:lnTo>
                  <a:cubicBezTo>
                    <a:pt x="2220" y="26860"/>
                    <a:pt x="4218" y="23752"/>
                    <a:pt x="6216" y="20867"/>
                  </a:cubicBezTo>
                  <a:cubicBezTo>
                    <a:pt x="8214" y="17981"/>
                    <a:pt x="10434" y="15095"/>
                    <a:pt x="12875" y="12431"/>
                  </a:cubicBezTo>
                  <a:cubicBezTo>
                    <a:pt x="17759" y="7104"/>
                    <a:pt x="23975" y="2886"/>
                    <a:pt x="30634" y="222"/>
                  </a:cubicBezTo>
                  <a:lnTo>
                    <a:pt x="3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2"/>
            <p:cNvSpPr/>
            <p:nvPr/>
          </p:nvSpPr>
          <p:spPr>
            <a:xfrm>
              <a:off x="5053075" y="254750"/>
              <a:ext cx="1343025" cy="810275"/>
            </a:xfrm>
            <a:custGeom>
              <a:rect b="b" l="l" r="r" t="t"/>
              <a:pathLst>
                <a:path extrusionOk="0" h="32411" w="53721">
                  <a:moveTo>
                    <a:pt x="53720" y="1"/>
                  </a:moveTo>
                  <a:cubicBezTo>
                    <a:pt x="49946" y="3775"/>
                    <a:pt x="45729" y="6882"/>
                    <a:pt x="40845" y="9102"/>
                  </a:cubicBezTo>
                  <a:cubicBezTo>
                    <a:pt x="36184" y="11544"/>
                    <a:pt x="31522" y="13542"/>
                    <a:pt x="26638" y="15318"/>
                  </a:cubicBezTo>
                  <a:cubicBezTo>
                    <a:pt x="21533" y="17093"/>
                    <a:pt x="16649" y="19313"/>
                    <a:pt x="11988" y="21755"/>
                  </a:cubicBezTo>
                  <a:cubicBezTo>
                    <a:pt x="7326" y="24197"/>
                    <a:pt x="3108" y="27749"/>
                    <a:pt x="1" y="32188"/>
                  </a:cubicBezTo>
                  <a:lnTo>
                    <a:pt x="223" y="32410"/>
                  </a:lnTo>
                  <a:cubicBezTo>
                    <a:pt x="4218" y="29302"/>
                    <a:pt x="8658" y="26417"/>
                    <a:pt x="13320" y="24197"/>
                  </a:cubicBezTo>
                  <a:cubicBezTo>
                    <a:pt x="17981" y="21977"/>
                    <a:pt x="22643" y="19757"/>
                    <a:pt x="27526" y="17537"/>
                  </a:cubicBezTo>
                  <a:cubicBezTo>
                    <a:pt x="32410" y="15540"/>
                    <a:pt x="37072" y="13098"/>
                    <a:pt x="41733" y="10434"/>
                  </a:cubicBezTo>
                  <a:cubicBezTo>
                    <a:pt x="46173" y="7770"/>
                    <a:pt x="50168" y="4219"/>
                    <a:pt x="53720" y="223"/>
                  </a:cubicBezTo>
                  <a:lnTo>
                    <a:pt x="537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2"/>
            <p:cNvSpPr/>
            <p:nvPr/>
          </p:nvSpPr>
          <p:spPr>
            <a:xfrm>
              <a:off x="2994200" y="2423225"/>
              <a:ext cx="2552825" cy="446575"/>
            </a:xfrm>
            <a:custGeom>
              <a:rect b="b" l="l" r="r" t="t"/>
              <a:pathLst>
                <a:path extrusionOk="0" h="17863" w="102113">
                  <a:moveTo>
                    <a:pt x="13236" y="1"/>
                  </a:moveTo>
                  <a:cubicBezTo>
                    <a:pt x="8769" y="1"/>
                    <a:pt x="4329" y="611"/>
                    <a:pt x="1" y="1832"/>
                  </a:cubicBezTo>
                  <a:lnTo>
                    <a:pt x="1" y="2054"/>
                  </a:lnTo>
                  <a:cubicBezTo>
                    <a:pt x="2381" y="1810"/>
                    <a:pt x="4778" y="1684"/>
                    <a:pt x="7177" y="1684"/>
                  </a:cubicBezTo>
                  <a:cubicBezTo>
                    <a:pt x="13507" y="1684"/>
                    <a:pt x="19856" y="2565"/>
                    <a:pt x="25973" y="4496"/>
                  </a:cubicBezTo>
                  <a:cubicBezTo>
                    <a:pt x="34186" y="6716"/>
                    <a:pt x="42621" y="9824"/>
                    <a:pt x="50834" y="12487"/>
                  </a:cubicBezTo>
                  <a:cubicBezTo>
                    <a:pt x="59270" y="15595"/>
                    <a:pt x="68149" y="17371"/>
                    <a:pt x="77028" y="17815"/>
                  </a:cubicBezTo>
                  <a:cubicBezTo>
                    <a:pt x="77666" y="17847"/>
                    <a:pt x="78303" y="17863"/>
                    <a:pt x="78940" y="17863"/>
                  </a:cubicBezTo>
                  <a:cubicBezTo>
                    <a:pt x="87174" y="17863"/>
                    <a:pt x="95313" y="15213"/>
                    <a:pt x="102112" y="10268"/>
                  </a:cubicBezTo>
                  <a:lnTo>
                    <a:pt x="101890" y="10046"/>
                  </a:lnTo>
                  <a:cubicBezTo>
                    <a:pt x="95559" y="14266"/>
                    <a:pt x="88068" y="16663"/>
                    <a:pt x="80420" y="16663"/>
                  </a:cubicBezTo>
                  <a:cubicBezTo>
                    <a:pt x="79218" y="16663"/>
                    <a:pt x="78012" y="16604"/>
                    <a:pt x="76806" y="16483"/>
                  </a:cubicBezTo>
                  <a:cubicBezTo>
                    <a:pt x="68149" y="15817"/>
                    <a:pt x="59714" y="13819"/>
                    <a:pt x="51500" y="10490"/>
                  </a:cubicBezTo>
                  <a:cubicBezTo>
                    <a:pt x="43287" y="7160"/>
                    <a:pt x="35074" y="4274"/>
                    <a:pt x="26639" y="1832"/>
                  </a:cubicBezTo>
                  <a:cubicBezTo>
                    <a:pt x="22199" y="611"/>
                    <a:pt x="17704" y="1"/>
                    <a:pt x="13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2"/>
            <p:cNvSpPr/>
            <p:nvPr/>
          </p:nvSpPr>
          <p:spPr>
            <a:xfrm>
              <a:off x="4242850" y="1420150"/>
              <a:ext cx="1581650" cy="181750"/>
            </a:xfrm>
            <a:custGeom>
              <a:rect b="b" l="l" r="r" t="t"/>
              <a:pathLst>
                <a:path extrusionOk="0" h="7270" w="63266">
                  <a:moveTo>
                    <a:pt x="63043" y="1"/>
                  </a:moveTo>
                  <a:cubicBezTo>
                    <a:pt x="58825" y="3331"/>
                    <a:pt x="53720" y="5328"/>
                    <a:pt x="48392" y="5550"/>
                  </a:cubicBezTo>
                  <a:cubicBezTo>
                    <a:pt x="47504" y="5587"/>
                    <a:pt x="46610" y="5606"/>
                    <a:pt x="45713" y="5606"/>
                  </a:cubicBezTo>
                  <a:cubicBezTo>
                    <a:pt x="41227" y="5606"/>
                    <a:pt x="36664" y="5143"/>
                    <a:pt x="32410" y="4219"/>
                  </a:cubicBezTo>
                  <a:cubicBezTo>
                    <a:pt x="27082" y="3109"/>
                    <a:pt x="21755" y="1999"/>
                    <a:pt x="16205" y="1555"/>
                  </a:cubicBezTo>
                  <a:cubicBezTo>
                    <a:pt x="14977" y="1407"/>
                    <a:pt x="13749" y="1336"/>
                    <a:pt x="12526" y="1336"/>
                  </a:cubicBezTo>
                  <a:cubicBezTo>
                    <a:pt x="8221" y="1336"/>
                    <a:pt x="3976" y="2219"/>
                    <a:pt x="1" y="3775"/>
                  </a:cubicBezTo>
                  <a:lnTo>
                    <a:pt x="1" y="3997"/>
                  </a:lnTo>
                  <a:cubicBezTo>
                    <a:pt x="2473" y="3688"/>
                    <a:pt x="4946" y="3522"/>
                    <a:pt x="7418" y="3522"/>
                  </a:cubicBezTo>
                  <a:cubicBezTo>
                    <a:pt x="10273" y="3522"/>
                    <a:pt x="13128" y="3743"/>
                    <a:pt x="15983" y="4219"/>
                  </a:cubicBezTo>
                  <a:lnTo>
                    <a:pt x="31966" y="6438"/>
                  </a:lnTo>
                  <a:cubicBezTo>
                    <a:pt x="35326" y="6976"/>
                    <a:pt x="38687" y="7270"/>
                    <a:pt x="41998" y="7270"/>
                  </a:cubicBezTo>
                  <a:cubicBezTo>
                    <a:pt x="44155" y="7270"/>
                    <a:pt x="46291" y="7145"/>
                    <a:pt x="48392" y="6882"/>
                  </a:cubicBezTo>
                  <a:cubicBezTo>
                    <a:pt x="53942" y="6216"/>
                    <a:pt x="59047" y="3997"/>
                    <a:pt x="63265" y="223"/>
                  </a:cubicBezTo>
                  <a:lnTo>
                    <a:pt x="630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2"/>
            <p:cNvSpPr/>
            <p:nvPr/>
          </p:nvSpPr>
          <p:spPr>
            <a:xfrm>
              <a:off x="3510325" y="1923700"/>
              <a:ext cx="2186525" cy="290900"/>
            </a:xfrm>
            <a:custGeom>
              <a:rect b="b" l="l" r="r" t="t"/>
              <a:pathLst>
                <a:path extrusionOk="0" h="11636" w="87461">
                  <a:moveTo>
                    <a:pt x="16545" y="0"/>
                  </a:moveTo>
                  <a:cubicBezTo>
                    <a:pt x="10781" y="0"/>
                    <a:pt x="5143" y="1457"/>
                    <a:pt x="0" y="4277"/>
                  </a:cubicBezTo>
                  <a:lnTo>
                    <a:pt x="0" y="4499"/>
                  </a:lnTo>
                  <a:cubicBezTo>
                    <a:pt x="4471" y="3102"/>
                    <a:pt x="9206" y="2320"/>
                    <a:pt x="13927" y="2320"/>
                  </a:cubicBezTo>
                  <a:cubicBezTo>
                    <a:pt x="16708" y="2320"/>
                    <a:pt x="19483" y="2591"/>
                    <a:pt x="22198" y="3167"/>
                  </a:cubicBezTo>
                  <a:cubicBezTo>
                    <a:pt x="29524" y="4499"/>
                    <a:pt x="36849" y="6719"/>
                    <a:pt x="44174" y="8494"/>
                  </a:cubicBezTo>
                  <a:cubicBezTo>
                    <a:pt x="50781" y="10697"/>
                    <a:pt x="57749" y="11635"/>
                    <a:pt x="64753" y="11635"/>
                  </a:cubicBezTo>
                  <a:cubicBezTo>
                    <a:pt x="65514" y="11635"/>
                    <a:pt x="66276" y="11624"/>
                    <a:pt x="67038" y="11602"/>
                  </a:cubicBezTo>
                  <a:cubicBezTo>
                    <a:pt x="74808" y="11158"/>
                    <a:pt x="82133" y="7829"/>
                    <a:pt x="87461" y="2057"/>
                  </a:cubicBezTo>
                  <a:lnTo>
                    <a:pt x="87239" y="1835"/>
                  </a:lnTo>
                  <a:cubicBezTo>
                    <a:pt x="81689" y="7163"/>
                    <a:pt x="74586" y="10048"/>
                    <a:pt x="66816" y="10048"/>
                  </a:cubicBezTo>
                  <a:cubicBezTo>
                    <a:pt x="59269" y="10048"/>
                    <a:pt x="51722" y="8938"/>
                    <a:pt x="44618" y="6497"/>
                  </a:cubicBezTo>
                  <a:cubicBezTo>
                    <a:pt x="37515" y="3833"/>
                    <a:pt x="29967" y="1835"/>
                    <a:pt x="22420" y="503"/>
                  </a:cubicBezTo>
                  <a:cubicBezTo>
                    <a:pt x="20457" y="167"/>
                    <a:pt x="18494" y="0"/>
                    <a:pt x="16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62"/>
            <p:cNvSpPr/>
            <p:nvPr/>
          </p:nvSpPr>
          <p:spPr>
            <a:xfrm>
              <a:off x="2555800" y="2909850"/>
              <a:ext cx="2902425" cy="531550"/>
            </a:xfrm>
            <a:custGeom>
              <a:rect b="b" l="l" r="r" t="t"/>
              <a:pathLst>
                <a:path extrusionOk="0" h="21262" w="116097">
                  <a:moveTo>
                    <a:pt x="13743" y="1"/>
                  </a:moveTo>
                  <a:cubicBezTo>
                    <a:pt x="9093" y="1"/>
                    <a:pt x="4477" y="561"/>
                    <a:pt x="0" y="1680"/>
                  </a:cubicBezTo>
                  <a:lnTo>
                    <a:pt x="0" y="2124"/>
                  </a:lnTo>
                  <a:cubicBezTo>
                    <a:pt x="2673" y="1820"/>
                    <a:pt x="5362" y="1666"/>
                    <a:pt x="8054" y="1666"/>
                  </a:cubicBezTo>
                  <a:cubicBezTo>
                    <a:pt x="15201" y="1666"/>
                    <a:pt x="22368" y="2752"/>
                    <a:pt x="29302" y="5009"/>
                  </a:cubicBezTo>
                  <a:cubicBezTo>
                    <a:pt x="38847" y="7673"/>
                    <a:pt x="48170" y="11225"/>
                    <a:pt x="57715" y="14555"/>
                  </a:cubicBezTo>
                  <a:cubicBezTo>
                    <a:pt x="67261" y="18106"/>
                    <a:pt x="77250" y="20326"/>
                    <a:pt x="87461" y="21214"/>
                  </a:cubicBezTo>
                  <a:cubicBezTo>
                    <a:pt x="88174" y="21246"/>
                    <a:pt x="88889" y="21262"/>
                    <a:pt x="89604" y="21262"/>
                  </a:cubicBezTo>
                  <a:cubicBezTo>
                    <a:pt x="98900" y="21262"/>
                    <a:pt x="108264" y="18582"/>
                    <a:pt x="116096" y="13223"/>
                  </a:cubicBezTo>
                  <a:lnTo>
                    <a:pt x="115874" y="13001"/>
                  </a:lnTo>
                  <a:cubicBezTo>
                    <a:pt x="108777" y="17483"/>
                    <a:pt x="100580" y="19923"/>
                    <a:pt x="92208" y="19923"/>
                  </a:cubicBezTo>
                  <a:cubicBezTo>
                    <a:pt x="90630" y="19923"/>
                    <a:pt x="89045" y="19836"/>
                    <a:pt x="87461" y="19660"/>
                  </a:cubicBezTo>
                  <a:cubicBezTo>
                    <a:pt x="77472" y="18772"/>
                    <a:pt x="67705" y="16330"/>
                    <a:pt x="58603" y="12557"/>
                  </a:cubicBezTo>
                  <a:cubicBezTo>
                    <a:pt x="49280" y="8561"/>
                    <a:pt x="39735" y="5009"/>
                    <a:pt x="30190" y="2346"/>
                  </a:cubicBezTo>
                  <a:cubicBezTo>
                    <a:pt x="24779" y="783"/>
                    <a:pt x="19238" y="1"/>
                    <a:pt x="137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62"/>
            <p:cNvSpPr/>
            <p:nvPr/>
          </p:nvSpPr>
          <p:spPr>
            <a:xfrm>
              <a:off x="2122925" y="3511650"/>
              <a:ext cx="3141050" cy="522650"/>
            </a:xfrm>
            <a:custGeom>
              <a:rect b="b" l="l" r="r" t="t"/>
              <a:pathLst>
                <a:path extrusionOk="0" h="20906" w="125642">
                  <a:moveTo>
                    <a:pt x="14606" y="0"/>
                  </a:moveTo>
                  <a:cubicBezTo>
                    <a:pt x="9520" y="0"/>
                    <a:pt x="4480" y="1136"/>
                    <a:pt x="1" y="3579"/>
                  </a:cubicBezTo>
                  <a:lnTo>
                    <a:pt x="1" y="3801"/>
                  </a:lnTo>
                  <a:cubicBezTo>
                    <a:pt x="3830" y="2303"/>
                    <a:pt x="7784" y="1554"/>
                    <a:pt x="11769" y="1554"/>
                  </a:cubicBezTo>
                  <a:cubicBezTo>
                    <a:pt x="13098" y="1554"/>
                    <a:pt x="14430" y="1637"/>
                    <a:pt x="15761" y="1804"/>
                  </a:cubicBezTo>
                  <a:cubicBezTo>
                    <a:pt x="21089" y="2470"/>
                    <a:pt x="26195" y="3579"/>
                    <a:pt x="31300" y="5355"/>
                  </a:cubicBezTo>
                  <a:cubicBezTo>
                    <a:pt x="41511" y="8685"/>
                    <a:pt x="51722" y="12459"/>
                    <a:pt x="62155" y="15566"/>
                  </a:cubicBezTo>
                  <a:cubicBezTo>
                    <a:pt x="72589" y="18896"/>
                    <a:pt x="83466" y="20672"/>
                    <a:pt x="94343" y="20894"/>
                  </a:cubicBezTo>
                  <a:cubicBezTo>
                    <a:pt x="94740" y="20902"/>
                    <a:pt x="95136" y="20906"/>
                    <a:pt x="95532" y="20906"/>
                  </a:cubicBezTo>
                  <a:cubicBezTo>
                    <a:pt x="106218" y="20906"/>
                    <a:pt x="116652" y="18024"/>
                    <a:pt x="125642" y="12459"/>
                  </a:cubicBezTo>
                  <a:lnTo>
                    <a:pt x="125642" y="12237"/>
                  </a:lnTo>
                  <a:cubicBezTo>
                    <a:pt x="117061" y="17026"/>
                    <a:pt x="107583" y="19663"/>
                    <a:pt x="97853" y="19663"/>
                  </a:cubicBezTo>
                  <a:cubicBezTo>
                    <a:pt x="96760" y="19663"/>
                    <a:pt x="95663" y="19629"/>
                    <a:pt x="94565" y="19562"/>
                  </a:cubicBezTo>
                  <a:cubicBezTo>
                    <a:pt x="83910" y="19118"/>
                    <a:pt x="73255" y="17120"/>
                    <a:pt x="63043" y="13569"/>
                  </a:cubicBezTo>
                  <a:cubicBezTo>
                    <a:pt x="52832" y="10017"/>
                    <a:pt x="42843" y="5799"/>
                    <a:pt x="32188" y="2914"/>
                  </a:cubicBezTo>
                  <a:cubicBezTo>
                    <a:pt x="26860" y="1138"/>
                    <a:pt x="21533" y="250"/>
                    <a:pt x="15983" y="28"/>
                  </a:cubicBezTo>
                  <a:cubicBezTo>
                    <a:pt x="15524" y="9"/>
                    <a:pt x="15065" y="0"/>
                    <a:pt x="146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2"/>
            <p:cNvSpPr/>
            <p:nvPr/>
          </p:nvSpPr>
          <p:spPr>
            <a:xfrm>
              <a:off x="1801050" y="4061325"/>
              <a:ext cx="3041175" cy="657175"/>
            </a:xfrm>
            <a:custGeom>
              <a:rect b="b" l="l" r="r" t="t"/>
              <a:pathLst>
                <a:path extrusionOk="0" h="26287" w="121647">
                  <a:moveTo>
                    <a:pt x="14479" y="0"/>
                  </a:moveTo>
                  <a:cubicBezTo>
                    <a:pt x="9212" y="0"/>
                    <a:pt x="4006" y="1972"/>
                    <a:pt x="1" y="5344"/>
                  </a:cubicBezTo>
                  <a:lnTo>
                    <a:pt x="1" y="5566"/>
                  </a:lnTo>
                  <a:cubicBezTo>
                    <a:pt x="3871" y="3171"/>
                    <a:pt x="8199" y="1846"/>
                    <a:pt x="12606" y="1846"/>
                  </a:cubicBezTo>
                  <a:cubicBezTo>
                    <a:pt x="13508" y="1846"/>
                    <a:pt x="14413" y="1902"/>
                    <a:pt x="15318" y="2015"/>
                  </a:cubicBezTo>
                  <a:cubicBezTo>
                    <a:pt x="20645" y="2237"/>
                    <a:pt x="25751" y="3791"/>
                    <a:pt x="30412" y="6010"/>
                  </a:cubicBezTo>
                  <a:cubicBezTo>
                    <a:pt x="39957" y="10450"/>
                    <a:pt x="48837" y="17331"/>
                    <a:pt x="59048" y="21327"/>
                  </a:cubicBezTo>
                  <a:cubicBezTo>
                    <a:pt x="67184" y="24651"/>
                    <a:pt x="75768" y="26286"/>
                    <a:pt x="84311" y="26286"/>
                  </a:cubicBezTo>
                  <a:cubicBezTo>
                    <a:pt x="97445" y="26286"/>
                    <a:pt x="110483" y="22422"/>
                    <a:pt x="121646" y="14890"/>
                  </a:cubicBezTo>
                  <a:lnTo>
                    <a:pt x="121646" y="14668"/>
                  </a:lnTo>
                  <a:cubicBezTo>
                    <a:pt x="110842" y="21356"/>
                    <a:pt x="98546" y="24766"/>
                    <a:pt x="86228" y="24766"/>
                  </a:cubicBezTo>
                  <a:cubicBezTo>
                    <a:pt x="77289" y="24766"/>
                    <a:pt x="68337" y="22970"/>
                    <a:pt x="59936" y="19329"/>
                  </a:cubicBezTo>
                  <a:cubicBezTo>
                    <a:pt x="50169" y="15112"/>
                    <a:pt x="41733" y="7786"/>
                    <a:pt x="31522" y="3569"/>
                  </a:cubicBezTo>
                  <a:cubicBezTo>
                    <a:pt x="26417" y="1349"/>
                    <a:pt x="20867" y="17"/>
                    <a:pt x="15318" y="17"/>
                  </a:cubicBezTo>
                  <a:cubicBezTo>
                    <a:pt x="15038" y="6"/>
                    <a:pt x="14758" y="0"/>
                    <a:pt x="1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2"/>
            <p:cNvSpPr/>
            <p:nvPr/>
          </p:nvSpPr>
          <p:spPr>
            <a:xfrm>
              <a:off x="1551325" y="4638200"/>
              <a:ext cx="2591650" cy="604800"/>
            </a:xfrm>
            <a:custGeom>
              <a:rect b="b" l="l" r="r" t="t"/>
              <a:pathLst>
                <a:path extrusionOk="0" h="24192" w="103666">
                  <a:moveTo>
                    <a:pt x="13430" y="0"/>
                  </a:moveTo>
                  <a:cubicBezTo>
                    <a:pt x="13024" y="0"/>
                    <a:pt x="12617" y="9"/>
                    <a:pt x="12210" y="28"/>
                  </a:cubicBezTo>
                  <a:cubicBezTo>
                    <a:pt x="9768" y="250"/>
                    <a:pt x="7326" y="916"/>
                    <a:pt x="5106" y="1804"/>
                  </a:cubicBezTo>
                  <a:cubicBezTo>
                    <a:pt x="2887" y="2914"/>
                    <a:pt x="1111" y="4689"/>
                    <a:pt x="1" y="6687"/>
                  </a:cubicBezTo>
                  <a:lnTo>
                    <a:pt x="1" y="6687"/>
                  </a:lnTo>
                  <a:cubicBezTo>
                    <a:pt x="2935" y="3544"/>
                    <a:pt x="7056" y="1785"/>
                    <a:pt x="11430" y="1785"/>
                  </a:cubicBezTo>
                  <a:cubicBezTo>
                    <a:pt x="11689" y="1785"/>
                    <a:pt x="11949" y="1791"/>
                    <a:pt x="12210" y="1804"/>
                  </a:cubicBezTo>
                  <a:cubicBezTo>
                    <a:pt x="16649" y="1804"/>
                    <a:pt x="21089" y="3136"/>
                    <a:pt x="24863" y="5577"/>
                  </a:cubicBezTo>
                  <a:cubicBezTo>
                    <a:pt x="28858" y="7575"/>
                    <a:pt x="32410" y="10461"/>
                    <a:pt x="36406" y="13125"/>
                  </a:cubicBezTo>
                  <a:cubicBezTo>
                    <a:pt x="46827" y="20400"/>
                    <a:pt x="59338" y="24192"/>
                    <a:pt x="71933" y="24192"/>
                  </a:cubicBezTo>
                  <a:cubicBezTo>
                    <a:pt x="73558" y="24192"/>
                    <a:pt x="75183" y="24129"/>
                    <a:pt x="76806" y="24002"/>
                  </a:cubicBezTo>
                  <a:cubicBezTo>
                    <a:pt x="86351" y="23336"/>
                    <a:pt x="95453" y="20450"/>
                    <a:pt x="103666" y="15789"/>
                  </a:cubicBezTo>
                  <a:lnTo>
                    <a:pt x="103666" y="15567"/>
                  </a:lnTo>
                  <a:cubicBezTo>
                    <a:pt x="94419" y="20375"/>
                    <a:pt x="84215" y="22855"/>
                    <a:pt x="74002" y="22855"/>
                  </a:cubicBezTo>
                  <a:cubicBezTo>
                    <a:pt x="65826" y="22855"/>
                    <a:pt x="57645" y="21265"/>
                    <a:pt x="49946" y="18008"/>
                  </a:cubicBezTo>
                  <a:cubicBezTo>
                    <a:pt x="45729" y="16011"/>
                    <a:pt x="41733" y="13791"/>
                    <a:pt x="38181" y="11127"/>
                  </a:cubicBezTo>
                  <a:cubicBezTo>
                    <a:pt x="34408" y="8241"/>
                    <a:pt x="30412" y="5577"/>
                    <a:pt x="26195" y="3358"/>
                  </a:cubicBezTo>
                  <a:cubicBezTo>
                    <a:pt x="22328" y="1119"/>
                    <a:pt x="17903" y="0"/>
                    <a:pt x="13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
    <p:spTree>
      <p:nvGrpSpPr>
        <p:cNvPr id="992" name="Shape 992"/>
        <p:cNvGrpSpPr/>
        <p:nvPr/>
      </p:nvGrpSpPr>
      <p:grpSpPr>
        <a:xfrm>
          <a:off x="0" y="0"/>
          <a:ext cx="0" cy="0"/>
          <a:chOff x="0" y="0"/>
          <a:chExt cx="0" cy="0"/>
        </a:xfrm>
      </p:grpSpPr>
      <p:sp>
        <p:nvSpPr>
          <p:cNvPr id="993" name="Google Shape;993;p63"/>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4" name="Google Shape;994;p63"/>
          <p:cNvGrpSpPr/>
          <p:nvPr/>
        </p:nvGrpSpPr>
        <p:grpSpPr>
          <a:xfrm flipH="1" rot="-5701928">
            <a:off x="7774081" y="-816358"/>
            <a:ext cx="878626" cy="1822072"/>
            <a:chOff x="2479375" y="241250"/>
            <a:chExt cx="2454400" cy="5089875"/>
          </a:xfrm>
        </p:grpSpPr>
        <p:sp>
          <p:nvSpPr>
            <p:cNvPr id="995" name="Google Shape;995;p63"/>
            <p:cNvSpPr/>
            <p:nvPr/>
          </p:nvSpPr>
          <p:spPr>
            <a:xfrm>
              <a:off x="2479375" y="1065000"/>
              <a:ext cx="1943850" cy="4266125"/>
            </a:xfrm>
            <a:custGeom>
              <a:rect b="b" l="l" r="r" t="t"/>
              <a:pathLst>
                <a:path extrusionOk="0" h="170645" w="77754">
                  <a:moveTo>
                    <a:pt x="75783" y="0"/>
                  </a:moveTo>
                  <a:cubicBezTo>
                    <a:pt x="74757" y="0"/>
                    <a:pt x="73647" y="666"/>
                    <a:pt x="73536" y="1998"/>
                  </a:cubicBezTo>
                  <a:cubicBezTo>
                    <a:pt x="65988" y="61933"/>
                    <a:pt x="55777" y="129859"/>
                    <a:pt x="1836" y="166708"/>
                  </a:cubicBezTo>
                  <a:cubicBezTo>
                    <a:pt x="0" y="167993"/>
                    <a:pt x="1201" y="170644"/>
                    <a:pt x="2927" y="170644"/>
                  </a:cubicBezTo>
                  <a:cubicBezTo>
                    <a:pt x="3288" y="170644"/>
                    <a:pt x="3672" y="170528"/>
                    <a:pt x="4056" y="170260"/>
                  </a:cubicBezTo>
                  <a:lnTo>
                    <a:pt x="4056" y="170038"/>
                  </a:lnTo>
                  <a:cubicBezTo>
                    <a:pt x="59329" y="132523"/>
                    <a:pt x="69984" y="63709"/>
                    <a:pt x="77531" y="1998"/>
                  </a:cubicBezTo>
                  <a:cubicBezTo>
                    <a:pt x="77753" y="666"/>
                    <a:pt x="76810" y="0"/>
                    <a:pt x="757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63"/>
            <p:cNvSpPr/>
            <p:nvPr/>
          </p:nvSpPr>
          <p:spPr>
            <a:xfrm>
              <a:off x="4179025" y="241250"/>
              <a:ext cx="443975" cy="1395375"/>
            </a:xfrm>
            <a:custGeom>
              <a:rect b="b" l="l" r="r" t="t"/>
              <a:pathLst>
                <a:path extrusionOk="0" h="55815" w="17759">
                  <a:moveTo>
                    <a:pt x="10381" y="1"/>
                  </a:moveTo>
                  <a:cubicBezTo>
                    <a:pt x="8131" y="1"/>
                    <a:pt x="6021" y="1087"/>
                    <a:pt x="4884" y="2983"/>
                  </a:cubicBezTo>
                  <a:cubicBezTo>
                    <a:pt x="3330" y="5203"/>
                    <a:pt x="2664" y="7644"/>
                    <a:pt x="2442" y="10308"/>
                  </a:cubicBezTo>
                  <a:cubicBezTo>
                    <a:pt x="0" y="25403"/>
                    <a:pt x="888" y="40941"/>
                    <a:pt x="4884" y="55814"/>
                  </a:cubicBezTo>
                  <a:lnTo>
                    <a:pt x="13985" y="25403"/>
                  </a:lnTo>
                  <a:cubicBezTo>
                    <a:pt x="15761" y="19187"/>
                    <a:pt x="17759" y="12972"/>
                    <a:pt x="16427" y="6756"/>
                  </a:cubicBezTo>
                  <a:cubicBezTo>
                    <a:pt x="16205" y="3871"/>
                    <a:pt x="14207" y="1207"/>
                    <a:pt x="11543" y="97"/>
                  </a:cubicBezTo>
                  <a:cubicBezTo>
                    <a:pt x="11155" y="32"/>
                    <a:pt x="10766" y="1"/>
                    <a:pt x="103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3"/>
            <p:cNvSpPr/>
            <p:nvPr/>
          </p:nvSpPr>
          <p:spPr>
            <a:xfrm>
              <a:off x="3679550" y="1462325"/>
              <a:ext cx="399600" cy="1189850"/>
            </a:xfrm>
            <a:custGeom>
              <a:rect b="b" l="l" r="r" t="t"/>
              <a:pathLst>
                <a:path extrusionOk="0" h="47594" w="15984">
                  <a:moveTo>
                    <a:pt x="3784" y="1"/>
                  </a:moveTo>
                  <a:cubicBezTo>
                    <a:pt x="3091" y="1"/>
                    <a:pt x="2398" y="179"/>
                    <a:pt x="1777" y="534"/>
                  </a:cubicBezTo>
                  <a:cubicBezTo>
                    <a:pt x="445" y="2088"/>
                    <a:pt x="1" y="3863"/>
                    <a:pt x="445" y="5639"/>
                  </a:cubicBezTo>
                  <a:cubicBezTo>
                    <a:pt x="1777" y="20734"/>
                    <a:pt x="7104" y="35163"/>
                    <a:pt x="15984" y="47594"/>
                  </a:cubicBezTo>
                  <a:cubicBezTo>
                    <a:pt x="15318" y="33609"/>
                    <a:pt x="13098" y="19624"/>
                    <a:pt x="9102" y="6083"/>
                  </a:cubicBezTo>
                  <a:cubicBezTo>
                    <a:pt x="8658" y="4307"/>
                    <a:pt x="7992" y="2754"/>
                    <a:pt x="6660" y="1200"/>
                  </a:cubicBezTo>
                  <a:cubicBezTo>
                    <a:pt x="5861" y="401"/>
                    <a:pt x="4822" y="1"/>
                    <a:pt x="37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63"/>
            <p:cNvSpPr/>
            <p:nvPr/>
          </p:nvSpPr>
          <p:spPr>
            <a:xfrm>
              <a:off x="4123525" y="1803575"/>
              <a:ext cx="810250" cy="1118775"/>
            </a:xfrm>
            <a:custGeom>
              <a:rect b="b" l="l" r="r" t="t"/>
              <a:pathLst>
                <a:path extrusionOk="0" h="44751" w="32410">
                  <a:moveTo>
                    <a:pt x="26344" y="0"/>
                  </a:moveTo>
                  <a:cubicBezTo>
                    <a:pt x="26080" y="0"/>
                    <a:pt x="25807" y="63"/>
                    <a:pt x="25528" y="203"/>
                  </a:cubicBezTo>
                  <a:cubicBezTo>
                    <a:pt x="24640" y="425"/>
                    <a:pt x="24418" y="1534"/>
                    <a:pt x="24196" y="2644"/>
                  </a:cubicBezTo>
                  <a:cubicBezTo>
                    <a:pt x="22642" y="10414"/>
                    <a:pt x="20201" y="17739"/>
                    <a:pt x="16871" y="25064"/>
                  </a:cubicBezTo>
                  <a:cubicBezTo>
                    <a:pt x="13319" y="31946"/>
                    <a:pt x="7548" y="35276"/>
                    <a:pt x="222" y="37939"/>
                  </a:cubicBezTo>
                  <a:lnTo>
                    <a:pt x="0" y="37939"/>
                  </a:lnTo>
                  <a:cubicBezTo>
                    <a:pt x="2573" y="42480"/>
                    <a:pt x="7623" y="44750"/>
                    <a:pt x="12757" y="44750"/>
                  </a:cubicBezTo>
                  <a:cubicBezTo>
                    <a:pt x="15153" y="44750"/>
                    <a:pt x="17567" y="44256"/>
                    <a:pt x="19757" y="43267"/>
                  </a:cubicBezTo>
                  <a:cubicBezTo>
                    <a:pt x="26416" y="39493"/>
                    <a:pt x="30856" y="33056"/>
                    <a:pt x="31744" y="25508"/>
                  </a:cubicBezTo>
                  <a:cubicBezTo>
                    <a:pt x="32410" y="17961"/>
                    <a:pt x="31522" y="10414"/>
                    <a:pt x="29302" y="3310"/>
                  </a:cubicBezTo>
                  <a:cubicBezTo>
                    <a:pt x="28928" y="1813"/>
                    <a:pt x="27764" y="0"/>
                    <a:pt x="263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63"/>
            <p:cNvSpPr/>
            <p:nvPr/>
          </p:nvSpPr>
          <p:spPr>
            <a:xfrm>
              <a:off x="3302200" y="2345350"/>
              <a:ext cx="610475" cy="1031550"/>
            </a:xfrm>
            <a:custGeom>
              <a:rect b="b" l="l" r="r" t="t"/>
              <a:pathLst>
                <a:path extrusionOk="0" h="41262" w="24419">
                  <a:moveTo>
                    <a:pt x="2672" y="1"/>
                  </a:moveTo>
                  <a:cubicBezTo>
                    <a:pt x="2278" y="1"/>
                    <a:pt x="1899" y="88"/>
                    <a:pt x="1554" y="286"/>
                  </a:cubicBezTo>
                  <a:cubicBezTo>
                    <a:pt x="444" y="1396"/>
                    <a:pt x="0" y="2728"/>
                    <a:pt x="222" y="4281"/>
                  </a:cubicBezTo>
                  <a:cubicBezTo>
                    <a:pt x="666" y="15158"/>
                    <a:pt x="4884" y="25592"/>
                    <a:pt x="11987" y="34027"/>
                  </a:cubicBezTo>
                  <a:cubicBezTo>
                    <a:pt x="14669" y="36900"/>
                    <a:pt x="18673" y="41262"/>
                    <a:pt x="22431" y="41262"/>
                  </a:cubicBezTo>
                  <a:cubicBezTo>
                    <a:pt x="23028" y="41262"/>
                    <a:pt x="23618" y="41152"/>
                    <a:pt x="24196" y="40908"/>
                  </a:cubicBezTo>
                  <a:lnTo>
                    <a:pt x="24418" y="41130"/>
                  </a:lnTo>
                  <a:cubicBezTo>
                    <a:pt x="22642" y="26701"/>
                    <a:pt x="16427" y="12939"/>
                    <a:pt x="6660" y="2284"/>
                  </a:cubicBezTo>
                  <a:cubicBezTo>
                    <a:pt x="5624" y="1075"/>
                    <a:pt x="4051" y="1"/>
                    <a:pt x="26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63"/>
            <p:cNvSpPr/>
            <p:nvPr/>
          </p:nvSpPr>
          <p:spPr>
            <a:xfrm>
              <a:off x="3651825" y="3385450"/>
              <a:ext cx="982275" cy="684600"/>
            </a:xfrm>
            <a:custGeom>
              <a:rect b="b" l="l" r="r" t="t"/>
              <a:pathLst>
                <a:path extrusionOk="0" h="27384" w="39291">
                  <a:moveTo>
                    <a:pt x="0" y="23278"/>
                  </a:moveTo>
                  <a:lnTo>
                    <a:pt x="0" y="23500"/>
                  </a:lnTo>
                  <a:cubicBezTo>
                    <a:pt x="39" y="23451"/>
                    <a:pt x="77" y="23402"/>
                    <a:pt x="116" y="23353"/>
                  </a:cubicBezTo>
                  <a:lnTo>
                    <a:pt x="116" y="23353"/>
                  </a:lnTo>
                  <a:cubicBezTo>
                    <a:pt x="77" y="23328"/>
                    <a:pt x="39" y="23303"/>
                    <a:pt x="0" y="23278"/>
                  </a:cubicBezTo>
                  <a:close/>
                  <a:moveTo>
                    <a:pt x="33289" y="0"/>
                  </a:moveTo>
                  <a:cubicBezTo>
                    <a:pt x="32780" y="0"/>
                    <a:pt x="32262" y="63"/>
                    <a:pt x="31743" y="192"/>
                  </a:cubicBezTo>
                  <a:cubicBezTo>
                    <a:pt x="29080" y="858"/>
                    <a:pt x="26860" y="1968"/>
                    <a:pt x="24862" y="3522"/>
                  </a:cubicBezTo>
                  <a:cubicBezTo>
                    <a:pt x="16477" y="9479"/>
                    <a:pt x="6557" y="15218"/>
                    <a:pt x="116" y="23353"/>
                  </a:cubicBezTo>
                  <a:lnTo>
                    <a:pt x="116" y="23353"/>
                  </a:lnTo>
                  <a:cubicBezTo>
                    <a:pt x="4431" y="26109"/>
                    <a:pt x="9176" y="27384"/>
                    <a:pt x="13832" y="27384"/>
                  </a:cubicBezTo>
                  <a:cubicBezTo>
                    <a:pt x="24732" y="27384"/>
                    <a:pt x="35145" y="20396"/>
                    <a:pt x="38403" y="9071"/>
                  </a:cubicBezTo>
                  <a:cubicBezTo>
                    <a:pt x="39291" y="7074"/>
                    <a:pt x="39291" y="4854"/>
                    <a:pt x="38403" y="2856"/>
                  </a:cubicBezTo>
                  <a:cubicBezTo>
                    <a:pt x="37330" y="1068"/>
                    <a:pt x="35393" y="0"/>
                    <a:pt x="3328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1" name="Google Shape;1001;p63"/>
          <p:cNvGrpSpPr/>
          <p:nvPr/>
        </p:nvGrpSpPr>
        <p:grpSpPr>
          <a:xfrm flipH="1" rot="278790">
            <a:off x="8148586" y="3933920"/>
            <a:ext cx="1327654" cy="1302755"/>
            <a:chOff x="1124025" y="238125"/>
            <a:chExt cx="5272075" cy="5173200"/>
          </a:xfrm>
        </p:grpSpPr>
        <p:sp>
          <p:nvSpPr>
            <p:cNvPr id="1002" name="Google Shape;1002;p63"/>
            <p:cNvSpPr/>
            <p:nvPr/>
          </p:nvSpPr>
          <p:spPr>
            <a:xfrm>
              <a:off x="1124025" y="238125"/>
              <a:ext cx="5272075" cy="5173200"/>
            </a:xfrm>
            <a:custGeom>
              <a:rect b="b" l="l" r="r" t="t"/>
              <a:pathLst>
                <a:path extrusionOk="0" h="206928" w="210883">
                  <a:moveTo>
                    <a:pt x="210882" y="0"/>
                  </a:moveTo>
                  <a:cubicBezTo>
                    <a:pt x="160492" y="29523"/>
                    <a:pt x="89459" y="1332"/>
                    <a:pt x="42177" y="35295"/>
                  </a:cubicBezTo>
                  <a:cubicBezTo>
                    <a:pt x="20422" y="50834"/>
                    <a:pt x="8214" y="77249"/>
                    <a:pt x="4218" y="103665"/>
                  </a:cubicBezTo>
                  <a:cubicBezTo>
                    <a:pt x="0" y="130081"/>
                    <a:pt x="5550" y="160270"/>
                    <a:pt x="8436" y="186908"/>
                  </a:cubicBezTo>
                  <a:cubicBezTo>
                    <a:pt x="24825" y="200456"/>
                    <a:pt x="46633" y="206927"/>
                    <a:pt x="68751" y="206927"/>
                  </a:cubicBezTo>
                  <a:cubicBezTo>
                    <a:pt x="98457" y="206927"/>
                    <a:pt x="128723" y="195253"/>
                    <a:pt x="147174" y="173367"/>
                  </a:cubicBezTo>
                  <a:cubicBezTo>
                    <a:pt x="187352" y="125863"/>
                    <a:pt x="174477" y="50390"/>
                    <a:pt x="2108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63"/>
            <p:cNvSpPr/>
            <p:nvPr/>
          </p:nvSpPr>
          <p:spPr>
            <a:xfrm>
              <a:off x="1490275" y="892950"/>
              <a:ext cx="4456300" cy="4040075"/>
            </a:xfrm>
            <a:custGeom>
              <a:rect b="b" l="l" r="r" t="t"/>
              <a:pathLst>
                <a:path extrusionOk="0" h="161603" w="178252">
                  <a:moveTo>
                    <a:pt x="178252" y="1"/>
                  </a:moveTo>
                  <a:cubicBezTo>
                    <a:pt x="157163" y="3108"/>
                    <a:pt x="136963" y="9546"/>
                    <a:pt x="117873" y="18869"/>
                  </a:cubicBezTo>
                  <a:cubicBezTo>
                    <a:pt x="79692" y="37738"/>
                    <a:pt x="47283" y="67039"/>
                    <a:pt x="24863" y="103444"/>
                  </a:cubicBezTo>
                  <a:cubicBezTo>
                    <a:pt x="13542" y="121424"/>
                    <a:pt x="5107" y="140959"/>
                    <a:pt x="1" y="161603"/>
                  </a:cubicBezTo>
                  <a:cubicBezTo>
                    <a:pt x="29080" y="81690"/>
                    <a:pt x="95675" y="21089"/>
                    <a:pt x="178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63"/>
            <p:cNvSpPr/>
            <p:nvPr/>
          </p:nvSpPr>
          <p:spPr>
            <a:xfrm>
              <a:off x="2827725" y="726475"/>
              <a:ext cx="527225" cy="1698175"/>
            </a:xfrm>
            <a:custGeom>
              <a:rect b="b" l="l" r="r" t="t"/>
              <a:pathLst>
                <a:path extrusionOk="0" h="67927" w="21089">
                  <a:moveTo>
                    <a:pt x="20867" y="0"/>
                  </a:moveTo>
                  <a:cubicBezTo>
                    <a:pt x="12209" y="8658"/>
                    <a:pt x="5772" y="19535"/>
                    <a:pt x="2664" y="31522"/>
                  </a:cubicBezTo>
                  <a:cubicBezTo>
                    <a:pt x="888" y="37515"/>
                    <a:pt x="0" y="43509"/>
                    <a:pt x="222" y="49946"/>
                  </a:cubicBezTo>
                  <a:cubicBezTo>
                    <a:pt x="444" y="55940"/>
                    <a:pt x="1554" y="62155"/>
                    <a:pt x="3996" y="67926"/>
                  </a:cubicBezTo>
                  <a:lnTo>
                    <a:pt x="4218" y="67926"/>
                  </a:lnTo>
                  <a:cubicBezTo>
                    <a:pt x="3330" y="61933"/>
                    <a:pt x="2886" y="55940"/>
                    <a:pt x="2886" y="49946"/>
                  </a:cubicBezTo>
                  <a:cubicBezTo>
                    <a:pt x="3108" y="43953"/>
                    <a:pt x="3552" y="37959"/>
                    <a:pt x="4884" y="32188"/>
                  </a:cubicBezTo>
                  <a:cubicBezTo>
                    <a:pt x="7326" y="20201"/>
                    <a:pt x="13097" y="9102"/>
                    <a:pt x="210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63"/>
            <p:cNvSpPr/>
            <p:nvPr/>
          </p:nvSpPr>
          <p:spPr>
            <a:xfrm>
              <a:off x="3443725" y="726475"/>
              <a:ext cx="505025" cy="1237575"/>
            </a:xfrm>
            <a:custGeom>
              <a:rect b="b" l="l" r="r" t="t"/>
              <a:pathLst>
                <a:path extrusionOk="0" h="49503" w="20201">
                  <a:moveTo>
                    <a:pt x="19979" y="0"/>
                  </a:moveTo>
                  <a:cubicBezTo>
                    <a:pt x="13319" y="6216"/>
                    <a:pt x="7992" y="13763"/>
                    <a:pt x="4440" y="22198"/>
                  </a:cubicBezTo>
                  <a:cubicBezTo>
                    <a:pt x="2664" y="26416"/>
                    <a:pt x="1332" y="30856"/>
                    <a:pt x="666" y="35517"/>
                  </a:cubicBezTo>
                  <a:cubicBezTo>
                    <a:pt x="0" y="40179"/>
                    <a:pt x="0" y="44840"/>
                    <a:pt x="888" y="49502"/>
                  </a:cubicBezTo>
                  <a:lnTo>
                    <a:pt x="1332" y="49280"/>
                  </a:lnTo>
                  <a:cubicBezTo>
                    <a:pt x="1776" y="44840"/>
                    <a:pt x="2442" y="40401"/>
                    <a:pt x="3330" y="35961"/>
                  </a:cubicBezTo>
                  <a:cubicBezTo>
                    <a:pt x="4218" y="31744"/>
                    <a:pt x="5328" y="27304"/>
                    <a:pt x="6660" y="23308"/>
                  </a:cubicBezTo>
                  <a:cubicBezTo>
                    <a:pt x="9545" y="14651"/>
                    <a:pt x="14207" y="6882"/>
                    <a:pt x="2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3"/>
            <p:cNvSpPr/>
            <p:nvPr/>
          </p:nvSpPr>
          <p:spPr>
            <a:xfrm>
              <a:off x="2233925" y="931800"/>
              <a:ext cx="382950" cy="1970100"/>
            </a:xfrm>
            <a:custGeom>
              <a:rect b="b" l="l" r="r" t="t"/>
              <a:pathLst>
                <a:path extrusionOk="0" h="78804" w="15318">
                  <a:moveTo>
                    <a:pt x="15095" y="1"/>
                  </a:moveTo>
                  <a:cubicBezTo>
                    <a:pt x="6660" y="11322"/>
                    <a:pt x="1776" y="24641"/>
                    <a:pt x="666" y="38625"/>
                  </a:cubicBezTo>
                  <a:cubicBezTo>
                    <a:pt x="0" y="45729"/>
                    <a:pt x="444" y="52610"/>
                    <a:pt x="1998" y="59492"/>
                  </a:cubicBezTo>
                  <a:cubicBezTo>
                    <a:pt x="3552" y="66373"/>
                    <a:pt x="6216" y="72810"/>
                    <a:pt x="10212" y="78804"/>
                  </a:cubicBezTo>
                  <a:lnTo>
                    <a:pt x="10434" y="78804"/>
                  </a:lnTo>
                  <a:cubicBezTo>
                    <a:pt x="7770" y="72366"/>
                    <a:pt x="5994" y="65707"/>
                    <a:pt x="4662" y="59048"/>
                  </a:cubicBezTo>
                  <a:cubicBezTo>
                    <a:pt x="3330" y="52388"/>
                    <a:pt x="2886" y="45729"/>
                    <a:pt x="2886" y="38847"/>
                  </a:cubicBezTo>
                  <a:cubicBezTo>
                    <a:pt x="3552" y="25084"/>
                    <a:pt x="7770" y="11766"/>
                    <a:pt x="15317" y="223"/>
                  </a:cubicBezTo>
                  <a:lnTo>
                    <a:pt x="150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63"/>
            <p:cNvSpPr/>
            <p:nvPr/>
          </p:nvSpPr>
          <p:spPr>
            <a:xfrm>
              <a:off x="1667875" y="1442350"/>
              <a:ext cx="366300" cy="2003400"/>
            </a:xfrm>
            <a:custGeom>
              <a:rect b="b" l="l" r="r" t="t"/>
              <a:pathLst>
                <a:path extrusionOk="0" h="80136" w="14652">
                  <a:moveTo>
                    <a:pt x="9324" y="1"/>
                  </a:moveTo>
                  <a:cubicBezTo>
                    <a:pt x="2886" y="12654"/>
                    <a:pt x="0" y="26639"/>
                    <a:pt x="666" y="40845"/>
                  </a:cubicBezTo>
                  <a:cubicBezTo>
                    <a:pt x="888" y="47949"/>
                    <a:pt x="2220" y="54830"/>
                    <a:pt x="4440" y="61712"/>
                  </a:cubicBezTo>
                  <a:cubicBezTo>
                    <a:pt x="6660" y="68371"/>
                    <a:pt x="9990" y="74586"/>
                    <a:pt x="14429" y="80136"/>
                  </a:cubicBezTo>
                  <a:lnTo>
                    <a:pt x="14651" y="80136"/>
                  </a:lnTo>
                  <a:cubicBezTo>
                    <a:pt x="11543" y="73921"/>
                    <a:pt x="8880" y="67483"/>
                    <a:pt x="7104" y="60824"/>
                  </a:cubicBezTo>
                  <a:cubicBezTo>
                    <a:pt x="5106" y="54164"/>
                    <a:pt x="3774" y="47505"/>
                    <a:pt x="3108" y="40623"/>
                  </a:cubicBezTo>
                  <a:cubicBezTo>
                    <a:pt x="1776" y="26861"/>
                    <a:pt x="3996" y="12876"/>
                    <a:pt x="95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63"/>
            <p:cNvSpPr/>
            <p:nvPr/>
          </p:nvSpPr>
          <p:spPr>
            <a:xfrm>
              <a:off x="1401500" y="2940725"/>
              <a:ext cx="316350" cy="1137675"/>
            </a:xfrm>
            <a:custGeom>
              <a:rect b="b" l="l" r="r" t="t"/>
              <a:pathLst>
                <a:path extrusionOk="0" h="45507" w="12654">
                  <a:moveTo>
                    <a:pt x="1776" y="1"/>
                  </a:moveTo>
                  <a:cubicBezTo>
                    <a:pt x="0" y="7992"/>
                    <a:pt x="0" y="16205"/>
                    <a:pt x="1776" y="24197"/>
                  </a:cubicBezTo>
                  <a:cubicBezTo>
                    <a:pt x="2442" y="28192"/>
                    <a:pt x="3774" y="31966"/>
                    <a:pt x="5550" y="35740"/>
                  </a:cubicBezTo>
                  <a:cubicBezTo>
                    <a:pt x="7326" y="39291"/>
                    <a:pt x="9545" y="42621"/>
                    <a:pt x="12431" y="45507"/>
                  </a:cubicBezTo>
                  <a:lnTo>
                    <a:pt x="12653" y="45285"/>
                  </a:lnTo>
                  <a:cubicBezTo>
                    <a:pt x="11099" y="41733"/>
                    <a:pt x="9323" y="38181"/>
                    <a:pt x="7770" y="34630"/>
                  </a:cubicBezTo>
                  <a:cubicBezTo>
                    <a:pt x="6216" y="30856"/>
                    <a:pt x="4884" y="27304"/>
                    <a:pt x="3774" y="23531"/>
                  </a:cubicBezTo>
                  <a:cubicBezTo>
                    <a:pt x="1776" y="15983"/>
                    <a:pt x="1110" y="7992"/>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63"/>
            <p:cNvSpPr/>
            <p:nvPr/>
          </p:nvSpPr>
          <p:spPr>
            <a:xfrm>
              <a:off x="4226200" y="693175"/>
              <a:ext cx="765850" cy="754750"/>
            </a:xfrm>
            <a:custGeom>
              <a:rect b="b" l="l" r="r" t="t"/>
              <a:pathLst>
                <a:path extrusionOk="0" h="30190" w="30634">
                  <a:moveTo>
                    <a:pt x="30634" y="0"/>
                  </a:moveTo>
                  <a:cubicBezTo>
                    <a:pt x="23531" y="1998"/>
                    <a:pt x="16871" y="5772"/>
                    <a:pt x="11322" y="10878"/>
                  </a:cubicBezTo>
                  <a:cubicBezTo>
                    <a:pt x="8436" y="13319"/>
                    <a:pt x="5772" y="16205"/>
                    <a:pt x="3774" y="19313"/>
                  </a:cubicBezTo>
                  <a:cubicBezTo>
                    <a:pt x="1998" y="22642"/>
                    <a:pt x="667" y="26194"/>
                    <a:pt x="1" y="29968"/>
                  </a:cubicBezTo>
                  <a:lnTo>
                    <a:pt x="223" y="30190"/>
                  </a:lnTo>
                  <a:cubicBezTo>
                    <a:pt x="2220" y="26860"/>
                    <a:pt x="4218" y="23752"/>
                    <a:pt x="6216" y="20867"/>
                  </a:cubicBezTo>
                  <a:cubicBezTo>
                    <a:pt x="8214" y="17981"/>
                    <a:pt x="10434" y="15095"/>
                    <a:pt x="12875" y="12431"/>
                  </a:cubicBezTo>
                  <a:cubicBezTo>
                    <a:pt x="17759" y="7104"/>
                    <a:pt x="23975" y="2886"/>
                    <a:pt x="30634" y="222"/>
                  </a:cubicBezTo>
                  <a:lnTo>
                    <a:pt x="3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63"/>
            <p:cNvSpPr/>
            <p:nvPr/>
          </p:nvSpPr>
          <p:spPr>
            <a:xfrm>
              <a:off x="5053075" y="254750"/>
              <a:ext cx="1343025" cy="810275"/>
            </a:xfrm>
            <a:custGeom>
              <a:rect b="b" l="l" r="r" t="t"/>
              <a:pathLst>
                <a:path extrusionOk="0" h="32411" w="53721">
                  <a:moveTo>
                    <a:pt x="53720" y="1"/>
                  </a:moveTo>
                  <a:cubicBezTo>
                    <a:pt x="49946" y="3775"/>
                    <a:pt x="45729" y="6882"/>
                    <a:pt x="40845" y="9102"/>
                  </a:cubicBezTo>
                  <a:cubicBezTo>
                    <a:pt x="36184" y="11544"/>
                    <a:pt x="31522" y="13542"/>
                    <a:pt x="26638" y="15318"/>
                  </a:cubicBezTo>
                  <a:cubicBezTo>
                    <a:pt x="21533" y="17093"/>
                    <a:pt x="16649" y="19313"/>
                    <a:pt x="11988" y="21755"/>
                  </a:cubicBezTo>
                  <a:cubicBezTo>
                    <a:pt x="7326" y="24197"/>
                    <a:pt x="3108" y="27749"/>
                    <a:pt x="1" y="32188"/>
                  </a:cubicBezTo>
                  <a:lnTo>
                    <a:pt x="223" y="32410"/>
                  </a:lnTo>
                  <a:cubicBezTo>
                    <a:pt x="4218" y="29302"/>
                    <a:pt x="8658" y="26417"/>
                    <a:pt x="13320" y="24197"/>
                  </a:cubicBezTo>
                  <a:cubicBezTo>
                    <a:pt x="17981" y="21977"/>
                    <a:pt x="22643" y="19757"/>
                    <a:pt x="27526" y="17537"/>
                  </a:cubicBezTo>
                  <a:cubicBezTo>
                    <a:pt x="32410" y="15540"/>
                    <a:pt x="37072" y="13098"/>
                    <a:pt x="41733" y="10434"/>
                  </a:cubicBezTo>
                  <a:cubicBezTo>
                    <a:pt x="46173" y="7770"/>
                    <a:pt x="50168" y="4219"/>
                    <a:pt x="53720" y="223"/>
                  </a:cubicBezTo>
                  <a:lnTo>
                    <a:pt x="537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63"/>
            <p:cNvSpPr/>
            <p:nvPr/>
          </p:nvSpPr>
          <p:spPr>
            <a:xfrm>
              <a:off x="2994200" y="2423225"/>
              <a:ext cx="2552825" cy="446575"/>
            </a:xfrm>
            <a:custGeom>
              <a:rect b="b" l="l" r="r" t="t"/>
              <a:pathLst>
                <a:path extrusionOk="0" h="17863" w="102113">
                  <a:moveTo>
                    <a:pt x="13236" y="1"/>
                  </a:moveTo>
                  <a:cubicBezTo>
                    <a:pt x="8769" y="1"/>
                    <a:pt x="4329" y="611"/>
                    <a:pt x="1" y="1832"/>
                  </a:cubicBezTo>
                  <a:lnTo>
                    <a:pt x="1" y="2054"/>
                  </a:lnTo>
                  <a:cubicBezTo>
                    <a:pt x="2381" y="1810"/>
                    <a:pt x="4778" y="1684"/>
                    <a:pt x="7177" y="1684"/>
                  </a:cubicBezTo>
                  <a:cubicBezTo>
                    <a:pt x="13507" y="1684"/>
                    <a:pt x="19856" y="2565"/>
                    <a:pt x="25973" y="4496"/>
                  </a:cubicBezTo>
                  <a:cubicBezTo>
                    <a:pt x="34186" y="6716"/>
                    <a:pt x="42621" y="9824"/>
                    <a:pt x="50834" y="12487"/>
                  </a:cubicBezTo>
                  <a:cubicBezTo>
                    <a:pt x="59270" y="15595"/>
                    <a:pt x="68149" y="17371"/>
                    <a:pt x="77028" y="17815"/>
                  </a:cubicBezTo>
                  <a:cubicBezTo>
                    <a:pt x="77666" y="17847"/>
                    <a:pt x="78303" y="17863"/>
                    <a:pt x="78940" y="17863"/>
                  </a:cubicBezTo>
                  <a:cubicBezTo>
                    <a:pt x="87174" y="17863"/>
                    <a:pt x="95313" y="15213"/>
                    <a:pt x="102112" y="10268"/>
                  </a:cubicBezTo>
                  <a:lnTo>
                    <a:pt x="101890" y="10046"/>
                  </a:lnTo>
                  <a:cubicBezTo>
                    <a:pt x="95559" y="14266"/>
                    <a:pt x="88068" y="16663"/>
                    <a:pt x="80420" y="16663"/>
                  </a:cubicBezTo>
                  <a:cubicBezTo>
                    <a:pt x="79218" y="16663"/>
                    <a:pt x="78012" y="16604"/>
                    <a:pt x="76806" y="16483"/>
                  </a:cubicBezTo>
                  <a:cubicBezTo>
                    <a:pt x="68149" y="15817"/>
                    <a:pt x="59714" y="13819"/>
                    <a:pt x="51500" y="10490"/>
                  </a:cubicBezTo>
                  <a:cubicBezTo>
                    <a:pt x="43287" y="7160"/>
                    <a:pt x="35074" y="4274"/>
                    <a:pt x="26639" y="1832"/>
                  </a:cubicBezTo>
                  <a:cubicBezTo>
                    <a:pt x="22199" y="611"/>
                    <a:pt x="17704" y="1"/>
                    <a:pt x="13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63"/>
            <p:cNvSpPr/>
            <p:nvPr/>
          </p:nvSpPr>
          <p:spPr>
            <a:xfrm>
              <a:off x="4242850" y="1420150"/>
              <a:ext cx="1581650" cy="181750"/>
            </a:xfrm>
            <a:custGeom>
              <a:rect b="b" l="l" r="r" t="t"/>
              <a:pathLst>
                <a:path extrusionOk="0" h="7270" w="63266">
                  <a:moveTo>
                    <a:pt x="63043" y="1"/>
                  </a:moveTo>
                  <a:cubicBezTo>
                    <a:pt x="58825" y="3331"/>
                    <a:pt x="53720" y="5328"/>
                    <a:pt x="48392" y="5550"/>
                  </a:cubicBezTo>
                  <a:cubicBezTo>
                    <a:pt x="47504" y="5587"/>
                    <a:pt x="46610" y="5606"/>
                    <a:pt x="45713" y="5606"/>
                  </a:cubicBezTo>
                  <a:cubicBezTo>
                    <a:pt x="41227" y="5606"/>
                    <a:pt x="36664" y="5143"/>
                    <a:pt x="32410" y="4219"/>
                  </a:cubicBezTo>
                  <a:cubicBezTo>
                    <a:pt x="27082" y="3109"/>
                    <a:pt x="21755" y="1999"/>
                    <a:pt x="16205" y="1555"/>
                  </a:cubicBezTo>
                  <a:cubicBezTo>
                    <a:pt x="14977" y="1407"/>
                    <a:pt x="13749" y="1336"/>
                    <a:pt x="12526" y="1336"/>
                  </a:cubicBezTo>
                  <a:cubicBezTo>
                    <a:pt x="8221" y="1336"/>
                    <a:pt x="3976" y="2219"/>
                    <a:pt x="1" y="3775"/>
                  </a:cubicBezTo>
                  <a:lnTo>
                    <a:pt x="1" y="3997"/>
                  </a:lnTo>
                  <a:cubicBezTo>
                    <a:pt x="2473" y="3688"/>
                    <a:pt x="4946" y="3522"/>
                    <a:pt x="7418" y="3522"/>
                  </a:cubicBezTo>
                  <a:cubicBezTo>
                    <a:pt x="10273" y="3522"/>
                    <a:pt x="13128" y="3743"/>
                    <a:pt x="15983" y="4219"/>
                  </a:cubicBezTo>
                  <a:lnTo>
                    <a:pt x="31966" y="6438"/>
                  </a:lnTo>
                  <a:cubicBezTo>
                    <a:pt x="35326" y="6976"/>
                    <a:pt x="38687" y="7270"/>
                    <a:pt x="41998" y="7270"/>
                  </a:cubicBezTo>
                  <a:cubicBezTo>
                    <a:pt x="44155" y="7270"/>
                    <a:pt x="46291" y="7145"/>
                    <a:pt x="48392" y="6882"/>
                  </a:cubicBezTo>
                  <a:cubicBezTo>
                    <a:pt x="53942" y="6216"/>
                    <a:pt x="59047" y="3997"/>
                    <a:pt x="63265" y="223"/>
                  </a:cubicBezTo>
                  <a:lnTo>
                    <a:pt x="630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63"/>
            <p:cNvSpPr/>
            <p:nvPr/>
          </p:nvSpPr>
          <p:spPr>
            <a:xfrm>
              <a:off x="3510325" y="1923700"/>
              <a:ext cx="2186525" cy="290900"/>
            </a:xfrm>
            <a:custGeom>
              <a:rect b="b" l="l" r="r" t="t"/>
              <a:pathLst>
                <a:path extrusionOk="0" h="11636" w="87461">
                  <a:moveTo>
                    <a:pt x="16545" y="0"/>
                  </a:moveTo>
                  <a:cubicBezTo>
                    <a:pt x="10781" y="0"/>
                    <a:pt x="5143" y="1457"/>
                    <a:pt x="0" y="4277"/>
                  </a:cubicBezTo>
                  <a:lnTo>
                    <a:pt x="0" y="4499"/>
                  </a:lnTo>
                  <a:cubicBezTo>
                    <a:pt x="4471" y="3102"/>
                    <a:pt x="9206" y="2320"/>
                    <a:pt x="13927" y="2320"/>
                  </a:cubicBezTo>
                  <a:cubicBezTo>
                    <a:pt x="16708" y="2320"/>
                    <a:pt x="19483" y="2591"/>
                    <a:pt x="22198" y="3167"/>
                  </a:cubicBezTo>
                  <a:cubicBezTo>
                    <a:pt x="29524" y="4499"/>
                    <a:pt x="36849" y="6719"/>
                    <a:pt x="44174" y="8494"/>
                  </a:cubicBezTo>
                  <a:cubicBezTo>
                    <a:pt x="50781" y="10697"/>
                    <a:pt x="57749" y="11635"/>
                    <a:pt x="64753" y="11635"/>
                  </a:cubicBezTo>
                  <a:cubicBezTo>
                    <a:pt x="65514" y="11635"/>
                    <a:pt x="66276" y="11624"/>
                    <a:pt x="67038" y="11602"/>
                  </a:cubicBezTo>
                  <a:cubicBezTo>
                    <a:pt x="74808" y="11158"/>
                    <a:pt x="82133" y="7829"/>
                    <a:pt x="87461" y="2057"/>
                  </a:cubicBezTo>
                  <a:lnTo>
                    <a:pt x="87239" y="1835"/>
                  </a:lnTo>
                  <a:cubicBezTo>
                    <a:pt x="81689" y="7163"/>
                    <a:pt x="74586" y="10048"/>
                    <a:pt x="66816" y="10048"/>
                  </a:cubicBezTo>
                  <a:cubicBezTo>
                    <a:pt x="59269" y="10048"/>
                    <a:pt x="51722" y="8938"/>
                    <a:pt x="44618" y="6497"/>
                  </a:cubicBezTo>
                  <a:cubicBezTo>
                    <a:pt x="37515" y="3833"/>
                    <a:pt x="29967" y="1835"/>
                    <a:pt x="22420" y="503"/>
                  </a:cubicBezTo>
                  <a:cubicBezTo>
                    <a:pt x="20457" y="167"/>
                    <a:pt x="18494" y="0"/>
                    <a:pt x="16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3"/>
            <p:cNvSpPr/>
            <p:nvPr/>
          </p:nvSpPr>
          <p:spPr>
            <a:xfrm>
              <a:off x="2555800" y="2909850"/>
              <a:ext cx="2902425" cy="531550"/>
            </a:xfrm>
            <a:custGeom>
              <a:rect b="b" l="l" r="r" t="t"/>
              <a:pathLst>
                <a:path extrusionOk="0" h="21262" w="116097">
                  <a:moveTo>
                    <a:pt x="13743" y="1"/>
                  </a:moveTo>
                  <a:cubicBezTo>
                    <a:pt x="9093" y="1"/>
                    <a:pt x="4477" y="561"/>
                    <a:pt x="0" y="1680"/>
                  </a:cubicBezTo>
                  <a:lnTo>
                    <a:pt x="0" y="2124"/>
                  </a:lnTo>
                  <a:cubicBezTo>
                    <a:pt x="2673" y="1820"/>
                    <a:pt x="5362" y="1666"/>
                    <a:pt x="8054" y="1666"/>
                  </a:cubicBezTo>
                  <a:cubicBezTo>
                    <a:pt x="15201" y="1666"/>
                    <a:pt x="22368" y="2752"/>
                    <a:pt x="29302" y="5009"/>
                  </a:cubicBezTo>
                  <a:cubicBezTo>
                    <a:pt x="38847" y="7673"/>
                    <a:pt x="48170" y="11225"/>
                    <a:pt x="57715" y="14555"/>
                  </a:cubicBezTo>
                  <a:cubicBezTo>
                    <a:pt x="67261" y="18106"/>
                    <a:pt x="77250" y="20326"/>
                    <a:pt x="87461" y="21214"/>
                  </a:cubicBezTo>
                  <a:cubicBezTo>
                    <a:pt x="88174" y="21246"/>
                    <a:pt x="88889" y="21262"/>
                    <a:pt x="89604" y="21262"/>
                  </a:cubicBezTo>
                  <a:cubicBezTo>
                    <a:pt x="98900" y="21262"/>
                    <a:pt x="108264" y="18582"/>
                    <a:pt x="116096" y="13223"/>
                  </a:cubicBezTo>
                  <a:lnTo>
                    <a:pt x="115874" y="13001"/>
                  </a:lnTo>
                  <a:cubicBezTo>
                    <a:pt x="108777" y="17483"/>
                    <a:pt x="100580" y="19923"/>
                    <a:pt x="92208" y="19923"/>
                  </a:cubicBezTo>
                  <a:cubicBezTo>
                    <a:pt x="90630" y="19923"/>
                    <a:pt x="89045" y="19836"/>
                    <a:pt x="87461" y="19660"/>
                  </a:cubicBezTo>
                  <a:cubicBezTo>
                    <a:pt x="77472" y="18772"/>
                    <a:pt x="67705" y="16330"/>
                    <a:pt x="58603" y="12557"/>
                  </a:cubicBezTo>
                  <a:cubicBezTo>
                    <a:pt x="49280" y="8561"/>
                    <a:pt x="39735" y="5009"/>
                    <a:pt x="30190" y="2346"/>
                  </a:cubicBezTo>
                  <a:cubicBezTo>
                    <a:pt x="24779" y="783"/>
                    <a:pt x="19238" y="1"/>
                    <a:pt x="137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3"/>
            <p:cNvSpPr/>
            <p:nvPr/>
          </p:nvSpPr>
          <p:spPr>
            <a:xfrm>
              <a:off x="2122925" y="3511650"/>
              <a:ext cx="3141050" cy="522650"/>
            </a:xfrm>
            <a:custGeom>
              <a:rect b="b" l="l" r="r" t="t"/>
              <a:pathLst>
                <a:path extrusionOk="0" h="20906" w="125642">
                  <a:moveTo>
                    <a:pt x="14606" y="0"/>
                  </a:moveTo>
                  <a:cubicBezTo>
                    <a:pt x="9520" y="0"/>
                    <a:pt x="4480" y="1136"/>
                    <a:pt x="1" y="3579"/>
                  </a:cubicBezTo>
                  <a:lnTo>
                    <a:pt x="1" y="3801"/>
                  </a:lnTo>
                  <a:cubicBezTo>
                    <a:pt x="3830" y="2303"/>
                    <a:pt x="7784" y="1554"/>
                    <a:pt x="11769" y="1554"/>
                  </a:cubicBezTo>
                  <a:cubicBezTo>
                    <a:pt x="13098" y="1554"/>
                    <a:pt x="14430" y="1637"/>
                    <a:pt x="15761" y="1804"/>
                  </a:cubicBezTo>
                  <a:cubicBezTo>
                    <a:pt x="21089" y="2470"/>
                    <a:pt x="26195" y="3579"/>
                    <a:pt x="31300" y="5355"/>
                  </a:cubicBezTo>
                  <a:cubicBezTo>
                    <a:pt x="41511" y="8685"/>
                    <a:pt x="51722" y="12459"/>
                    <a:pt x="62155" y="15566"/>
                  </a:cubicBezTo>
                  <a:cubicBezTo>
                    <a:pt x="72589" y="18896"/>
                    <a:pt x="83466" y="20672"/>
                    <a:pt x="94343" y="20894"/>
                  </a:cubicBezTo>
                  <a:cubicBezTo>
                    <a:pt x="94740" y="20902"/>
                    <a:pt x="95136" y="20906"/>
                    <a:pt x="95532" y="20906"/>
                  </a:cubicBezTo>
                  <a:cubicBezTo>
                    <a:pt x="106218" y="20906"/>
                    <a:pt x="116652" y="18024"/>
                    <a:pt x="125642" y="12459"/>
                  </a:cubicBezTo>
                  <a:lnTo>
                    <a:pt x="125642" y="12237"/>
                  </a:lnTo>
                  <a:cubicBezTo>
                    <a:pt x="117061" y="17026"/>
                    <a:pt x="107583" y="19663"/>
                    <a:pt x="97853" y="19663"/>
                  </a:cubicBezTo>
                  <a:cubicBezTo>
                    <a:pt x="96760" y="19663"/>
                    <a:pt x="95663" y="19629"/>
                    <a:pt x="94565" y="19562"/>
                  </a:cubicBezTo>
                  <a:cubicBezTo>
                    <a:pt x="83910" y="19118"/>
                    <a:pt x="73255" y="17120"/>
                    <a:pt x="63043" y="13569"/>
                  </a:cubicBezTo>
                  <a:cubicBezTo>
                    <a:pt x="52832" y="10017"/>
                    <a:pt x="42843" y="5799"/>
                    <a:pt x="32188" y="2914"/>
                  </a:cubicBezTo>
                  <a:cubicBezTo>
                    <a:pt x="26860" y="1138"/>
                    <a:pt x="21533" y="250"/>
                    <a:pt x="15983" y="28"/>
                  </a:cubicBezTo>
                  <a:cubicBezTo>
                    <a:pt x="15524" y="9"/>
                    <a:pt x="15065" y="0"/>
                    <a:pt x="146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63"/>
            <p:cNvSpPr/>
            <p:nvPr/>
          </p:nvSpPr>
          <p:spPr>
            <a:xfrm>
              <a:off x="1801050" y="4061325"/>
              <a:ext cx="3041175" cy="657175"/>
            </a:xfrm>
            <a:custGeom>
              <a:rect b="b" l="l" r="r" t="t"/>
              <a:pathLst>
                <a:path extrusionOk="0" h="26287" w="121647">
                  <a:moveTo>
                    <a:pt x="14479" y="0"/>
                  </a:moveTo>
                  <a:cubicBezTo>
                    <a:pt x="9212" y="0"/>
                    <a:pt x="4006" y="1972"/>
                    <a:pt x="1" y="5344"/>
                  </a:cubicBezTo>
                  <a:lnTo>
                    <a:pt x="1" y="5566"/>
                  </a:lnTo>
                  <a:cubicBezTo>
                    <a:pt x="3871" y="3171"/>
                    <a:pt x="8199" y="1846"/>
                    <a:pt x="12606" y="1846"/>
                  </a:cubicBezTo>
                  <a:cubicBezTo>
                    <a:pt x="13508" y="1846"/>
                    <a:pt x="14413" y="1902"/>
                    <a:pt x="15318" y="2015"/>
                  </a:cubicBezTo>
                  <a:cubicBezTo>
                    <a:pt x="20645" y="2237"/>
                    <a:pt x="25751" y="3791"/>
                    <a:pt x="30412" y="6010"/>
                  </a:cubicBezTo>
                  <a:cubicBezTo>
                    <a:pt x="39957" y="10450"/>
                    <a:pt x="48837" y="17331"/>
                    <a:pt x="59048" y="21327"/>
                  </a:cubicBezTo>
                  <a:cubicBezTo>
                    <a:pt x="67184" y="24651"/>
                    <a:pt x="75768" y="26286"/>
                    <a:pt x="84311" y="26286"/>
                  </a:cubicBezTo>
                  <a:cubicBezTo>
                    <a:pt x="97445" y="26286"/>
                    <a:pt x="110483" y="22422"/>
                    <a:pt x="121646" y="14890"/>
                  </a:cubicBezTo>
                  <a:lnTo>
                    <a:pt x="121646" y="14668"/>
                  </a:lnTo>
                  <a:cubicBezTo>
                    <a:pt x="110842" y="21356"/>
                    <a:pt x="98546" y="24766"/>
                    <a:pt x="86228" y="24766"/>
                  </a:cubicBezTo>
                  <a:cubicBezTo>
                    <a:pt x="77289" y="24766"/>
                    <a:pt x="68337" y="22970"/>
                    <a:pt x="59936" y="19329"/>
                  </a:cubicBezTo>
                  <a:cubicBezTo>
                    <a:pt x="50169" y="15112"/>
                    <a:pt x="41733" y="7786"/>
                    <a:pt x="31522" y="3569"/>
                  </a:cubicBezTo>
                  <a:cubicBezTo>
                    <a:pt x="26417" y="1349"/>
                    <a:pt x="20867" y="17"/>
                    <a:pt x="15318" y="17"/>
                  </a:cubicBezTo>
                  <a:cubicBezTo>
                    <a:pt x="15038" y="6"/>
                    <a:pt x="14758" y="0"/>
                    <a:pt x="1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63"/>
            <p:cNvSpPr/>
            <p:nvPr/>
          </p:nvSpPr>
          <p:spPr>
            <a:xfrm>
              <a:off x="1551325" y="4638200"/>
              <a:ext cx="2591650" cy="604800"/>
            </a:xfrm>
            <a:custGeom>
              <a:rect b="b" l="l" r="r" t="t"/>
              <a:pathLst>
                <a:path extrusionOk="0" h="24192" w="103666">
                  <a:moveTo>
                    <a:pt x="13430" y="0"/>
                  </a:moveTo>
                  <a:cubicBezTo>
                    <a:pt x="13024" y="0"/>
                    <a:pt x="12617" y="9"/>
                    <a:pt x="12210" y="28"/>
                  </a:cubicBezTo>
                  <a:cubicBezTo>
                    <a:pt x="9768" y="250"/>
                    <a:pt x="7326" y="916"/>
                    <a:pt x="5106" y="1804"/>
                  </a:cubicBezTo>
                  <a:cubicBezTo>
                    <a:pt x="2887" y="2914"/>
                    <a:pt x="1111" y="4689"/>
                    <a:pt x="1" y="6687"/>
                  </a:cubicBezTo>
                  <a:lnTo>
                    <a:pt x="1" y="6687"/>
                  </a:lnTo>
                  <a:cubicBezTo>
                    <a:pt x="2935" y="3544"/>
                    <a:pt x="7056" y="1785"/>
                    <a:pt x="11430" y="1785"/>
                  </a:cubicBezTo>
                  <a:cubicBezTo>
                    <a:pt x="11689" y="1785"/>
                    <a:pt x="11949" y="1791"/>
                    <a:pt x="12210" y="1804"/>
                  </a:cubicBezTo>
                  <a:cubicBezTo>
                    <a:pt x="16649" y="1804"/>
                    <a:pt x="21089" y="3136"/>
                    <a:pt x="24863" y="5577"/>
                  </a:cubicBezTo>
                  <a:cubicBezTo>
                    <a:pt x="28858" y="7575"/>
                    <a:pt x="32410" y="10461"/>
                    <a:pt x="36406" y="13125"/>
                  </a:cubicBezTo>
                  <a:cubicBezTo>
                    <a:pt x="46827" y="20400"/>
                    <a:pt x="59338" y="24192"/>
                    <a:pt x="71933" y="24192"/>
                  </a:cubicBezTo>
                  <a:cubicBezTo>
                    <a:pt x="73558" y="24192"/>
                    <a:pt x="75183" y="24129"/>
                    <a:pt x="76806" y="24002"/>
                  </a:cubicBezTo>
                  <a:cubicBezTo>
                    <a:pt x="86351" y="23336"/>
                    <a:pt x="95453" y="20450"/>
                    <a:pt x="103666" y="15789"/>
                  </a:cubicBezTo>
                  <a:lnTo>
                    <a:pt x="103666" y="15567"/>
                  </a:lnTo>
                  <a:cubicBezTo>
                    <a:pt x="94419" y="20375"/>
                    <a:pt x="84215" y="22855"/>
                    <a:pt x="74002" y="22855"/>
                  </a:cubicBezTo>
                  <a:cubicBezTo>
                    <a:pt x="65826" y="22855"/>
                    <a:pt x="57645" y="21265"/>
                    <a:pt x="49946" y="18008"/>
                  </a:cubicBezTo>
                  <a:cubicBezTo>
                    <a:pt x="45729" y="16011"/>
                    <a:pt x="41733" y="13791"/>
                    <a:pt x="38181" y="11127"/>
                  </a:cubicBezTo>
                  <a:cubicBezTo>
                    <a:pt x="34408" y="8241"/>
                    <a:pt x="30412" y="5577"/>
                    <a:pt x="26195" y="3358"/>
                  </a:cubicBezTo>
                  <a:cubicBezTo>
                    <a:pt x="22328" y="1119"/>
                    <a:pt x="17903" y="0"/>
                    <a:pt x="13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8" name="Google Shape;1018;p63"/>
          <p:cNvGrpSpPr/>
          <p:nvPr/>
        </p:nvGrpSpPr>
        <p:grpSpPr>
          <a:xfrm rot="-2158988">
            <a:off x="7513885" y="3902562"/>
            <a:ext cx="1026161" cy="1822994"/>
            <a:chOff x="2344925" y="238125"/>
            <a:chExt cx="2835925" cy="5038075"/>
          </a:xfrm>
        </p:grpSpPr>
        <p:sp>
          <p:nvSpPr>
            <p:cNvPr id="1019" name="Google Shape;1019;p63"/>
            <p:cNvSpPr/>
            <p:nvPr/>
          </p:nvSpPr>
          <p:spPr>
            <a:xfrm>
              <a:off x="3229250" y="894250"/>
              <a:ext cx="1951600" cy="4381950"/>
            </a:xfrm>
            <a:custGeom>
              <a:rect b="b" l="l" r="r" t="t"/>
              <a:pathLst>
                <a:path extrusionOk="0" h="175278" w="78064">
                  <a:moveTo>
                    <a:pt x="3060" y="1"/>
                  </a:moveTo>
                  <a:cubicBezTo>
                    <a:pt x="1611" y="1"/>
                    <a:pt x="0" y="1239"/>
                    <a:pt x="321" y="3056"/>
                  </a:cubicBezTo>
                  <a:cubicBezTo>
                    <a:pt x="9378" y="65389"/>
                    <a:pt x="34240" y="124347"/>
                    <a:pt x="72420" y="174248"/>
                  </a:cubicBezTo>
                  <a:cubicBezTo>
                    <a:pt x="72992" y="174976"/>
                    <a:pt x="73762" y="175278"/>
                    <a:pt x="74516" y="175278"/>
                  </a:cubicBezTo>
                  <a:cubicBezTo>
                    <a:pt x="76337" y="175278"/>
                    <a:pt x="78063" y="173520"/>
                    <a:pt x="76682" y="171762"/>
                  </a:cubicBezTo>
                  <a:cubicBezTo>
                    <a:pt x="38679" y="122216"/>
                    <a:pt x="13995" y="63613"/>
                    <a:pt x="5116" y="1813"/>
                  </a:cubicBezTo>
                  <a:cubicBezTo>
                    <a:pt x="4904" y="541"/>
                    <a:pt x="4017" y="1"/>
                    <a:pt x="30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63"/>
            <p:cNvSpPr/>
            <p:nvPr/>
          </p:nvSpPr>
          <p:spPr>
            <a:xfrm>
              <a:off x="3725750" y="1130175"/>
              <a:ext cx="537075" cy="1889050"/>
            </a:xfrm>
            <a:custGeom>
              <a:rect b="b" l="l" r="r" t="t"/>
              <a:pathLst>
                <a:path extrusionOk="0" h="75562" w="21483">
                  <a:moveTo>
                    <a:pt x="6029" y="1"/>
                  </a:moveTo>
                  <a:cubicBezTo>
                    <a:pt x="4299" y="1"/>
                    <a:pt x="2625" y="1787"/>
                    <a:pt x="3725" y="3742"/>
                  </a:cubicBezTo>
                  <a:cubicBezTo>
                    <a:pt x="16156" y="25052"/>
                    <a:pt x="15268" y="51690"/>
                    <a:pt x="1239" y="71934"/>
                  </a:cubicBezTo>
                  <a:cubicBezTo>
                    <a:pt x="1" y="73791"/>
                    <a:pt x="1697" y="75562"/>
                    <a:pt x="3439" y="75562"/>
                  </a:cubicBezTo>
                  <a:cubicBezTo>
                    <a:pt x="4197" y="75562"/>
                    <a:pt x="4963" y="75227"/>
                    <a:pt x="5501" y="74421"/>
                  </a:cubicBezTo>
                  <a:cubicBezTo>
                    <a:pt x="20418" y="52578"/>
                    <a:pt x="21483" y="23986"/>
                    <a:pt x="8164" y="1256"/>
                  </a:cubicBezTo>
                  <a:cubicBezTo>
                    <a:pt x="7610" y="369"/>
                    <a:pt x="6813" y="1"/>
                    <a:pt x="60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63"/>
            <p:cNvSpPr/>
            <p:nvPr/>
          </p:nvSpPr>
          <p:spPr>
            <a:xfrm>
              <a:off x="2671225" y="1283650"/>
              <a:ext cx="912350" cy="867975"/>
            </a:xfrm>
            <a:custGeom>
              <a:rect b="b" l="l" r="r" t="t"/>
              <a:pathLst>
                <a:path extrusionOk="0" h="34719" w="36494">
                  <a:moveTo>
                    <a:pt x="2442" y="0"/>
                  </a:moveTo>
                  <a:cubicBezTo>
                    <a:pt x="1199" y="0"/>
                    <a:pt x="0" y="799"/>
                    <a:pt x="89" y="2398"/>
                  </a:cubicBezTo>
                  <a:cubicBezTo>
                    <a:pt x="1155" y="20156"/>
                    <a:pt x="15539" y="34008"/>
                    <a:pt x="33297" y="34718"/>
                  </a:cubicBezTo>
                  <a:cubicBezTo>
                    <a:pt x="36494" y="34718"/>
                    <a:pt x="36494" y="29746"/>
                    <a:pt x="33297" y="29746"/>
                  </a:cubicBezTo>
                  <a:lnTo>
                    <a:pt x="33475" y="29746"/>
                  </a:lnTo>
                  <a:cubicBezTo>
                    <a:pt x="18380" y="29213"/>
                    <a:pt x="6127" y="17315"/>
                    <a:pt x="5062" y="2398"/>
                  </a:cubicBezTo>
                  <a:cubicBezTo>
                    <a:pt x="4973" y="799"/>
                    <a:pt x="3685" y="0"/>
                    <a:pt x="24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63"/>
            <p:cNvSpPr/>
            <p:nvPr/>
          </p:nvSpPr>
          <p:spPr>
            <a:xfrm>
              <a:off x="4036475" y="1612175"/>
              <a:ext cx="501625" cy="613000"/>
            </a:xfrm>
            <a:custGeom>
              <a:rect b="b" l="l" r="r" t="t"/>
              <a:pathLst>
                <a:path extrusionOk="0" h="24520" w="20065">
                  <a:moveTo>
                    <a:pt x="17667" y="0"/>
                  </a:moveTo>
                  <a:cubicBezTo>
                    <a:pt x="16424" y="0"/>
                    <a:pt x="15092" y="800"/>
                    <a:pt x="14914" y="2398"/>
                  </a:cubicBezTo>
                  <a:cubicBezTo>
                    <a:pt x="14236" y="9178"/>
                    <a:pt x="12587" y="19518"/>
                    <a:pt x="4254" y="19518"/>
                  </a:cubicBezTo>
                  <a:cubicBezTo>
                    <a:pt x="3857" y="19518"/>
                    <a:pt x="3444" y="19494"/>
                    <a:pt x="3016" y="19446"/>
                  </a:cubicBezTo>
                  <a:cubicBezTo>
                    <a:pt x="2912" y="19434"/>
                    <a:pt x="2812" y="19428"/>
                    <a:pt x="2715" y="19428"/>
                  </a:cubicBezTo>
                  <a:cubicBezTo>
                    <a:pt x="1" y="19428"/>
                    <a:pt x="101" y="24075"/>
                    <a:pt x="3016" y="24418"/>
                  </a:cubicBezTo>
                  <a:cubicBezTo>
                    <a:pt x="3621" y="24487"/>
                    <a:pt x="4205" y="24520"/>
                    <a:pt x="4768" y="24520"/>
                  </a:cubicBezTo>
                  <a:cubicBezTo>
                    <a:pt x="15943" y="24520"/>
                    <a:pt x="19041" y="11527"/>
                    <a:pt x="19887" y="2398"/>
                  </a:cubicBezTo>
                  <a:cubicBezTo>
                    <a:pt x="20064" y="800"/>
                    <a:pt x="18910" y="0"/>
                    <a:pt x="176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63"/>
            <p:cNvSpPr/>
            <p:nvPr/>
          </p:nvSpPr>
          <p:spPr>
            <a:xfrm>
              <a:off x="2945150" y="3149525"/>
              <a:ext cx="1256650" cy="598200"/>
            </a:xfrm>
            <a:custGeom>
              <a:rect b="b" l="l" r="r" t="t"/>
              <a:pathLst>
                <a:path extrusionOk="0" h="23928" w="50266">
                  <a:moveTo>
                    <a:pt x="3682" y="1"/>
                  </a:moveTo>
                  <a:cubicBezTo>
                    <a:pt x="1675" y="1"/>
                    <a:pt x="0" y="2521"/>
                    <a:pt x="1918" y="4302"/>
                  </a:cubicBezTo>
                  <a:lnTo>
                    <a:pt x="1918" y="4479"/>
                  </a:lnTo>
                  <a:cubicBezTo>
                    <a:pt x="11480" y="14041"/>
                    <a:pt x="22880" y="23927"/>
                    <a:pt x="36119" y="23927"/>
                  </a:cubicBezTo>
                  <a:cubicBezTo>
                    <a:pt x="39845" y="23927"/>
                    <a:pt x="43717" y="23144"/>
                    <a:pt x="47735" y="21350"/>
                  </a:cubicBezTo>
                  <a:cubicBezTo>
                    <a:pt x="50265" y="20243"/>
                    <a:pt x="48570" y="16741"/>
                    <a:pt x="46036" y="16741"/>
                  </a:cubicBezTo>
                  <a:cubicBezTo>
                    <a:pt x="45725" y="16741"/>
                    <a:pt x="45401" y="16794"/>
                    <a:pt x="45071" y="16910"/>
                  </a:cubicBezTo>
                  <a:cubicBezTo>
                    <a:pt x="41892" y="18339"/>
                    <a:pt x="38806" y="18963"/>
                    <a:pt x="35821" y="18963"/>
                  </a:cubicBezTo>
                  <a:cubicBezTo>
                    <a:pt x="23966" y="18963"/>
                    <a:pt x="13698" y="9120"/>
                    <a:pt x="5470" y="750"/>
                  </a:cubicBezTo>
                  <a:cubicBezTo>
                    <a:pt x="4901" y="222"/>
                    <a:pt x="4277" y="1"/>
                    <a:pt x="36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63"/>
            <p:cNvSpPr/>
            <p:nvPr/>
          </p:nvSpPr>
          <p:spPr>
            <a:xfrm>
              <a:off x="2899850" y="238125"/>
              <a:ext cx="754775" cy="759175"/>
            </a:xfrm>
            <a:custGeom>
              <a:rect b="b" l="l" r="r" t="t"/>
              <a:pathLst>
                <a:path extrusionOk="0" h="30367" w="30191">
                  <a:moveTo>
                    <a:pt x="15096" y="0"/>
                  </a:moveTo>
                  <a:cubicBezTo>
                    <a:pt x="6749" y="0"/>
                    <a:pt x="1" y="6748"/>
                    <a:pt x="1" y="15095"/>
                  </a:cubicBezTo>
                  <a:cubicBezTo>
                    <a:pt x="1" y="23441"/>
                    <a:pt x="6749" y="30367"/>
                    <a:pt x="15096" y="30367"/>
                  </a:cubicBezTo>
                  <a:cubicBezTo>
                    <a:pt x="23442" y="30367"/>
                    <a:pt x="30190" y="23441"/>
                    <a:pt x="30190" y="15095"/>
                  </a:cubicBezTo>
                  <a:cubicBezTo>
                    <a:pt x="30190" y="6748"/>
                    <a:pt x="23442" y="0"/>
                    <a:pt x="1509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3"/>
            <p:cNvSpPr/>
            <p:nvPr/>
          </p:nvSpPr>
          <p:spPr>
            <a:xfrm>
              <a:off x="2571325" y="2706550"/>
              <a:ext cx="723675" cy="723675"/>
            </a:xfrm>
            <a:custGeom>
              <a:rect b="b" l="l" r="r" t="t"/>
              <a:pathLst>
                <a:path extrusionOk="0" h="28947" w="28947">
                  <a:moveTo>
                    <a:pt x="14563" y="0"/>
                  </a:moveTo>
                  <a:cubicBezTo>
                    <a:pt x="6571" y="0"/>
                    <a:pt x="1" y="6393"/>
                    <a:pt x="1" y="14562"/>
                  </a:cubicBezTo>
                  <a:cubicBezTo>
                    <a:pt x="1" y="22553"/>
                    <a:pt x="6571" y="28946"/>
                    <a:pt x="14563" y="28946"/>
                  </a:cubicBezTo>
                  <a:cubicBezTo>
                    <a:pt x="22554" y="28946"/>
                    <a:pt x="28947" y="22553"/>
                    <a:pt x="28947" y="14562"/>
                  </a:cubicBezTo>
                  <a:cubicBezTo>
                    <a:pt x="28947" y="6393"/>
                    <a:pt x="22554" y="0"/>
                    <a:pt x="145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63"/>
            <p:cNvSpPr/>
            <p:nvPr/>
          </p:nvSpPr>
          <p:spPr>
            <a:xfrm>
              <a:off x="4364925" y="1343575"/>
              <a:ext cx="483925" cy="483950"/>
            </a:xfrm>
            <a:custGeom>
              <a:rect b="b" l="l" r="r" t="t"/>
              <a:pathLst>
                <a:path extrusionOk="0" h="19358" w="19357">
                  <a:moveTo>
                    <a:pt x="9590" y="1"/>
                  </a:moveTo>
                  <a:cubicBezTo>
                    <a:pt x="4262" y="1"/>
                    <a:pt x="0" y="4263"/>
                    <a:pt x="0" y="9590"/>
                  </a:cubicBezTo>
                  <a:cubicBezTo>
                    <a:pt x="0" y="14918"/>
                    <a:pt x="4262" y="19357"/>
                    <a:pt x="9590" y="19357"/>
                  </a:cubicBezTo>
                  <a:cubicBezTo>
                    <a:pt x="14917" y="19357"/>
                    <a:pt x="19357" y="14918"/>
                    <a:pt x="19357" y="9590"/>
                  </a:cubicBezTo>
                  <a:cubicBezTo>
                    <a:pt x="19357" y="4263"/>
                    <a:pt x="14917" y="1"/>
                    <a:pt x="959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63"/>
            <p:cNvSpPr/>
            <p:nvPr/>
          </p:nvSpPr>
          <p:spPr>
            <a:xfrm>
              <a:off x="2344925" y="992850"/>
              <a:ext cx="563850" cy="563850"/>
            </a:xfrm>
            <a:custGeom>
              <a:rect b="b" l="l" r="r" t="t"/>
              <a:pathLst>
                <a:path extrusionOk="0" h="22554" w="22554">
                  <a:moveTo>
                    <a:pt x="11188" y="0"/>
                  </a:moveTo>
                  <a:cubicBezTo>
                    <a:pt x="4972" y="0"/>
                    <a:pt x="0" y="5150"/>
                    <a:pt x="0" y="11366"/>
                  </a:cubicBezTo>
                  <a:cubicBezTo>
                    <a:pt x="0" y="17581"/>
                    <a:pt x="4972" y="22554"/>
                    <a:pt x="11188" y="22554"/>
                  </a:cubicBezTo>
                  <a:cubicBezTo>
                    <a:pt x="17581" y="22554"/>
                    <a:pt x="22553" y="17581"/>
                    <a:pt x="22553" y="11366"/>
                  </a:cubicBezTo>
                  <a:cubicBezTo>
                    <a:pt x="22553" y="5150"/>
                    <a:pt x="17581" y="0"/>
                    <a:pt x="1118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63"/>
            <p:cNvSpPr/>
            <p:nvPr/>
          </p:nvSpPr>
          <p:spPr>
            <a:xfrm>
              <a:off x="3685675" y="992850"/>
              <a:ext cx="426225" cy="430675"/>
            </a:xfrm>
            <a:custGeom>
              <a:rect b="b" l="l" r="r" t="t"/>
              <a:pathLst>
                <a:path extrusionOk="0" h="17227" w="17049">
                  <a:moveTo>
                    <a:pt x="8524" y="0"/>
                  </a:moveTo>
                  <a:cubicBezTo>
                    <a:pt x="3907" y="0"/>
                    <a:pt x="0" y="3907"/>
                    <a:pt x="0" y="8702"/>
                  </a:cubicBezTo>
                  <a:cubicBezTo>
                    <a:pt x="0" y="13319"/>
                    <a:pt x="3907" y="17226"/>
                    <a:pt x="8524" y="17226"/>
                  </a:cubicBezTo>
                  <a:cubicBezTo>
                    <a:pt x="13319" y="17226"/>
                    <a:pt x="17048" y="13319"/>
                    <a:pt x="17048" y="8702"/>
                  </a:cubicBezTo>
                  <a:cubicBezTo>
                    <a:pt x="17048" y="3907"/>
                    <a:pt x="13319" y="0"/>
                    <a:pt x="85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9" name="Google Shape;1029;p63"/>
          <p:cNvGrpSpPr/>
          <p:nvPr/>
        </p:nvGrpSpPr>
        <p:grpSpPr>
          <a:xfrm rot="-973152">
            <a:off x="7667586" y="-325593"/>
            <a:ext cx="1965476" cy="1601522"/>
            <a:chOff x="508050" y="242250"/>
            <a:chExt cx="6512250" cy="5147800"/>
          </a:xfrm>
        </p:grpSpPr>
        <p:sp>
          <p:nvSpPr>
            <p:cNvPr id="1030" name="Google Shape;1030;p63"/>
            <p:cNvSpPr/>
            <p:nvPr/>
          </p:nvSpPr>
          <p:spPr>
            <a:xfrm>
              <a:off x="508050" y="242250"/>
              <a:ext cx="6512250" cy="5147800"/>
            </a:xfrm>
            <a:custGeom>
              <a:rect b="b" l="l" r="r" t="t"/>
              <a:pathLst>
                <a:path extrusionOk="0" h="205912" w="260490">
                  <a:moveTo>
                    <a:pt x="192120" y="0"/>
                  </a:moveTo>
                  <a:cubicBezTo>
                    <a:pt x="185268" y="0"/>
                    <a:pt x="178662" y="685"/>
                    <a:pt x="172695" y="2150"/>
                  </a:cubicBezTo>
                  <a:cubicBezTo>
                    <a:pt x="150698" y="7746"/>
                    <a:pt x="131403" y="21639"/>
                    <a:pt x="119054" y="40742"/>
                  </a:cubicBezTo>
                  <a:cubicBezTo>
                    <a:pt x="127586" y="36582"/>
                    <a:pt x="136945" y="34486"/>
                    <a:pt x="146314" y="34486"/>
                  </a:cubicBezTo>
                  <a:cubicBezTo>
                    <a:pt x="153894" y="34486"/>
                    <a:pt x="161481" y="35858"/>
                    <a:pt x="168643" y="38619"/>
                  </a:cubicBezTo>
                  <a:cubicBezTo>
                    <a:pt x="131210" y="41128"/>
                    <a:pt x="97828" y="63125"/>
                    <a:pt x="80848" y="96506"/>
                  </a:cubicBezTo>
                  <a:cubicBezTo>
                    <a:pt x="94190" y="89501"/>
                    <a:pt x="108974" y="85812"/>
                    <a:pt x="124078" y="85812"/>
                  </a:cubicBezTo>
                  <a:cubicBezTo>
                    <a:pt x="126449" y="85812"/>
                    <a:pt x="128827" y="85903"/>
                    <a:pt x="131210" y="86086"/>
                  </a:cubicBezTo>
                  <a:cubicBezTo>
                    <a:pt x="108790" y="128808"/>
                    <a:pt x="61336" y="156670"/>
                    <a:pt x="13377" y="156670"/>
                  </a:cubicBezTo>
                  <a:cubicBezTo>
                    <a:pt x="8916" y="156670"/>
                    <a:pt x="4450" y="156429"/>
                    <a:pt x="0" y="155936"/>
                  </a:cubicBezTo>
                  <a:lnTo>
                    <a:pt x="0" y="155936"/>
                  </a:lnTo>
                  <a:cubicBezTo>
                    <a:pt x="12928" y="173881"/>
                    <a:pt x="32802" y="185458"/>
                    <a:pt x="54799" y="188160"/>
                  </a:cubicBezTo>
                  <a:cubicBezTo>
                    <a:pt x="57551" y="188447"/>
                    <a:pt x="60300" y="188589"/>
                    <a:pt x="63036" y="188589"/>
                  </a:cubicBezTo>
                  <a:cubicBezTo>
                    <a:pt x="82362" y="188589"/>
                    <a:pt x="101044" y="181517"/>
                    <a:pt x="115580" y="168671"/>
                  </a:cubicBezTo>
                  <a:lnTo>
                    <a:pt x="115580" y="168671"/>
                  </a:lnTo>
                  <a:cubicBezTo>
                    <a:pt x="113265" y="184494"/>
                    <a:pt x="102845" y="198194"/>
                    <a:pt x="87988" y="204368"/>
                  </a:cubicBezTo>
                  <a:cubicBezTo>
                    <a:pt x="92621" y="205079"/>
                    <a:pt x="97250" y="205427"/>
                    <a:pt x="101842" y="205427"/>
                  </a:cubicBezTo>
                  <a:cubicBezTo>
                    <a:pt x="130906" y="205427"/>
                    <a:pt x="158453" y="191482"/>
                    <a:pt x="175782" y="167321"/>
                  </a:cubicBezTo>
                  <a:cubicBezTo>
                    <a:pt x="181185" y="179477"/>
                    <a:pt x="181764" y="193370"/>
                    <a:pt x="177133" y="205912"/>
                  </a:cubicBezTo>
                  <a:cubicBezTo>
                    <a:pt x="222478" y="179284"/>
                    <a:pt x="252386" y="132975"/>
                    <a:pt x="258174" y="80876"/>
                  </a:cubicBezTo>
                  <a:cubicBezTo>
                    <a:pt x="260490" y="57529"/>
                    <a:pt x="257210" y="32637"/>
                    <a:pt x="245246" y="12763"/>
                  </a:cubicBezTo>
                  <a:lnTo>
                    <a:pt x="245053" y="12956"/>
                  </a:lnTo>
                  <a:cubicBezTo>
                    <a:pt x="230711" y="4941"/>
                    <a:pt x="210528" y="0"/>
                    <a:pt x="1921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63"/>
            <p:cNvSpPr/>
            <p:nvPr/>
          </p:nvSpPr>
          <p:spPr>
            <a:xfrm>
              <a:off x="1911800" y="1497150"/>
              <a:ext cx="4520000" cy="2852150"/>
            </a:xfrm>
            <a:custGeom>
              <a:rect b="b" l="l" r="r" t="t"/>
              <a:pathLst>
                <a:path extrusionOk="0" h="114086" w="180800">
                  <a:moveTo>
                    <a:pt x="166906" y="0"/>
                  </a:moveTo>
                  <a:cubicBezTo>
                    <a:pt x="162083" y="0"/>
                    <a:pt x="157452" y="579"/>
                    <a:pt x="152821" y="1737"/>
                  </a:cubicBezTo>
                  <a:cubicBezTo>
                    <a:pt x="143559" y="4245"/>
                    <a:pt x="134876" y="8298"/>
                    <a:pt x="127158" y="13700"/>
                  </a:cubicBezTo>
                  <a:cubicBezTo>
                    <a:pt x="123106" y="16402"/>
                    <a:pt x="119439" y="19489"/>
                    <a:pt x="115966" y="22576"/>
                  </a:cubicBezTo>
                  <a:cubicBezTo>
                    <a:pt x="112300" y="25857"/>
                    <a:pt x="109020" y="29330"/>
                    <a:pt x="105933" y="32803"/>
                  </a:cubicBezTo>
                  <a:cubicBezTo>
                    <a:pt x="99758" y="39942"/>
                    <a:pt x="93969" y="47275"/>
                    <a:pt x="88374" y="54800"/>
                  </a:cubicBezTo>
                  <a:cubicBezTo>
                    <a:pt x="82778" y="62518"/>
                    <a:pt x="77182" y="69850"/>
                    <a:pt x="71201" y="76990"/>
                  </a:cubicBezTo>
                  <a:cubicBezTo>
                    <a:pt x="68306" y="80656"/>
                    <a:pt x="65219" y="84129"/>
                    <a:pt x="61939" y="87409"/>
                  </a:cubicBezTo>
                  <a:cubicBezTo>
                    <a:pt x="58658" y="90497"/>
                    <a:pt x="55185" y="93584"/>
                    <a:pt x="51519" y="96478"/>
                  </a:cubicBezTo>
                  <a:cubicBezTo>
                    <a:pt x="44187" y="102267"/>
                    <a:pt x="36083" y="106898"/>
                    <a:pt x="27400" y="109985"/>
                  </a:cubicBezTo>
                  <a:cubicBezTo>
                    <a:pt x="22962" y="111529"/>
                    <a:pt x="18524" y="112494"/>
                    <a:pt x="13893" y="113073"/>
                  </a:cubicBezTo>
                  <a:cubicBezTo>
                    <a:pt x="11953" y="113315"/>
                    <a:pt x="9980" y="113422"/>
                    <a:pt x="8015" y="113422"/>
                  </a:cubicBezTo>
                  <a:cubicBezTo>
                    <a:pt x="5289" y="113422"/>
                    <a:pt x="2579" y="113216"/>
                    <a:pt x="0" y="112880"/>
                  </a:cubicBezTo>
                  <a:lnTo>
                    <a:pt x="0" y="112880"/>
                  </a:lnTo>
                  <a:cubicBezTo>
                    <a:pt x="3698" y="113684"/>
                    <a:pt x="7665" y="114086"/>
                    <a:pt x="11564" y="114086"/>
                  </a:cubicBezTo>
                  <a:cubicBezTo>
                    <a:pt x="12344" y="114086"/>
                    <a:pt x="13121" y="114070"/>
                    <a:pt x="13893" y="114037"/>
                  </a:cubicBezTo>
                  <a:cubicBezTo>
                    <a:pt x="18717" y="113844"/>
                    <a:pt x="23348" y="113073"/>
                    <a:pt x="27979" y="111722"/>
                  </a:cubicBezTo>
                  <a:cubicBezTo>
                    <a:pt x="37047" y="108828"/>
                    <a:pt x="45538" y="104390"/>
                    <a:pt x="53256" y="98794"/>
                  </a:cubicBezTo>
                  <a:cubicBezTo>
                    <a:pt x="57115" y="95900"/>
                    <a:pt x="60781" y="92812"/>
                    <a:pt x="64254" y="89725"/>
                  </a:cubicBezTo>
                  <a:cubicBezTo>
                    <a:pt x="67534" y="86252"/>
                    <a:pt x="70815" y="82779"/>
                    <a:pt x="73902" y="79305"/>
                  </a:cubicBezTo>
                  <a:cubicBezTo>
                    <a:pt x="80077" y="71973"/>
                    <a:pt x="85479" y="64448"/>
                    <a:pt x="91075" y="56922"/>
                  </a:cubicBezTo>
                  <a:cubicBezTo>
                    <a:pt x="96671" y="49397"/>
                    <a:pt x="102266" y="41872"/>
                    <a:pt x="108441" y="34925"/>
                  </a:cubicBezTo>
                  <a:cubicBezTo>
                    <a:pt x="111528" y="31452"/>
                    <a:pt x="114616" y="27979"/>
                    <a:pt x="118089" y="24892"/>
                  </a:cubicBezTo>
                  <a:cubicBezTo>
                    <a:pt x="121369" y="21612"/>
                    <a:pt x="124842" y="18717"/>
                    <a:pt x="128701" y="16016"/>
                  </a:cubicBezTo>
                  <a:cubicBezTo>
                    <a:pt x="136034" y="10420"/>
                    <a:pt x="144331" y="6175"/>
                    <a:pt x="153207" y="3474"/>
                  </a:cubicBezTo>
                  <a:cubicBezTo>
                    <a:pt x="157645" y="2123"/>
                    <a:pt x="162276" y="1351"/>
                    <a:pt x="166906" y="965"/>
                  </a:cubicBezTo>
                  <a:cubicBezTo>
                    <a:pt x="167678" y="933"/>
                    <a:pt x="168450" y="917"/>
                    <a:pt x="169222" y="917"/>
                  </a:cubicBezTo>
                  <a:cubicBezTo>
                    <a:pt x="173081" y="917"/>
                    <a:pt x="176940" y="1319"/>
                    <a:pt x="180799" y="2123"/>
                  </a:cubicBezTo>
                  <a:cubicBezTo>
                    <a:pt x="176168" y="772"/>
                    <a:pt x="171537" y="0"/>
                    <a:pt x="166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63"/>
            <p:cNvSpPr/>
            <p:nvPr/>
          </p:nvSpPr>
          <p:spPr>
            <a:xfrm>
              <a:off x="5110025" y="1511625"/>
              <a:ext cx="892450" cy="2325150"/>
            </a:xfrm>
            <a:custGeom>
              <a:rect b="b" l="l" r="r" t="t"/>
              <a:pathLst>
                <a:path extrusionOk="0" h="93006" w="35698">
                  <a:moveTo>
                    <a:pt x="35697" y="0"/>
                  </a:moveTo>
                  <a:cubicBezTo>
                    <a:pt x="31066" y="193"/>
                    <a:pt x="26628" y="1737"/>
                    <a:pt x="23155" y="4824"/>
                  </a:cubicBezTo>
                  <a:cubicBezTo>
                    <a:pt x="19875" y="7912"/>
                    <a:pt x="17174" y="11771"/>
                    <a:pt x="15437" y="16016"/>
                  </a:cubicBezTo>
                  <a:cubicBezTo>
                    <a:pt x="13700" y="20261"/>
                    <a:pt x="12350" y="24506"/>
                    <a:pt x="11578" y="29137"/>
                  </a:cubicBezTo>
                  <a:cubicBezTo>
                    <a:pt x="10806" y="33382"/>
                    <a:pt x="10420" y="38013"/>
                    <a:pt x="10227" y="42451"/>
                  </a:cubicBezTo>
                  <a:cubicBezTo>
                    <a:pt x="9648" y="51327"/>
                    <a:pt x="9841" y="60010"/>
                    <a:pt x="8683" y="68693"/>
                  </a:cubicBezTo>
                  <a:cubicBezTo>
                    <a:pt x="7912" y="77376"/>
                    <a:pt x="5017" y="85673"/>
                    <a:pt x="0" y="93005"/>
                  </a:cubicBezTo>
                  <a:cubicBezTo>
                    <a:pt x="6175" y="86252"/>
                    <a:pt x="10227" y="77954"/>
                    <a:pt x="11578" y="69079"/>
                  </a:cubicBezTo>
                  <a:cubicBezTo>
                    <a:pt x="12929" y="60203"/>
                    <a:pt x="13507" y="51327"/>
                    <a:pt x="13700" y="42451"/>
                  </a:cubicBezTo>
                  <a:cubicBezTo>
                    <a:pt x="13893" y="33961"/>
                    <a:pt x="15437" y="25471"/>
                    <a:pt x="18331" y="17173"/>
                  </a:cubicBezTo>
                  <a:cubicBezTo>
                    <a:pt x="19489" y="13121"/>
                    <a:pt x="21612" y="9455"/>
                    <a:pt x="24506" y="6175"/>
                  </a:cubicBezTo>
                  <a:cubicBezTo>
                    <a:pt x="25857" y="4631"/>
                    <a:pt x="27593" y="3281"/>
                    <a:pt x="29523" y="2316"/>
                  </a:cubicBezTo>
                  <a:cubicBezTo>
                    <a:pt x="31452" y="1351"/>
                    <a:pt x="33575" y="579"/>
                    <a:pt x="3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3"/>
            <p:cNvSpPr/>
            <p:nvPr/>
          </p:nvSpPr>
          <p:spPr>
            <a:xfrm>
              <a:off x="3884750" y="1723875"/>
              <a:ext cx="1389300" cy="3159675"/>
            </a:xfrm>
            <a:custGeom>
              <a:rect b="b" l="l" r="r" t="t"/>
              <a:pathLst>
                <a:path extrusionOk="0" h="126387" w="55572">
                  <a:moveTo>
                    <a:pt x="55572" y="0"/>
                  </a:moveTo>
                  <a:lnTo>
                    <a:pt x="55572" y="0"/>
                  </a:lnTo>
                  <a:cubicBezTo>
                    <a:pt x="50362" y="2895"/>
                    <a:pt x="45731" y="6947"/>
                    <a:pt x="42065" y="11964"/>
                  </a:cubicBezTo>
                  <a:cubicBezTo>
                    <a:pt x="38592" y="16981"/>
                    <a:pt x="35698" y="22576"/>
                    <a:pt x="33768" y="28365"/>
                  </a:cubicBezTo>
                  <a:cubicBezTo>
                    <a:pt x="29716" y="40135"/>
                    <a:pt x="28944" y="52484"/>
                    <a:pt x="27979" y="64448"/>
                  </a:cubicBezTo>
                  <a:cubicBezTo>
                    <a:pt x="27015" y="76411"/>
                    <a:pt x="26050" y="88374"/>
                    <a:pt x="21998" y="99373"/>
                  </a:cubicBezTo>
                  <a:cubicBezTo>
                    <a:pt x="19875" y="104968"/>
                    <a:pt x="17174" y="110178"/>
                    <a:pt x="13508" y="115002"/>
                  </a:cubicBezTo>
                  <a:cubicBezTo>
                    <a:pt x="9842" y="119826"/>
                    <a:pt x="5211" y="123685"/>
                    <a:pt x="1" y="126386"/>
                  </a:cubicBezTo>
                  <a:cubicBezTo>
                    <a:pt x="2702" y="125229"/>
                    <a:pt x="5404" y="123878"/>
                    <a:pt x="8105" y="122141"/>
                  </a:cubicBezTo>
                  <a:cubicBezTo>
                    <a:pt x="10420" y="120405"/>
                    <a:pt x="12736" y="118282"/>
                    <a:pt x="14858" y="116160"/>
                  </a:cubicBezTo>
                  <a:cubicBezTo>
                    <a:pt x="18910" y="111529"/>
                    <a:pt x="22191" y="106126"/>
                    <a:pt x="24506" y="100530"/>
                  </a:cubicBezTo>
                  <a:cubicBezTo>
                    <a:pt x="29330" y="89146"/>
                    <a:pt x="30681" y="76797"/>
                    <a:pt x="31646" y="64641"/>
                  </a:cubicBezTo>
                  <a:cubicBezTo>
                    <a:pt x="32417" y="52677"/>
                    <a:pt x="32996" y="40714"/>
                    <a:pt x="36469" y="29137"/>
                  </a:cubicBezTo>
                  <a:cubicBezTo>
                    <a:pt x="38013" y="23541"/>
                    <a:pt x="40521" y="17945"/>
                    <a:pt x="43609" y="12928"/>
                  </a:cubicBezTo>
                  <a:cubicBezTo>
                    <a:pt x="46696" y="7719"/>
                    <a:pt x="50748" y="3281"/>
                    <a:pt x="555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3"/>
            <p:cNvSpPr/>
            <p:nvPr/>
          </p:nvSpPr>
          <p:spPr>
            <a:xfrm>
              <a:off x="1911800" y="4020050"/>
              <a:ext cx="1220450" cy="654575"/>
            </a:xfrm>
            <a:custGeom>
              <a:rect b="b" l="l" r="r" t="t"/>
              <a:pathLst>
                <a:path extrusionOk="0" h="26183" w="48818">
                  <a:moveTo>
                    <a:pt x="48818" y="0"/>
                  </a:moveTo>
                  <a:lnTo>
                    <a:pt x="48818" y="0"/>
                  </a:lnTo>
                  <a:cubicBezTo>
                    <a:pt x="45538" y="3474"/>
                    <a:pt x="42064" y="6561"/>
                    <a:pt x="38205" y="9455"/>
                  </a:cubicBezTo>
                  <a:cubicBezTo>
                    <a:pt x="30873" y="15244"/>
                    <a:pt x="22576" y="19489"/>
                    <a:pt x="13700" y="22576"/>
                  </a:cubicBezTo>
                  <a:cubicBezTo>
                    <a:pt x="9262" y="23927"/>
                    <a:pt x="4631" y="25085"/>
                    <a:pt x="0" y="25856"/>
                  </a:cubicBezTo>
                  <a:cubicBezTo>
                    <a:pt x="1809" y="26074"/>
                    <a:pt x="3618" y="26182"/>
                    <a:pt x="5427" y="26182"/>
                  </a:cubicBezTo>
                  <a:cubicBezTo>
                    <a:pt x="8442" y="26182"/>
                    <a:pt x="11457" y="25881"/>
                    <a:pt x="14472" y="25278"/>
                  </a:cubicBezTo>
                  <a:cubicBezTo>
                    <a:pt x="24119" y="23155"/>
                    <a:pt x="32995" y="18524"/>
                    <a:pt x="40135" y="11771"/>
                  </a:cubicBezTo>
                  <a:cubicBezTo>
                    <a:pt x="43608" y="8297"/>
                    <a:pt x="46502" y="4438"/>
                    <a:pt x="488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63"/>
            <p:cNvSpPr/>
            <p:nvPr/>
          </p:nvSpPr>
          <p:spPr>
            <a:xfrm>
              <a:off x="3744875" y="1603950"/>
              <a:ext cx="1630500" cy="240550"/>
            </a:xfrm>
            <a:custGeom>
              <a:rect b="b" l="l" r="r" t="t"/>
              <a:pathLst>
                <a:path extrusionOk="0" h="9622" w="65220">
                  <a:moveTo>
                    <a:pt x="40615" y="1"/>
                  </a:moveTo>
                  <a:cubicBezTo>
                    <a:pt x="32122" y="1"/>
                    <a:pt x="23767" y="1122"/>
                    <a:pt x="15630" y="3447"/>
                  </a:cubicBezTo>
                  <a:cubicBezTo>
                    <a:pt x="10227" y="4990"/>
                    <a:pt x="5017" y="7113"/>
                    <a:pt x="0" y="9621"/>
                  </a:cubicBezTo>
                  <a:cubicBezTo>
                    <a:pt x="5403" y="8464"/>
                    <a:pt x="10806" y="7113"/>
                    <a:pt x="16208" y="6148"/>
                  </a:cubicBezTo>
                  <a:cubicBezTo>
                    <a:pt x="21611" y="5183"/>
                    <a:pt x="27014" y="4411"/>
                    <a:pt x="32417" y="4026"/>
                  </a:cubicBezTo>
                  <a:cubicBezTo>
                    <a:pt x="37819" y="3447"/>
                    <a:pt x="43222" y="3254"/>
                    <a:pt x="48818" y="3254"/>
                  </a:cubicBezTo>
                  <a:cubicBezTo>
                    <a:pt x="54221" y="3254"/>
                    <a:pt x="59816" y="3447"/>
                    <a:pt x="65219" y="3833"/>
                  </a:cubicBezTo>
                  <a:cubicBezTo>
                    <a:pt x="60009" y="2096"/>
                    <a:pt x="54414" y="938"/>
                    <a:pt x="49011" y="359"/>
                  </a:cubicBezTo>
                  <a:cubicBezTo>
                    <a:pt x="46199" y="121"/>
                    <a:pt x="43400" y="1"/>
                    <a:pt x="40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63"/>
            <p:cNvSpPr/>
            <p:nvPr/>
          </p:nvSpPr>
          <p:spPr>
            <a:xfrm>
              <a:off x="3556725" y="3267525"/>
              <a:ext cx="361825" cy="868325"/>
            </a:xfrm>
            <a:custGeom>
              <a:rect b="b" l="l" r="r" t="t"/>
              <a:pathLst>
                <a:path extrusionOk="0" h="34733" w="14473">
                  <a:moveTo>
                    <a:pt x="14473" y="0"/>
                  </a:moveTo>
                  <a:lnTo>
                    <a:pt x="10806" y="193"/>
                  </a:lnTo>
                  <a:cubicBezTo>
                    <a:pt x="11964" y="12735"/>
                    <a:pt x="8105" y="25277"/>
                    <a:pt x="1" y="34732"/>
                  </a:cubicBezTo>
                  <a:cubicBezTo>
                    <a:pt x="9456" y="25663"/>
                    <a:pt x="14473" y="13121"/>
                    <a:pt x="144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1" name="Shape 151"/>
        <p:cNvGrpSpPr/>
        <p:nvPr/>
      </p:nvGrpSpPr>
      <p:grpSpPr>
        <a:xfrm>
          <a:off x="0" y="0"/>
          <a:ext cx="0" cy="0"/>
          <a:chOff x="0" y="0"/>
          <a:chExt cx="0" cy="0"/>
        </a:xfrm>
      </p:grpSpPr>
      <p:sp>
        <p:nvSpPr>
          <p:cNvPr id="152" name="Google Shape;152;p40"/>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0"/>
          <p:cNvSpPr txBox="1"/>
          <p:nvPr>
            <p:ph type="title"/>
          </p:nvPr>
        </p:nvSpPr>
        <p:spPr>
          <a:xfrm>
            <a:off x="940900" y="1684025"/>
            <a:ext cx="3419100" cy="61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4" name="Google Shape;154;p40"/>
          <p:cNvSpPr txBox="1"/>
          <p:nvPr>
            <p:ph idx="1" type="subTitle"/>
          </p:nvPr>
        </p:nvSpPr>
        <p:spPr>
          <a:xfrm>
            <a:off x="1015750" y="2649938"/>
            <a:ext cx="3419100" cy="85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0"/>
          <p:cNvSpPr txBox="1"/>
          <p:nvPr>
            <p:ph idx="2" type="title"/>
          </p:nvPr>
        </p:nvSpPr>
        <p:spPr>
          <a:xfrm>
            <a:off x="1162575" y="1174300"/>
            <a:ext cx="1247700" cy="5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solidFill>
                  <a:schemeClr val="lt2"/>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grpSp>
        <p:nvGrpSpPr>
          <p:cNvPr id="156" name="Google Shape;156;p40"/>
          <p:cNvGrpSpPr/>
          <p:nvPr/>
        </p:nvGrpSpPr>
        <p:grpSpPr>
          <a:xfrm>
            <a:off x="-251310" y="3998099"/>
            <a:ext cx="1235774" cy="1212598"/>
            <a:chOff x="1124025" y="238125"/>
            <a:chExt cx="5272075" cy="5173200"/>
          </a:xfrm>
        </p:grpSpPr>
        <p:sp>
          <p:nvSpPr>
            <p:cNvPr id="157" name="Google Shape;157;p40"/>
            <p:cNvSpPr/>
            <p:nvPr/>
          </p:nvSpPr>
          <p:spPr>
            <a:xfrm>
              <a:off x="1124025" y="238125"/>
              <a:ext cx="5272075" cy="5173200"/>
            </a:xfrm>
            <a:custGeom>
              <a:rect b="b" l="l" r="r" t="t"/>
              <a:pathLst>
                <a:path extrusionOk="0" h="206928" w="210883">
                  <a:moveTo>
                    <a:pt x="210882" y="0"/>
                  </a:moveTo>
                  <a:cubicBezTo>
                    <a:pt x="160492" y="29523"/>
                    <a:pt x="89459" y="1332"/>
                    <a:pt x="42177" y="35295"/>
                  </a:cubicBezTo>
                  <a:cubicBezTo>
                    <a:pt x="20422" y="50834"/>
                    <a:pt x="8214" y="77249"/>
                    <a:pt x="4218" y="103665"/>
                  </a:cubicBezTo>
                  <a:cubicBezTo>
                    <a:pt x="0" y="130081"/>
                    <a:pt x="5550" y="160270"/>
                    <a:pt x="8436" y="186908"/>
                  </a:cubicBezTo>
                  <a:cubicBezTo>
                    <a:pt x="24825" y="200456"/>
                    <a:pt x="46633" y="206927"/>
                    <a:pt x="68751" y="206927"/>
                  </a:cubicBezTo>
                  <a:cubicBezTo>
                    <a:pt x="98457" y="206927"/>
                    <a:pt x="128723" y="195253"/>
                    <a:pt x="147174" y="173367"/>
                  </a:cubicBezTo>
                  <a:cubicBezTo>
                    <a:pt x="187352" y="125863"/>
                    <a:pt x="174477" y="50390"/>
                    <a:pt x="2108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0"/>
            <p:cNvSpPr/>
            <p:nvPr/>
          </p:nvSpPr>
          <p:spPr>
            <a:xfrm>
              <a:off x="1490275" y="892950"/>
              <a:ext cx="4456300" cy="4040075"/>
            </a:xfrm>
            <a:custGeom>
              <a:rect b="b" l="l" r="r" t="t"/>
              <a:pathLst>
                <a:path extrusionOk="0" h="161603" w="178252">
                  <a:moveTo>
                    <a:pt x="178252" y="1"/>
                  </a:moveTo>
                  <a:cubicBezTo>
                    <a:pt x="157163" y="3108"/>
                    <a:pt x="136963" y="9546"/>
                    <a:pt x="117873" y="18869"/>
                  </a:cubicBezTo>
                  <a:cubicBezTo>
                    <a:pt x="79692" y="37738"/>
                    <a:pt x="47283" y="67039"/>
                    <a:pt x="24863" y="103444"/>
                  </a:cubicBezTo>
                  <a:cubicBezTo>
                    <a:pt x="13542" y="121424"/>
                    <a:pt x="5107" y="140959"/>
                    <a:pt x="1" y="161603"/>
                  </a:cubicBezTo>
                  <a:cubicBezTo>
                    <a:pt x="29080" y="81690"/>
                    <a:pt x="95675" y="21089"/>
                    <a:pt x="178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0"/>
            <p:cNvSpPr/>
            <p:nvPr/>
          </p:nvSpPr>
          <p:spPr>
            <a:xfrm>
              <a:off x="2827725" y="726475"/>
              <a:ext cx="527225" cy="1698175"/>
            </a:xfrm>
            <a:custGeom>
              <a:rect b="b" l="l" r="r" t="t"/>
              <a:pathLst>
                <a:path extrusionOk="0" h="67927" w="21089">
                  <a:moveTo>
                    <a:pt x="20867" y="0"/>
                  </a:moveTo>
                  <a:cubicBezTo>
                    <a:pt x="12209" y="8658"/>
                    <a:pt x="5772" y="19535"/>
                    <a:pt x="2664" y="31522"/>
                  </a:cubicBezTo>
                  <a:cubicBezTo>
                    <a:pt x="888" y="37515"/>
                    <a:pt x="0" y="43509"/>
                    <a:pt x="222" y="49946"/>
                  </a:cubicBezTo>
                  <a:cubicBezTo>
                    <a:pt x="444" y="55940"/>
                    <a:pt x="1554" y="62155"/>
                    <a:pt x="3996" y="67926"/>
                  </a:cubicBezTo>
                  <a:lnTo>
                    <a:pt x="4218" y="67926"/>
                  </a:lnTo>
                  <a:cubicBezTo>
                    <a:pt x="3330" y="61933"/>
                    <a:pt x="2886" y="55940"/>
                    <a:pt x="2886" y="49946"/>
                  </a:cubicBezTo>
                  <a:cubicBezTo>
                    <a:pt x="3108" y="43953"/>
                    <a:pt x="3552" y="37959"/>
                    <a:pt x="4884" y="32188"/>
                  </a:cubicBezTo>
                  <a:cubicBezTo>
                    <a:pt x="7326" y="20201"/>
                    <a:pt x="13097" y="9102"/>
                    <a:pt x="210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0"/>
            <p:cNvSpPr/>
            <p:nvPr/>
          </p:nvSpPr>
          <p:spPr>
            <a:xfrm>
              <a:off x="3443725" y="726475"/>
              <a:ext cx="505025" cy="1237575"/>
            </a:xfrm>
            <a:custGeom>
              <a:rect b="b" l="l" r="r" t="t"/>
              <a:pathLst>
                <a:path extrusionOk="0" h="49503" w="20201">
                  <a:moveTo>
                    <a:pt x="19979" y="0"/>
                  </a:moveTo>
                  <a:cubicBezTo>
                    <a:pt x="13319" y="6216"/>
                    <a:pt x="7992" y="13763"/>
                    <a:pt x="4440" y="22198"/>
                  </a:cubicBezTo>
                  <a:cubicBezTo>
                    <a:pt x="2664" y="26416"/>
                    <a:pt x="1332" y="30856"/>
                    <a:pt x="666" y="35517"/>
                  </a:cubicBezTo>
                  <a:cubicBezTo>
                    <a:pt x="0" y="40179"/>
                    <a:pt x="0" y="44840"/>
                    <a:pt x="888" y="49502"/>
                  </a:cubicBezTo>
                  <a:lnTo>
                    <a:pt x="1332" y="49280"/>
                  </a:lnTo>
                  <a:cubicBezTo>
                    <a:pt x="1776" y="44840"/>
                    <a:pt x="2442" y="40401"/>
                    <a:pt x="3330" y="35961"/>
                  </a:cubicBezTo>
                  <a:cubicBezTo>
                    <a:pt x="4218" y="31744"/>
                    <a:pt x="5328" y="27304"/>
                    <a:pt x="6660" y="23308"/>
                  </a:cubicBezTo>
                  <a:cubicBezTo>
                    <a:pt x="9545" y="14651"/>
                    <a:pt x="14207" y="6882"/>
                    <a:pt x="2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0"/>
            <p:cNvSpPr/>
            <p:nvPr/>
          </p:nvSpPr>
          <p:spPr>
            <a:xfrm>
              <a:off x="2233925" y="931800"/>
              <a:ext cx="382950" cy="1970100"/>
            </a:xfrm>
            <a:custGeom>
              <a:rect b="b" l="l" r="r" t="t"/>
              <a:pathLst>
                <a:path extrusionOk="0" h="78804" w="15318">
                  <a:moveTo>
                    <a:pt x="15095" y="1"/>
                  </a:moveTo>
                  <a:cubicBezTo>
                    <a:pt x="6660" y="11322"/>
                    <a:pt x="1776" y="24641"/>
                    <a:pt x="666" y="38625"/>
                  </a:cubicBezTo>
                  <a:cubicBezTo>
                    <a:pt x="0" y="45729"/>
                    <a:pt x="444" y="52610"/>
                    <a:pt x="1998" y="59492"/>
                  </a:cubicBezTo>
                  <a:cubicBezTo>
                    <a:pt x="3552" y="66373"/>
                    <a:pt x="6216" y="72810"/>
                    <a:pt x="10212" y="78804"/>
                  </a:cubicBezTo>
                  <a:lnTo>
                    <a:pt x="10434" y="78804"/>
                  </a:lnTo>
                  <a:cubicBezTo>
                    <a:pt x="7770" y="72366"/>
                    <a:pt x="5994" y="65707"/>
                    <a:pt x="4662" y="59048"/>
                  </a:cubicBezTo>
                  <a:cubicBezTo>
                    <a:pt x="3330" y="52388"/>
                    <a:pt x="2886" y="45729"/>
                    <a:pt x="2886" y="38847"/>
                  </a:cubicBezTo>
                  <a:cubicBezTo>
                    <a:pt x="3552" y="25084"/>
                    <a:pt x="7770" y="11766"/>
                    <a:pt x="15317" y="223"/>
                  </a:cubicBezTo>
                  <a:lnTo>
                    <a:pt x="150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0"/>
            <p:cNvSpPr/>
            <p:nvPr/>
          </p:nvSpPr>
          <p:spPr>
            <a:xfrm>
              <a:off x="1667875" y="1442350"/>
              <a:ext cx="366300" cy="2003400"/>
            </a:xfrm>
            <a:custGeom>
              <a:rect b="b" l="l" r="r" t="t"/>
              <a:pathLst>
                <a:path extrusionOk="0" h="80136" w="14652">
                  <a:moveTo>
                    <a:pt x="9324" y="1"/>
                  </a:moveTo>
                  <a:cubicBezTo>
                    <a:pt x="2886" y="12654"/>
                    <a:pt x="0" y="26639"/>
                    <a:pt x="666" y="40845"/>
                  </a:cubicBezTo>
                  <a:cubicBezTo>
                    <a:pt x="888" y="47949"/>
                    <a:pt x="2220" y="54830"/>
                    <a:pt x="4440" y="61712"/>
                  </a:cubicBezTo>
                  <a:cubicBezTo>
                    <a:pt x="6660" y="68371"/>
                    <a:pt x="9990" y="74586"/>
                    <a:pt x="14429" y="80136"/>
                  </a:cubicBezTo>
                  <a:lnTo>
                    <a:pt x="14651" y="80136"/>
                  </a:lnTo>
                  <a:cubicBezTo>
                    <a:pt x="11543" y="73921"/>
                    <a:pt x="8880" y="67483"/>
                    <a:pt x="7104" y="60824"/>
                  </a:cubicBezTo>
                  <a:cubicBezTo>
                    <a:pt x="5106" y="54164"/>
                    <a:pt x="3774" y="47505"/>
                    <a:pt x="3108" y="40623"/>
                  </a:cubicBezTo>
                  <a:cubicBezTo>
                    <a:pt x="1776" y="26861"/>
                    <a:pt x="3996" y="12876"/>
                    <a:pt x="95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0"/>
            <p:cNvSpPr/>
            <p:nvPr/>
          </p:nvSpPr>
          <p:spPr>
            <a:xfrm>
              <a:off x="1401500" y="2940725"/>
              <a:ext cx="316350" cy="1137675"/>
            </a:xfrm>
            <a:custGeom>
              <a:rect b="b" l="l" r="r" t="t"/>
              <a:pathLst>
                <a:path extrusionOk="0" h="45507" w="12654">
                  <a:moveTo>
                    <a:pt x="1776" y="1"/>
                  </a:moveTo>
                  <a:cubicBezTo>
                    <a:pt x="0" y="7992"/>
                    <a:pt x="0" y="16205"/>
                    <a:pt x="1776" y="24197"/>
                  </a:cubicBezTo>
                  <a:cubicBezTo>
                    <a:pt x="2442" y="28192"/>
                    <a:pt x="3774" y="31966"/>
                    <a:pt x="5550" y="35740"/>
                  </a:cubicBezTo>
                  <a:cubicBezTo>
                    <a:pt x="7326" y="39291"/>
                    <a:pt x="9545" y="42621"/>
                    <a:pt x="12431" y="45507"/>
                  </a:cubicBezTo>
                  <a:lnTo>
                    <a:pt x="12653" y="45285"/>
                  </a:lnTo>
                  <a:cubicBezTo>
                    <a:pt x="11099" y="41733"/>
                    <a:pt x="9323" y="38181"/>
                    <a:pt x="7770" y="34630"/>
                  </a:cubicBezTo>
                  <a:cubicBezTo>
                    <a:pt x="6216" y="30856"/>
                    <a:pt x="4884" y="27304"/>
                    <a:pt x="3774" y="23531"/>
                  </a:cubicBezTo>
                  <a:cubicBezTo>
                    <a:pt x="1776" y="15983"/>
                    <a:pt x="1110" y="7992"/>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0"/>
            <p:cNvSpPr/>
            <p:nvPr/>
          </p:nvSpPr>
          <p:spPr>
            <a:xfrm>
              <a:off x="4226200" y="693175"/>
              <a:ext cx="765850" cy="754750"/>
            </a:xfrm>
            <a:custGeom>
              <a:rect b="b" l="l" r="r" t="t"/>
              <a:pathLst>
                <a:path extrusionOk="0" h="30190" w="30634">
                  <a:moveTo>
                    <a:pt x="30634" y="0"/>
                  </a:moveTo>
                  <a:cubicBezTo>
                    <a:pt x="23531" y="1998"/>
                    <a:pt x="16871" y="5772"/>
                    <a:pt x="11322" y="10878"/>
                  </a:cubicBezTo>
                  <a:cubicBezTo>
                    <a:pt x="8436" y="13319"/>
                    <a:pt x="5772" y="16205"/>
                    <a:pt x="3774" y="19313"/>
                  </a:cubicBezTo>
                  <a:cubicBezTo>
                    <a:pt x="1998" y="22642"/>
                    <a:pt x="667" y="26194"/>
                    <a:pt x="1" y="29968"/>
                  </a:cubicBezTo>
                  <a:lnTo>
                    <a:pt x="223" y="30190"/>
                  </a:lnTo>
                  <a:cubicBezTo>
                    <a:pt x="2220" y="26860"/>
                    <a:pt x="4218" y="23752"/>
                    <a:pt x="6216" y="20867"/>
                  </a:cubicBezTo>
                  <a:cubicBezTo>
                    <a:pt x="8214" y="17981"/>
                    <a:pt x="10434" y="15095"/>
                    <a:pt x="12875" y="12431"/>
                  </a:cubicBezTo>
                  <a:cubicBezTo>
                    <a:pt x="17759" y="7104"/>
                    <a:pt x="23975" y="2886"/>
                    <a:pt x="30634" y="222"/>
                  </a:cubicBezTo>
                  <a:lnTo>
                    <a:pt x="3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0"/>
            <p:cNvSpPr/>
            <p:nvPr/>
          </p:nvSpPr>
          <p:spPr>
            <a:xfrm>
              <a:off x="5053075" y="254750"/>
              <a:ext cx="1343025" cy="810275"/>
            </a:xfrm>
            <a:custGeom>
              <a:rect b="b" l="l" r="r" t="t"/>
              <a:pathLst>
                <a:path extrusionOk="0" h="32411" w="53721">
                  <a:moveTo>
                    <a:pt x="53720" y="1"/>
                  </a:moveTo>
                  <a:cubicBezTo>
                    <a:pt x="49946" y="3775"/>
                    <a:pt x="45729" y="6882"/>
                    <a:pt x="40845" y="9102"/>
                  </a:cubicBezTo>
                  <a:cubicBezTo>
                    <a:pt x="36184" y="11544"/>
                    <a:pt x="31522" y="13542"/>
                    <a:pt x="26638" y="15318"/>
                  </a:cubicBezTo>
                  <a:cubicBezTo>
                    <a:pt x="21533" y="17093"/>
                    <a:pt x="16649" y="19313"/>
                    <a:pt x="11988" y="21755"/>
                  </a:cubicBezTo>
                  <a:cubicBezTo>
                    <a:pt x="7326" y="24197"/>
                    <a:pt x="3108" y="27749"/>
                    <a:pt x="1" y="32188"/>
                  </a:cubicBezTo>
                  <a:lnTo>
                    <a:pt x="223" y="32410"/>
                  </a:lnTo>
                  <a:cubicBezTo>
                    <a:pt x="4218" y="29302"/>
                    <a:pt x="8658" y="26417"/>
                    <a:pt x="13320" y="24197"/>
                  </a:cubicBezTo>
                  <a:cubicBezTo>
                    <a:pt x="17981" y="21977"/>
                    <a:pt x="22643" y="19757"/>
                    <a:pt x="27526" y="17537"/>
                  </a:cubicBezTo>
                  <a:cubicBezTo>
                    <a:pt x="32410" y="15540"/>
                    <a:pt x="37072" y="13098"/>
                    <a:pt x="41733" y="10434"/>
                  </a:cubicBezTo>
                  <a:cubicBezTo>
                    <a:pt x="46173" y="7770"/>
                    <a:pt x="50168" y="4219"/>
                    <a:pt x="53720" y="223"/>
                  </a:cubicBezTo>
                  <a:lnTo>
                    <a:pt x="537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0"/>
            <p:cNvSpPr/>
            <p:nvPr/>
          </p:nvSpPr>
          <p:spPr>
            <a:xfrm>
              <a:off x="2994200" y="2423225"/>
              <a:ext cx="2552825" cy="446575"/>
            </a:xfrm>
            <a:custGeom>
              <a:rect b="b" l="l" r="r" t="t"/>
              <a:pathLst>
                <a:path extrusionOk="0" h="17863" w="102113">
                  <a:moveTo>
                    <a:pt x="13236" y="1"/>
                  </a:moveTo>
                  <a:cubicBezTo>
                    <a:pt x="8769" y="1"/>
                    <a:pt x="4329" y="611"/>
                    <a:pt x="1" y="1832"/>
                  </a:cubicBezTo>
                  <a:lnTo>
                    <a:pt x="1" y="2054"/>
                  </a:lnTo>
                  <a:cubicBezTo>
                    <a:pt x="2381" y="1810"/>
                    <a:pt x="4778" y="1684"/>
                    <a:pt x="7177" y="1684"/>
                  </a:cubicBezTo>
                  <a:cubicBezTo>
                    <a:pt x="13507" y="1684"/>
                    <a:pt x="19856" y="2565"/>
                    <a:pt x="25973" y="4496"/>
                  </a:cubicBezTo>
                  <a:cubicBezTo>
                    <a:pt x="34186" y="6716"/>
                    <a:pt x="42621" y="9824"/>
                    <a:pt x="50834" y="12487"/>
                  </a:cubicBezTo>
                  <a:cubicBezTo>
                    <a:pt x="59270" y="15595"/>
                    <a:pt x="68149" y="17371"/>
                    <a:pt x="77028" y="17815"/>
                  </a:cubicBezTo>
                  <a:cubicBezTo>
                    <a:pt x="77666" y="17847"/>
                    <a:pt x="78303" y="17863"/>
                    <a:pt x="78940" y="17863"/>
                  </a:cubicBezTo>
                  <a:cubicBezTo>
                    <a:pt x="87174" y="17863"/>
                    <a:pt x="95313" y="15213"/>
                    <a:pt x="102112" y="10268"/>
                  </a:cubicBezTo>
                  <a:lnTo>
                    <a:pt x="101890" y="10046"/>
                  </a:lnTo>
                  <a:cubicBezTo>
                    <a:pt x="95559" y="14266"/>
                    <a:pt x="88068" y="16663"/>
                    <a:pt x="80420" y="16663"/>
                  </a:cubicBezTo>
                  <a:cubicBezTo>
                    <a:pt x="79218" y="16663"/>
                    <a:pt x="78012" y="16604"/>
                    <a:pt x="76806" y="16483"/>
                  </a:cubicBezTo>
                  <a:cubicBezTo>
                    <a:pt x="68149" y="15817"/>
                    <a:pt x="59714" y="13819"/>
                    <a:pt x="51500" y="10490"/>
                  </a:cubicBezTo>
                  <a:cubicBezTo>
                    <a:pt x="43287" y="7160"/>
                    <a:pt x="35074" y="4274"/>
                    <a:pt x="26639" y="1832"/>
                  </a:cubicBezTo>
                  <a:cubicBezTo>
                    <a:pt x="22199" y="611"/>
                    <a:pt x="17704" y="1"/>
                    <a:pt x="13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0"/>
            <p:cNvSpPr/>
            <p:nvPr/>
          </p:nvSpPr>
          <p:spPr>
            <a:xfrm>
              <a:off x="4242850" y="1420150"/>
              <a:ext cx="1581650" cy="181750"/>
            </a:xfrm>
            <a:custGeom>
              <a:rect b="b" l="l" r="r" t="t"/>
              <a:pathLst>
                <a:path extrusionOk="0" h="7270" w="63266">
                  <a:moveTo>
                    <a:pt x="63043" y="1"/>
                  </a:moveTo>
                  <a:cubicBezTo>
                    <a:pt x="58825" y="3331"/>
                    <a:pt x="53720" y="5328"/>
                    <a:pt x="48392" y="5550"/>
                  </a:cubicBezTo>
                  <a:cubicBezTo>
                    <a:pt x="47504" y="5587"/>
                    <a:pt x="46610" y="5606"/>
                    <a:pt x="45713" y="5606"/>
                  </a:cubicBezTo>
                  <a:cubicBezTo>
                    <a:pt x="41227" y="5606"/>
                    <a:pt x="36664" y="5143"/>
                    <a:pt x="32410" y="4219"/>
                  </a:cubicBezTo>
                  <a:cubicBezTo>
                    <a:pt x="27082" y="3109"/>
                    <a:pt x="21755" y="1999"/>
                    <a:pt x="16205" y="1555"/>
                  </a:cubicBezTo>
                  <a:cubicBezTo>
                    <a:pt x="14977" y="1407"/>
                    <a:pt x="13749" y="1336"/>
                    <a:pt x="12526" y="1336"/>
                  </a:cubicBezTo>
                  <a:cubicBezTo>
                    <a:pt x="8221" y="1336"/>
                    <a:pt x="3976" y="2219"/>
                    <a:pt x="1" y="3775"/>
                  </a:cubicBezTo>
                  <a:lnTo>
                    <a:pt x="1" y="3997"/>
                  </a:lnTo>
                  <a:cubicBezTo>
                    <a:pt x="2473" y="3688"/>
                    <a:pt x="4946" y="3522"/>
                    <a:pt x="7418" y="3522"/>
                  </a:cubicBezTo>
                  <a:cubicBezTo>
                    <a:pt x="10273" y="3522"/>
                    <a:pt x="13128" y="3743"/>
                    <a:pt x="15983" y="4219"/>
                  </a:cubicBezTo>
                  <a:lnTo>
                    <a:pt x="31966" y="6438"/>
                  </a:lnTo>
                  <a:cubicBezTo>
                    <a:pt x="35326" y="6976"/>
                    <a:pt x="38687" y="7270"/>
                    <a:pt x="41998" y="7270"/>
                  </a:cubicBezTo>
                  <a:cubicBezTo>
                    <a:pt x="44155" y="7270"/>
                    <a:pt x="46291" y="7145"/>
                    <a:pt x="48392" y="6882"/>
                  </a:cubicBezTo>
                  <a:cubicBezTo>
                    <a:pt x="53942" y="6216"/>
                    <a:pt x="59047" y="3997"/>
                    <a:pt x="63265" y="223"/>
                  </a:cubicBezTo>
                  <a:lnTo>
                    <a:pt x="630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0"/>
            <p:cNvSpPr/>
            <p:nvPr/>
          </p:nvSpPr>
          <p:spPr>
            <a:xfrm>
              <a:off x="3510325" y="1923700"/>
              <a:ext cx="2186525" cy="290900"/>
            </a:xfrm>
            <a:custGeom>
              <a:rect b="b" l="l" r="r" t="t"/>
              <a:pathLst>
                <a:path extrusionOk="0" h="11636" w="87461">
                  <a:moveTo>
                    <a:pt x="16545" y="0"/>
                  </a:moveTo>
                  <a:cubicBezTo>
                    <a:pt x="10781" y="0"/>
                    <a:pt x="5143" y="1457"/>
                    <a:pt x="0" y="4277"/>
                  </a:cubicBezTo>
                  <a:lnTo>
                    <a:pt x="0" y="4499"/>
                  </a:lnTo>
                  <a:cubicBezTo>
                    <a:pt x="4471" y="3102"/>
                    <a:pt x="9206" y="2320"/>
                    <a:pt x="13927" y="2320"/>
                  </a:cubicBezTo>
                  <a:cubicBezTo>
                    <a:pt x="16708" y="2320"/>
                    <a:pt x="19483" y="2591"/>
                    <a:pt x="22198" y="3167"/>
                  </a:cubicBezTo>
                  <a:cubicBezTo>
                    <a:pt x="29524" y="4499"/>
                    <a:pt x="36849" y="6719"/>
                    <a:pt x="44174" y="8494"/>
                  </a:cubicBezTo>
                  <a:cubicBezTo>
                    <a:pt x="50781" y="10697"/>
                    <a:pt x="57749" y="11635"/>
                    <a:pt x="64753" y="11635"/>
                  </a:cubicBezTo>
                  <a:cubicBezTo>
                    <a:pt x="65514" y="11635"/>
                    <a:pt x="66276" y="11624"/>
                    <a:pt x="67038" y="11602"/>
                  </a:cubicBezTo>
                  <a:cubicBezTo>
                    <a:pt x="74808" y="11158"/>
                    <a:pt x="82133" y="7829"/>
                    <a:pt x="87461" y="2057"/>
                  </a:cubicBezTo>
                  <a:lnTo>
                    <a:pt x="87239" y="1835"/>
                  </a:lnTo>
                  <a:cubicBezTo>
                    <a:pt x="81689" y="7163"/>
                    <a:pt x="74586" y="10048"/>
                    <a:pt x="66816" y="10048"/>
                  </a:cubicBezTo>
                  <a:cubicBezTo>
                    <a:pt x="59269" y="10048"/>
                    <a:pt x="51722" y="8938"/>
                    <a:pt x="44618" y="6497"/>
                  </a:cubicBezTo>
                  <a:cubicBezTo>
                    <a:pt x="37515" y="3833"/>
                    <a:pt x="29967" y="1835"/>
                    <a:pt x="22420" y="503"/>
                  </a:cubicBezTo>
                  <a:cubicBezTo>
                    <a:pt x="20457" y="167"/>
                    <a:pt x="18494" y="0"/>
                    <a:pt x="16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0"/>
            <p:cNvSpPr/>
            <p:nvPr/>
          </p:nvSpPr>
          <p:spPr>
            <a:xfrm>
              <a:off x="2555800" y="2909850"/>
              <a:ext cx="2902425" cy="531550"/>
            </a:xfrm>
            <a:custGeom>
              <a:rect b="b" l="l" r="r" t="t"/>
              <a:pathLst>
                <a:path extrusionOk="0" h="21262" w="116097">
                  <a:moveTo>
                    <a:pt x="13743" y="1"/>
                  </a:moveTo>
                  <a:cubicBezTo>
                    <a:pt x="9093" y="1"/>
                    <a:pt x="4477" y="561"/>
                    <a:pt x="0" y="1680"/>
                  </a:cubicBezTo>
                  <a:lnTo>
                    <a:pt x="0" y="2124"/>
                  </a:lnTo>
                  <a:cubicBezTo>
                    <a:pt x="2673" y="1820"/>
                    <a:pt x="5362" y="1666"/>
                    <a:pt x="8054" y="1666"/>
                  </a:cubicBezTo>
                  <a:cubicBezTo>
                    <a:pt x="15201" y="1666"/>
                    <a:pt x="22368" y="2752"/>
                    <a:pt x="29302" y="5009"/>
                  </a:cubicBezTo>
                  <a:cubicBezTo>
                    <a:pt x="38847" y="7673"/>
                    <a:pt x="48170" y="11225"/>
                    <a:pt x="57715" y="14555"/>
                  </a:cubicBezTo>
                  <a:cubicBezTo>
                    <a:pt x="67261" y="18106"/>
                    <a:pt x="77250" y="20326"/>
                    <a:pt x="87461" y="21214"/>
                  </a:cubicBezTo>
                  <a:cubicBezTo>
                    <a:pt x="88174" y="21246"/>
                    <a:pt x="88889" y="21262"/>
                    <a:pt x="89604" y="21262"/>
                  </a:cubicBezTo>
                  <a:cubicBezTo>
                    <a:pt x="98900" y="21262"/>
                    <a:pt x="108264" y="18582"/>
                    <a:pt x="116096" y="13223"/>
                  </a:cubicBezTo>
                  <a:lnTo>
                    <a:pt x="115874" y="13001"/>
                  </a:lnTo>
                  <a:cubicBezTo>
                    <a:pt x="108777" y="17483"/>
                    <a:pt x="100580" y="19923"/>
                    <a:pt x="92208" y="19923"/>
                  </a:cubicBezTo>
                  <a:cubicBezTo>
                    <a:pt x="90630" y="19923"/>
                    <a:pt x="89045" y="19836"/>
                    <a:pt x="87461" y="19660"/>
                  </a:cubicBezTo>
                  <a:cubicBezTo>
                    <a:pt x="77472" y="18772"/>
                    <a:pt x="67705" y="16330"/>
                    <a:pt x="58603" y="12557"/>
                  </a:cubicBezTo>
                  <a:cubicBezTo>
                    <a:pt x="49280" y="8561"/>
                    <a:pt x="39735" y="5009"/>
                    <a:pt x="30190" y="2346"/>
                  </a:cubicBezTo>
                  <a:cubicBezTo>
                    <a:pt x="24779" y="783"/>
                    <a:pt x="19238" y="1"/>
                    <a:pt x="137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0"/>
            <p:cNvSpPr/>
            <p:nvPr/>
          </p:nvSpPr>
          <p:spPr>
            <a:xfrm>
              <a:off x="2122925" y="3511650"/>
              <a:ext cx="3141050" cy="522650"/>
            </a:xfrm>
            <a:custGeom>
              <a:rect b="b" l="l" r="r" t="t"/>
              <a:pathLst>
                <a:path extrusionOk="0" h="20906" w="125642">
                  <a:moveTo>
                    <a:pt x="14606" y="0"/>
                  </a:moveTo>
                  <a:cubicBezTo>
                    <a:pt x="9520" y="0"/>
                    <a:pt x="4480" y="1136"/>
                    <a:pt x="1" y="3579"/>
                  </a:cubicBezTo>
                  <a:lnTo>
                    <a:pt x="1" y="3801"/>
                  </a:lnTo>
                  <a:cubicBezTo>
                    <a:pt x="3830" y="2303"/>
                    <a:pt x="7784" y="1554"/>
                    <a:pt x="11769" y="1554"/>
                  </a:cubicBezTo>
                  <a:cubicBezTo>
                    <a:pt x="13098" y="1554"/>
                    <a:pt x="14430" y="1637"/>
                    <a:pt x="15761" y="1804"/>
                  </a:cubicBezTo>
                  <a:cubicBezTo>
                    <a:pt x="21089" y="2470"/>
                    <a:pt x="26195" y="3579"/>
                    <a:pt x="31300" y="5355"/>
                  </a:cubicBezTo>
                  <a:cubicBezTo>
                    <a:pt x="41511" y="8685"/>
                    <a:pt x="51722" y="12459"/>
                    <a:pt x="62155" y="15566"/>
                  </a:cubicBezTo>
                  <a:cubicBezTo>
                    <a:pt x="72589" y="18896"/>
                    <a:pt x="83466" y="20672"/>
                    <a:pt x="94343" y="20894"/>
                  </a:cubicBezTo>
                  <a:cubicBezTo>
                    <a:pt x="94740" y="20902"/>
                    <a:pt x="95136" y="20906"/>
                    <a:pt x="95532" y="20906"/>
                  </a:cubicBezTo>
                  <a:cubicBezTo>
                    <a:pt x="106218" y="20906"/>
                    <a:pt x="116652" y="18024"/>
                    <a:pt x="125642" y="12459"/>
                  </a:cubicBezTo>
                  <a:lnTo>
                    <a:pt x="125642" y="12237"/>
                  </a:lnTo>
                  <a:cubicBezTo>
                    <a:pt x="117061" y="17026"/>
                    <a:pt x="107583" y="19663"/>
                    <a:pt x="97853" y="19663"/>
                  </a:cubicBezTo>
                  <a:cubicBezTo>
                    <a:pt x="96760" y="19663"/>
                    <a:pt x="95663" y="19629"/>
                    <a:pt x="94565" y="19562"/>
                  </a:cubicBezTo>
                  <a:cubicBezTo>
                    <a:pt x="83910" y="19118"/>
                    <a:pt x="73255" y="17120"/>
                    <a:pt x="63043" y="13569"/>
                  </a:cubicBezTo>
                  <a:cubicBezTo>
                    <a:pt x="52832" y="10017"/>
                    <a:pt x="42843" y="5799"/>
                    <a:pt x="32188" y="2914"/>
                  </a:cubicBezTo>
                  <a:cubicBezTo>
                    <a:pt x="26860" y="1138"/>
                    <a:pt x="21533" y="250"/>
                    <a:pt x="15983" y="28"/>
                  </a:cubicBezTo>
                  <a:cubicBezTo>
                    <a:pt x="15524" y="9"/>
                    <a:pt x="15065" y="0"/>
                    <a:pt x="146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0"/>
            <p:cNvSpPr/>
            <p:nvPr/>
          </p:nvSpPr>
          <p:spPr>
            <a:xfrm>
              <a:off x="1801050" y="4061325"/>
              <a:ext cx="3041175" cy="657175"/>
            </a:xfrm>
            <a:custGeom>
              <a:rect b="b" l="l" r="r" t="t"/>
              <a:pathLst>
                <a:path extrusionOk="0" h="26287" w="121647">
                  <a:moveTo>
                    <a:pt x="14479" y="0"/>
                  </a:moveTo>
                  <a:cubicBezTo>
                    <a:pt x="9212" y="0"/>
                    <a:pt x="4006" y="1972"/>
                    <a:pt x="1" y="5344"/>
                  </a:cubicBezTo>
                  <a:lnTo>
                    <a:pt x="1" y="5566"/>
                  </a:lnTo>
                  <a:cubicBezTo>
                    <a:pt x="3871" y="3171"/>
                    <a:pt x="8199" y="1846"/>
                    <a:pt x="12606" y="1846"/>
                  </a:cubicBezTo>
                  <a:cubicBezTo>
                    <a:pt x="13508" y="1846"/>
                    <a:pt x="14413" y="1902"/>
                    <a:pt x="15318" y="2015"/>
                  </a:cubicBezTo>
                  <a:cubicBezTo>
                    <a:pt x="20645" y="2237"/>
                    <a:pt x="25751" y="3791"/>
                    <a:pt x="30412" y="6010"/>
                  </a:cubicBezTo>
                  <a:cubicBezTo>
                    <a:pt x="39957" y="10450"/>
                    <a:pt x="48837" y="17331"/>
                    <a:pt x="59048" y="21327"/>
                  </a:cubicBezTo>
                  <a:cubicBezTo>
                    <a:pt x="67184" y="24651"/>
                    <a:pt x="75768" y="26286"/>
                    <a:pt x="84311" y="26286"/>
                  </a:cubicBezTo>
                  <a:cubicBezTo>
                    <a:pt x="97445" y="26286"/>
                    <a:pt x="110483" y="22422"/>
                    <a:pt x="121646" y="14890"/>
                  </a:cubicBezTo>
                  <a:lnTo>
                    <a:pt x="121646" y="14668"/>
                  </a:lnTo>
                  <a:cubicBezTo>
                    <a:pt x="110842" y="21356"/>
                    <a:pt x="98546" y="24766"/>
                    <a:pt x="86228" y="24766"/>
                  </a:cubicBezTo>
                  <a:cubicBezTo>
                    <a:pt x="77289" y="24766"/>
                    <a:pt x="68337" y="22970"/>
                    <a:pt x="59936" y="19329"/>
                  </a:cubicBezTo>
                  <a:cubicBezTo>
                    <a:pt x="50169" y="15112"/>
                    <a:pt x="41733" y="7786"/>
                    <a:pt x="31522" y="3569"/>
                  </a:cubicBezTo>
                  <a:cubicBezTo>
                    <a:pt x="26417" y="1349"/>
                    <a:pt x="20867" y="17"/>
                    <a:pt x="15318" y="17"/>
                  </a:cubicBezTo>
                  <a:cubicBezTo>
                    <a:pt x="15038" y="6"/>
                    <a:pt x="14758" y="0"/>
                    <a:pt x="1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0"/>
            <p:cNvSpPr/>
            <p:nvPr/>
          </p:nvSpPr>
          <p:spPr>
            <a:xfrm>
              <a:off x="1551325" y="4638200"/>
              <a:ext cx="2591650" cy="604800"/>
            </a:xfrm>
            <a:custGeom>
              <a:rect b="b" l="l" r="r" t="t"/>
              <a:pathLst>
                <a:path extrusionOk="0" h="24192" w="103666">
                  <a:moveTo>
                    <a:pt x="13430" y="0"/>
                  </a:moveTo>
                  <a:cubicBezTo>
                    <a:pt x="13024" y="0"/>
                    <a:pt x="12617" y="9"/>
                    <a:pt x="12210" y="28"/>
                  </a:cubicBezTo>
                  <a:cubicBezTo>
                    <a:pt x="9768" y="250"/>
                    <a:pt x="7326" y="916"/>
                    <a:pt x="5106" y="1804"/>
                  </a:cubicBezTo>
                  <a:cubicBezTo>
                    <a:pt x="2887" y="2914"/>
                    <a:pt x="1111" y="4689"/>
                    <a:pt x="1" y="6687"/>
                  </a:cubicBezTo>
                  <a:lnTo>
                    <a:pt x="1" y="6687"/>
                  </a:lnTo>
                  <a:cubicBezTo>
                    <a:pt x="2935" y="3544"/>
                    <a:pt x="7056" y="1785"/>
                    <a:pt x="11430" y="1785"/>
                  </a:cubicBezTo>
                  <a:cubicBezTo>
                    <a:pt x="11689" y="1785"/>
                    <a:pt x="11949" y="1791"/>
                    <a:pt x="12210" y="1804"/>
                  </a:cubicBezTo>
                  <a:cubicBezTo>
                    <a:pt x="16649" y="1804"/>
                    <a:pt x="21089" y="3136"/>
                    <a:pt x="24863" y="5577"/>
                  </a:cubicBezTo>
                  <a:cubicBezTo>
                    <a:pt x="28858" y="7575"/>
                    <a:pt x="32410" y="10461"/>
                    <a:pt x="36406" y="13125"/>
                  </a:cubicBezTo>
                  <a:cubicBezTo>
                    <a:pt x="46827" y="20400"/>
                    <a:pt x="59338" y="24192"/>
                    <a:pt x="71933" y="24192"/>
                  </a:cubicBezTo>
                  <a:cubicBezTo>
                    <a:pt x="73558" y="24192"/>
                    <a:pt x="75183" y="24129"/>
                    <a:pt x="76806" y="24002"/>
                  </a:cubicBezTo>
                  <a:cubicBezTo>
                    <a:pt x="86351" y="23336"/>
                    <a:pt x="95453" y="20450"/>
                    <a:pt x="103666" y="15789"/>
                  </a:cubicBezTo>
                  <a:lnTo>
                    <a:pt x="103666" y="15567"/>
                  </a:lnTo>
                  <a:cubicBezTo>
                    <a:pt x="94419" y="20375"/>
                    <a:pt x="84215" y="22855"/>
                    <a:pt x="74002" y="22855"/>
                  </a:cubicBezTo>
                  <a:cubicBezTo>
                    <a:pt x="65826" y="22855"/>
                    <a:pt x="57645" y="21265"/>
                    <a:pt x="49946" y="18008"/>
                  </a:cubicBezTo>
                  <a:cubicBezTo>
                    <a:pt x="45729" y="16011"/>
                    <a:pt x="41733" y="13791"/>
                    <a:pt x="38181" y="11127"/>
                  </a:cubicBezTo>
                  <a:cubicBezTo>
                    <a:pt x="34408" y="8241"/>
                    <a:pt x="30412" y="5577"/>
                    <a:pt x="26195" y="3358"/>
                  </a:cubicBezTo>
                  <a:cubicBezTo>
                    <a:pt x="22328" y="1119"/>
                    <a:pt x="17903" y="0"/>
                    <a:pt x="13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40"/>
          <p:cNvGrpSpPr/>
          <p:nvPr/>
        </p:nvGrpSpPr>
        <p:grpSpPr>
          <a:xfrm flipH="1" rot="2437738">
            <a:off x="600300" y="4027405"/>
            <a:ext cx="955096" cy="1696746"/>
            <a:chOff x="2344925" y="238125"/>
            <a:chExt cx="2835925" cy="5038075"/>
          </a:xfrm>
        </p:grpSpPr>
        <p:sp>
          <p:nvSpPr>
            <p:cNvPr id="174" name="Google Shape;174;p40"/>
            <p:cNvSpPr/>
            <p:nvPr/>
          </p:nvSpPr>
          <p:spPr>
            <a:xfrm>
              <a:off x="3229250" y="894250"/>
              <a:ext cx="1951600" cy="4381950"/>
            </a:xfrm>
            <a:custGeom>
              <a:rect b="b" l="l" r="r" t="t"/>
              <a:pathLst>
                <a:path extrusionOk="0" h="175278" w="78064">
                  <a:moveTo>
                    <a:pt x="3060" y="1"/>
                  </a:moveTo>
                  <a:cubicBezTo>
                    <a:pt x="1611" y="1"/>
                    <a:pt x="0" y="1239"/>
                    <a:pt x="321" y="3056"/>
                  </a:cubicBezTo>
                  <a:cubicBezTo>
                    <a:pt x="9378" y="65389"/>
                    <a:pt x="34240" y="124347"/>
                    <a:pt x="72420" y="174248"/>
                  </a:cubicBezTo>
                  <a:cubicBezTo>
                    <a:pt x="72992" y="174976"/>
                    <a:pt x="73762" y="175278"/>
                    <a:pt x="74516" y="175278"/>
                  </a:cubicBezTo>
                  <a:cubicBezTo>
                    <a:pt x="76337" y="175278"/>
                    <a:pt x="78063" y="173520"/>
                    <a:pt x="76682" y="171762"/>
                  </a:cubicBezTo>
                  <a:cubicBezTo>
                    <a:pt x="38679" y="122216"/>
                    <a:pt x="13995" y="63613"/>
                    <a:pt x="5116" y="1813"/>
                  </a:cubicBezTo>
                  <a:cubicBezTo>
                    <a:pt x="4904" y="541"/>
                    <a:pt x="4017" y="1"/>
                    <a:pt x="30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40"/>
            <p:cNvSpPr/>
            <p:nvPr/>
          </p:nvSpPr>
          <p:spPr>
            <a:xfrm>
              <a:off x="3725750" y="1130175"/>
              <a:ext cx="537075" cy="1889050"/>
            </a:xfrm>
            <a:custGeom>
              <a:rect b="b" l="l" r="r" t="t"/>
              <a:pathLst>
                <a:path extrusionOk="0" h="75562" w="21483">
                  <a:moveTo>
                    <a:pt x="6029" y="1"/>
                  </a:moveTo>
                  <a:cubicBezTo>
                    <a:pt x="4299" y="1"/>
                    <a:pt x="2625" y="1787"/>
                    <a:pt x="3725" y="3742"/>
                  </a:cubicBezTo>
                  <a:cubicBezTo>
                    <a:pt x="16156" y="25052"/>
                    <a:pt x="15268" y="51690"/>
                    <a:pt x="1239" y="71934"/>
                  </a:cubicBezTo>
                  <a:cubicBezTo>
                    <a:pt x="1" y="73791"/>
                    <a:pt x="1697" y="75562"/>
                    <a:pt x="3439" y="75562"/>
                  </a:cubicBezTo>
                  <a:cubicBezTo>
                    <a:pt x="4197" y="75562"/>
                    <a:pt x="4963" y="75227"/>
                    <a:pt x="5501" y="74421"/>
                  </a:cubicBezTo>
                  <a:cubicBezTo>
                    <a:pt x="20418" y="52578"/>
                    <a:pt x="21483" y="23986"/>
                    <a:pt x="8164" y="1256"/>
                  </a:cubicBezTo>
                  <a:cubicBezTo>
                    <a:pt x="7610" y="369"/>
                    <a:pt x="6813" y="1"/>
                    <a:pt x="60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0"/>
            <p:cNvSpPr/>
            <p:nvPr/>
          </p:nvSpPr>
          <p:spPr>
            <a:xfrm>
              <a:off x="2671225" y="1283650"/>
              <a:ext cx="912350" cy="867975"/>
            </a:xfrm>
            <a:custGeom>
              <a:rect b="b" l="l" r="r" t="t"/>
              <a:pathLst>
                <a:path extrusionOk="0" h="34719" w="36494">
                  <a:moveTo>
                    <a:pt x="2442" y="0"/>
                  </a:moveTo>
                  <a:cubicBezTo>
                    <a:pt x="1199" y="0"/>
                    <a:pt x="0" y="799"/>
                    <a:pt x="89" y="2398"/>
                  </a:cubicBezTo>
                  <a:cubicBezTo>
                    <a:pt x="1155" y="20156"/>
                    <a:pt x="15539" y="34008"/>
                    <a:pt x="33297" y="34718"/>
                  </a:cubicBezTo>
                  <a:cubicBezTo>
                    <a:pt x="36494" y="34718"/>
                    <a:pt x="36494" y="29746"/>
                    <a:pt x="33297" y="29746"/>
                  </a:cubicBezTo>
                  <a:lnTo>
                    <a:pt x="33475" y="29746"/>
                  </a:lnTo>
                  <a:cubicBezTo>
                    <a:pt x="18380" y="29213"/>
                    <a:pt x="6127" y="17315"/>
                    <a:pt x="5062" y="2398"/>
                  </a:cubicBezTo>
                  <a:cubicBezTo>
                    <a:pt x="4973" y="799"/>
                    <a:pt x="3685" y="0"/>
                    <a:pt x="24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0"/>
            <p:cNvSpPr/>
            <p:nvPr/>
          </p:nvSpPr>
          <p:spPr>
            <a:xfrm>
              <a:off x="4036475" y="1612175"/>
              <a:ext cx="501625" cy="613000"/>
            </a:xfrm>
            <a:custGeom>
              <a:rect b="b" l="l" r="r" t="t"/>
              <a:pathLst>
                <a:path extrusionOk="0" h="24520" w="20065">
                  <a:moveTo>
                    <a:pt x="17667" y="0"/>
                  </a:moveTo>
                  <a:cubicBezTo>
                    <a:pt x="16424" y="0"/>
                    <a:pt x="15092" y="800"/>
                    <a:pt x="14914" y="2398"/>
                  </a:cubicBezTo>
                  <a:cubicBezTo>
                    <a:pt x="14236" y="9178"/>
                    <a:pt x="12587" y="19518"/>
                    <a:pt x="4254" y="19518"/>
                  </a:cubicBezTo>
                  <a:cubicBezTo>
                    <a:pt x="3857" y="19518"/>
                    <a:pt x="3444" y="19494"/>
                    <a:pt x="3016" y="19446"/>
                  </a:cubicBezTo>
                  <a:cubicBezTo>
                    <a:pt x="2912" y="19434"/>
                    <a:pt x="2812" y="19428"/>
                    <a:pt x="2715" y="19428"/>
                  </a:cubicBezTo>
                  <a:cubicBezTo>
                    <a:pt x="1" y="19428"/>
                    <a:pt x="101" y="24075"/>
                    <a:pt x="3016" y="24418"/>
                  </a:cubicBezTo>
                  <a:cubicBezTo>
                    <a:pt x="3621" y="24487"/>
                    <a:pt x="4205" y="24520"/>
                    <a:pt x="4768" y="24520"/>
                  </a:cubicBezTo>
                  <a:cubicBezTo>
                    <a:pt x="15943" y="24520"/>
                    <a:pt x="19041" y="11527"/>
                    <a:pt x="19887" y="2398"/>
                  </a:cubicBezTo>
                  <a:cubicBezTo>
                    <a:pt x="20064" y="800"/>
                    <a:pt x="18910" y="0"/>
                    <a:pt x="176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0"/>
            <p:cNvSpPr/>
            <p:nvPr/>
          </p:nvSpPr>
          <p:spPr>
            <a:xfrm>
              <a:off x="2945150" y="3149525"/>
              <a:ext cx="1256650" cy="598200"/>
            </a:xfrm>
            <a:custGeom>
              <a:rect b="b" l="l" r="r" t="t"/>
              <a:pathLst>
                <a:path extrusionOk="0" h="23928" w="50266">
                  <a:moveTo>
                    <a:pt x="3682" y="1"/>
                  </a:moveTo>
                  <a:cubicBezTo>
                    <a:pt x="1675" y="1"/>
                    <a:pt x="0" y="2521"/>
                    <a:pt x="1918" y="4302"/>
                  </a:cubicBezTo>
                  <a:lnTo>
                    <a:pt x="1918" y="4479"/>
                  </a:lnTo>
                  <a:cubicBezTo>
                    <a:pt x="11480" y="14041"/>
                    <a:pt x="22880" y="23927"/>
                    <a:pt x="36119" y="23927"/>
                  </a:cubicBezTo>
                  <a:cubicBezTo>
                    <a:pt x="39845" y="23927"/>
                    <a:pt x="43717" y="23144"/>
                    <a:pt x="47735" y="21350"/>
                  </a:cubicBezTo>
                  <a:cubicBezTo>
                    <a:pt x="50265" y="20243"/>
                    <a:pt x="48570" y="16741"/>
                    <a:pt x="46036" y="16741"/>
                  </a:cubicBezTo>
                  <a:cubicBezTo>
                    <a:pt x="45725" y="16741"/>
                    <a:pt x="45401" y="16794"/>
                    <a:pt x="45071" y="16910"/>
                  </a:cubicBezTo>
                  <a:cubicBezTo>
                    <a:pt x="41892" y="18339"/>
                    <a:pt x="38806" y="18963"/>
                    <a:pt x="35821" y="18963"/>
                  </a:cubicBezTo>
                  <a:cubicBezTo>
                    <a:pt x="23966" y="18963"/>
                    <a:pt x="13698" y="9120"/>
                    <a:pt x="5470" y="750"/>
                  </a:cubicBezTo>
                  <a:cubicBezTo>
                    <a:pt x="4901" y="222"/>
                    <a:pt x="4277" y="1"/>
                    <a:pt x="36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0"/>
            <p:cNvSpPr/>
            <p:nvPr/>
          </p:nvSpPr>
          <p:spPr>
            <a:xfrm>
              <a:off x="2899850" y="238125"/>
              <a:ext cx="754775" cy="759175"/>
            </a:xfrm>
            <a:custGeom>
              <a:rect b="b" l="l" r="r" t="t"/>
              <a:pathLst>
                <a:path extrusionOk="0" h="30367" w="30191">
                  <a:moveTo>
                    <a:pt x="15096" y="0"/>
                  </a:moveTo>
                  <a:cubicBezTo>
                    <a:pt x="6749" y="0"/>
                    <a:pt x="1" y="6748"/>
                    <a:pt x="1" y="15095"/>
                  </a:cubicBezTo>
                  <a:cubicBezTo>
                    <a:pt x="1" y="23441"/>
                    <a:pt x="6749" y="30367"/>
                    <a:pt x="15096" y="30367"/>
                  </a:cubicBezTo>
                  <a:cubicBezTo>
                    <a:pt x="23442" y="30367"/>
                    <a:pt x="30190" y="23441"/>
                    <a:pt x="30190" y="15095"/>
                  </a:cubicBezTo>
                  <a:cubicBezTo>
                    <a:pt x="30190" y="6748"/>
                    <a:pt x="23442" y="0"/>
                    <a:pt x="1509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0"/>
            <p:cNvSpPr/>
            <p:nvPr/>
          </p:nvSpPr>
          <p:spPr>
            <a:xfrm>
              <a:off x="2571325" y="2706550"/>
              <a:ext cx="723675" cy="723675"/>
            </a:xfrm>
            <a:custGeom>
              <a:rect b="b" l="l" r="r" t="t"/>
              <a:pathLst>
                <a:path extrusionOk="0" h="28947" w="28947">
                  <a:moveTo>
                    <a:pt x="14563" y="0"/>
                  </a:moveTo>
                  <a:cubicBezTo>
                    <a:pt x="6571" y="0"/>
                    <a:pt x="1" y="6393"/>
                    <a:pt x="1" y="14562"/>
                  </a:cubicBezTo>
                  <a:cubicBezTo>
                    <a:pt x="1" y="22553"/>
                    <a:pt x="6571" y="28946"/>
                    <a:pt x="14563" y="28946"/>
                  </a:cubicBezTo>
                  <a:cubicBezTo>
                    <a:pt x="22554" y="28946"/>
                    <a:pt x="28947" y="22553"/>
                    <a:pt x="28947" y="14562"/>
                  </a:cubicBezTo>
                  <a:cubicBezTo>
                    <a:pt x="28947" y="6393"/>
                    <a:pt x="22554" y="0"/>
                    <a:pt x="145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0"/>
            <p:cNvSpPr/>
            <p:nvPr/>
          </p:nvSpPr>
          <p:spPr>
            <a:xfrm>
              <a:off x="4364925" y="1343575"/>
              <a:ext cx="483925" cy="483950"/>
            </a:xfrm>
            <a:custGeom>
              <a:rect b="b" l="l" r="r" t="t"/>
              <a:pathLst>
                <a:path extrusionOk="0" h="19358" w="19357">
                  <a:moveTo>
                    <a:pt x="9590" y="1"/>
                  </a:moveTo>
                  <a:cubicBezTo>
                    <a:pt x="4262" y="1"/>
                    <a:pt x="0" y="4263"/>
                    <a:pt x="0" y="9590"/>
                  </a:cubicBezTo>
                  <a:cubicBezTo>
                    <a:pt x="0" y="14918"/>
                    <a:pt x="4262" y="19357"/>
                    <a:pt x="9590" y="19357"/>
                  </a:cubicBezTo>
                  <a:cubicBezTo>
                    <a:pt x="14917" y="19357"/>
                    <a:pt x="19357" y="14918"/>
                    <a:pt x="19357" y="9590"/>
                  </a:cubicBezTo>
                  <a:cubicBezTo>
                    <a:pt x="19357" y="4263"/>
                    <a:pt x="14917" y="1"/>
                    <a:pt x="959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0"/>
            <p:cNvSpPr/>
            <p:nvPr/>
          </p:nvSpPr>
          <p:spPr>
            <a:xfrm>
              <a:off x="2344925" y="992850"/>
              <a:ext cx="563850" cy="563850"/>
            </a:xfrm>
            <a:custGeom>
              <a:rect b="b" l="l" r="r" t="t"/>
              <a:pathLst>
                <a:path extrusionOk="0" h="22554" w="22554">
                  <a:moveTo>
                    <a:pt x="11188" y="0"/>
                  </a:moveTo>
                  <a:cubicBezTo>
                    <a:pt x="4972" y="0"/>
                    <a:pt x="0" y="5150"/>
                    <a:pt x="0" y="11366"/>
                  </a:cubicBezTo>
                  <a:cubicBezTo>
                    <a:pt x="0" y="17581"/>
                    <a:pt x="4972" y="22554"/>
                    <a:pt x="11188" y="22554"/>
                  </a:cubicBezTo>
                  <a:cubicBezTo>
                    <a:pt x="17581" y="22554"/>
                    <a:pt x="22553" y="17581"/>
                    <a:pt x="22553" y="11366"/>
                  </a:cubicBezTo>
                  <a:cubicBezTo>
                    <a:pt x="22553" y="5150"/>
                    <a:pt x="17581" y="0"/>
                    <a:pt x="1118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0"/>
            <p:cNvSpPr/>
            <p:nvPr/>
          </p:nvSpPr>
          <p:spPr>
            <a:xfrm>
              <a:off x="3685675" y="992850"/>
              <a:ext cx="426225" cy="430675"/>
            </a:xfrm>
            <a:custGeom>
              <a:rect b="b" l="l" r="r" t="t"/>
              <a:pathLst>
                <a:path extrusionOk="0" h="17227" w="17049">
                  <a:moveTo>
                    <a:pt x="8524" y="0"/>
                  </a:moveTo>
                  <a:cubicBezTo>
                    <a:pt x="3907" y="0"/>
                    <a:pt x="0" y="3907"/>
                    <a:pt x="0" y="8702"/>
                  </a:cubicBezTo>
                  <a:cubicBezTo>
                    <a:pt x="0" y="13319"/>
                    <a:pt x="3907" y="17226"/>
                    <a:pt x="8524" y="17226"/>
                  </a:cubicBezTo>
                  <a:cubicBezTo>
                    <a:pt x="13319" y="17226"/>
                    <a:pt x="17048" y="13319"/>
                    <a:pt x="17048" y="8702"/>
                  </a:cubicBezTo>
                  <a:cubicBezTo>
                    <a:pt x="17048" y="3907"/>
                    <a:pt x="13319" y="0"/>
                    <a:pt x="85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40"/>
          <p:cNvGrpSpPr/>
          <p:nvPr/>
        </p:nvGrpSpPr>
        <p:grpSpPr>
          <a:xfrm flipH="1" rot="7389400">
            <a:off x="753370" y="-278819"/>
            <a:ext cx="745838" cy="1582698"/>
            <a:chOff x="2479375" y="241250"/>
            <a:chExt cx="2454400" cy="5089875"/>
          </a:xfrm>
        </p:grpSpPr>
        <p:sp>
          <p:nvSpPr>
            <p:cNvPr id="185" name="Google Shape;185;p40"/>
            <p:cNvSpPr/>
            <p:nvPr/>
          </p:nvSpPr>
          <p:spPr>
            <a:xfrm>
              <a:off x="2479375" y="1065000"/>
              <a:ext cx="1943850" cy="4266125"/>
            </a:xfrm>
            <a:custGeom>
              <a:rect b="b" l="l" r="r" t="t"/>
              <a:pathLst>
                <a:path extrusionOk="0" h="170645" w="77754">
                  <a:moveTo>
                    <a:pt x="75783" y="0"/>
                  </a:moveTo>
                  <a:cubicBezTo>
                    <a:pt x="74757" y="0"/>
                    <a:pt x="73647" y="666"/>
                    <a:pt x="73536" y="1998"/>
                  </a:cubicBezTo>
                  <a:cubicBezTo>
                    <a:pt x="65988" y="61933"/>
                    <a:pt x="55777" y="129859"/>
                    <a:pt x="1836" y="166708"/>
                  </a:cubicBezTo>
                  <a:cubicBezTo>
                    <a:pt x="0" y="167993"/>
                    <a:pt x="1201" y="170644"/>
                    <a:pt x="2927" y="170644"/>
                  </a:cubicBezTo>
                  <a:cubicBezTo>
                    <a:pt x="3288" y="170644"/>
                    <a:pt x="3672" y="170528"/>
                    <a:pt x="4056" y="170260"/>
                  </a:cubicBezTo>
                  <a:lnTo>
                    <a:pt x="4056" y="170038"/>
                  </a:lnTo>
                  <a:cubicBezTo>
                    <a:pt x="59329" y="132523"/>
                    <a:pt x="69984" y="63709"/>
                    <a:pt x="77531" y="1998"/>
                  </a:cubicBezTo>
                  <a:cubicBezTo>
                    <a:pt x="77753" y="666"/>
                    <a:pt x="76810" y="0"/>
                    <a:pt x="757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0"/>
            <p:cNvSpPr/>
            <p:nvPr/>
          </p:nvSpPr>
          <p:spPr>
            <a:xfrm>
              <a:off x="4179025" y="241250"/>
              <a:ext cx="443975" cy="1395375"/>
            </a:xfrm>
            <a:custGeom>
              <a:rect b="b" l="l" r="r" t="t"/>
              <a:pathLst>
                <a:path extrusionOk="0" h="55815" w="17759">
                  <a:moveTo>
                    <a:pt x="10381" y="1"/>
                  </a:moveTo>
                  <a:cubicBezTo>
                    <a:pt x="8131" y="1"/>
                    <a:pt x="6021" y="1087"/>
                    <a:pt x="4884" y="2983"/>
                  </a:cubicBezTo>
                  <a:cubicBezTo>
                    <a:pt x="3330" y="5203"/>
                    <a:pt x="2664" y="7644"/>
                    <a:pt x="2442" y="10308"/>
                  </a:cubicBezTo>
                  <a:cubicBezTo>
                    <a:pt x="0" y="25403"/>
                    <a:pt x="888" y="40941"/>
                    <a:pt x="4884" y="55814"/>
                  </a:cubicBezTo>
                  <a:lnTo>
                    <a:pt x="13985" y="25403"/>
                  </a:lnTo>
                  <a:cubicBezTo>
                    <a:pt x="15761" y="19187"/>
                    <a:pt x="17759" y="12972"/>
                    <a:pt x="16427" y="6756"/>
                  </a:cubicBezTo>
                  <a:cubicBezTo>
                    <a:pt x="16205" y="3871"/>
                    <a:pt x="14207" y="1207"/>
                    <a:pt x="11543" y="97"/>
                  </a:cubicBezTo>
                  <a:cubicBezTo>
                    <a:pt x="11155" y="32"/>
                    <a:pt x="10766" y="1"/>
                    <a:pt x="103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0"/>
            <p:cNvSpPr/>
            <p:nvPr/>
          </p:nvSpPr>
          <p:spPr>
            <a:xfrm>
              <a:off x="3679550" y="1462325"/>
              <a:ext cx="399600" cy="1189850"/>
            </a:xfrm>
            <a:custGeom>
              <a:rect b="b" l="l" r="r" t="t"/>
              <a:pathLst>
                <a:path extrusionOk="0" h="47594" w="15984">
                  <a:moveTo>
                    <a:pt x="3784" y="1"/>
                  </a:moveTo>
                  <a:cubicBezTo>
                    <a:pt x="3091" y="1"/>
                    <a:pt x="2398" y="179"/>
                    <a:pt x="1777" y="534"/>
                  </a:cubicBezTo>
                  <a:cubicBezTo>
                    <a:pt x="445" y="2088"/>
                    <a:pt x="1" y="3863"/>
                    <a:pt x="445" y="5639"/>
                  </a:cubicBezTo>
                  <a:cubicBezTo>
                    <a:pt x="1777" y="20734"/>
                    <a:pt x="7104" y="35163"/>
                    <a:pt x="15984" y="47594"/>
                  </a:cubicBezTo>
                  <a:cubicBezTo>
                    <a:pt x="15318" y="33609"/>
                    <a:pt x="13098" y="19624"/>
                    <a:pt x="9102" y="6083"/>
                  </a:cubicBezTo>
                  <a:cubicBezTo>
                    <a:pt x="8658" y="4307"/>
                    <a:pt x="7992" y="2754"/>
                    <a:pt x="6660" y="1200"/>
                  </a:cubicBezTo>
                  <a:cubicBezTo>
                    <a:pt x="5861" y="401"/>
                    <a:pt x="4822" y="1"/>
                    <a:pt x="37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0"/>
            <p:cNvSpPr/>
            <p:nvPr/>
          </p:nvSpPr>
          <p:spPr>
            <a:xfrm>
              <a:off x="4123525" y="1803575"/>
              <a:ext cx="810250" cy="1118775"/>
            </a:xfrm>
            <a:custGeom>
              <a:rect b="b" l="l" r="r" t="t"/>
              <a:pathLst>
                <a:path extrusionOk="0" h="44751" w="32410">
                  <a:moveTo>
                    <a:pt x="26344" y="0"/>
                  </a:moveTo>
                  <a:cubicBezTo>
                    <a:pt x="26080" y="0"/>
                    <a:pt x="25807" y="63"/>
                    <a:pt x="25528" y="203"/>
                  </a:cubicBezTo>
                  <a:cubicBezTo>
                    <a:pt x="24640" y="425"/>
                    <a:pt x="24418" y="1534"/>
                    <a:pt x="24196" y="2644"/>
                  </a:cubicBezTo>
                  <a:cubicBezTo>
                    <a:pt x="22642" y="10414"/>
                    <a:pt x="20201" y="17739"/>
                    <a:pt x="16871" y="25064"/>
                  </a:cubicBezTo>
                  <a:cubicBezTo>
                    <a:pt x="13319" y="31946"/>
                    <a:pt x="7548" y="35276"/>
                    <a:pt x="222" y="37939"/>
                  </a:cubicBezTo>
                  <a:lnTo>
                    <a:pt x="0" y="37939"/>
                  </a:lnTo>
                  <a:cubicBezTo>
                    <a:pt x="2573" y="42480"/>
                    <a:pt x="7623" y="44750"/>
                    <a:pt x="12757" y="44750"/>
                  </a:cubicBezTo>
                  <a:cubicBezTo>
                    <a:pt x="15153" y="44750"/>
                    <a:pt x="17567" y="44256"/>
                    <a:pt x="19757" y="43267"/>
                  </a:cubicBezTo>
                  <a:cubicBezTo>
                    <a:pt x="26416" y="39493"/>
                    <a:pt x="30856" y="33056"/>
                    <a:pt x="31744" y="25508"/>
                  </a:cubicBezTo>
                  <a:cubicBezTo>
                    <a:pt x="32410" y="17961"/>
                    <a:pt x="31522" y="10414"/>
                    <a:pt x="29302" y="3310"/>
                  </a:cubicBezTo>
                  <a:cubicBezTo>
                    <a:pt x="28928" y="1813"/>
                    <a:pt x="27764" y="0"/>
                    <a:pt x="263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40"/>
            <p:cNvSpPr/>
            <p:nvPr/>
          </p:nvSpPr>
          <p:spPr>
            <a:xfrm>
              <a:off x="3302200" y="2345350"/>
              <a:ext cx="610475" cy="1031550"/>
            </a:xfrm>
            <a:custGeom>
              <a:rect b="b" l="l" r="r" t="t"/>
              <a:pathLst>
                <a:path extrusionOk="0" h="41262" w="24419">
                  <a:moveTo>
                    <a:pt x="2672" y="1"/>
                  </a:moveTo>
                  <a:cubicBezTo>
                    <a:pt x="2278" y="1"/>
                    <a:pt x="1899" y="88"/>
                    <a:pt x="1554" y="286"/>
                  </a:cubicBezTo>
                  <a:cubicBezTo>
                    <a:pt x="444" y="1396"/>
                    <a:pt x="0" y="2728"/>
                    <a:pt x="222" y="4281"/>
                  </a:cubicBezTo>
                  <a:cubicBezTo>
                    <a:pt x="666" y="15158"/>
                    <a:pt x="4884" y="25592"/>
                    <a:pt x="11987" y="34027"/>
                  </a:cubicBezTo>
                  <a:cubicBezTo>
                    <a:pt x="14669" y="36900"/>
                    <a:pt x="18673" y="41262"/>
                    <a:pt x="22431" y="41262"/>
                  </a:cubicBezTo>
                  <a:cubicBezTo>
                    <a:pt x="23028" y="41262"/>
                    <a:pt x="23618" y="41152"/>
                    <a:pt x="24196" y="40908"/>
                  </a:cubicBezTo>
                  <a:lnTo>
                    <a:pt x="24418" y="41130"/>
                  </a:lnTo>
                  <a:cubicBezTo>
                    <a:pt x="22642" y="26701"/>
                    <a:pt x="16427" y="12939"/>
                    <a:pt x="6660" y="2284"/>
                  </a:cubicBezTo>
                  <a:cubicBezTo>
                    <a:pt x="5624" y="1075"/>
                    <a:pt x="4051" y="1"/>
                    <a:pt x="26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0"/>
            <p:cNvSpPr/>
            <p:nvPr/>
          </p:nvSpPr>
          <p:spPr>
            <a:xfrm>
              <a:off x="3651825" y="3385450"/>
              <a:ext cx="982275" cy="684600"/>
            </a:xfrm>
            <a:custGeom>
              <a:rect b="b" l="l" r="r" t="t"/>
              <a:pathLst>
                <a:path extrusionOk="0" h="27384" w="39291">
                  <a:moveTo>
                    <a:pt x="0" y="23278"/>
                  </a:moveTo>
                  <a:lnTo>
                    <a:pt x="0" y="23500"/>
                  </a:lnTo>
                  <a:cubicBezTo>
                    <a:pt x="39" y="23451"/>
                    <a:pt x="77" y="23402"/>
                    <a:pt x="116" y="23353"/>
                  </a:cubicBezTo>
                  <a:lnTo>
                    <a:pt x="116" y="23353"/>
                  </a:lnTo>
                  <a:cubicBezTo>
                    <a:pt x="77" y="23328"/>
                    <a:pt x="39" y="23303"/>
                    <a:pt x="0" y="23278"/>
                  </a:cubicBezTo>
                  <a:close/>
                  <a:moveTo>
                    <a:pt x="33289" y="0"/>
                  </a:moveTo>
                  <a:cubicBezTo>
                    <a:pt x="32780" y="0"/>
                    <a:pt x="32262" y="63"/>
                    <a:pt x="31743" y="192"/>
                  </a:cubicBezTo>
                  <a:cubicBezTo>
                    <a:pt x="29080" y="858"/>
                    <a:pt x="26860" y="1968"/>
                    <a:pt x="24862" y="3522"/>
                  </a:cubicBezTo>
                  <a:cubicBezTo>
                    <a:pt x="16477" y="9479"/>
                    <a:pt x="6557" y="15218"/>
                    <a:pt x="116" y="23353"/>
                  </a:cubicBezTo>
                  <a:lnTo>
                    <a:pt x="116" y="23353"/>
                  </a:lnTo>
                  <a:cubicBezTo>
                    <a:pt x="4431" y="26109"/>
                    <a:pt x="9176" y="27384"/>
                    <a:pt x="13832" y="27384"/>
                  </a:cubicBezTo>
                  <a:cubicBezTo>
                    <a:pt x="24732" y="27384"/>
                    <a:pt x="35145" y="20396"/>
                    <a:pt x="38403" y="9071"/>
                  </a:cubicBezTo>
                  <a:cubicBezTo>
                    <a:pt x="39291" y="7074"/>
                    <a:pt x="39291" y="4854"/>
                    <a:pt x="38403" y="2856"/>
                  </a:cubicBezTo>
                  <a:cubicBezTo>
                    <a:pt x="37330" y="1068"/>
                    <a:pt x="35393" y="0"/>
                    <a:pt x="33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 name="Google Shape;191;p40"/>
          <p:cNvGrpSpPr/>
          <p:nvPr/>
        </p:nvGrpSpPr>
        <p:grpSpPr>
          <a:xfrm flipH="1" rot="-172449">
            <a:off x="-109775" y="-95188"/>
            <a:ext cx="1428631" cy="1129304"/>
            <a:chOff x="508050" y="242250"/>
            <a:chExt cx="6512250" cy="5147800"/>
          </a:xfrm>
        </p:grpSpPr>
        <p:sp>
          <p:nvSpPr>
            <p:cNvPr id="192" name="Google Shape;192;p40"/>
            <p:cNvSpPr/>
            <p:nvPr/>
          </p:nvSpPr>
          <p:spPr>
            <a:xfrm>
              <a:off x="508050" y="242250"/>
              <a:ext cx="6512250" cy="5147800"/>
            </a:xfrm>
            <a:custGeom>
              <a:rect b="b" l="l" r="r" t="t"/>
              <a:pathLst>
                <a:path extrusionOk="0" h="205912" w="260490">
                  <a:moveTo>
                    <a:pt x="192120" y="0"/>
                  </a:moveTo>
                  <a:cubicBezTo>
                    <a:pt x="185268" y="0"/>
                    <a:pt x="178662" y="685"/>
                    <a:pt x="172695" y="2150"/>
                  </a:cubicBezTo>
                  <a:cubicBezTo>
                    <a:pt x="150698" y="7746"/>
                    <a:pt x="131403" y="21639"/>
                    <a:pt x="119054" y="40742"/>
                  </a:cubicBezTo>
                  <a:cubicBezTo>
                    <a:pt x="127586" y="36582"/>
                    <a:pt x="136945" y="34486"/>
                    <a:pt x="146314" y="34486"/>
                  </a:cubicBezTo>
                  <a:cubicBezTo>
                    <a:pt x="153894" y="34486"/>
                    <a:pt x="161481" y="35858"/>
                    <a:pt x="168643" y="38619"/>
                  </a:cubicBezTo>
                  <a:cubicBezTo>
                    <a:pt x="131210" y="41128"/>
                    <a:pt x="97828" y="63125"/>
                    <a:pt x="80848" y="96506"/>
                  </a:cubicBezTo>
                  <a:cubicBezTo>
                    <a:pt x="94190" y="89501"/>
                    <a:pt x="108974" y="85812"/>
                    <a:pt x="124078" y="85812"/>
                  </a:cubicBezTo>
                  <a:cubicBezTo>
                    <a:pt x="126449" y="85812"/>
                    <a:pt x="128827" y="85903"/>
                    <a:pt x="131210" y="86086"/>
                  </a:cubicBezTo>
                  <a:cubicBezTo>
                    <a:pt x="108790" y="128808"/>
                    <a:pt x="61336" y="156670"/>
                    <a:pt x="13377" y="156670"/>
                  </a:cubicBezTo>
                  <a:cubicBezTo>
                    <a:pt x="8916" y="156670"/>
                    <a:pt x="4450" y="156429"/>
                    <a:pt x="0" y="155936"/>
                  </a:cubicBezTo>
                  <a:lnTo>
                    <a:pt x="0" y="155936"/>
                  </a:lnTo>
                  <a:cubicBezTo>
                    <a:pt x="12928" y="173881"/>
                    <a:pt x="32802" y="185458"/>
                    <a:pt x="54799" y="188160"/>
                  </a:cubicBezTo>
                  <a:cubicBezTo>
                    <a:pt x="57551" y="188447"/>
                    <a:pt x="60300" y="188589"/>
                    <a:pt x="63036" y="188589"/>
                  </a:cubicBezTo>
                  <a:cubicBezTo>
                    <a:pt x="82362" y="188589"/>
                    <a:pt x="101044" y="181517"/>
                    <a:pt x="115580" y="168671"/>
                  </a:cubicBezTo>
                  <a:lnTo>
                    <a:pt x="115580" y="168671"/>
                  </a:lnTo>
                  <a:cubicBezTo>
                    <a:pt x="113265" y="184494"/>
                    <a:pt x="102845" y="198194"/>
                    <a:pt x="87988" y="204368"/>
                  </a:cubicBezTo>
                  <a:cubicBezTo>
                    <a:pt x="92621" y="205079"/>
                    <a:pt x="97250" y="205427"/>
                    <a:pt x="101842" y="205427"/>
                  </a:cubicBezTo>
                  <a:cubicBezTo>
                    <a:pt x="130906" y="205427"/>
                    <a:pt x="158453" y="191482"/>
                    <a:pt x="175782" y="167321"/>
                  </a:cubicBezTo>
                  <a:cubicBezTo>
                    <a:pt x="181185" y="179477"/>
                    <a:pt x="181764" y="193370"/>
                    <a:pt x="177133" y="205912"/>
                  </a:cubicBezTo>
                  <a:cubicBezTo>
                    <a:pt x="222478" y="179284"/>
                    <a:pt x="252386" y="132975"/>
                    <a:pt x="258174" y="80876"/>
                  </a:cubicBezTo>
                  <a:cubicBezTo>
                    <a:pt x="260490" y="57529"/>
                    <a:pt x="257210" y="32637"/>
                    <a:pt x="245246" y="12763"/>
                  </a:cubicBezTo>
                  <a:lnTo>
                    <a:pt x="245053" y="12956"/>
                  </a:lnTo>
                  <a:cubicBezTo>
                    <a:pt x="230711" y="4941"/>
                    <a:pt x="210528" y="0"/>
                    <a:pt x="1921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0"/>
            <p:cNvSpPr/>
            <p:nvPr/>
          </p:nvSpPr>
          <p:spPr>
            <a:xfrm>
              <a:off x="1911800" y="1497150"/>
              <a:ext cx="4520000" cy="2852150"/>
            </a:xfrm>
            <a:custGeom>
              <a:rect b="b" l="l" r="r" t="t"/>
              <a:pathLst>
                <a:path extrusionOk="0" h="114086" w="180800">
                  <a:moveTo>
                    <a:pt x="166906" y="0"/>
                  </a:moveTo>
                  <a:cubicBezTo>
                    <a:pt x="162083" y="0"/>
                    <a:pt x="157452" y="579"/>
                    <a:pt x="152821" y="1737"/>
                  </a:cubicBezTo>
                  <a:cubicBezTo>
                    <a:pt x="143559" y="4245"/>
                    <a:pt x="134876" y="8298"/>
                    <a:pt x="127158" y="13700"/>
                  </a:cubicBezTo>
                  <a:cubicBezTo>
                    <a:pt x="123106" y="16402"/>
                    <a:pt x="119439" y="19489"/>
                    <a:pt x="115966" y="22576"/>
                  </a:cubicBezTo>
                  <a:cubicBezTo>
                    <a:pt x="112300" y="25857"/>
                    <a:pt x="109020" y="29330"/>
                    <a:pt x="105933" y="32803"/>
                  </a:cubicBezTo>
                  <a:cubicBezTo>
                    <a:pt x="99758" y="39942"/>
                    <a:pt x="93969" y="47275"/>
                    <a:pt x="88374" y="54800"/>
                  </a:cubicBezTo>
                  <a:cubicBezTo>
                    <a:pt x="82778" y="62518"/>
                    <a:pt x="77182" y="69850"/>
                    <a:pt x="71201" y="76990"/>
                  </a:cubicBezTo>
                  <a:cubicBezTo>
                    <a:pt x="68306" y="80656"/>
                    <a:pt x="65219" y="84129"/>
                    <a:pt x="61939" y="87409"/>
                  </a:cubicBezTo>
                  <a:cubicBezTo>
                    <a:pt x="58658" y="90497"/>
                    <a:pt x="55185" y="93584"/>
                    <a:pt x="51519" y="96478"/>
                  </a:cubicBezTo>
                  <a:cubicBezTo>
                    <a:pt x="44187" y="102267"/>
                    <a:pt x="36083" y="106898"/>
                    <a:pt x="27400" y="109985"/>
                  </a:cubicBezTo>
                  <a:cubicBezTo>
                    <a:pt x="22962" y="111529"/>
                    <a:pt x="18524" y="112494"/>
                    <a:pt x="13893" y="113073"/>
                  </a:cubicBezTo>
                  <a:cubicBezTo>
                    <a:pt x="11953" y="113315"/>
                    <a:pt x="9980" y="113422"/>
                    <a:pt x="8015" y="113422"/>
                  </a:cubicBezTo>
                  <a:cubicBezTo>
                    <a:pt x="5289" y="113422"/>
                    <a:pt x="2579" y="113216"/>
                    <a:pt x="0" y="112880"/>
                  </a:cubicBezTo>
                  <a:lnTo>
                    <a:pt x="0" y="112880"/>
                  </a:lnTo>
                  <a:cubicBezTo>
                    <a:pt x="3698" y="113684"/>
                    <a:pt x="7665" y="114086"/>
                    <a:pt x="11564" y="114086"/>
                  </a:cubicBezTo>
                  <a:cubicBezTo>
                    <a:pt x="12344" y="114086"/>
                    <a:pt x="13121" y="114070"/>
                    <a:pt x="13893" y="114037"/>
                  </a:cubicBezTo>
                  <a:cubicBezTo>
                    <a:pt x="18717" y="113844"/>
                    <a:pt x="23348" y="113073"/>
                    <a:pt x="27979" y="111722"/>
                  </a:cubicBezTo>
                  <a:cubicBezTo>
                    <a:pt x="37047" y="108828"/>
                    <a:pt x="45538" y="104390"/>
                    <a:pt x="53256" y="98794"/>
                  </a:cubicBezTo>
                  <a:cubicBezTo>
                    <a:pt x="57115" y="95900"/>
                    <a:pt x="60781" y="92812"/>
                    <a:pt x="64254" y="89725"/>
                  </a:cubicBezTo>
                  <a:cubicBezTo>
                    <a:pt x="67534" y="86252"/>
                    <a:pt x="70815" y="82779"/>
                    <a:pt x="73902" y="79305"/>
                  </a:cubicBezTo>
                  <a:cubicBezTo>
                    <a:pt x="80077" y="71973"/>
                    <a:pt x="85479" y="64448"/>
                    <a:pt x="91075" y="56922"/>
                  </a:cubicBezTo>
                  <a:cubicBezTo>
                    <a:pt x="96671" y="49397"/>
                    <a:pt x="102266" y="41872"/>
                    <a:pt x="108441" y="34925"/>
                  </a:cubicBezTo>
                  <a:cubicBezTo>
                    <a:pt x="111528" y="31452"/>
                    <a:pt x="114616" y="27979"/>
                    <a:pt x="118089" y="24892"/>
                  </a:cubicBezTo>
                  <a:cubicBezTo>
                    <a:pt x="121369" y="21612"/>
                    <a:pt x="124842" y="18717"/>
                    <a:pt x="128701" y="16016"/>
                  </a:cubicBezTo>
                  <a:cubicBezTo>
                    <a:pt x="136034" y="10420"/>
                    <a:pt x="144331" y="6175"/>
                    <a:pt x="153207" y="3474"/>
                  </a:cubicBezTo>
                  <a:cubicBezTo>
                    <a:pt x="157645" y="2123"/>
                    <a:pt x="162276" y="1351"/>
                    <a:pt x="166906" y="965"/>
                  </a:cubicBezTo>
                  <a:cubicBezTo>
                    <a:pt x="167678" y="933"/>
                    <a:pt x="168450" y="917"/>
                    <a:pt x="169222" y="917"/>
                  </a:cubicBezTo>
                  <a:cubicBezTo>
                    <a:pt x="173081" y="917"/>
                    <a:pt x="176940" y="1319"/>
                    <a:pt x="180799" y="2123"/>
                  </a:cubicBezTo>
                  <a:cubicBezTo>
                    <a:pt x="176168" y="772"/>
                    <a:pt x="171537" y="0"/>
                    <a:pt x="166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40"/>
            <p:cNvSpPr/>
            <p:nvPr/>
          </p:nvSpPr>
          <p:spPr>
            <a:xfrm>
              <a:off x="5110025" y="1511625"/>
              <a:ext cx="892450" cy="2325150"/>
            </a:xfrm>
            <a:custGeom>
              <a:rect b="b" l="l" r="r" t="t"/>
              <a:pathLst>
                <a:path extrusionOk="0" h="93006" w="35698">
                  <a:moveTo>
                    <a:pt x="35697" y="0"/>
                  </a:moveTo>
                  <a:cubicBezTo>
                    <a:pt x="31066" y="193"/>
                    <a:pt x="26628" y="1737"/>
                    <a:pt x="23155" y="4824"/>
                  </a:cubicBezTo>
                  <a:cubicBezTo>
                    <a:pt x="19875" y="7912"/>
                    <a:pt x="17174" y="11771"/>
                    <a:pt x="15437" y="16016"/>
                  </a:cubicBezTo>
                  <a:cubicBezTo>
                    <a:pt x="13700" y="20261"/>
                    <a:pt x="12350" y="24506"/>
                    <a:pt x="11578" y="29137"/>
                  </a:cubicBezTo>
                  <a:cubicBezTo>
                    <a:pt x="10806" y="33382"/>
                    <a:pt x="10420" y="38013"/>
                    <a:pt x="10227" y="42451"/>
                  </a:cubicBezTo>
                  <a:cubicBezTo>
                    <a:pt x="9648" y="51327"/>
                    <a:pt x="9841" y="60010"/>
                    <a:pt x="8683" y="68693"/>
                  </a:cubicBezTo>
                  <a:cubicBezTo>
                    <a:pt x="7912" y="77376"/>
                    <a:pt x="5017" y="85673"/>
                    <a:pt x="0" y="93005"/>
                  </a:cubicBezTo>
                  <a:cubicBezTo>
                    <a:pt x="6175" y="86252"/>
                    <a:pt x="10227" y="77954"/>
                    <a:pt x="11578" y="69079"/>
                  </a:cubicBezTo>
                  <a:cubicBezTo>
                    <a:pt x="12929" y="60203"/>
                    <a:pt x="13507" y="51327"/>
                    <a:pt x="13700" y="42451"/>
                  </a:cubicBezTo>
                  <a:cubicBezTo>
                    <a:pt x="13893" y="33961"/>
                    <a:pt x="15437" y="25471"/>
                    <a:pt x="18331" y="17173"/>
                  </a:cubicBezTo>
                  <a:cubicBezTo>
                    <a:pt x="19489" y="13121"/>
                    <a:pt x="21612" y="9455"/>
                    <a:pt x="24506" y="6175"/>
                  </a:cubicBezTo>
                  <a:cubicBezTo>
                    <a:pt x="25857" y="4631"/>
                    <a:pt x="27593" y="3281"/>
                    <a:pt x="29523" y="2316"/>
                  </a:cubicBezTo>
                  <a:cubicBezTo>
                    <a:pt x="31452" y="1351"/>
                    <a:pt x="33575" y="579"/>
                    <a:pt x="3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0"/>
            <p:cNvSpPr/>
            <p:nvPr/>
          </p:nvSpPr>
          <p:spPr>
            <a:xfrm>
              <a:off x="3884750" y="1723875"/>
              <a:ext cx="1389300" cy="3159675"/>
            </a:xfrm>
            <a:custGeom>
              <a:rect b="b" l="l" r="r" t="t"/>
              <a:pathLst>
                <a:path extrusionOk="0" h="126387" w="55572">
                  <a:moveTo>
                    <a:pt x="55572" y="0"/>
                  </a:moveTo>
                  <a:lnTo>
                    <a:pt x="55572" y="0"/>
                  </a:lnTo>
                  <a:cubicBezTo>
                    <a:pt x="50362" y="2895"/>
                    <a:pt x="45731" y="6947"/>
                    <a:pt x="42065" y="11964"/>
                  </a:cubicBezTo>
                  <a:cubicBezTo>
                    <a:pt x="38592" y="16981"/>
                    <a:pt x="35698" y="22576"/>
                    <a:pt x="33768" y="28365"/>
                  </a:cubicBezTo>
                  <a:cubicBezTo>
                    <a:pt x="29716" y="40135"/>
                    <a:pt x="28944" y="52484"/>
                    <a:pt x="27979" y="64448"/>
                  </a:cubicBezTo>
                  <a:cubicBezTo>
                    <a:pt x="27015" y="76411"/>
                    <a:pt x="26050" y="88374"/>
                    <a:pt x="21998" y="99373"/>
                  </a:cubicBezTo>
                  <a:cubicBezTo>
                    <a:pt x="19875" y="104968"/>
                    <a:pt x="17174" y="110178"/>
                    <a:pt x="13508" y="115002"/>
                  </a:cubicBezTo>
                  <a:cubicBezTo>
                    <a:pt x="9842" y="119826"/>
                    <a:pt x="5211" y="123685"/>
                    <a:pt x="1" y="126386"/>
                  </a:cubicBezTo>
                  <a:cubicBezTo>
                    <a:pt x="2702" y="125229"/>
                    <a:pt x="5404" y="123878"/>
                    <a:pt x="8105" y="122141"/>
                  </a:cubicBezTo>
                  <a:cubicBezTo>
                    <a:pt x="10420" y="120405"/>
                    <a:pt x="12736" y="118282"/>
                    <a:pt x="14858" y="116160"/>
                  </a:cubicBezTo>
                  <a:cubicBezTo>
                    <a:pt x="18910" y="111529"/>
                    <a:pt x="22191" y="106126"/>
                    <a:pt x="24506" y="100530"/>
                  </a:cubicBezTo>
                  <a:cubicBezTo>
                    <a:pt x="29330" y="89146"/>
                    <a:pt x="30681" y="76797"/>
                    <a:pt x="31646" y="64641"/>
                  </a:cubicBezTo>
                  <a:cubicBezTo>
                    <a:pt x="32417" y="52677"/>
                    <a:pt x="32996" y="40714"/>
                    <a:pt x="36469" y="29137"/>
                  </a:cubicBezTo>
                  <a:cubicBezTo>
                    <a:pt x="38013" y="23541"/>
                    <a:pt x="40521" y="17945"/>
                    <a:pt x="43609" y="12928"/>
                  </a:cubicBezTo>
                  <a:cubicBezTo>
                    <a:pt x="46696" y="7719"/>
                    <a:pt x="50748" y="3281"/>
                    <a:pt x="555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0"/>
            <p:cNvSpPr/>
            <p:nvPr/>
          </p:nvSpPr>
          <p:spPr>
            <a:xfrm>
              <a:off x="1911800" y="4020050"/>
              <a:ext cx="1220450" cy="654575"/>
            </a:xfrm>
            <a:custGeom>
              <a:rect b="b" l="l" r="r" t="t"/>
              <a:pathLst>
                <a:path extrusionOk="0" h="26183" w="48818">
                  <a:moveTo>
                    <a:pt x="48818" y="0"/>
                  </a:moveTo>
                  <a:lnTo>
                    <a:pt x="48818" y="0"/>
                  </a:lnTo>
                  <a:cubicBezTo>
                    <a:pt x="45538" y="3474"/>
                    <a:pt x="42064" y="6561"/>
                    <a:pt x="38205" y="9455"/>
                  </a:cubicBezTo>
                  <a:cubicBezTo>
                    <a:pt x="30873" y="15244"/>
                    <a:pt x="22576" y="19489"/>
                    <a:pt x="13700" y="22576"/>
                  </a:cubicBezTo>
                  <a:cubicBezTo>
                    <a:pt x="9262" y="23927"/>
                    <a:pt x="4631" y="25085"/>
                    <a:pt x="0" y="25856"/>
                  </a:cubicBezTo>
                  <a:cubicBezTo>
                    <a:pt x="1809" y="26074"/>
                    <a:pt x="3618" y="26182"/>
                    <a:pt x="5427" y="26182"/>
                  </a:cubicBezTo>
                  <a:cubicBezTo>
                    <a:pt x="8442" y="26182"/>
                    <a:pt x="11457" y="25881"/>
                    <a:pt x="14472" y="25278"/>
                  </a:cubicBezTo>
                  <a:cubicBezTo>
                    <a:pt x="24119" y="23155"/>
                    <a:pt x="32995" y="18524"/>
                    <a:pt x="40135" y="11771"/>
                  </a:cubicBezTo>
                  <a:cubicBezTo>
                    <a:pt x="43608" y="8297"/>
                    <a:pt x="46502" y="4438"/>
                    <a:pt x="488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40"/>
            <p:cNvSpPr/>
            <p:nvPr/>
          </p:nvSpPr>
          <p:spPr>
            <a:xfrm>
              <a:off x="3744875" y="1603950"/>
              <a:ext cx="1630500" cy="240550"/>
            </a:xfrm>
            <a:custGeom>
              <a:rect b="b" l="l" r="r" t="t"/>
              <a:pathLst>
                <a:path extrusionOk="0" h="9622" w="65220">
                  <a:moveTo>
                    <a:pt x="40615" y="1"/>
                  </a:moveTo>
                  <a:cubicBezTo>
                    <a:pt x="32122" y="1"/>
                    <a:pt x="23767" y="1122"/>
                    <a:pt x="15630" y="3447"/>
                  </a:cubicBezTo>
                  <a:cubicBezTo>
                    <a:pt x="10227" y="4990"/>
                    <a:pt x="5017" y="7113"/>
                    <a:pt x="0" y="9621"/>
                  </a:cubicBezTo>
                  <a:cubicBezTo>
                    <a:pt x="5403" y="8464"/>
                    <a:pt x="10806" y="7113"/>
                    <a:pt x="16208" y="6148"/>
                  </a:cubicBezTo>
                  <a:cubicBezTo>
                    <a:pt x="21611" y="5183"/>
                    <a:pt x="27014" y="4411"/>
                    <a:pt x="32417" y="4026"/>
                  </a:cubicBezTo>
                  <a:cubicBezTo>
                    <a:pt x="37819" y="3447"/>
                    <a:pt x="43222" y="3254"/>
                    <a:pt x="48818" y="3254"/>
                  </a:cubicBezTo>
                  <a:cubicBezTo>
                    <a:pt x="54221" y="3254"/>
                    <a:pt x="59816" y="3447"/>
                    <a:pt x="65219" y="3833"/>
                  </a:cubicBezTo>
                  <a:cubicBezTo>
                    <a:pt x="60009" y="2096"/>
                    <a:pt x="54414" y="938"/>
                    <a:pt x="49011" y="359"/>
                  </a:cubicBezTo>
                  <a:cubicBezTo>
                    <a:pt x="46199" y="121"/>
                    <a:pt x="43400" y="1"/>
                    <a:pt x="40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40"/>
            <p:cNvSpPr/>
            <p:nvPr/>
          </p:nvSpPr>
          <p:spPr>
            <a:xfrm>
              <a:off x="3556725" y="3267525"/>
              <a:ext cx="361825" cy="868325"/>
            </a:xfrm>
            <a:custGeom>
              <a:rect b="b" l="l" r="r" t="t"/>
              <a:pathLst>
                <a:path extrusionOk="0" h="34733" w="14473">
                  <a:moveTo>
                    <a:pt x="14473" y="0"/>
                  </a:moveTo>
                  <a:lnTo>
                    <a:pt x="10806" y="193"/>
                  </a:lnTo>
                  <a:cubicBezTo>
                    <a:pt x="11964" y="12735"/>
                    <a:pt x="8105" y="25277"/>
                    <a:pt x="1" y="34732"/>
                  </a:cubicBezTo>
                  <a:cubicBezTo>
                    <a:pt x="9456" y="25663"/>
                    <a:pt x="14473" y="13121"/>
                    <a:pt x="144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10">
    <p:spTree>
      <p:nvGrpSpPr>
        <p:cNvPr id="199" name="Shape 199"/>
        <p:cNvGrpSpPr/>
        <p:nvPr/>
      </p:nvGrpSpPr>
      <p:grpSpPr>
        <a:xfrm>
          <a:off x="0" y="0"/>
          <a:ext cx="0" cy="0"/>
          <a:chOff x="0" y="0"/>
          <a:chExt cx="0" cy="0"/>
        </a:xfrm>
      </p:grpSpPr>
      <p:sp>
        <p:nvSpPr>
          <p:cNvPr id="200" name="Google Shape;200;p41"/>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 name="Google Shape;201;p41"/>
          <p:cNvGrpSpPr/>
          <p:nvPr/>
        </p:nvGrpSpPr>
        <p:grpSpPr>
          <a:xfrm rot="-2008571">
            <a:off x="7268654" y="802425"/>
            <a:ext cx="1914697" cy="3970652"/>
            <a:chOff x="2479375" y="241250"/>
            <a:chExt cx="2454400" cy="5089875"/>
          </a:xfrm>
        </p:grpSpPr>
        <p:sp>
          <p:nvSpPr>
            <p:cNvPr id="202" name="Google Shape;202;p41"/>
            <p:cNvSpPr/>
            <p:nvPr/>
          </p:nvSpPr>
          <p:spPr>
            <a:xfrm>
              <a:off x="2479375" y="1065000"/>
              <a:ext cx="1943850" cy="4266125"/>
            </a:xfrm>
            <a:custGeom>
              <a:rect b="b" l="l" r="r" t="t"/>
              <a:pathLst>
                <a:path extrusionOk="0" h="170645" w="77754">
                  <a:moveTo>
                    <a:pt x="75783" y="0"/>
                  </a:moveTo>
                  <a:cubicBezTo>
                    <a:pt x="74757" y="0"/>
                    <a:pt x="73647" y="666"/>
                    <a:pt x="73536" y="1998"/>
                  </a:cubicBezTo>
                  <a:cubicBezTo>
                    <a:pt x="65988" y="61933"/>
                    <a:pt x="55777" y="129859"/>
                    <a:pt x="1836" y="166708"/>
                  </a:cubicBezTo>
                  <a:cubicBezTo>
                    <a:pt x="0" y="167993"/>
                    <a:pt x="1201" y="170644"/>
                    <a:pt x="2927" y="170644"/>
                  </a:cubicBezTo>
                  <a:cubicBezTo>
                    <a:pt x="3288" y="170644"/>
                    <a:pt x="3672" y="170528"/>
                    <a:pt x="4056" y="170260"/>
                  </a:cubicBezTo>
                  <a:lnTo>
                    <a:pt x="4056" y="170038"/>
                  </a:lnTo>
                  <a:cubicBezTo>
                    <a:pt x="59329" y="132523"/>
                    <a:pt x="69984" y="63709"/>
                    <a:pt x="77531" y="1998"/>
                  </a:cubicBezTo>
                  <a:cubicBezTo>
                    <a:pt x="77753" y="666"/>
                    <a:pt x="76810" y="0"/>
                    <a:pt x="757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41"/>
            <p:cNvSpPr/>
            <p:nvPr/>
          </p:nvSpPr>
          <p:spPr>
            <a:xfrm>
              <a:off x="4179025" y="241250"/>
              <a:ext cx="443975" cy="1395375"/>
            </a:xfrm>
            <a:custGeom>
              <a:rect b="b" l="l" r="r" t="t"/>
              <a:pathLst>
                <a:path extrusionOk="0" h="55815" w="17759">
                  <a:moveTo>
                    <a:pt x="10381" y="1"/>
                  </a:moveTo>
                  <a:cubicBezTo>
                    <a:pt x="8131" y="1"/>
                    <a:pt x="6021" y="1087"/>
                    <a:pt x="4884" y="2983"/>
                  </a:cubicBezTo>
                  <a:cubicBezTo>
                    <a:pt x="3330" y="5203"/>
                    <a:pt x="2664" y="7644"/>
                    <a:pt x="2442" y="10308"/>
                  </a:cubicBezTo>
                  <a:cubicBezTo>
                    <a:pt x="0" y="25403"/>
                    <a:pt x="888" y="40941"/>
                    <a:pt x="4884" y="55814"/>
                  </a:cubicBezTo>
                  <a:lnTo>
                    <a:pt x="13985" y="25403"/>
                  </a:lnTo>
                  <a:cubicBezTo>
                    <a:pt x="15761" y="19187"/>
                    <a:pt x="17759" y="12972"/>
                    <a:pt x="16427" y="6756"/>
                  </a:cubicBezTo>
                  <a:cubicBezTo>
                    <a:pt x="16205" y="3871"/>
                    <a:pt x="14207" y="1207"/>
                    <a:pt x="11543" y="97"/>
                  </a:cubicBezTo>
                  <a:cubicBezTo>
                    <a:pt x="11155" y="32"/>
                    <a:pt x="10766" y="1"/>
                    <a:pt x="103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41"/>
            <p:cNvSpPr/>
            <p:nvPr/>
          </p:nvSpPr>
          <p:spPr>
            <a:xfrm>
              <a:off x="3679550" y="1462325"/>
              <a:ext cx="399600" cy="1189850"/>
            </a:xfrm>
            <a:custGeom>
              <a:rect b="b" l="l" r="r" t="t"/>
              <a:pathLst>
                <a:path extrusionOk="0" h="47594" w="15984">
                  <a:moveTo>
                    <a:pt x="3784" y="1"/>
                  </a:moveTo>
                  <a:cubicBezTo>
                    <a:pt x="3091" y="1"/>
                    <a:pt x="2398" y="179"/>
                    <a:pt x="1777" y="534"/>
                  </a:cubicBezTo>
                  <a:cubicBezTo>
                    <a:pt x="445" y="2088"/>
                    <a:pt x="1" y="3863"/>
                    <a:pt x="445" y="5639"/>
                  </a:cubicBezTo>
                  <a:cubicBezTo>
                    <a:pt x="1777" y="20734"/>
                    <a:pt x="7104" y="35163"/>
                    <a:pt x="15984" y="47594"/>
                  </a:cubicBezTo>
                  <a:cubicBezTo>
                    <a:pt x="15318" y="33609"/>
                    <a:pt x="13098" y="19624"/>
                    <a:pt x="9102" y="6083"/>
                  </a:cubicBezTo>
                  <a:cubicBezTo>
                    <a:pt x="8658" y="4307"/>
                    <a:pt x="7992" y="2754"/>
                    <a:pt x="6660" y="1200"/>
                  </a:cubicBezTo>
                  <a:cubicBezTo>
                    <a:pt x="5861" y="401"/>
                    <a:pt x="4822" y="1"/>
                    <a:pt x="37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41"/>
            <p:cNvSpPr/>
            <p:nvPr/>
          </p:nvSpPr>
          <p:spPr>
            <a:xfrm>
              <a:off x="4123525" y="1803575"/>
              <a:ext cx="810250" cy="1118775"/>
            </a:xfrm>
            <a:custGeom>
              <a:rect b="b" l="l" r="r" t="t"/>
              <a:pathLst>
                <a:path extrusionOk="0" h="44751" w="32410">
                  <a:moveTo>
                    <a:pt x="26344" y="0"/>
                  </a:moveTo>
                  <a:cubicBezTo>
                    <a:pt x="26080" y="0"/>
                    <a:pt x="25807" y="63"/>
                    <a:pt x="25528" y="203"/>
                  </a:cubicBezTo>
                  <a:cubicBezTo>
                    <a:pt x="24640" y="425"/>
                    <a:pt x="24418" y="1534"/>
                    <a:pt x="24196" y="2644"/>
                  </a:cubicBezTo>
                  <a:cubicBezTo>
                    <a:pt x="22642" y="10414"/>
                    <a:pt x="20201" y="17739"/>
                    <a:pt x="16871" y="25064"/>
                  </a:cubicBezTo>
                  <a:cubicBezTo>
                    <a:pt x="13319" y="31946"/>
                    <a:pt x="7548" y="35276"/>
                    <a:pt x="222" y="37939"/>
                  </a:cubicBezTo>
                  <a:lnTo>
                    <a:pt x="0" y="37939"/>
                  </a:lnTo>
                  <a:cubicBezTo>
                    <a:pt x="2573" y="42480"/>
                    <a:pt x="7623" y="44750"/>
                    <a:pt x="12757" y="44750"/>
                  </a:cubicBezTo>
                  <a:cubicBezTo>
                    <a:pt x="15153" y="44750"/>
                    <a:pt x="17567" y="44256"/>
                    <a:pt x="19757" y="43267"/>
                  </a:cubicBezTo>
                  <a:cubicBezTo>
                    <a:pt x="26416" y="39493"/>
                    <a:pt x="30856" y="33056"/>
                    <a:pt x="31744" y="25508"/>
                  </a:cubicBezTo>
                  <a:cubicBezTo>
                    <a:pt x="32410" y="17961"/>
                    <a:pt x="31522" y="10414"/>
                    <a:pt x="29302" y="3310"/>
                  </a:cubicBezTo>
                  <a:cubicBezTo>
                    <a:pt x="28928" y="1813"/>
                    <a:pt x="27764" y="0"/>
                    <a:pt x="263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41"/>
            <p:cNvSpPr/>
            <p:nvPr/>
          </p:nvSpPr>
          <p:spPr>
            <a:xfrm>
              <a:off x="3302200" y="2345350"/>
              <a:ext cx="610475" cy="1031550"/>
            </a:xfrm>
            <a:custGeom>
              <a:rect b="b" l="l" r="r" t="t"/>
              <a:pathLst>
                <a:path extrusionOk="0" h="41262" w="24419">
                  <a:moveTo>
                    <a:pt x="2672" y="1"/>
                  </a:moveTo>
                  <a:cubicBezTo>
                    <a:pt x="2278" y="1"/>
                    <a:pt x="1899" y="88"/>
                    <a:pt x="1554" y="286"/>
                  </a:cubicBezTo>
                  <a:cubicBezTo>
                    <a:pt x="444" y="1396"/>
                    <a:pt x="0" y="2728"/>
                    <a:pt x="222" y="4281"/>
                  </a:cubicBezTo>
                  <a:cubicBezTo>
                    <a:pt x="666" y="15158"/>
                    <a:pt x="4884" y="25592"/>
                    <a:pt x="11987" y="34027"/>
                  </a:cubicBezTo>
                  <a:cubicBezTo>
                    <a:pt x="14669" y="36900"/>
                    <a:pt x="18673" y="41262"/>
                    <a:pt x="22431" y="41262"/>
                  </a:cubicBezTo>
                  <a:cubicBezTo>
                    <a:pt x="23028" y="41262"/>
                    <a:pt x="23618" y="41152"/>
                    <a:pt x="24196" y="40908"/>
                  </a:cubicBezTo>
                  <a:lnTo>
                    <a:pt x="24418" y="41130"/>
                  </a:lnTo>
                  <a:cubicBezTo>
                    <a:pt x="22642" y="26701"/>
                    <a:pt x="16427" y="12939"/>
                    <a:pt x="6660" y="2284"/>
                  </a:cubicBezTo>
                  <a:cubicBezTo>
                    <a:pt x="5624" y="1075"/>
                    <a:pt x="4051" y="1"/>
                    <a:pt x="26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41"/>
            <p:cNvSpPr/>
            <p:nvPr/>
          </p:nvSpPr>
          <p:spPr>
            <a:xfrm>
              <a:off x="3651825" y="3385450"/>
              <a:ext cx="982275" cy="684600"/>
            </a:xfrm>
            <a:custGeom>
              <a:rect b="b" l="l" r="r" t="t"/>
              <a:pathLst>
                <a:path extrusionOk="0" h="27384" w="39291">
                  <a:moveTo>
                    <a:pt x="0" y="23278"/>
                  </a:moveTo>
                  <a:lnTo>
                    <a:pt x="0" y="23500"/>
                  </a:lnTo>
                  <a:cubicBezTo>
                    <a:pt x="39" y="23451"/>
                    <a:pt x="77" y="23402"/>
                    <a:pt x="116" y="23353"/>
                  </a:cubicBezTo>
                  <a:lnTo>
                    <a:pt x="116" y="23353"/>
                  </a:lnTo>
                  <a:cubicBezTo>
                    <a:pt x="77" y="23328"/>
                    <a:pt x="39" y="23303"/>
                    <a:pt x="0" y="23278"/>
                  </a:cubicBezTo>
                  <a:close/>
                  <a:moveTo>
                    <a:pt x="33289" y="0"/>
                  </a:moveTo>
                  <a:cubicBezTo>
                    <a:pt x="32780" y="0"/>
                    <a:pt x="32262" y="63"/>
                    <a:pt x="31743" y="192"/>
                  </a:cubicBezTo>
                  <a:cubicBezTo>
                    <a:pt x="29080" y="858"/>
                    <a:pt x="26860" y="1968"/>
                    <a:pt x="24862" y="3522"/>
                  </a:cubicBezTo>
                  <a:cubicBezTo>
                    <a:pt x="16477" y="9479"/>
                    <a:pt x="6557" y="15218"/>
                    <a:pt x="116" y="23353"/>
                  </a:cubicBezTo>
                  <a:lnTo>
                    <a:pt x="116" y="23353"/>
                  </a:lnTo>
                  <a:cubicBezTo>
                    <a:pt x="4431" y="26109"/>
                    <a:pt x="9176" y="27384"/>
                    <a:pt x="13832" y="27384"/>
                  </a:cubicBezTo>
                  <a:cubicBezTo>
                    <a:pt x="24732" y="27384"/>
                    <a:pt x="35145" y="20396"/>
                    <a:pt x="38403" y="9071"/>
                  </a:cubicBezTo>
                  <a:cubicBezTo>
                    <a:pt x="39291" y="7074"/>
                    <a:pt x="39291" y="4854"/>
                    <a:pt x="38403" y="2856"/>
                  </a:cubicBezTo>
                  <a:cubicBezTo>
                    <a:pt x="37330" y="1068"/>
                    <a:pt x="35393" y="0"/>
                    <a:pt x="3328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41"/>
          <p:cNvGrpSpPr/>
          <p:nvPr/>
        </p:nvGrpSpPr>
        <p:grpSpPr>
          <a:xfrm rot="8783438">
            <a:off x="7115976" y="1872013"/>
            <a:ext cx="1527381" cy="3806843"/>
            <a:chOff x="2773725" y="240525"/>
            <a:chExt cx="2096325" cy="5101625"/>
          </a:xfrm>
        </p:grpSpPr>
        <p:sp>
          <p:nvSpPr>
            <p:cNvPr id="209" name="Google Shape;209;p41"/>
            <p:cNvSpPr/>
            <p:nvPr/>
          </p:nvSpPr>
          <p:spPr>
            <a:xfrm>
              <a:off x="2773725" y="240525"/>
              <a:ext cx="2096325" cy="5101625"/>
            </a:xfrm>
            <a:custGeom>
              <a:rect b="b" l="l" r="r" t="t"/>
              <a:pathLst>
                <a:path extrusionOk="0" h="204065" w="83853">
                  <a:moveTo>
                    <a:pt x="34110" y="0"/>
                  </a:moveTo>
                  <a:cubicBezTo>
                    <a:pt x="28906" y="0"/>
                    <a:pt x="23698" y="1120"/>
                    <a:pt x="18864" y="3391"/>
                  </a:cubicBezTo>
                  <a:cubicBezTo>
                    <a:pt x="9670" y="17023"/>
                    <a:pt x="4756" y="33033"/>
                    <a:pt x="2379" y="49518"/>
                  </a:cubicBezTo>
                  <a:cubicBezTo>
                    <a:pt x="1" y="66637"/>
                    <a:pt x="159" y="83914"/>
                    <a:pt x="477" y="101192"/>
                  </a:cubicBezTo>
                  <a:cubicBezTo>
                    <a:pt x="5390" y="91206"/>
                    <a:pt x="12365" y="82171"/>
                    <a:pt x="20607" y="74721"/>
                  </a:cubicBezTo>
                  <a:lnTo>
                    <a:pt x="20607" y="74721"/>
                  </a:lnTo>
                  <a:cubicBezTo>
                    <a:pt x="19498" y="85658"/>
                    <a:pt x="14108" y="95485"/>
                    <a:pt x="9512" y="105630"/>
                  </a:cubicBezTo>
                  <a:cubicBezTo>
                    <a:pt x="5073" y="115775"/>
                    <a:pt x="1428" y="126870"/>
                    <a:pt x="4281" y="137649"/>
                  </a:cubicBezTo>
                  <a:cubicBezTo>
                    <a:pt x="7609" y="128455"/>
                    <a:pt x="13633" y="120530"/>
                    <a:pt x="21558" y="115141"/>
                  </a:cubicBezTo>
                  <a:lnTo>
                    <a:pt x="21558" y="115141"/>
                  </a:lnTo>
                  <a:cubicBezTo>
                    <a:pt x="13316" y="145892"/>
                    <a:pt x="19815" y="178703"/>
                    <a:pt x="39153" y="204065"/>
                  </a:cubicBezTo>
                  <a:cubicBezTo>
                    <a:pt x="48980" y="177118"/>
                    <a:pt x="53101" y="148586"/>
                    <a:pt x="51199" y="120054"/>
                  </a:cubicBezTo>
                  <a:lnTo>
                    <a:pt x="51199" y="120054"/>
                  </a:lnTo>
                  <a:cubicBezTo>
                    <a:pt x="58174" y="126078"/>
                    <a:pt x="62136" y="134796"/>
                    <a:pt x="62295" y="143989"/>
                  </a:cubicBezTo>
                  <a:cubicBezTo>
                    <a:pt x="72756" y="122908"/>
                    <a:pt x="71171" y="97705"/>
                    <a:pt x="58015" y="78208"/>
                  </a:cubicBezTo>
                  <a:lnTo>
                    <a:pt x="58015" y="78208"/>
                  </a:lnTo>
                  <a:cubicBezTo>
                    <a:pt x="64673" y="79793"/>
                    <a:pt x="70537" y="84390"/>
                    <a:pt x="73708" y="90572"/>
                  </a:cubicBezTo>
                  <a:cubicBezTo>
                    <a:pt x="83852" y="76623"/>
                    <a:pt x="81474" y="57443"/>
                    <a:pt x="76244" y="40958"/>
                  </a:cubicBezTo>
                  <a:cubicBezTo>
                    <a:pt x="71805" y="26692"/>
                    <a:pt x="64831" y="11951"/>
                    <a:pt x="51675" y="4501"/>
                  </a:cubicBezTo>
                  <a:cubicBezTo>
                    <a:pt x="46219" y="1517"/>
                    <a:pt x="40167" y="0"/>
                    <a:pt x="3411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41"/>
            <p:cNvSpPr/>
            <p:nvPr/>
          </p:nvSpPr>
          <p:spPr>
            <a:xfrm>
              <a:off x="3534575" y="380775"/>
              <a:ext cx="321000" cy="4933650"/>
            </a:xfrm>
            <a:custGeom>
              <a:rect b="b" l="l" r="r" t="t"/>
              <a:pathLst>
                <a:path extrusionOk="0" h="197346" w="12840">
                  <a:moveTo>
                    <a:pt x="793" y="0"/>
                  </a:moveTo>
                  <a:lnTo>
                    <a:pt x="793" y="0"/>
                  </a:lnTo>
                  <a:cubicBezTo>
                    <a:pt x="6500" y="6341"/>
                    <a:pt x="9987" y="14108"/>
                    <a:pt x="10779" y="22509"/>
                  </a:cubicBezTo>
                  <a:cubicBezTo>
                    <a:pt x="11572" y="30910"/>
                    <a:pt x="11572" y="39311"/>
                    <a:pt x="10462" y="47553"/>
                  </a:cubicBezTo>
                  <a:cubicBezTo>
                    <a:pt x="8877" y="64355"/>
                    <a:pt x="6182" y="80840"/>
                    <a:pt x="3805" y="97484"/>
                  </a:cubicBezTo>
                  <a:cubicBezTo>
                    <a:pt x="1269" y="114127"/>
                    <a:pt x="1" y="131088"/>
                    <a:pt x="159" y="147890"/>
                  </a:cubicBezTo>
                  <a:cubicBezTo>
                    <a:pt x="159" y="156291"/>
                    <a:pt x="952" y="164692"/>
                    <a:pt x="2220" y="173093"/>
                  </a:cubicBezTo>
                  <a:cubicBezTo>
                    <a:pt x="3646" y="181336"/>
                    <a:pt x="5865" y="189578"/>
                    <a:pt x="8877" y="197345"/>
                  </a:cubicBezTo>
                  <a:cubicBezTo>
                    <a:pt x="3805" y="181336"/>
                    <a:pt x="1427" y="164692"/>
                    <a:pt x="1586" y="147890"/>
                  </a:cubicBezTo>
                  <a:cubicBezTo>
                    <a:pt x="1903" y="131088"/>
                    <a:pt x="3171" y="114286"/>
                    <a:pt x="5865" y="97801"/>
                  </a:cubicBezTo>
                  <a:cubicBezTo>
                    <a:pt x="8085" y="81157"/>
                    <a:pt x="10779" y="64514"/>
                    <a:pt x="12047" y="47712"/>
                  </a:cubicBezTo>
                  <a:cubicBezTo>
                    <a:pt x="12840" y="39311"/>
                    <a:pt x="12840" y="30751"/>
                    <a:pt x="11730" y="22509"/>
                  </a:cubicBezTo>
                  <a:cubicBezTo>
                    <a:pt x="10304" y="14108"/>
                    <a:pt x="6975" y="5707"/>
                    <a:pt x="7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1"/>
            <p:cNvSpPr/>
            <p:nvPr/>
          </p:nvSpPr>
          <p:spPr>
            <a:xfrm>
              <a:off x="3154150" y="2207600"/>
              <a:ext cx="582550" cy="939200"/>
            </a:xfrm>
            <a:custGeom>
              <a:rect b="b" l="l" r="r" t="t"/>
              <a:pathLst>
                <a:path extrusionOk="0" h="37568" w="23302">
                  <a:moveTo>
                    <a:pt x="23302" y="0"/>
                  </a:moveTo>
                  <a:cubicBezTo>
                    <a:pt x="17595" y="4914"/>
                    <a:pt x="12682" y="10621"/>
                    <a:pt x="8719" y="17119"/>
                  </a:cubicBezTo>
                  <a:cubicBezTo>
                    <a:pt x="4756" y="23460"/>
                    <a:pt x="1744" y="30434"/>
                    <a:pt x="1" y="37567"/>
                  </a:cubicBezTo>
                  <a:cubicBezTo>
                    <a:pt x="6183" y="24094"/>
                    <a:pt x="13950" y="11572"/>
                    <a:pt x="233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41"/>
            <p:cNvSpPr/>
            <p:nvPr/>
          </p:nvSpPr>
          <p:spPr>
            <a:xfrm>
              <a:off x="3804050" y="2116450"/>
              <a:ext cx="598400" cy="1165075"/>
            </a:xfrm>
            <a:custGeom>
              <a:rect b="b" l="l" r="r" t="t"/>
              <a:pathLst>
                <a:path extrusionOk="0" h="46603" w="23936">
                  <a:moveTo>
                    <a:pt x="0" y="1"/>
                  </a:moveTo>
                  <a:cubicBezTo>
                    <a:pt x="3012" y="3329"/>
                    <a:pt x="5707" y="6817"/>
                    <a:pt x="8401" y="10304"/>
                  </a:cubicBezTo>
                  <a:cubicBezTo>
                    <a:pt x="10779" y="13950"/>
                    <a:pt x="13156" y="17754"/>
                    <a:pt x="15059" y="21717"/>
                  </a:cubicBezTo>
                  <a:cubicBezTo>
                    <a:pt x="17119" y="25679"/>
                    <a:pt x="18863" y="29642"/>
                    <a:pt x="20289" y="33763"/>
                  </a:cubicBezTo>
                  <a:lnTo>
                    <a:pt x="21399" y="36933"/>
                  </a:lnTo>
                  <a:lnTo>
                    <a:pt x="22350" y="40104"/>
                  </a:lnTo>
                  <a:lnTo>
                    <a:pt x="23143" y="43432"/>
                  </a:lnTo>
                  <a:cubicBezTo>
                    <a:pt x="23460" y="44383"/>
                    <a:pt x="23777" y="45493"/>
                    <a:pt x="23935" y="46603"/>
                  </a:cubicBezTo>
                  <a:cubicBezTo>
                    <a:pt x="23935" y="44383"/>
                    <a:pt x="23618" y="42164"/>
                    <a:pt x="23301" y="39945"/>
                  </a:cubicBezTo>
                  <a:lnTo>
                    <a:pt x="22667" y="36616"/>
                  </a:lnTo>
                  <a:lnTo>
                    <a:pt x="21716" y="33288"/>
                  </a:lnTo>
                  <a:cubicBezTo>
                    <a:pt x="20606" y="29008"/>
                    <a:pt x="18863" y="24887"/>
                    <a:pt x="16802" y="20924"/>
                  </a:cubicBezTo>
                  <a:cubicBezTo>
                    <a:pt x="14742" y="16961"/>
                    <a:pt x="12364" y="13157"/>
                    <a:pt x="9511" y="9511"/>
                  </a:cubicBezTo>
                  <a:cubicBezTo>
                    <a:pt x="6816" y="6024"/>
                    <a:pt x="3646" y="2854"/>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41"/>
            <p:cNvSpPr/>
            <p:nvPr/>
          </p:nvSpPr>
          <p:spPr>
            <a:xfrm>
              <a:off x="3827825" y="880075"/>
              <a:ext cx="681600" cy="1141300"/>
            </a:xfrm>
            <a:custGeom>
              <a:rect b="b" l="l" r="r" t="t"/>
              <a:pathLst>
                <a:path extrusionOk="0" h="45652" w="27264">
                  <a:moveTo>
                    <a:pt x="0" y="1"/>
                  </a:moveTo>
                  <a:cubicBezTo>
                    <a:pt x="3329" y="3171"/>
                    <a:pt x="6341" y="6499"/>
                    <a:pt x="9194" y="9987"/>
                  </a:cubicBezTo>
                  <a:cubicBezTo>
                    <a:pt x="12047" y="13474"/>
                    <a:pt x="14583" y="17120"/>
                    <a:pt x="16961" y="21082"/>
                  </a:cubicBezTo>
                  <a:cubicBezTo>
                    <a:pt x="19180" y="24887"/>
                    <a:pt x="21240" y="28849"/>
                    <a:pt x="22826" y="32971"/>
                  </a:cubicBezTo>
                  <a:lnTo>
                    <a:pt x="24094" y="35982"/>
                  </a:lnTo>
                  <a:lnTo>
                    <a:pt x="25203" y="39153"/>
                  </a:lnTo>
                  <a:lnTo>
                    <a:pt x="26313" y="42481"/>
                  </a:lnTo>
                  <a:cubicBezTo>
                    <a:pt x="26630" y="43432"/>
                    <a:pt x="26947" y="44542"/>
                    <a:pt x="27264" y="45651"/>
                  </a:cubicBezTo>
                  <a:cubicBezTo>
                    <a:pt x="27105" y="44542"/>
                    <a:pt x="26947" y="43432"/>
                    <a:pt x="26788" y="42323"/>
                  </a:cubicBezTo>
                  <a:lnTo>
                    <a:pt x="26154" y="38994"/>
                  </a:lnTo>
                  <a:lnTo>
                    <a:pt x="25362" y="35665"/>
                  </a:lnTo>
                  <a:lnTo>
                    <a:pt x="24252" y="32337"/>
                  </a:lnTo>
                  <a:cubicBezTo>
                    <a:pt x="22826" y="28057"/>
                    <a:pt x="20923" y="23777"/>
                    <a:pt x="18546" y="19973"/>
                  </a:cubicBezTo>
                  <a:cubicBezTo>
                    <a:pt x="16168" y="16010"/>
                    <a:pt x="13474" y="12364"/>
                    <a:pt x="10303" y="8877"/>
                  </a:cubicBezTo>
                  <a:cubicBezTo>
                    <a:pt x="7292" y="5548"/>
                    <a:pt x="3805" y="2537"/>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41"/>
            <p:cNvSpPr/>
            <p:nvPr/>
          </p:nvSpPr>
          <p:spPr>
            <a:xfrm>
              <a:off x="2995650" y="681950"/>
              <a:ext cx="701425" cy="1390950"/>
            </a:xfrm>
            <a:custGeom>
              <a:rect b="b" l="l" r="r" t="t"/>
              <a:pathLst>
                <a:path extrusionOk="0" h="55638" w="28057">
                  <a:moveTo>
                    <a:pt x="28057" y="0"/>
                  </a:moveTo>
                  <a:lnTo>
                    <a:pt x="28057" y="0"/>
                  </a:lnTo>
                  <a:cubicBezTo>
                    <a:pt x="24411" y="3804"/>
                    <a:pt x="21082" y="7767"/>
                    <a:pt x="18070" y="12205"/>
                  </a:cubicBezTo>
                  <a:cubicBezTo>
                    <a:pt x="15059" y="16485"/>
                    <a:pt x="12206" y="20923"/>
                    <a:pt x="9987" y="25679"/>
                  </a:cubicBezTo>
                  <a:cubicBezTo>
                    <a:pt x="7450" y="30434"/>
                    <a:pt x="5548" y="35348"/>
                    <a:pt x="3805" y="40262"/>
                  </a:cubicBezTo>
                  <a:cubicBezTo>
                    <a:pt x="3012" y="42798"/>
                    <a:pt x="2220" y="45334"/>
                    <a:pt x="1586" y="47870"/>
                  </a:cubicBezTo>
                  <a:cubicBezTo>
                    <a:pt x="952" y="50406"/>
                    <a:pt x="317" y="52942"/>
                    <a:pt x="0" y="55637"/>
                  </a:cubicBezTo>
                  <a:cubicBezTo>
                    <a:pt x="476" y="54369"/>
                    <a:pt x="793" y="53101"/>
                    <a:pt x="1269" y="51833"/>
                  </a:cubicBezTo>
                  <a:lnTo>
                    <a:pt x="2537" y="48187"/>
                  </a:lnTo>
                  <a:cubicBezTo>
                    <a:pt x="3329" y="45651"/>
                    <a:pt x="4280" y="43273"/>
                    <a:pt x="5231" y="40896"/>
                  </a:cubicBezTo>
                  <a:cubicBezTo>
                    <a:pt x="7292" y="35982"/>
                    <a:pt x="9352" y="31227"/>
                    <a:pt x="11730" y="26630"/>
                  </a:cubicBezTo>
                  <a:cubicBezTo>
                    <a:pt x="13949" y="22033"/>
                    <a:pt x="16485" y="17436"/>
                    <a:pt x="19339" y="12998"/>
                  </a:cubicBezTo>
                  <a:cubicBezTo>
                    <a:pt x="22033" y="8560"/>
                    <a:pt x="25045" y="4280"/>
                    <a:pt x="280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41"/>
            <p:cNvSpPr/>
            <p:nvPr/>
          </p:nvSpPr>
          <p:spPr>
            <a:xfrm>
              <a:off x="3633650" y="2972400"/>
              <a:ext cx="225900" cy="1422650"/>
            </a:xfrm>
            <a:custGeom>
              <a:rect b="b" l="l" r="r" t="t"/>
              <a:pathLst>
                <a:path extrusionOk="0" h="56906" w="9036">
                  <a:moveTo>
                    <a:pt x="1110" y="1"/>
                  </a:moveTo>
                  <a:cubicBezTo>
                    <a:pt x="317" y="4756"/>
                    <a:pt x="0" y="9670"/>
                    <a:pt x="159" y="14425"/>
                  </a:cubicBezTo>
                  <a:cubicBezTo>
                    <a:pt x="159" y="24253"/>
                    <a:pt x="1427" y="33922"/>
                    <a:pt x="4122" y="43274"/>
                  </a:cubicBezTo>
                  <a:cubicBezTo>
                    <a:pt x="4756" y="45652"/>
                    <a:pt x="5390" y="47871"/>
                    <a:pt x="6341" y="50248"/>
                  </a:cubicBezTo>
                  <a:cubicBezTo>
                    <a:pt x="7133" y="52468"/>
                    <a:pt x="7926" y="54687"/>
                    <a:pt x="9035" y="56906"/>
                  </a:cubicBezTo>
                  <a:cubicBezTo>
                    <a:pt x="8718" y="55796"/>
                    <a:pt x="8401" y="54687"/>
                    <a:pt x="8084" y="53419"/>
                  </a:cubicBezTo>
                  <a:lnTo>
                    <a:pt x="7133" y="49931"/>
                  </a:lnTo>
                  <a:cubicBezTo>
                    <a:pt x="6658" y="47554"/>
                    <a:pt x="6024" y="45335"/>
                    <a:pt x="5548" y="42957"/>
                  </a:cubicBezTo>
                  <a:cubicBezTo>
                    <a:pt x="4597" y="38202"/>
                    <a:pt x="3646" y="33446"/>
                    <a:pt x="3012" y="28691"/>
                  </a:cubicBezTo>
                  <a:cubicBezTo>
                    <a:pt x="2378" y="23936"/>
                    <a:pt x="1902" y="19180"/>
                    <a:pt x="1585" y="14425"/>
                  </a:cubicBezTo>
                  <a:cubicBezTo>
                    <a:pt x="1268" y="9670"/>
                    <a:pt x="1110" y="4915"/>
                    <a:pt x="11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6" name="Google Shape;216;p41"/>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atin typeface="Montserrat"/>
                <a:ea typeface="Montserrat"/>
                <a:cs typeface="Montserrat"/>
                <a:sym typeface="Montserrat"/>
              </a:defRPr>
            </a:lvl2pPr>
            <a:lvl3pPr lvl="2" algn="l">
              <a:lnSpc>
                <a:spcPct val="100000"/>
              </a:lnSpc>
              <a:spcBef>
                <a:spcPts val="0"/>
              </a:spcBef>
              <a:spcAft>
                <a:spcPts val="0"/>
              </a:spcAft>
              <a:buSzPts val="3000"/>
              <a:buNone/>
              <a:defRPr>
                <a:latin typeface="Montserrat"/>
                <a:ea typeface="Montserrat"/>
                <a:cs typeface="Montserrat"/>
                <a:sym typeface="Montserrat"/>
              </a:defRPr>
            </a:lvl3pPr>
            <a:lvl4pPr lvl="3" algn="l">
              <a:lnSpc>
                <a:spcPct val="100000"/>
              </a:lnSpc>
              <a:spcBef>
                <a:spcPts val="0"/>
              </a:spcBef>
              <a:spcAft>
                <a:spcPts val="0"/>
              </a:spcAft>
              <a:buSzPts val="3000"/>
              <a:buNone/>
              <a:defRPr>
                <a:latin typeface="Montserrat"/>
                <a:ea typeface="Montserrat"/>
                <a:cs typeface="Montserrat"/>
                <a:sym typeface="Montserrat"/>
              </a:defRPr>
            </a:lvl4pPr>
            <a:lvl5pPr lvl="4" algn="l">
              <a:lnSpc>
                <a:spcPct val="100000"/>
              </a:lnSpc>
              <a:spcBef>
                <a:spcPts val="0"/>
              </a:spcBef>
              <a:spcAft>
                <a:spcPts val="0"/>
              </a:spcAft>
              <a:buSzPts val="3000"/>
              <a:buNone/>
              <a:defRPr>
                <a:latin typeface="Montserrat"/>
                <a:ea typeface="Montserrat"/>
                <a:cs typeface="Montserrat"/>
                <a:sym typeface="Montserrat"/>
              </a:defRPr>
            </a:lvl5pPr>
            <a:lvl6pPr lvl="5" algn="l">
              <a:lnSpc>
                <a:spcPct val="100000"/>
              </a:lnSpc>
              <a:spcBef>
                <a:spcPts val="0"/>
              </a:spcBef>
              <a:spcAft>
                <a:spcPts val="0"/>
              </a:spcAft>
              <a:buSzPts val="3000"/>
              <a:buNone/>
              <a:defRPr>
                <a:latin typeface="Montserrat"/>
                <a:ea typeface="Montserrat"/>
                <a:cs typeface="Montserrat"/>
                <a:sym typeface="Montserrat"/>
              </a:defRPr>
            </a:lvl6pPr>
            <a:lvl7pPr lvl="6" algn="l">
              <a:lnSpc>
                <a:spcPct val="100000"/>
              </a:lnSpc>
              <a:spcBef>
                <a:spcPts val="0"/>
              </a:spcBef>
              <a:spcAft>
                <a:spcPts val="0"/>
              </a:spcAft>
              <a:buSzPts val="3000"/>
              <a:buNone/>
              <a:defRPr>
                <a:latin typeface="Montserrat"/>
                <a:ea typeface="Montserrat"/>
                <a:cs typeface="Montserrat"/>
                <a:sym typeface="Montserrat"/>
              </a:defRPr>
            </a:lvl7pPr>
            <a:lvl8pPr lvl="7" algn="l">
              <a:lnSpc>
                <a:spcPct val="100000"/>
              </a:lnSpc>
              <a:spcBef>
                <a:spcPts val="0"/>
              </a:spcBef>
              <a:spcAft>
                <a:spcPts val="0"/>
              </a:spcAft>
              <a:buSzPts val="3000"/>
              <a:buNone/>
              <a:defRPr>
                <a:latin typeface="Montserrat"/>
                <a:ea typeface="Montserrat"/>
                <a:cs typeface="Montserrat"/>
                <a:sym typeface="Montserrat"/>
              </a:defRPr>
            </a:lvl8pPr>
            <a:lvl9pPr lvl="8" algn="l">
              <a:lnSpc>
                <a:spcPct val="100000"/>
              </a:lnSpc>
              <a:spcBef>
                <a:spcPts val="0"/>
              </a:spcBef>
              <a:spcAft>
                <a:spcPts val="0"/>
              </a:spcAft>
              <a:buSzPts val="3000"/>
              <a:buNone/>
              <a:defRPr>
                <a:latin typeface="Montserrat"/>
                <a:ea typeface="Montserrat"/>
                <a:cs typeface="Montserrat"/>
                <a:sym typeface="Montserrat"/>
              </a:defRPr>
            </a:lvl9pPr>
          </a:lstStyle>
          <a:p/>
        </p:txBody>
      </p:sp>
      <p:sp>
        <p:nvSpPr>
          <p:cNvPr id="217" name="Google Shape;217;p41"/>
          <p:cNvSpPr txBox="1"/>
          <p:nvPr>
            <p:ph idx="1" type="body"/>
          </p:nvPr>
        </p:nvSpPr>
        <p:spPr>
          <a:xfrm>
            <a:off x="2443200" y="1742650"/>
            <a:ext cx="4257600" cy="1834500"/>
          </a:xfrm>
          <a:prstGeom prst="rect">
            <a:avLst/>
          </a:prstGeom>
          <a:noFill/>
          <a:ln>
            <a:noFill/>
          </a:ln>
        </p:spPr>
        <p:txBody>
          <a:bodyPr anchorCtr="0" anchor="ctr" bIns="91425" lIns="91425" spcFirstLastPara="1" rIns="91425" wrap="square" tIns="91425">
            <a:noAutofit/>
          </a:bodyPr>
          <a:lstStyle>
            <a:lvl1pPr indent="-336550" lvl="0" marL="457200" marR="38100" algn="ctr">
              <a:lnSpc>
                <a:spcPct val="100000"/>
              </a:lnSpc>
              <a:spcBef>
                <a:spcPts val="0"/>
              </a:spcBef>
              <a:spcAft>
                <a:spcPts val="0"/>
              </a:spcAft>
              <a:buClr>
                <a:schemeClr val="accent1"/>
              </a:buClr>
              <a:buSzPts val="1700"/>
              <a:buFont typeface="Oswald Medium"/>
              <a:buAutoNum type="arabicPeriod"/>
              <a:defRPr sz="1400"/>
            </a:lvl1pPr>
            <a:lvl2pPr indent="-317500" lvl="1" marL="914400" algn="l">
              <a:lnSpc>
                <a:spcPct val="100000"/>
              </a:lnSpc>
              <a:spcBef>
                <a:spcPts val="0"/>
              </a:spcBef>
              <a:spcAft>
                <a:spcPts val="0"/>
              </a:spcAft>
              <a:buClr>
                <a:srgbClr val="20124D"/>
              </a:buClr>
              <a:buSzPts val="1400"/>
              <a:buFont typeface="Oswald"/>
              <a:buAutoNum type="alphaLcPeriod"/>
              <a:defRPr/>
            </a:lvl2pPr>
            <a:lvl3pPr indent="-317500" lvl="2" marL="1371600" algn="l">
              <a:lnSpc>
                <a:spcPct val="100000"/>
              </a:lnSpc>
              <a:spcBef>
                <a:spcPts val="0"/>
              </a:spcBef>
              <a:spcAft>
                <a:spcPts val="0"/>
              </a:spcAft>
              <a:buClr>
                <a:srgbClr val="20124D"/>
              </a:buClr>
              <a:buSzPts val="1400"/>
              <a:buFont typeface="Oswald"/>
              <a:buAutoNum type="romanLcPeriod"/>
              <a:defRPr/>
            </a:lvl3pPr>
            <a:lvl4pPr indent="-317500" lvl="3" marL="1828800" algn="l">
              <a:lnSpc>
                <a:spcPct val="100000"/>
              </a:lnSpc>
              <a:spcBef>
                <a:spcPts val="0"/>
              </a:spcBef>
              <a:spcAft>
                <a:spcPts val="0"/>
              </a:spcAft>
              <a:buClr>
                <a:srgbClr val="20124D"/>
              </a:buClr>
              <a:buSzPts val="1400"/>
              <a:buFont typeface="Oswald"/>
              <a:buAutoNum type="arabicPeriod"/>
              <a:defRPr/>
            </a:lvl4pPr>
            <a:lvl5pPr indent="-317500" lvl="4" marL="2286000" algn="l">
              <a:lnSpc>
                <a:spcPct val="100000"/>
              </a:lnSpc>
              <a:spcBef>
                <a:spcPts val="0"/>
              </a:spcBef>
              <a:spcAft>
                <a:spcPts val="0"/>
              </a:spcAft>
              <a:buClr>
                <a:srgbClr val="20124D"/>
              </a:buClr>
              <a:buSzPts val="1400"/>
              <a:buFont typeface="Oswald"/>
              <a:buAutoNum type="alphaLcPeriod"/>
              <a:defRPr/>
            </a:lvl5pPr>
            <a:lvl6pPr indent="-317500" lvl="5" marL="2743200" algn="l">
              <a:lnSpc>
                <a:spcPct val="100000"/>
              </a:lnSpc>
              <a:spcBef>
                <a:spcPts val="0"/>
              </a:spcBef>
              <a:spcAft>
                <a:spcPts val="0"/>
              </a:spcAft>
              <a:buClr>
                <a:srgbClr val="20124D"/>
              </a:buClr>
              <a:buSzPts val="1400"/>
              <a:buFont typeface="Oswald"/>
              <a:buAutoNum type="romanLcPeriod"/>
              <a:defRPr/>
            </a:lvl6pPr>
            <a:lvl7pPr indent="-317500" lvl="6" marL="3200400" algn="l">
              <a:lnSpc>
                <a:spcPct val="100000"/>
              </a:lnSpc>
              <a:spcBef>
                <a:spcPts val="0"/>
              </a:spcBef>
              <a:spcAft>
                <a:spcPts val="0"/>
              </a:spcAft>
              <a:buClr>
                <a:srgbClr val="20124D"/>
              </a:buClr>
              <a:buSzPts val="1400"/>
              <a:buFont typeface="Oswald"/>
              <a:buAutoNum type="arabicPeriod"/>
              <a:defRPr/>
            </a:lvl7pPr>
            <a:lvl8pPr indent="-317500" lvl="7" marL="3657600" algn="l">
              <a:lnSpc>
                <a:spcPct val="100000"/>
              </a:lnSpc>
              <a:spcBef>
                <a:spcPts val="0"/>
              </a:spcBef>
              <a:spcAft>
                <a:spcPts val="0"/>
              </a:spcAft>
              <a:buClr>
                <a:srgbClr val="20124D"/>
              </a:buClr>
              <a:buSzPts val="1400"/>
              <a:buFont typeface="Oswald"/>
              <a:buAutoNum type="alphaLcPeriod"/>
              <a:defRPr/>
            </a:lvl8pPr>
            <a:lvl9pPr indent="-317500" lvl="8" marL="4114800" algn="l">
              <a:lnSpc>
                <a:spcPct val="100000"/>
              </a:lnSpc>
              <a:spcBef>
                <a:spcPts val="0"/>
              </a:spcBef>
              <a:spcAft>
                <a:spcPts val="0"/>
              </a:spcAft>
              <a:buClr>
                <a:srgbClr val="20124D"/>
              </a:buClr>
              <a:buSzPts val="1400"/>
              <a:buFont typeface="Oswald"/>
              <a:buAutoNum type="romanLcPeriod"/>
              <a:defRPr/>
            </a:lvl9pPr>
          </a:lstStyle>
          <a:p/>
        </p:txBody>
      </p:sp>
      <p:grpSp>
        <p:nvGrpSpPr>
          <p:cNvPr id="218" name="Google Shape;218;p41"/>
          <p:cNvGrpSpPr/>
          <p:nvPr/>
        </p:nvGrpSpPr>
        <p:grpSpPr>
          <a:xfrm flipH="1" rot="-347508">
            <a:off x="6776994" y="3767859"/>
            <a:ext cx="1477514" cy="1673074"/>
            <a:chOff x="1396775" y="238125"/>
            <a:chExt cx="4477525" cy="5209300"/>
          </a:xfrm>
        </p:grpSpPr>
        <p:sp>
          <p:nvSpPr>
            <p:cNvPr id="219" name="Google Shape;219;p41"/>
            <p:cNvSpPr/>
            <p:nvPr/>
          </p:nvSpPr>
          <p:spPr>
            <a:xfrm>
              <a:off x="1396775" y="238125"/>
              <a:ext cx="4477525" cy="5209300"/>
            </a:xfrm>
            <a:custGeom>
              <a:rect b="b" l="l" r="r" t="t"/>
              <a:pathLst>
                <a:path extrusionOk="0" h="208372" w="179101">
                  <a:moveTo>
                    <a:pt x="163876" y="0"/>
                  </a:moveTo>
                  <a:cubicBezTo>
                    <a:pt x="155629" y="4863"/>
                    <a:pt x="146537" y="8247"/>
                    <a:pt x="137445" y="10150"/>
                  </a:cubicBezTo>
                  <a:cubicBezTo>
                    <a:pt x="122643" y="13533"/>
                    <a:pt x="106995" y="16493"/>
                    <a:pt x="96211" y="26432"/>
                  </a:cubicBezTo>
                  <a:cubicBezTo>
                    <a:pt x="81621" y="39965"/>
                    <a:pt x="80987" y="61956"/>
                    <a:pt x="81621" y="81409"/>
                  </a:cubicBezTo>
                  <a:cubicBezTo>
                    <a:pt x="76123" y="64705"/>
                    <a:pt x="74220" y="47154"/>
                    <a:pt x="75912" y="29603"/>
                  </a:cubicBezTo>
                  <a:lnTo>
                    <a:pt x="75912" y="29603"/>
                  </a:lnTo>
                  <a:cubicBezTo>
                    <a:pt x="51172" y="49903"/>
                    <a:pt x="38696" y="81409"/>
                    <a:pt x="43137" y="113127"/>
                  </a:cubicBezTo>
                  <a:lnTo>
                    <a:pt x="43137" y="113127"/>
                  </a:lnTo>
                  <a:lnTo>
                    <a:pt x="27278" y="60898"/>
                  </a:lnTo>
                  <a:cubicBezTo>
                    <a:pt x="1904" y="100017"/>
                    <a:pt x="1" y="150132"/>
                    <a:pt x="22203" y="191365"/>
                  </a:cubicBezTo>
                  <a:cubicBezTo>
                    <a:pt x="39453" y="202610"/>
                    <a:pt x="59328" y="208372"/>
                    <a:pt x="79356" y="208372"/>
                  </a:cubicBezTo>
                  <a:cubicBezTo>
                    <a:pt x="92471" y="208372"/>
                    <a:pt x="105651" y="205901"/>
                    <a:pt x="118202" y="200880"/>
                  </a:cubicBezTo>
                  <a:cubicBezTo>
                    <a:pt x="150343" y="187770"/>
                    <a:pt x="173814" y="157110"/>
                    <a:pt x="177198" y="123700"/>
                  </a:cubicBezTo>
                  <a:lnTo>
                    <a:pt x="177198" y="123700"/>
                  </a:lnTo>
                  <a:cubicBezTo>
                    <a:pt x="163365" y="131604"/>
                    <a:pt x="147871" y="135815"/>
                    <a:pt x="132096" y="135815"/>
                  </a:cubicBezTo>
                  <a:cubicBezTo>
                    <a:pt x="130990" y="135815"/>
                    <a:pt x="129883" y="135794"/>
                    <a:pt x="128775" y="135753"/>
                  </a:cubicBezTo>
                  <a:cubicBezTo>
                    <a:pt x="156264" y="130889"/>
                    <a:pt x="178466" y="106149"/>
                    <a:pt x="179101" y="79506"/>
                  </a:cubicBezTo>
                  <a:lnTo>
                    <a:pt x="179101" y="79506"/>
                  </a:lnTo>
                  <a:cubicBezTo>
                    <a:pt x="169585" y="93039"/>
                    <a:pt x="154784" y="102132"/>
                    <a:pt x="138290" y="104035"/>
                  </a:cubicBezTo>
                  <a:cubicBezTo>
                    <a:pt x="153938" y="97480"/>
                    <a:pt x="164088" y="80564"/>
                    <a:pt x="161762" y="64493"/>
                  </a:cubicBezTo>
                  <a:cubicBezTo>
                    <a:pt x="159858" y="51172"/>
                    <a:pt x="150766" y="39119"/>
                    <a:pt x="151189" y="25797"/>
                  </a:cubicBezTo>
                  <a:cubicBezTo>
                    <a:pt x="151612" y="16070"/>
                    <a:pt x="156898" y="7612"/>
                    <a:pt x="16387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41"/>
            <p:cNvSpPr/>
            <p:nvPr/>
          </p:nvSpPr>
          <p:spPr>
            <a:xfrm>
              <a:off x="1756250" y="518300"/>
              <a:ext cx="3399125" cy="4720700"/>
            </a:xfrm>
            <a:custGeom>
              <a:rect b="b" l="l" r="r" t="t"/>
              <a:pathLst>
                <a:path extrusionOk="0" h="188828" w="135965">
                  <a:moveTo>
                    <a:pt x="135964" y="0"/>
                  </a:moveTo>
                  <a:cubicBezTo>
                    <a:pt x="126449" y="3383"/>
                    <a:pt x="117779" y="9092"/>
                    <a:pt x="111013" y="16705"/>
                  </a:cubicBezTo>
                  <a:cubicBezTo>
                    <a:pt x="104035" y="24106"/>
                    <a:pt x="98326" y="32564"/>
                    <a:pt x="94097" y="41656"/>
                  </a:cubicBezTo>
                  <a:cubicBezTo>
                    <a:pt x="85216" y="59841"/>
                    <a:pt x="80775" y="79718"/>
                    <a:pt x="74220" y="98326"/>
                  </a:cubicBezTo>
                  <a:cubicBezTo>
                    <a:pt x="67876" y="117356"/>
                    <a:pt x="58150" y="134907"/>
                    <a:pt x="45463" y="150343"/>
                  </a:cubicBezTo>
                  <a:cubicBezTo>
                    <a:pt x="39119" y="158167"/>
                    <a:pt x="31930" y="165145"/>
                    <a:pt x="24317" y="171488"/>
                  </a:cubicBezTo>
                  <a:cubicBezTo>
                    <a:pt x="16705" y="178044"/>
                    <a:pt x="8670" y="183753"/>
                    <a:pt x="0" y="188828"/>
                  </a:cubicBezTo>
                  <a:cubicBezTo>
                    <a:pt x="8881" y="184176"/>
                    <a:pt x="17339" y="178889"/>
                    <a:pt x="25163" y="172546"/>
                  </a:cubicBezTo>
                  <a:cubicBezTo>
                    <a:pt x="32987" y="166202"/>
                    <a:pt x="40388" y="159224"/>
                    <a:pt x="46943" y="151612"/>
                  </a:cubicBezTo>
                  <a:cubicBezTo>
                    <a:pt x="60053" y="136176"/>
                    <a:pt x="70202" y="118414"/>
                    <a:pt x="76757" y="99383"/>
                  </a:cubicBezTo>
                  <a:cubicBezTo>
                    <a:pt x="83312" y="80352"/>
                    <a:pt x="87542" y="60687"/>
                    <a:pt x="95788" y="42502"/>
                  </a:cubicBezTo>
                  <a:cubicBezTo>
                    <a:pt x="100017" y="33410"/>
                    <a:pt x="105304" y="24951"/>
                    <a:pt x="111859" y="17551"/>
                  </a:cubicBezTo>
                  <a:cubicBezTo>
                    <a:pt x="118414" y="9938"/>
                    <a:pt x="126660" y="4018"/>
                    <a:pt x="1359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1"/>
            <p:cNvSpPr/>
            <p:nvPr/>
          </p:nvSpPr>
          <p:spPr>
            <a:xfrm>
              <a:off x="3759750" y="1485675"/>
              <a:ext cx="1379750" cy="1200025"/>
            </a:xfrm>
            <a:custGeom>
              <a:rect b="b" l="l" r="r" t="t"/>
              <a:pathLst>
                <a:path extrusionOk="0" h="48001" w="55190">
                  <a:moveTo>
                    <a:pt x="55190" y="1"/>
                  </a:moveTo>
                  <a:lnTo>
                    <a:pt x="55190" y="1"/>
                  </a:lnTo>
                  <a:cubicBezTo>
                    <a:pt x="54132" y="2961"/>
                    <a:pt x="52441" y="5710"/>
                    <a:pt x="50326" y="8036"/>
                  </a:cubicBezTo>
                  <a:cubicBezTo>
                    <a:pt x="48212" y="10151"/>
                    <a:pt x="45886" y="12265"/>
                    <a:pt x="43137" y="13957"/>
                  </a:cubicBezTo>
                  <a:cubicBezTo>
                    <a:pt x="37639" y="17129"/>
                    <a:pt x="31930" y="19666"/>
                    <a:pt x="26009" y="21781"/>
                  </a:cubicBezTo>
                  <a:cubicBezTo>
                    <a:pt x="19877" y="23895"/>
                    <a:pt x="14168" y="27067"/>
                    <a:pt x="9093" y="31085"/>
                  </a:cubicBezTo>
                  <a:cubicBezTo>
                    <a:pt x="6556" y="33199"/>
                    <a:pt x="4441" y="35737"/>
                    <a:pt x="2750" y="38485"/>
                  </a:cubicBezTo>
                  <a:cubicBezTo>
                    <a:pt x="1058" y="41446"/>
                    <a:pt x="212" y="44618"/>
                    <a:pt x="1" y="48001"/>
                  </a:cubicBezTo>
                  <a:cubicBezTo>
                    <a:pt x="635" y="44829"/>
                    <a:pt x="1904" y="41657"/>
                    <a:pt x="3595" y="39120"/>
                  </a:cubicBezTo>
                  <a:cubicBezTo>
                    <a:pt x="5498" y="36582"/>
                    <a:pt x="7613" y="34468"/>
                    <a:pt x="10150" y="32565"/>
                  </a:cubicBezTo>
                  <a:cubicBezTo>
                    <a:pt x="15437" y="28970"/>
                    <a:pt x="20934" y="26221"/>
                    <a:pt x="27067" y="24107"/>
                  </a:cubicBezTo>
                  <a:cubicBezTo>
                    <a:pt x="33199" y="21992"/>
                    <a:pt x="38908" y="19243"/>
                    <a:pt x="44406" y="15648"/>
                  </a:cubicBezTo>
                  <a:cubicBezTo>
                    <a:pt x="46943" y="13745"/>
                    <a:pt x="49269" y="11419"/>
                    <a:pt x="51384" y="8882"/>
                  </a:cubicBezTo>
                  <a:cubicBezTo>
                    <a:pt x="53287" y="6133"/>
                    <a:pt x="54555" y="3173"/>
                    <a:pt x="551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41"/>
            <p:cNvSpPr/>
            <p:nvPr/>
          </p:nvSpPr>
          <p:spPr>
            <a:xfrm>
              <a:off x="3934200" y="1025775"/>
              <a:ext cx="1115450" cy="1120725"/>
            </a:xfrm>
            <a:custGeom>
              <a:rect b="b" l="l" r="r" t="t"/>
              <a:pathLst>
                <a:path extrusionOk="0" h="44829" w="44618">
                  <a:moveTo>
                    <a:pt x="44617" y="1"/>
                  </a:moveTo>
                  <a:lnTo>
                    <a:pt x="44617" y="1"/>
                  </a:lnTo>
                  <a:cubicBezTo>
                    <a:pt x="42503" y="4864"/>
                    <a:pt x="38908" y="9304"/>
                    <a:pt x="34467" y="12265"/>
                  </a:cubicBezTo>
                  <a:cubicBezTo>
                    <a:pt x="30027" y="15225"/>
                    <a:pt x="25163" y="17974"/>
                    <a:pt x="20300" y="20300"/>
                  </a:cubicBezTo>
                  <a:cubicBezTo>
                    <a:pt x="15225" y="22626"/>
                    <a:pt x="10573" y="25798"/>
                    <a:pt x="6556" y="29815"/>
                  </a:cubicBezTo>
                  <a:cubicBezTo>
                    <a:pt x="2538" y="33833"/>
                    <a:pt x="1" y="39119"/>
                    <a:pt x="1" y="44829"/>
                  </a:cubicBezTo>
                  <a:cubicBezTo>
                    <a:pt x="1058" y="39542"/>
                    <a:pt x="4018" y="34679"/>
                    <a:pt x="8036" y="31296"/>
                  </a:cubicBezTo>
                  <a:cubicBezTo>
                    <a:pt x="12265" y="27701"/>
                    <a:pt x="16705" y="24741"/>
                    <a:pt x="21569" y="22626"/>
                  </a:cubicBezTo>
                  <a:cubicBezTo>
                    <a:pt x="26644" y="20089"/>
                    <a:pt x="31296" y="17340"/>
                    <a:pt x="35736" y="13956"/>
                  </a:cubicBezTo>
                  <a:cubicBezTo>
                    <a:pt x="40177" y="10362"/>
                    <a:pt x="43348" y="5498"/>
                    <a:pt x="446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41"/>
            <p:cNvSpPr/>
            <p:nvPr/>
          </p:nvSpPr>
          <p:spPr>
            <a:xfrm>
              <a:off x="3601175" y="1919175"/>
              <a:ext cx="1733925" cy="1221150"/>
            </a:xfrm>
            <a:custGeom>
              <a:rect b="b" l="l" r="r" t="t"/>
              <a:pathLst>
                <a:path extrusionOk="0" h="48846" w="69357">
                  <a:moveTo>
                    <a:pt x="69356" y="0"/>
                  </a:moveTo>
                  <a:lnTo>
                    <a:pt x="69356" y="0"/>
                  </a:lnTo>
                  <a:cubicBezTo>
                    <a:pt x="67876" y="3595"/>
                    <a:pt x="65973" y="6767"/>
                    <a:pt x="63859" y="9727"/>
                  </a:cubicBezTo>
                  <a:cubicBezTo>
                    <a:pt x="61533" y="12899"/>
                    <a:pt x="58995" y="15436"/>
                    <a:pt x="56035" y="17974"/>
                  </a:cubicBezTo>
                  <a:cubicBezTo>
                    <a:pt x="50326" y="22626"/>
                    <a:pt x="43348" y="25797"/>
                    <a:pt x="35947" y="27066"/>
                  </a:cubicBezTo>
                  <a:cubicBezTo>
                    <a:pt x="28758" y="28335"/>
                    <a:pt x="20722" y="28335"/>
                    <a:pt x="13322" y="31295"/>
                  </a:cubicBezTo>
                  <a:cubicBezTo>
                    <a:pt x="9727" y="32775"/>
                    <a:pt x="6555" y="35101"/>
                    <a:pt x="3806" y="38062"/>
                  </a:cubicBezTo>
                  <a:cubicBezTo>
                    <a:pt x="1269" y="41022"/>
                    <a:pt x="0" y="44828"/>
                    <a:pt x="212" y="48846"/>
                  </a:cubicBezTo>
                  <a:cubicBezTo>
                    <a:pt x="423" y="45040"/>
                    <a:pt x="2115" y="41445"/>
                    <a:pt x="4864" y="38907"/>
                  </a:cubicBezTo>
                  <a:cubicBezTo>
                    <a:pt x="7401" y="36370"/>
                    <a:pt x="10573" y="34255"/>
                    <a:pt x="14167" y="33198"/>
                  </a:cubicBezTo>
                  <a:cubicBezTo>
                    <a:pt x="21145" y="30872"/>
                    <a:pt x="28758" y="30872"/>
                    <a:pt x="36370" y="29604"/>
                  </a:cubicBezTo>
                  <a:cubicBezTo>
                    <a:pt x="44194" y="28335"/>
                    <a:pt x="51383" y="24740"/>
                    <a:pt x="57304" y="19454"/>
                  </a:cubicBezTo>
                  <a:cubicBezTo>
                    <a:pt x="60053" y="16916"/>
                    <a:pt x="62590" y="13745"/>
                    <a:pt x="64705" y="10573"/>
                  </a:cubicBezTo>
                  <a:cubicBezTo>
                    <a:pt x="66819" y="7401"/>
                    <a:pt x="68299" y="3806"/>
                    <a:pt x="6935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41"/>
            <p:cNvSpPr/>
            <p:nvPr/>
          </p:nvSpPr>
          <p:spPr>
            <a:xfrm>
              <a:off x="3262850" y="2939425"/>
              <a:ext cx="2167400" cy="829975"/>
            </a:xfrm>
            <a:custGeom>
              <a:rect b="b" l="l" r="r" t="t"/>
              <a:pathLst>
                <a:path extrusionOk="0" h="33199" w="86696">
                  <a:moveTo>
                    <a:pt x="86696" y="1"/>
                  </a:moveTo>
                  <a:cubicBezTo>
                    <a:pt x="83947" y="2749"/>
                    <a:pt x="80986" y="5287"/>
                    <a:pt x="77603" y="7401"/>
                  </a:cubicBezTo>
                  <a:cubicBezTo>
                    <a:pt x="74220" y="9304"/>
                    <a:pt x="70625" y="10996"/>
                    <a:pt x="67031" y="12265"/>
                  </a:cubicBezTo>
                  <a:cubicBezTo>
                    <a:pt x="59418" y="14379"/>
                    <a:pt x="51806" y="15860"/>
                    <a:pt x="43982" y="16705"/>
                  </a:cubicBezTo>
                  <a:cubicBezTo>
                    <a:pt x="35947" y="17551"/>
                    <a:pt x="28123" y="19031"/>
                    <a:pt x="20511" y="21146"/>
                  </a:cubicBezTo>
                  <a:cubicBezTo>
                    <a:pt x="16493" y="22203"/>
                    <a:pt x="12899" y="23895"/>
                    <a:pt x="9304" y="25798"/>
                  </a:cubicBezTo>
                  <a:cubicBezTo>
                    <a:pt x="5921" y="27701"/>
                    <a:pt x="2749" y="30238"/>
                    <a:pt x="0" y="33199"/>
                  </a:cubicBezTo>
                  <a:cubicBezTo>
                    <a:pt x="2961" y="30661"/>
                    <a:pt x="6344" y="28547"/>
                    <a:pt x="9938" y="27067"/>
                  </a:cubicBezTo>
                  <a:cubicBezTo>
                    <a:pt x="13533" y="25375"/>
                    <a:pt x="17128" y="24106"/>
                    <a:pt x="20934" y="23049"/>
                  </a:cubicBezTo>
                  <a:cubicBezTo>
                    <a:pt x="28758" y="21357"/>
                    <a:pt x="36370" y="20089"/>
                    <a:pt x="44194" y="19454"/>
                  </a:cubicBezTo>
                  <a:cubicBezTo>
                    <a:pt x="52229" y="18608"/>
                    <a:pt x="60053" y="16705"/>
                    <a:pt x="67665" y="14168"/>
                  </a:cubicBezTo>
                  <a:cubicBezTo>
                    <a:pt x="71471" y="12688"/>
                    <a:pt x="74854" y="10785"/>
                    <a:pt x="78238" y="8459"/>
                  </a:cubicBezTo>
                  <a:cubicBezTo>
                    <a:pt x="81409" y="6133"/>
                    <a:pt x="84370" y="3172"/>
                    <a:pt x="866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41"/>
            <p:cNvSpPr/>
            <p:nvPr/>
          </p:nvSpPr>
          <p:spPr>
            <a:xfrm>
              <a:off x="2713075" y="3742950"/>
              <a:ext cx="2902200" cy="771825"/>
            </a:xfrm>
            <a:custGeom>
              <a:rect b="b" l="l" r="r" t="t"/>
              <a:pathLst>
                <a:path extrusionOk="0" h="30873" w="116088">
                  <a:moveTo>
                    <a:pt x="116087" y="0"/>
                  </a:moveTo>
                  <a:cubicBezTo>
                    <a:pt x="112916" y="4018"/>
                    <a:pt x="109110" y="7613"/>
                    <a:pt x="104880" y="10573"/>
                  </a:cubicBezTo>
                  <a:cubicBezTo>
                    <a:pt x="100440" y="13533"/>
                    <a:pt x="95999" y="15859"/>
                    <a:pt x="91136" y="17762"/>
                  </a:cubicBezTo>
                  <a:cubicBezTo>
                    <a:pt x="81814" y="21134"/>
                    <a:pt x="72120" y="22646"/>
                    <a:pt x="62403" y="22646"/>
                  </a:cubicBezTo>
                  <a:cubicBezTo>
                    <a:pt x="61761" y="22646"/>
                    <a:pt x="61118" y="22639"/>
                    <a:pt x="60476" y="22626"/>
                  </a:cubicBezTo>
                  <a:cubicBezTo>
                    <a:pt x="55189" y="22626"/>
                    <a:pt x="50114" y="22414"/>
                    <a:pt x="44828" y="21780"/>
                  </a:cubicBezTo>
                  <a:cubicBezTo>
                    <a:pt x="39542" y="21357"/>
                    <a:pt x="34255" y="20511"/>
                    <a:pt x="28969" y="20511"/>
                  </a:cubicBezTo>
                  <a:cubicBezTo>
                    <a:pt x="28308" y="20485"/>
                    <a:pt x="27648" y="20472"/>
                    <a:pt x="26987" y="20472"/>
                  </a:cubicBezTo>
                  <a:cubicBezTo>
                    <a:pt x="22361" y="20472"/>
                    <a:pt x="17736" y="21119"/>
                    <a:pt x="13110" y="22414"/>
                  </a:cubicBezTo>
                  <a:cubicBezTo>
                    <a:pt x="8035" y="23895"/>
                    <a:pt x="3383" y="26855"/>
                    <a:pt x="0" y="30873"/>
                  </a:cubicBezTo>
                  <a:cubicBezTo>
                    <a:pt x="3806" y="27489"/>
                    <a:pt x="8458" y="24952"/>
                    <a:pt x="13533" y="23895"/>
                  </a:cubicBezTo>
                  <a:cubicBezTo>
                    <a:pt x="17339" y="22943"/>
                    <a:pt x="21264" y="22467"/>
                    <a:pt x="25130" y="22467"/>
                  </a:cubicBezTo>
                  <a:cubicBezTo>
                    <a:pt x="26418" y="22467"/>
                    <a:pt x="27700" y="22520"/>
                    <a:pt x="28969" y="22626"/>
                  </a:cubicBezTo>
                  <a:cubicBezTo>
                    <a:pt x="39330" y="23472"/>
                    <a:pt x="49903" y="25375"/>
                    <a:pt x="60476" y="25375"/>
                  </a:cubicBezTo>
                  <a:cubicBezTo>
                    <a:pt x="61004" y="25385"/>
                    <a:pt x="61533" y="25391"/>
                    <a:pt x="62063" y="25391"/>
                  </a:cubicBezTo>
                  <a:cubicBezTo>
                    <a:pt x="72124" y="25391"/>
                    <a:pt x="82329" y="23482"/>
                    <a:pt x="91770" y="19666"/>
                  </a:cubicBezTo>
                  <a:cubicBezTo>
                    <a:pt x="96634" y="17762"/>
                    <a:pt x="101286" y="15014"/>
                    <a:pt x="105515" y="11630"/>
                  </a:cubicBezTo>
                  <a:cubicBezTo>
                    <a:pt x="109744" y="8459"/>
                    <a:pt x="113127" y="4441"/>
                    <a:pt x="1160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1"/>
            <p:cNvSpPr/>
            <p:nvPr/>
          </p:nvSpPr>
          <p:spPr>
            <a:xfrm>
              <a:off x="2226725" y="4403750"/>
              <a:ext cx="3002650" cy="513675"/>
            </a:xfrm>
            <a:custGeom>
              <a:rect b="b" l="l" r="r" t="t"/>
              <a:pathLst>
                <a:path extrusionOk="0" h="20547" w="120106">
                  <a:moveTo>
                    <a:pt x="120105" y="0"/>
                  </a:moveTo>
                  <a:lnTo>
                    <a:pt x="120105" y="0"/>
                  </a:lnTo>
                  <a:cubicBezTo>
                    <a:pt x="118414" y="2115"/>
                    <a:pt x="116722" y="4018"/>
                    <a:pt x="114819" y="5921"/>
                  </a:cubicBezTo>
                  <a:cubicBezTo>
                    <a:pt x="112916" y="7612"/>
                    <a:pt x="110802" y="9304"/>
                    <a:pt x="108476" y="10573"/>
                  </a:cubicBezTo>
                  <a:cubicBezTo>
                    <a:pt x="104035" y="13322"/>
                    <a:pt x="99172" y="15225"/>
                    <a:pt x="94097" y="16282"/>
                  </a:cubicBezTo>
                  <a:cubicBezTo>
                    <a:pt x="88341" y="17457"/>
                    <a:pt x="82519" y="18044"/>
                    <a:pt x="76705" y="18044"/>
                  </a:cubicBezTo>
                  <a:cubicBezTo>
                    <a:pt x="72054" y="18044"/>
                    <a:pt x="67407" y="17668"/>
                    <a:pt x="62802" y="16916"/>
                  </a:cubicBezTo>
                  <a:cubicBezTo>
                    <a:pt x="52229" y="15859"/>
                    <a:pt x="41868" y="13744"/>
                    <a:pt x="31084" y="13533"/>
                  </a:cubicBezTo>
                  <a:cubicBezTo>
                    <a:pt x="30177" y="13497"/>
                    <a:pt x="29270" y="13479"/>
                    <a:pt x="28363" y="13479"/>
                  </a:cubicBezTo>
                  <a:cubicBezTo>
                    <a:pt x="23984" y="13479"/>
                    <a:pt x="19604" y="13890"/>
                    <a:pt x="15225" y="14590"/>
                  </a:cubicBezTo>
                  <a:cubicBezTo>
                    <a:pt x="9939" y="15436"/>
                    <a:pt x="4652" y="17128"/>
                    <a:pt x="1" y="19454"/>
                  </a:cubicBezTo>
                  <a:cubicBezTo>
                    <a:pt x="2538" y="18608"/>
                    <a:pt x="5075" y="17762"/>
                    <a:pt x="7613" y="17128"/>
                  </a:cubicBezTo>
                  <a:cubicBezTo>
                    <a:pt x="10150" y="16493"/>
                    <a:pt x="12688" y="16070"/>
                    <a:pt x="15437" y="15859"/>
                  </a:cubicBezTo>
                  <a:cubicBezTo>
                    <a:pt x="18230" y="15510"/>
                    <a:pt x="21088" y="15353"/>
                    <a:pt x="23975" y="15353"/>
                  </a:cubicBezTo>
                  <a:cubicBezTo>
                    <a:pt x="26332" y="15353"/>
                    <a:pt x="28708" y="15457"/>
                    <a:pt x="31084" y="15648"/>
                  </a:cubicBezTo>
                  <a:cubicBezTo>
                    <a:pt x="41657" y="16282"/>
                    <a:pt x="52018" y="18608"/>
                    <a:pt x="62590" y="19665"/>
                  </a:cubicBezTo>
                  <a:cubicBezTo>
                    <a:pt x="67446" y="20151"/>
                    <a:pt x="72390" y="20547"/>
                    <a:pt x="77341" y="20547"/>
                  </a:cubicBezTo>
                  <a:cubicBezTo>
                    <a:pt x="83172" y="20547"/>
                    <a:pt x="89014" y="19997"/>
                    <a:pt x="94731" y="18396"/>
                  </a:cubicBezTo>
                  <a:cubicBezTo>
                    <a:pt x="99806" y="16916"/>
                    <a:pt x="104881" y="14590"/>
                    <a:pt x="109321" y="11630"/>
                  </a:cubicBezTo>
                  <a:cubicBezTo>
                    <a:pt x="113762" y="8670"/>
                    <a:pt x="117357" y="4652"/>
                    <a:pt x="1201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41"/>
            <p:cNvSpPr/>
            <p:nvPr/>
          </p:nvSpPr>
          <p:spPr>
            <a:xfrm>
              <a:off x="3923625" y="756175"/>
              <a:ext cx="470500" cy="1210600"/>
            </a:xfrm>
            <a:custGeom>
              <a:rect b="b" l="l" r="r" t="t"/>
              <a:pathLst>
                <a:path extrusionOk="0" h="48424" w="18820">
                  <a:moveTo>
                    <a:pt x="18820" y="0"/>
                  </a:moveTo>
                  <a:lnTo>
                    <a:pt x="18820" y="0"/>
                  </a:lnTo>
                  <a:cubicBezTo>
                    <a:pt x="11631" y="5498"/>
                    <a:pt x="6344" y="13110"/>
                    <a:pt x="3595" y="21780"/>
                  </a:cubicBezTo>
                  <a:cubicBezTo>
                    <a:pt x="424" y="30238"/>
                    <a:pt x="1" y="39542"/>
                    <a:pt x="2115" y="48423"/>
                  </a:cubicBezTo>
                  <a:cubicBezTo>
                    <a:pt x="1481" y="30661"/>
                    <a:pt x="7402" y="13322"/>
                    <a:pt x="18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41"/>
            <p:cNvSpPr/>
            <p:nvPr/>
          </p:nvSpPr>
          <p:spPr>
            <a:xfrm>
              <a:off x="3574725" y="1126225"/>
              <a:ext cx="259075" cy="1982400"/>
            </a:xfrm>
            <a:custGeom>
              <a:rect b="b" l="l" r="r" t="t"/>
              <a:pathLst>
                <a:path extrusionOk="0" h="79296" w="10363">
                  <a:moveTo>
                    <a:pt x="10362" y="0"/>
                  </a:moveTo>
                  <a:lnTo>
                    <a:pt x="10362" y="0"/>
                  </a:lnTo>
                  <a:cubicBezTo>
                    <a:pt x="8459" y="2749"/>
                    <a:pt x="6767" y="5709"/>
                    <a:pt x="5499" y="8881"/>
                  </a:cubicBezTo>
                  <a:cubicBezTo>
                    <a:pt x="4441" y="12053"/>
                    <a:pt x="3596" y="15436"/>
                    <a:pt x="2961" y="18819"/>
                  </a:cubicBezTo>
                  <a:cubicBezTo>
                    <a:pt x="1904" y="25586"/>
                    <a:pt x="1692" y="32352"/>
                    <a:pt x="2115" y="39119"/>
                  </a:cubicBezTo>
                  <a:cubicBezTo>
                    <a:pt x="2327" y="45885"/>
                    <a:pt x="2750" y="52652"/>
                    <a:pt x="2750" y="59418"/>
                  </a:cubicBezTo>
                  <a:cubicBezTo>
                    <a:pt x="2750" y="62590"/>
                    <a:pt x="2538" y="65973"/>
                    <a:pt x="2115" y="69357"/>
                  </a:cubicBezTo>
                  <a:cubicBezTo>
                    <a:pt x="1692" y="72740"/>
                    <a:pt x="1058" y="75912"/>
                    <a:pt x="1" y="79295"/>
                  </a:cubicBezTo>
                  <a:cubicBezTo>
                    <a:pt x="1481" y="76123"/>
                    <a:pt x="2750" y="72951"/>
                    <a:pt x="3384" y="69568"/>
                  </a:cubicBezTo>
                  <a:cubicBezTo>
                    <a:pt x="4230" y="66185"/>
                    <a:pt x="4653" y="62802"/>
                    <a:pt x="4864" y="59418"/>
                  </a:cubicBezTo>
                  <a:cubicBezTo>
                    <a:pt x="5287" y="52652"/>
                    <a:pt x="5076" y="45885"/>
                    <a:pt x="4653" y="39119"/>
                  </a:cubicBezTo>
                  <a:cubicBezTo>
                    <a:pt x="4441" y="32352"/>
                    <a:pt x="4441" y="25797"/>
                    <a:pt x="5076" y="19031"/>
                  </a:cubicBezTo>
                  <a:cubicBezTo>
                    <a:pt x="5499" y="12476"/>
                    <a:pt x="7402" y="5921"/>
                    <a:pt x="103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41"/>
            <p:cNvSpPr/>
            <p:nvPr/>
          </p:nvSpPr>
          <p:spPr>
            <a:xfrm>
              <a:off x="2987950" y="1681275"/>
              <a:ext cx="407075" cy="2045850"/>
            </a:xfrm>
            <a:custGeom>
              <a:rect b="b" l="l" r="r" t="t"/>
              <a:pathLst>
                <a:path extrusionOk="0" h="81834" w="16283">
                  <a:moveTo>
                    <a:pt x="4230" y="1"/>
                  </a:moveTo>
                  <a:cubicBezTo>
                    <a:pt x="2327" y="3172"/>
                    <a:pt x="1058" y="6556"/>
                    <a:pt x="424" y="10150"/>
                  </a:cubicBezTo>
                  <a:cubicBezTo>
                    <a:pt x="1" y="13745"/>
                    <a:pt x="1" y="17340"/>
                    <a:pt x="635" y="20935"/>
                  </a:cubicBezTo>
                  <a:cubicBezTo>
                    <a:pt x="1904" y="28124"/>
                    <a:pt x="4230" y="34890"/>
                    <a:pt x="7402" y="41445"/>
                  </a:cubicBezTo>
                  <a:cubicBezTo>
                    <a:pt x="10362" y="47789"/>
                    <a:pt x="12476" y="54556"/>
                    <a:pt x="13957" y="61534"/>
                  </a:cubicBezTo>
                  <a:cubicBezTo>
                    <a:pt x="14379" y="64917"/>
                    <a:pt x="14591" y="68300"/>
                    <a:pt x="14168" y="71895"/>
                  </a:cubicBezTo>
                  <a:cubicBezTo>
                    <a:pt x="13745" y="75278"/>
                    <a:pt x="12476" y="78661"/>
                    <a:pt x="10785" y="81833"/>
                  </a:cubicBezTo>
                  <a:cubicBezTo>
                    <a:pt x="13111" y="78873"/>
                    <a:pt x="14591" y="75701"/>
                    <a:pt x="15437" y="72106"/>
                  </a:cubicBezTo>
                  <a:cubicBezTo>
                    <a:pt x="16071" y="68511"/>
                    <a:pt x="16283" y="64917"/>
                    <a:pt x="15860" y="61322"/>
                  </a:cubicBezTo>
                  <a:cubicBezTo>
                    <a:pt x="14802" y="54133"/>
                    <a:pt x="12899" y="47155"/>
                    <a:pt x="9727" y="40600"/>
                  </a:cubicBezTo>
                  <a:cubicBezTo>
                    <a:pt x="6767" y="34256"/>
                    <a:pt x="4441" y="27490"/>
                    <a:pt x="2538" y="20723"/>
                  </a:cubicBezTo>
                  <a:cubicBezTo>
                    <a:pt x="1904" y="17340"/>
                    <a:pt x="1481" y="13745"/>
                    <a:pt x="1692" y="10362"/>
                  </a:cubicBezTo>
                  <a:cubicBezTo>
                    <a:pt x="1904" y="6767"/>
                    <a:pt x="2750" y="3384"/>
                    <a:pt x="42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41"/>
            <p:cNvSpPr/>
            <p:nvPr/>
          </p:nvSpPr>
          <p:spPr>
            <a:xfrm>
              <a:off x="2586200" y="2484800"/>
              <a:ext cx="285475" cy="2125125"/>
            </a:xfrm>
            <a:custGeom>
              <a:rect b="b" l="l" r="r" t="t"/>
              <a:pathLst>
                <a:path extrusionOk="0" h="85005" w="11419">
                  <a:moveTo>
                    <a:pt x="5498" y="1"/>
                  </a:moveTo>
                  <a:lnTo>
                    <a:pt x="5498" y="1"/>
                  </a:lnTo>
                  <a:cubicBezTo>
                    <a:pt x="3595" y="3172"/>
                    <a:pt x="2115" y="6767"/>
                    <a:pt x="1480" y="10573"/>
                  </a:cubicBezTo>
                  <a:cubicBezTo>
                    <a:pt x="846" y="14379"/>
                    <a:pt x="846" y="18186"/>
                    <a:pt x="1058" y="21992"/>
                  </a:cubicBezTo>
                  <a:cubicBezTo>
                    <a:pt x="2115" y="29393"/>
                    <a:pt x="3595" y="36793"/>
                    <a:pt x="5710" y="43983"/>
                  </a:cubicBezTo>
                  <a:cubicBezTo>
                    <a:pt x="8035" y="50961"/>
                    <a:pt x="8881" y="58150"/>
                    <a:pt x="8670" y="65551"/>
                  </a:cubicBezTo>
                  <a:cubicBezTo>
                    <a:pt x="8458" y="69146"/>
                    <a:pt x="7824" y="72740"/>
                    <a:pt x="6344" y="76124"/>
                  </a:cubicBezTo>
                  <a:cubicBezTo>
                    <a:pt x="5710" y="77815"/>
                    <a:pt x="4864" y="79507"/>
                    <a:pt x="3806" y="80987"/>
                  </a:cubicBezTo>
                  <a:cubicBezTo>
                    <a:pt x="2538" y="82467"/>
                    <a:pt x="1480" y="83736"/>
                    <a:pt x="0" y="85005"/>
                  </a:cubicBezTo>
                  <a:cubicBezTo>
                    <a:pt x="3172" y="82890"/>
                    <a:pt x="5710" y="80141"/>
                    <a:pt x="7401" y="76758"/>
                  </a:cubicBezTo>
                  <a:cubicBezTo>
                    <a:pt x="9093" y="73163"/>
                    <a:pt x="10361" y="69357"/>
                    <a:pt x="10784" y="65551"/>
                  </a:cubicBezTo>
                  <a:cubicBezTo>
                    <a:pt x="11419" y="57939"/>
                    <a:pt x="10573" y="50326"/>
                    <a:pt x="8247" y="43137"/>
                  </a:cubicBezTo>
                  <a:cubicBezTo>
                    <a:pt x="6132" y="35948"/>
                    <a:pt x="4441" y="28758"/>
                    <a:pt x="2961" y="21569"/>
                  </a:cubicBezTo>
                  <a:cubicBezTo>
                    <a:pt x="2538" y="17974"/>
                    <a:pt x="2326" y="14168"/>
                    <a:pt x="2749" y="10573"/>
                  </a:cubicBezTo>
                  <a:cubicBezTo>
                    <a:pt x="2961" y="6979"/>
                    <a:pt x="4018" y="3384"/>
                    <a:pt x="54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1"/>
            <p:cNvSpPr/>
            <p:nvPr/>
          </p:nvSpPr>
          <p:spPr>
            <a:xfrm>
              <a:off x="1994125" y="3050450"/>
              <a:ext cx="253775" cy="2045825"/>
            </a:xfrm>
            <a:custGeom>
              <a:rect b="b" l="l" r="r" t="t"/>
              <a:pathLst>
                <a:path extrusionOk="0" h="81833" w="10151">
                  <a:moveTo>
                    <a:pt x="4653" y="0"/>
                  </a:moveTo>
                  <a:lnTo>
                    <a:pt x="4653" y="0"/>
                  </a:lnTo>
                  <a:cubicBezTo>
                    <a:pt x="3595" y="3383"/>
                    <a:pt x="2750" y="6978"/>
                    <a:pt x="2538" y="10573"/>
                  </a:cubicBezTo>
                  <a:cubicBezTo>
                    <a:pt x="2327" y="14167"/>
                    <a:pt x="2538" y="17551"/>
                    <a:pt x="2750" y="21145"/>
                  </a:cubicBezTo>
                  <a:cubicBezTo>
                    <a:pt x="3384" y="28123"/>
                    <a:pt x="4864" y="35101"/>
                    <a:pt x="6133" y="42079"/>
                  </a:cubicBezTo>
                  <a:cubicBezTo>
                    <a:pt x="7190" y="48846"/>
                    <a:pt x="7613" y="55824"/>
                    <a:pt x="7190" y="62590"/>
                  </a:cubicBezTo>
                  <a:cubicBezTo>
                    <a:pt x="6767" y="69568"/>
                    <a:pt x="4230" y="76335"/>
                    <a:pt x="1" y="81832"/>
                  </a:cubicBezTo>
                  <a:cubicBezTo>
                    <a:pt x="2538" y="79295"/>
                    <a:pt x="4653" y="76335"/>
                    <a:pt x="6344" y="73163"/>
                  </a:cubicBezTo>
                  <a:cubicBezTo>
                    <a:pt x="7613" y="69991"/>
                    <a:pt x="8670" y="66396"/>
                    <a:pt x="9093" y="62802"/>
                  </a:cubicBezTo>
                  <a:cubicBezTo>
                    <a:pt x="10150" y="55824"/>
                    <a:pt x="9939" y="48634"/>
                    <a:pt x="8670" y="41656"/>
                  </a:cubicBezTo>
                  <a:cubicBezTo>
                    <a:pt x="7401" y="34678"/>
                    <a:pt x="5921" y="27700"/>
                    <a:pt x="4864" y="20934"/>
                  </a:cubicBezTo>
                  <a:cubicBezTo>
                    <a:pt x="3595" y="13956"/>
                    <a:pt x="3595" y="6978"/>
                    <a:pt x="46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2" name="Shape 232"/>
        <p:cNvGrpSpPr/>
        <p:nvPr/>
      </p:nvGrpSpPr>
      <p:grpSpPr>
        <a:xfrm>
          <a:off x="0" y="0"/>
          <a:ext cx="0" cy="0"/>
          <a:chOff x="0" y="0"/>
          <a:chExt cx="0" cy="0"/>
        </a:xfrm>
      </p:grpSpPr>
      <p:sp>
        <p:nvSpPr>
          <p:cNvPr id="233" name="Google Shape;233;p42"/>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42"/>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5" name="Google Shape;235;p42"/>
          <p:cNvSpPr txBox="1"/>
          <p:nvPr>
            <p:ph idx="1" type="body"/>
          </p:nvPr>
        </p:nvSpPr>
        <p:spPr>
          <a:xfrm>
            <a:off x="720000" y="1260975"/>
            <a:ext cx="7704000" cy="3467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accent1"/>
              </a:buClr>
              <a:buSzPts val="1200"/>
              <a:buFont typeface="Oswald Medium"/>
              <a:buAutoNum type="arabicPeriod"/>
              <a:defRPr sz="1200">
                <a:solidFill>
                  <a:schemeClr val="accent1"/>
                </a:solidFill>
              </a:defRPr>
            </a:lvl1pPr>
            <a:lvl2pPr indent="-304800" lvl="1" marL="914400" algn="l">
              <a:lnSpc>
                <a:spcPct val="100000"/>
              </a:lnSpc>
              <a:spcBef>
                <a:spcPts val="0"/>
              </a:spcBef>
              <a:spcAft>
                <a:spcPts val="0"/>
              </a:spcAft>
              <a:buClr>
                <a:schemeClr val="accent1"/>
              </a:buClr>
              <a:buSzPts val="1200"/>
              <a:buFont typeface="Roboto Condensed Light"/>
              <a:buAutoNum type="alphaLcPeriod"/>
              <a:defRPr>
                <a:solidFill>
                  <a:schemeClr val="accent1"/>
                </a:solidFill>
              </a:defRPr>
            </a:lvl2pPr>
            <a:lvl3pPr indent="-304800" lvl="2" marL="1371600" algn="l">
              <a:lnSpc>
                <a:spcPct val="100000"/>
              </a:lnSpc>
              <a:spcBef>
                <a:spcPts val="0"/>
              </a:spcBef>
              <a:spcAft>
                <a:spcPts val="0"/>
              </a:spcAft>
              <a:buClr>
                <a:schemeClr val="accent1"/>
              </a:buClr>
              <a:buSzPts val="1200"/>
              <a:buFont typeface="Roboto Condensed Light"/>
              <a:buAutoNum type="romanLcPeriod"/>
              <a:defRPr>
                <a:solidFill>
                  <a:schemeClr val="accent1"/>
                </a:solidFill>
              </a:defRPr>
            </a:lvl3pPr>
            <a:lvl4pPr indent="-304800" lvl="3" marL="1828800" algn="l">
              <a:lnSpc>
                <a:spcPct val="100000"/>
              </a:lnSpc>
              <a:spcBef>
                <a:spcPts val="0"/>
              </a:spcBef>
              <a:spcAft>
                <a:spcPts val="0"/>
              </a:spcAft>
              <a:buClr>
                <a:schemeClr val="accent1"/>
              </a:buClr>
              <a:buSzPts val="1200"/>
              <a:buFont typeface="Roboto Condensed Light"/>
              <a:buAutoNum type="arabicPeriod"/>
              <a:defRPr>
                <a:solidFill>
                  <a:schemeClr val="accent1"/>
                </a:solidFill>
              </a:defRPr>
            </a:lvl4pPr>
            <a:lvl5pPr indent="-304800" lvl="4" marL="2286000" algn="l">
              <a:lnSpc>
                <a:spcPct val="100000"/>
              </a:lnSpc>
              <a:spcBef>
                <a:spcPts val="0"/>
              </a:spcBef>
              <a:spcAft>
                <a:spcPts val="0"/>
              </a:spcAft>
              <a:buClr>
                <a:schemeClr val="accent1"/>
              </a:buClr>
              <a:buSzPts val="1200"/>
              <a:buFont typeface="Roboto Condensed Light"/>
              <a:buAutoNum type="alphaLcPeriod"/>
              <a:defRPr>
                <a:solidFill>
                  <a:schemeClr val="accent1"/>
                </a:solidFill>
              </a:defRPr>
            </a:lvl5pPr>
            <a:lvl6pPr indent="-304800" lvl="5" marL="2743200" algn="l">
              <a:lnSpc>
                <a:spcPct val="100000"/>
              </a:lnSpc>
              <a:spcBef>
                <a:spcPts val="0"/>
              </a:spcBef>
              <a:spcAft>
                <a:spcPts val="0"/>
              </a:spcAft>
              <a:buClr>
                <a:schemeClr val="accent1"/>
              </a:buClr>
              <a:buSzPts val="1200"/>
              <a:buFont typeface="Roboto Condensed Light"/>
              <a:buAutoNum type="romanLcPeriod"/>
              <a:defRPr>
                <a:solidFill>
                  <a:schemeClr val="accent1"/>
                </a:solidFill>
              </a:defRPr>
            </a:lvl6pPr>
            <a:lvl7pPr indent="-304800" lvl="6" marL="3200400" algn="l">
              <a:lnSpc>
                <a:spcPct val="100000"/>
              </a:lnSpc>
              <a:spcBef>
                <a:spcPts val="0"/>
              </a:spcBef>
              <a:spcAft>
                <a:spcPts val="0"/>
              </a:spcAft>
              <a:buClr>
                <a:schemeClr val="accent1"/>
              </a:buClr>
              <a:buSzPts val="1200"/>
              <a:buFont typeface="Roboto Condensed Light"/>
              <a:buAutoNum type="arabicPeriod"/>
              <a:defRPr>
                <a:solidFill>
                  <a:schemeClr val="accent1"/>
                </a:solidFill>
              </a:defRPr>
            </a:lvl7pPr>
            <a:lvl8pPr indent="-304800" lvl="7" marL="3657600" algn="l">
              <a:lnSpc>
                <a:spcPct val="100000"/>
              </a:lnSpc>
              <a:spcBef>
                <a:spcPts val="0"/>
              </a:spcBef>
              <a:spcAft>
                <a:spcPts val="0"/>
              </a:spcAft>
              <a:buClr>
                <a:schemeClr val="accent1"/>
              </a:buClr>
              <a:buSzPts val="1200"/>
              <a:buFont typeface="Roboto Condensed Light"/>
              <a:buAutoNum type="alphaLcPeriod"/>
              <a:defRPr>
                <a:solidFill>
                  <a:schemeClr val="accent1"/>
                </a:solidFill>
              </a:defRPr>
            </a:lvl8pPr>
            <a:lvl9pPr indent="-304800" lvl="8" marL="4114800" algn="l">
              <a:lnSpc>
                <a:spcPct val="100000"/>
              </a:lnSpc>
              <a:spcBef>
                <a:spcPts val="0"/>
              </a:spcBef>
              <a:spcAft>
                <a:spcPts val="0"/>
              </a:spcAft>
              <a:buClr>
                <a:schemeClr val="accent1"/>
              </a:buClr>
              <a:buSzPts val="1200"/>
              <a:buFont typeface="Roboto Condensed Light"/>
              <a:buAutoNum type="romanLcPeriod"/>
              <a:defRPr>
                <a:solidFill>
                  <a:schemeClr val="accent1"/>
                </a:solidFill>
              </a:defRPr>
            </a:lvl9pPr>
          </a:lstStyle>
          <a:p/>
        </p:txBody>
      </p:sp>
      <p:grpSp>
        <p:nvGrpSpPr>
          <p:cNvPr id="236" name="Google Shape;236;p42"/>
          <p:cNvGrpSpPr/>
          <p:nvPr/>
        </p:nvGrpSpPr>
        <p:grpSpPr>
          <a:xfrm flipH="1" rot="-6930117">
            <a:off x="7572960" y="-418182"/>
            <a:ext cx="615214" cy="1133986"/>
            <a:chOff x="2344925" y="238125"/>
            <a:chExt cx="2835925" cy="5038075"/>
          </a:xfrm>
        </p:grpSpPr>
        <p:sp>
          <p:nvSpPr>
            <p:cNvPr id="237" name="Google Shape;237;p42"/>
            <p:cNvSpPr/>
            <p:nvPr/>
          </p:nvSpPr>
          <p:spPr>
            <a:xfrm>
              <a:off x="3229250" y="894250"/>
              <a:ext cx="1951600" cy="4381950"/>
            </a:xfrm>
            <a:custGeom>
              <a:rect b="b" l="l" r="r" t="t"/>
              <a:pathLst>
                <a:path extrusionOk="0" h="175278" w="78064">
                  <a:moveTo>
                    <a:pt x="3060" y="1"/>
                  </a:moveTo>
                  <a:cubicBezTo>
                    <a:pt x="1611" y="1"/>
                    <a:pt x="0" y="1239"/>
                    <a:pt x="321" y="3056"/>
                  </a:cubicBezTo>
                  <a:cubicBezTo>
                    <a:pt x="9378" y="65389"/>
                    <a:pt x="34240" y="124347"/>
                    <a:pt x="72420" y="174248"/>
                  </a:cubicBezTo>
                  <a:cubicBezTo>
                    <a:pt x="72992" y="174976"/>
                    <a:pt x="73762" y="175278"/>
                    <a:pt x="74516" y="175278"/>
                  </a:cubicBezTo>
                  <a:cubicBezTo>
                    <a:pt x="76337" y="175278"/>
                    <a:pt x="78063" y="173520"/>
                    <a:pt x="76682" y="171762"/>
                  </a:cubicBezTo>
                  <a:cubicBezTo>
                    <a:pt x="38679" y="122216"/>
                    <a:pt x="13995" y="63613"/>
                    <a:pt x="5116" y="1813"/>
                  </a:cubicBezTo>
                  <a:cubicBezTo>
                    <a:pt x="4904" y="541"/>
                    <a:pt x="4017" y="1"/>
                    <a:pt x="30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42"/>
            <p:cNvSpPr/>
            <p:nvPr/>
          </p:nvSpPr>
          <p:spPr>
            <a:xfrm>
              <a:off x="3725750" y="1130175"/>
              <a:ext cx="537075" cy="1889050"/>
            </a:xfrm>
            <a:custGeom>
              <a:rect b="b" l="l" r="r" t="t"/>
              <a:pathLst>
                <a:path extrusionOk="0" h="75562" w="21483">
                  <a:moveTo>
                    <a:pt x="6029" y="1"/>
                  </a:moveTo>
                  <a:cubicBezTo>
                    <a:pt x="4299" y="1"/>
                    <a:pt x="2625" y="1787"/>
                    <a:pt x="3725" y="3742"/>
                  </a:cubicBezTo>
                  <a:cubicBezTo>
                    <a:pt x="16156" y="25052"/>
                    <a:pt x="15268" y="51690"/>
                    <a:pt x="1239" y="71934"/>
                  </a:cubicBezTo>
                  <a:cubicBezTo>
                    <a:pt x="1" y="73791"/>
                    <a:pt x="1697" y="75562"/>
                    <a:pt x="3439" y="75562"/>
                  </a:cubicBezTo>
                  <a:cubicBezTo>
                    <a:pt x="4197" y="75562"/>
                    <a:pt x="4963" y="75227"/>
                    <a:pt x="5501" y="74421"/>
                  </a:cubicBezTo>
                  <a:cubicBezTo>
                    <a:pt x="20418" y="52578"/>
                    <a:pt x="21483" y="23986"/>
                    <a:pt x="8164" y="1256"/>
                  </a:cubicBezTo>
                  <a:cubicBezTo>
                    <a:pt x="7610" y="369"/>
                    <a:pt x="6813" y="1"/>
                    <a:pt x="60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42"/>
            <p:cNvSpPr/>
            <p:nvPr/>
          </p:nvSpPr>
          <p:spPr>
            <a:xfrm>
              <a:off x="2671225" y="1283650"/>
              <a:ext cx="912350" cy="867975"/>
            </a:xfrm>
            <a:custGeom>
              <a:rect b="b" l="l" r="r" t="t"/>
              <a:pathLst>
                <a:path extrusionOk="0" h="34719" w="36494">
                  <a:moveTo>
                    <a:pt x="2442" y="0"/>
                  </a:moveTo>
                  <a:cubicBezTo>
                    <a:pt x="1199" y="0"/>
                    <a:pt x="0" y="799"/>
                    <a:pt x="89" y="2398"/>
                  </a:cubicBezTo>
                  <a:cubicBezTo>
                    <a:pt x="1155" y="20156"/>
                    <a:pt x="15539" y="34008"/>
                    <a:pt x="33297" y="34718"/>
                  </a:cubicBezTo>
                  <a:cubicBezTo>
                    <a:pt x="36494" y="34718"/>
                    <a:pt x="36494" y="29746"/>
                    <a:pt x="33297" y="29746"/>
                  </a:cubicBezTo>
                  <a:lnTo>
                    <a:pt x="33475" y="29746"/>
                  </a:lnTo>
                  <a:cubicBezTo>
                    <a:pt x="18380" y="29213"/>
                    <a:pt x="6127" y="17315"/>
                    <a:pt x="5062" y="2398"/>
                  </a:cubicBezTo>
                  <a:cubicBezTo>
                    <a:pt x="4973" y="799"/>
                    <a:pt x="3685" y="0"/>
                    <a:pt x="24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42"/>
            <p:cNvSpPr/>
            <p:nvPr/>
          </p:nvSpPr>
          <p:spPr>
            <a:xfrm>
              <a:off x="4036475" y="1612175"/>
              <a:ext cx="501625" cy="613000"/>
            </a:xfrm>
            <a:custGeom>
              <a:rect b="b" l="l" r="r" t="t"/>
              <a:pathLst>
                <a:path extrusionOk="0" h="24520" w="20065">
                  <a:moveTo>
                    <a:pt x="17667" y="0"/>
                  </a:moveTo>
                  <a:cubicBezTo>
                    <a:pt x="16424" y="0"/>
                    <a:pt x="15092" y="800"/>
                    <a:pt x="14914" y="2398"/>
                  </a:cubicBezTo>
                  <a:cubicBezTo>
                    <a:pt x="14236" y="9178"/>
                    <a:pt x="12587" y="19518"/>
                    <a:pt x="4254" y="19518"/>
                  </a:cubicBezTo>
                  <a:cubicBezTo>
                    <a:pt x="3857" y="19518"/>
                    <a:pt x="3444" y="19494"/>
                    <a:pt x="3016" y="19446"/>
                  </a:cubicBezTo>
                  <a:cubicBezTo>
                    <a:pt x="2912" y="19434"/>
                    <a:pt x="2812" y="19428"/>
                    <a:pt x="2715" y="19428"/>
                  </a:cubicBezTo>
                  <a:cubicBezTo>
                    <a:pt x="1" y="19428"/>
                    <a:pt x="101" y="24075"/>
                    <a:pt x="3016" y="24418"/>
                  </a:cubicBezTo>
                  <a:cubicBezTo>
                    <a:pt x="3621" y="24487"/>
                    <a:pt x="4205" y="24520"/>
                    <a:pt x="4768" y="24520"/>
                  </a:cubicBezTo>
                  <a:cubicBezTo>
                    <a:pt x="15943" y="24520"/>
                    <a:pt x="19041" y="11527"/>
                    <a:pt x="19887" y="2398"/>
                  </a:cubicBezTo>
                  <a:cubicBezTo>
                    <a:pt x="20064" y="800"/>
                    <a:pt x="18910" y="0"/>
                    <a:pt x="176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42"/>
            <p:cNvSpPr/>
            <p:nvPr/>
          </p:nvSpPr>
          <p:spPr>
            <a:xfrm>
              <a:off x="2945150" y="3149525"/>
              <a:ext cx="1256650" cy="598200"/>
            </a:xfrm>
            <a:custGeom>
              <a:rect b="b" l="l" r="r" t="t"/>
              <a:pathLst>
                <a:path extrusionOk="0" h="23928" w="50266">
                  <a:moveTo>
                    <a:pt x="3682" y="1"/>
                  </a:moveTo>
                  <a:cubicBezTo>
                    <a:pt x="1675" y="1"/>
                    <a:pt x="0" y="2521"/>
                    <a:pt x="1918" y="4302"/>
                  </a:cubicBezTo>
                  <a:lnTo>
                    <a:pt x="1918" y="4479"/>
                  </a:lnTo>
                  <a:cubicBezTo>
                    <a:pt x="11480" y="14041"/>
                    <a:pt x="22880" y="23927"/>
                    <a:pt x="36119" y="23927"/>
                  </a:cubicBezTo>
                  <a:cubicBezTo>
                    <a:pt x="39845" y="23927"/>
                    <a:pt x="43717" y="23144"/>
                    <a:pt x="47735" y="21350"/>
                  </a:cubicBezTo>
                  <a:cubicBezTo>
                    <a:pt x="50265" y="20243"/>
                    <a:pt x="48570" y="16741"/>
                    <a:pt x="46036" y="16741"/>
                  </a:cubicBezTo>
                  <a:cubicBezTo>
                    <a:pt x="45725" y="16741"/>
                    <a:pt x="45401" y="16794"/>
                    <a:pt x="45071" y="16910"/>
                  </a:cubicBezTo>
                  <a:cubicBezTo>
                    <a:pt x="41892" y="18339"/>
                    <a:pt x="38806" y="18963"/>
                    <a:pt x="35821" y="18963"/>
                  </a:cubicBezTo>
                  <a:cubicBezTo>
                    <a:pt x="23966" y="18963"/>
                    <a:pt x="13698" y="9120"/>
                    <a:pt x="5470" y="750"/>
                  </a:cubicBezTo>
                  <a:cubicBezTo>
                    <a:pt x="4901" y="222"/>
                    <a:pt x="4277" y="1"/>
                    <a:pt x="36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42"/>
            <p:cNvSpPr/>
            <p:nvPr/>
          </p:nvSpPr>
          <p:spPr>
            <a:xfrm>
              <a:off x="2899850" y="238125"/>
              <a:ext cx="754775" cy="759175"/>
            </a:xfrm>
            <a:custGeom>
              <a:rect b="b" l="l" r="r" t="t"/>
              <a:pathLst>
                <a:path extrusionOk="0" h="30367" w="30191">
                  <a:moveTo>
                    <a:pt x="15096" y="0"/>
                  </a:moveTo>
                  <a:cubicBezTo>
                    <a:pt x="6749" y="0"/>
                    <a:pt x="1" y="6748"/>
                    <a:pt x="1" y="15095"/>
                  </a:cubicBezTo>
                  <a:cubicBezTo>
                    <a:pt x="1" y="23441"/>
                    <a:pt x="6749" y="30367"/>
                    <a:pt x="15096" y="30367"/>
                  </a:cubicBezTo>
                  <a:cubicBezTo>
                    <a:pt x="23442" y="30367"/>
                    <a:pt x="30190" y="23441"/>
                    <a:pt x="30190" y="15095"/>
                  </a:cubicBezTo>
                  <a:cubicBezTo>
                    <a:pt x="30190" y="6748"/>
                    <a:pt x="23442" y="0"/>
                    <a:pt x="150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42"/>
            <p:cNvSpPr/>
            <p:nvPr/>
          </p:nvSpPr>
          <p:spPr>
            <a:xfrm>
              <a:off x="2571325" y="2706550"/>
              <a:ext cx="723675" cy="723675"/>
            </a:xfrm>
            <a:custGeom>
              <a:rect b="b" l="l" r="r" t="t"/>
              <a:pathLst>
                <a:path extrusionOk="0" h="28947" w="28947">
                  <a:moveTo>
                    <a:pt x="14563" y="0"/>
                  </a:moveTo>
                  <a:cubicBezTo>
                    <a:pt x="6571" y="0"/>
                    <a:pt x="1" y="6393"/>
                    <a:pt x="1" y="14562"/>
                  </a:cubicBezTo>
                  <a:cubicBezTo>
                    <a:pt x="1" y="22553"/>
                    <a:pt x="6571" y="28946"/>
                    <a:pt x="14563" y="28946"/>
                  </a:cubicBezTo>
                  <a:cubicBezTo>
                    <a:pt x="22554" y="28946"/>
                    <a:pt x="28947" y="22553"/>
                    <a:pt x="28947" y="14562"/>
                  </a:cubicBezTo>
                  <a:cubicBezTo>
                    <a:pt x="28947" y="6393"/>
                    <a:pt x="22554" y="0"/>
                    <a:pt x="1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42"/>
            <p:cNvSpPr/>
            <p:nvPr/>
          </p:nvSpPr>
          <p:spPr>
            <a:xfrm>
              <a:off x="4364925" y="1343575"/>
              <a:ext cx="483925" cy="483950"/>
            </a:xfrm>
            <a:custGeom>
              <a:rect b="b" l="l" r="r" t="t"/>
              <a:pathLst>
                <a:path extrusionOk="0" h="19358" w="19357">
                  <a:moveTo>
                    <a:pt x="9590" y="1"/>
                  </a:moveTo>
                  <a:cubicBezTo>
                    <a:pt x="4262" y="1"/>
                    <a:pt x="0" y="4263"/>
                    <a:pt x="0" y="9590"/>
                  </a:cubicBezTo>
                  <a:cubicBezTo>
                    <a:pt x="0" y="14918"/>
                    <a:pt x="4262" y="19357"/>
                    <a:pt x="9590" y="19357"/>
                  </a:cubicBezTo>
                  <a:cubicBezTo>
                    <a:pt x="14917" y="19357"/>
                    <a:pt x="19357" y="14918"/>
                    <a:pt x="19357" y="9590"/>
                  </a:cubicBezTo>
                  <a:cubicBezTo>
                    <a:pt x="19357" y="4263"/>
                    <a:pt x="14917" y="1"/>
                    <a:pt x="95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42"/>
            <p:cNvSpPr/>
            <p:nvPr/>
          </p:nvSpPr>
          <p:spPr>
            <a:xfrm>
              <a:off x="2344925" y="992850"/>
              <a:ext cx="563850" cy="563850"/>
            </a:xfrm>
            <a:custGeom>
              <a:rect b="b" l="l" r="r" t="t"/>
              <a:pathLst>
                <a:path extrusionOk="0" h="22554" w="22554">
                  <a:moveTo>
                    <a:pt x="11188" y="0"/>
                  </a:moveTo>
                  <a:cubicBezTo>
                    <a:pt x="4972" y="0"/>
                    <a:pt x="0" y="5150"/>
                    <a:pt x="0" y="11366"/>
                  </a:cubicBezTo>
                  <a:cubicBezTo>
                    <a:pt x="0" y="17581"/>
                    <a:pt x="4972" y="22554"/>
                    <a:pt x="11188" y="22554"/>
                  </a:cubicBezTo>
                  <a:cubicBezTo>
                    <a:pt x="17581" y="22554"/>
                    <a:pt x="22553" y="17581"/>
                    <a:pt x="22553" y="11366"/>
                  </a:cubicBezTo>
                  <a:cubicBezTo>
                    <a:pt x="22553" y="5150"/>
                    <a:pt x="17581" y="0"/>
                    <a:pt x="111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42"/>
            <p:cNvSpPr/>
            <p:nvPr/>
          </p:nvSpPr>
          <p:spPr>
            <a:xfrm>
              <a:off x="3685675" y="992850"/>
              <a:ext cx="426225" cy="430675"/>
            </a:xfrm>
            <a:custGeom>
              <a:rect b="b" l="l" r="r" t="t"/>
              <a:pathLst>
                <a:path extrusionOk="0" h="17227" w="17049">
                  <a:moveTo>
                    <a:pt x="8524" y="0"/>
                  </a:moveTo>
                  <a:cubicBezTo>
                    <a:pt x="3907" y="0"/>
                    <a:pt x="0" y="3907"/>
                    <a:pt x="0" y="8702"/>
                  </a:cubicBezTo>
                  <a:cubicBezTo>
                    <a:pt x="0" y="13319"/>
                    <a:pt x="3907" y="17226"/>
                    <a:pt x="8524" y="17226"/>
                  </a:cubicBezTo>
                  <a:cubicBezTo>
                    <a:pt x="13319" y="17226"/>
                    <a:pt x="17048" y="13319"/>
                    <a:pt x="17048" y="8702"/>
                  </a:cubicBezTo>
                  <a:cubicBezTo>
                    <a:pt x="17048" y="3907"/>
                    <a:pt x="13319" y="0"/>
                    <a:pt x="85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42"/>
          <p:cNvGrpSpPr/>
          <p:nvPr/>
        </p:nvGrpSpPr>
        <p:grpSpPr>
          <a:xfrm rot="-6750440">
            <a:off x="7693498" y="-713264"/>
            <a:ext cx="1461000" cy="2506539"/>
            <a:chOff x="2453075" y="238700"/>
            <a:chExt cx="2722850" cy="5187200"/>
          </a:xfrm>
        </p:grpSpPr>
        <p:sp>
          <p:nvSpPr>
            <p:cNvPr id="248" name="Google Shape;248;p42"/>
            <p:cNvSpPr/>
            <p:nvPr/>
          </p:nvSpPr>
          <p:spPr>
            <a:xfrm>
              <a:off x="2453075" y="238700"/>
              <a:ext cx="2722850" cy="4798700"/>
            </a:xfrm>
            <a:custGeom>
              <a:rect b="b" l="l" r="r" t="t"/>
              <a:pathLst>
                <a:path extrusionOk="0" h="191948" w="108914">
                  <a:moveTo>
                    <a:pt x="24574" y="0"/>
                  </a:moveTo>
                  <a:cubicBezTo>
                    <a:pt x="23468" y="0"/>
                    <a:pt x="22350" y="146"/>
                    <a:pt x="21231" y="457"/>
                  </a:cubicBezTo>
                  <a:cubicBezTo>
                    <a:pt x="14394" y="2376"/>
                    <a:pt x="10436" y="9693"/>
                    <a:pt x="8997" y="16770"/>
                  </a:cubicBezTo>
                  <a:cubicBezTo>
                    <a:pt x="5518" y="33203"/>
                    <a:pt x="10916" y="50355"/>
                    <a:pt x="23150" y="61990"/>
                  </a:cubicBezTo>
                  <a:cubicBezTo>
                    <a:pt x="27589" y="66189"/>
                    <a:pt x="32986" y="69667"/>
                    <a:pt x="35505" y="75185"/>
                  </a:cubicBezTo>
                  <a:cubicBezTo>
                    <a:pt x="38024" y="80702"/>
                    <a:pt x="35505" y="88979"/>
                    <a:pt x="29508" y="89459"/>
                  </a:cubicBezTo>
                  <a:cubicBezTo>
                    <a:pt x="29387" y="89465"/>
                    <a:pt x="29267" y="89468"/>
                    <a:pt x="29148" y="89468"/>
                  </a:cubicBezTo>
                  <a:cubicBezTo>
                    <a:pt x="25001" y="89468"/>
                    <a:pt x="21125" y="85877"/>
                    <a:pt x="17013" y="85877"/>
                  </a:cubicBezTo>
                  <a:cubicBezTo>
                    <a:pt x="16622" y="85877"/>
                    <a:pt x="16229" y="85909"/>
                    <a:pt x="15834" y="85980"/>
                  </a:cubicBezTo>
                  <a:cubicBezTo>
                    <a:pt x="9596" y="87060"/>
                    <a:pt x="9236" y="96775"/>
                    <a:pt x="13435" y="101453"/>
                  </a:cubicBezTo>
                  <a:cubicBezTo>
                    <a:pt x="17753" y="106011"/>
                    <a:pt x="24110" y="108051"/>
                    <a:pt x="29028" y="112129"/>
                  </a:cubicBezTo>
                  <a:cubicBezTo>
                    <a:pt x="33946" y="116207"/>
                    <a:pt x="36345" y="124843"/>
                    <a:pt x="31187" y="128442"/>
                  </a:cubicBezTo>
                  <a:cubicBezTo>
                    <a:pt x="29533" y="129527"/>
                    <a:pt x="27611" y="129811"/>
                    <a:pt x="25595" y="129811"/>
                  </a:cubicBezTo>
                  <a:cubicBezTo>
                    <a:pt x="23390" y="129811"/>
                    <a:pt x="21072" y="129472"/>
                    <a:pt x="18866" y="129472"/>
                  </a:cubicBezTo>
                  <a:cubicBezTo>
                    <a:pt x="18410" y="129472"/>
                    <a:pt x="17958" y="129486"/>
                    <a:pt x="17513" y="129521"/>
                  </a:cubicBezTo>
                  <a:cubicBezTo>
                    <a:pt x="5398" y="130241"/>
                    <a:pt x="0" y="146674"/>
                    <a:pt x="5278" y="157709"/>
                  </a:cubicBezTo>
                  <a:cubicBezTo>
                    <a:pt x="10556" y="168625"/>
                    <a:pt x="22071" y="174742"/>
                    <a:pt x="32866" y="180140"/>
                  </a:cubicBezTo>
                  <a:lnTo>
                    <a:pt x="32866" y="180260"/>
                  </a:lnTo>
                  <a:cubicBezTo>
                    <a:pt x="36944" y="182179"/>
                    <a:pt x="40783" y="184458"/>
                    <a:pt x="44621" y="186737"/>
                  </a:cubicBezTo>
                  <a:cubicBezTo>
                    <a:pt x="51818" y="189616"/>
                    <a:pt x="59375" y="191415"/>
                    <a:pt x="67171" y="191895"/>
                  </a:cubicBezTo>
                  <a:cubicBezTo>
                    <a:pt x="67881" y="191930"/>
                    <a:pt x="68594" y="191948"/>
                    <a:pt x="69309" y="191948"/>
                  </a:cubicBezTo>
                  <a:cubicBezTo>
                    <a:pt x="83091" y="191948"/>
                    <a:pt x="97568" y="185367"/>
                    <a:pt x="103156" y="172823"/>
                  </a:cubicBezTo>
                  <a:cubicBezTo>
                    <a:pt x="108913" y="159748"/>
                    <a:pt x="100037" y="141036"/>
                    <a:pt x="85643" y="140797"/>
                  </a:cubicBezTo>
                  <a:cubicBezTo>
                    <a:pt x="91881" y="136358"/>
                    <a:pt x="97758" y="130841"/>
                    <a:pt x="100757" y="123884"/>
                  </a:cubicBezTo>
                  <a:cubicBezTo>
                    <a:pt x="103876" y="116807"/>
                    <a:pt x="103516" y="107811"/>
                    <a:pt x="98358" y="102293"/>
                  </a:cubicBezTo>
                  <a:cubicBezTo>
                    <a:pt x="95714" y="99403"/>
                    <a:pt x="91683" y="97837"/>
                    <a:pt x="87768" y="97837"/>
                  </a:cubicBezTo>
                  <a:cubicBezTo>
                    <a:pt x="84046" y="97837"/>
                    <a:pt x="80428" y="99253"/>
                    <a:pt x="78207" y="102293"/>
                  </a:cubicBezTo>
                  <a:cubicBezTo>
                    <a:pt x="76407" y="104812"/>
                    <a:pt x="75328" y="108171"/>
                    <a:pt x="72449" y="109250"/>
                  </a:cubicBezTo>
                  <a:cubicBezTo>
                    <a:pt x="71899" y="109477"/>
                    <a:pt x="71347" y="109581"/>
                    <a:pt x="70804" y="109581"/>
                  </a:cubicBezTo>
                  <a:cubicBezTo>
                    <a:pt x="67323" y="109581"/>
                    <a:pt x="64237" y="105293"/>
                    <a:pt x="64653" y="101453"/>
                  </a:cubicBezTo>
                  <a:cubicBezTo>
                    <a:pt x="65132" y="97015"/>
                    <a:pt x="68491" y="93537"/>
                    <a:pt x="71370" y="90298"/>
                  </a:cubicBezTo>
                  <a:cubicBezTo>
                    <a:pt x="74368" y="86940"/>
                    <a:pt x="77247" y="82861"/>
                    <a:pt x="76647" y="78423"/>
                  </a:cubicBezTo>
                  <a:cubicBezTo>
                    <a:pt x="75208" y="69067"/>
                    <a:pt x="61894" y="68827"/>
                    <a:pt x="53977" y="63790"/>
                  </a:cubicBezTo>
                  <a:cubicBezTo>
                    <a:pt x="46420" y="58992"/>
                    <a:pt x="44021" y="49276"/>
                    <a:pt x="43542" y="40400"/>
                  </a:cubicBezTo>
                  <a:cubicBezTo>
                    <a:pt x="43182" y="31523"/>
                    <a:pt x="44141" y="22407"/>
                    <a:pt x="41383" y="13891"/>
                  </a:cubicBezTo>
                  <a:cubicBezTo>
                    <a:pt x="38877" y="6582"/>
                    <a:pt x="32008" y="0"/>
                    <a:pt x="245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42"/>
            <p:cNvSpPr/>
            <p:nvPr/>
          </p:nvSpPr>
          <p:spPr>
            <a:xfrm>
              <a:off x="3046825" y="1080750"/>
              <a:ext cx="1391425" cy="4345150"/>
            </a:xfrm>
            <a:custGeom>
              <a:rect b="b" l="l" r="r" t="t"/>
              <a:pathLst>
                <a:path extrusionOk="0" h="173806" w="55657">
                  <a:moveTo>
                    <a:pt x="0" y="1"/>
                  </a:moveTo>
                  <a:lnTo>
                    <a:pt x="0" y="1"/>
                  </a:lnTo>
                  <a:cubicBezTo>
                    <a:pt x="3479" y="6958"/>
                    <a:pt x="6837" y="13915"/>
                    <a:pt x="10076" y="20992"/>
                  </a:cubicBezTo>
                  <a:cubicBezTo>
                    <a:pt x="13194" y="27949"/>
                    <a:pt x="16073" y="35145"/>
                    <a:pt x="18832" y="42342"/>
                  </a:cubicBezTo>
                  <a:cubicBezTo>
                    <a:pt x="24230" y="56856"/>
                    <a:pt x="28668" y="71610"/>
                    <a:pt x="32146" y="86603"/>
                  </a:cubicBezTo>
                  <a:lnTo>
                    <a:pt x="33346" y="92241"/>
                  </a:lnTo>
                  <a:lnTo>
                    <a:pt x="34545" y="97998"/>
                  </a:lnTo>
                  <a:cubicBezTo>
                    <a:pt x="35385" y="101717"/>
                    <a:pt x="35985" y="105555"/>
                    <a:pt x="36584" y="109394"/>
                  </a:cubicBezTo>
                  <a:cubicBezTo>
                    <a:pt x="37184" y="113112"/>
                    <a:pt x="37784" y="116950"/>
                    <a:pt x="38264" y="120789"/>
                  </a:cubicBezTo>
                  <a:cubicBezTo>
                    <a:pt x="38624" y="124627"/>
                    <a:pt x="39103" y="128465"/>
                    <a:pt x="39463" y="132304"/>
                  </a:cubicBezTo>
                  <a:cubicBezTo>
                    <a:pt x="40183" y="139980"/>
                    <a:pt x="40543" y="147897"/>
                    <a:pt x="42582" y="155334"/>
                  </a:cubicBezTo>
                  <a:cubicBezTo>
                    <a:pt x="43421" y="159172"/>
                    <a:pt x="44981" y="162771"/>
                    <a:pt x="47020" y="166129"/>
                  </a:cubicBezTo>
                  <a:cubicBezTo>
                    <a:pt x="49179" y="169488"/>
                    <a:pt x="52178" y="172127"/>
                    <a:pt x="55656" y="173806"/>
                  </a:cubicBezTo>
                  <a:cubicBezTo>
                    <a:pt x="52298" y="171887"/>
                    <a:pt x="49539" y="169128"/>
                    <a:pt x="47500" y="165769"/>
                  </a:cubicBezTo>
                  <a:cubicBezTo>
                    <a:pt x="45581" y="162531"/>
                    <a:pt x="44261" y="158932"/>
                    <a:pt x="43541" y="155094"/>
                  </a:cubicBezTo>
                  <a:cubicBezTo>
                    <a:pt x="41862" y="147657"/>
                    <a:pt x="41742" y="139860"/>
                    <a:pt x="41142" y="132184"/>
                  </a:cubicBezTo>
                  <a:cubicBezTo>
                    <a:pt x="39943" y="116710"/>
                    <a:pt x="37664" y="101237"/>
                    <a:pt x="34185" y="86124"/>
                  </a:cubicBezTo>
                  <a:cubicBezTo>
                    <a:pt x="33466" y="82285"/>
                    <a:pt x="32506" y="78567"/>
                    <a:pt x="31427" y="74848"/>
                  </a:cubicBezTo>
                  <a:cubicBezTo>
                    <a:pt x="30347" y="71130"/>
                    <a:pt x="29388" y="67412"/>
                    <a:pt x="28188" y="63693"/>
                  </a:cubicBezTo>
                  <a:lnTo>
                    <a:pt x="26389" y="58056"/>
                  </a:lnTo>
                  <a:cubicBezTo>
                    <a:pt x="25789" y="56256"/>
                    <a:pt x="25069" y="54457"/>
                    <a:pt x="24470" y="52658"/>
                  </a:cubicBezTo>
                  <a:cubicBezTo>
                    <a:pt x="23270" y="48940"/>
                    <a:pt x="21831" y="45341"/>
                    <a:pt x="20391" y="41743"/>
                  </a:cubicBezTo>
                  <a:cubicBezTo>
                    <a:pt x="17513" y="34546"/>
                    <a:pt x="14394" y="27349"/>
                    <a:pt x="11035" y="20392"/>
                  </a:cubicBezTo>
                  <a:cubicBezTo>
                    <a:pt x="7677" y="13555"/>
                    <a:pt x="3839" y="6718"/>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42"/>
            <p:cNvSpPr/>
            <p:nvPr/>
          </p:nvSpPr>
          <p:spPr>
            <a:xfrm>
              <a:off x="3688550" y="2046325"/>
              <a:ext cx="122950" cy="602775"/>
            </a:xfrm>
            <a:custGeom>
              <a:rect b="b" l="l" r="r" t="t"/>
              <a:pathLst>
                <a:path extrusionOk="0" h="24111" w="4918">
                  <a:moveTo>
                    <a:pt x="2039" y="1"/>
                  </a:moveTo>
                  <a:lnTo>
                    <a:pt x="2039" y="1"/>
                  </a:lnTo>
                  <a:cubicBezTo>
                    <a:pt x="4438" y="7798"/>
                    <a:pt x="3719" y="16194"/>
                    <a:pt x="0" y="23511"/>
                  </a:cubicBezTo>
                  <a:lnTo>
                    <a:pt x="1320" y="24111"/>
                  </a:lnTo>
                  <a:cubicBezTo>
                    <a:pt x="4678" y="16434"/>
                    <a:pt x="4918" y="7798"/>
                    <a:pt x="20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42"/>
            <p:cNvSpPr/>
            <p:nvPr/>
          </p:nvSpPr>
          <p:spPr>
            <a:xfrm>
              <a:off x="3235725" y="882825"/>
              <a:ext cx="131975" cy="761700"/>
            </a:xfrm>
            <a:custGeom>
              <a:rect b="b" l="l" r="r" t="t"/>
              <a:pathLst>
                <a:path extrusionOk="0" h="30468" w="5279">
                  <a:moveTo>
                    <a:pt x="1" y="1"/>
                  </a:moveTo>
                  <a:lnTo>
                    <a:pt x="1" y="1"/>
                  </a:lnTo>
                  <a:cubicBezTo>
                    <a:pt x="3479" y="9717"/>
                    <a:pt x="4679" y="20032"/>
                    <a:pt x="3479" y="30348"/>
                  </a:cubicBezTo>
                  <a:lnTo>
                    <a:pt x="4319" y="30468"/>
                  </a:lnTo>
                  <a:cubicBezTo>
                    <a:pt x="5279" y="20032"/>
                    <a:pt x="3719" y="9717"/>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42"/>
            <p:cNvSpPr/>
            <p:nvPr/>
          </p:nvSpPr>
          <p:spPr>
            <a:xfrm>
              <a:off x="2941875" y="1431600"/>
              <a:ext cx="473800" cy="428850"/>
            </a:xfrm>
            <a:custGeom>
              <a:rect b="b" l="l" r="r" t="t"/>
              <a:pathLst>
                <a:path extrusionOk="0" h="17154" w="18952">
                  <a:moveTo>
                    <a:pt x="0" y="0"/>
                  </a:moveTo>
                  <a:cubicBezTo>
                    <a:pt x="3718" y="7917"/>
                    <a:pt x="10435" y="14154"/>
                    <a:pt x="18712" y="17153"/>
                  </a:cubicBezTo>
                  <a:lnTo>
                    <a:pt x="18952" y="16433"/>
                  </a:lnTo>
                  <a:cubicBezTo>
                    <a:pt x="10675" y="13675"/>
                    <a:pt x="3838" y="7797"/>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42"/>
            <p:cNvSpPr/>
            <p:nvPr/>
          </p:nvSpPr>
          <p:spPr>
            <a:xfrm>
              <a:off x="3268725" y="2730050"/>
              <a:ext cx="563775" cy="392850"/>
            </a:xfrm>
            <a:custGeom>
              <a:rect b="b" l="l" r="r" t="t"/>
              <a:pathLst>
                <a:path extrusionOk="0" h="15714" w="22551">
                  <a:moveTo>
                    <a:pt x="0" y="0"/>
                  </a:moveTo>
                  <a:lnTo>
                    <a:pt x="0" y="0"/>
                  </a:lnTo>
                  <a:cubicBezTo>
                    <a:pt x="4678" y="8397"/>
                    <a:pt x="12835" y="14274"/>
                    <a:pt x="22311" y="15713"/>
                  </a:cubicBezTo>
                  <a:lnTo>
                    <a:pt x="22551" y="14274"/>
                  </a:lnTo>
                  <a:cubicBezTo>
                    <a:pt x="13195" y="13195"/>
                    <a:pt x="4918" y="7917"/>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42"/>
            <p:cNvSpPr/>
            <p:nvPr/>
          </p:nvSpPr>
          <p:spPr>
            <a:xfrm>
              <a:off x="2872900" y="3867900"/>
              <a:ext cx="1238475" cy="742350"/>
            </a:xfrm>
            <a:custGeom>
              <a:rect b="b" l="l" r="r" t="t"/>
              <a:pathLst>
                <a:path extrusionOk="0" h="29694" w="49539">
                  <a:moveTo>
                    <a:pt x="13104" y="0"/>
                  </a:moveTo>
                  <a:cubicBezTo>
                    <a:pt x="8682" y="0"/>
                    <a:pt x="4245" y="779"/>
                    <a:pt x="0" y="2346"/>
                  </a:cubicBezTo>
                  <a:cubicBezTo>
                    <a:pt x="3852" y="1062"/>
                    <a:pt x="7827" y="426"/>
                    <a:pt x="11778" y="426"/>
                  </a:cubicBezTo>
                  <a:cubicBezTo>
                    <a:pt x="18159" y="426"/>
                    <a:pt x="24476" y="2084"/>
                    <a:pt x="30107" y="5344"/>
                  </a:cubicBezTo>
                  <a:cubicBezTo>
                    <a:pt x="39103" y="10622"/>
                    <a:pt x="45341" y="19498"/>
                    <a:pt x="47260" y="29694"/>
                  </a:cubicBezTo>
                  <a:lnTo>
                    <a:pt x="49539" y="29214"/>
                  </a:lnTo>
                  <a:cubicBezTo>
                    <a:pt x="47020" y="18659"/>
                    <a:pt x="40183" y="9662"/>
                    <a:pt x="30707" y="4385"/>
                  </a:cubicBezTo>
                  <a:cubicBezTo>
                    <a:pt x="25223" y="1469"/>
                    <a:pt x="19178" y="0"/>
                    <a:pt x="131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42"/>
            <p:cNvSpPr/>
            <p:nvPr/>
          </p:nvSpPr>
          <p:spPr>
            <a:xfrm>
              <a:off x="3172775" y="3938525"/>
              <a:ext cx="362850" cy="275900"/>
            </a:xfrm>
            <a:custGeom>
              <a:rect b="b" l="l" r="r" t="t"/>
              <a:pathLst>
                <a:path extrusionOk="0" h="11036" w="14514">
                  <a:moveTo>
                    <a:pt x="14514" y="0"/>
                  </a:moveTo>
                  <a:cubicBezTo>
                    <a:pt x="8037" y="720"/>
                    <a:pt x="2399" y="4918"/>
                    <a:pt x="0" y="11036"/>
                  </a:cubicBezTo>
                  <a:cubicBezTo>
                    <a:pt x="2639" y="5158"/>
                    <a:pt x="8156" y="1200"/>
                    <a:pt x="14514" y="720"/>
                  </a:cubicBezTo>
                  <a:lnTo>
                    <a:pt x="14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42"/>
            <p:cNvSpPr/>
            <p:nvPr/>
          </p:nvSpPr>
          <p:spPr>
            <a:xfrm>
              <a:off x="3496625" y="3644650"/>
              <a:ext cx="251925" cy="410850"/>
            </a:xfrm>
            <a:custGeom>
              <a:rect b="b" l="l" r="r" t="t"/>
              <a:pathLst>
                <a:path extrusionOk="0" h="16434" w="10077">
                  <a:moveTo>
                    <a:pt x="0" y="0"/>
                  </a:moveTo>
                  <a:lnTo>
                    <a:pt x="0" y="0"/>
                  </a:lnTo>
                  <a:cubicBezTo>
                    <a:pt x="5158" y="3959"/>
                    <a:pt x="8277" y="9956"/>
                    <a:pt x="8517" y="16433"/>
                  </a:cubicBezTo>
                  <a:lnTo>
                    <a:pt x="10076" y="16313"/>
                  </a:lnTo>
                  <a:cubicBezTo>
                    <a:pt x="9236" y="9596"/>
                    <a:pt x="5638" y="3719"/>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42"/>
            <p:cNvSpPr/>
            <p:nvPr/>
          </p:nvSpPr>
          <p:spPr>
            <a:xfrm>
              <a:off x="3406650" y="2628075"/>
              <a:ext cx="143975" cy="374875"/>
            </a:xfrm>
            <a:custGeom>
              <a:rect b="b" l="l" r="r" t="t"/>
              <a:pathLst>
                <a:path extrusionOk="0" h="14995" w="5759">
                  <a:moveTo>
                    <a:pt x="1" y="1"/>
                  </a:moveTo>
                  <a:lnTo>
                    <a:pt x="1" y="1"/>
                  </a:lnTo>
                  <a:cubicBezTo>
                    <a:pt x="3479" y="4199"/>
                    <a:pt x="5159" y="9597"/>
                    <a:pt x="5039" y="14995"/>
                  </a:cubicBezTo>
                  <a:lnTo>
                    <a:pt x="5758" y="14995"/>
                  </a:lnTo>
                  <a:cubicBezTo>
                    <a:pt x="5758" y="9477"/>
                    <a:pt x="3719" y="4199"/>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42"/>
            <p:cNvSpPr/>
            <p:nvPr/>
          </p:nvSpPr>
          <p:spPr>
            <a:xfrm>
              <a:off x="4015400" y="3359775"/>
              <a:ext cx="446825" cy="593775"/>
            </a:xfrm>
            <a:custGeom>
              <a:rect b="b" l="l" r="r" t="t"/>
              <a:pathLst>
                <a:path extrusionOk="0" h="23751" w="17873">
                  <a:moveTo>
                    <a:pt x="17873" y="0"/>
                  </a:moveTo>
                  <a:cubicBezTo>
                    <a:pt x="16193" y="10076"/>
                    <a:pt x="9476" y="18592"/>
                    <a:pt x="0" y="22431"/>
                  </a:cubicBezTo>
                  <a:lnTo>
                    <a:pt x="600" y="23750"/>
                  </a:lnTo>
                  <a:cubicBezTo>
                    <a:pt x="10196" y="19432"/>
                    <a:pt x="16673" y="10436"/>
                    <a:pt x="178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42"/>
          <p:cNvGrpSpPr/>
          <p:nvPr/>
        </p:nvGrpSpPr>
        <p:grpSpPr>
          <a:xfrm rot="-10723110">
            <a:off x="8476175" y="492604"/>
            <a:ext cx="872219" cy="862056"/>
            <a:chOff x="1124025" y="238125"/>
            <a:chExt cx="5272075" cy="5173200"/>
          </a:xfrm>
        </p:grpSpPr>
        <p:sp>
          <p:nvSpPr>
            <p:cNvPr id="260" name="Google Shape;260;p42"/>
            <p:cNvSpPr/>
            <p:nvPr/>
          </p:nvSpPr>
          <p:spPr>
            <a:xfrm>
              <a:off x="1124025" y="238125"/>
              <a:ext cx="5272075" cy="5173200"/>
            </a:xfrm>
            <a:custGeom>
              <a:rect b="b" l="l" r="r" t="t"/>
              <a:pathLst>
                <a:path extrusionOk="0" h="206928" w="210883">
                  <a:moveTo>
                    <a:pt x="210882" y="0"/>
                  </a:moveTo>
                  <a:cubicBezTo>
                    <a:pt x="160492" y="29523"/>
                    <a:pt x="89459" y="1332"/>
                    <a:pt x="42177" y="35295"/>
                  </a:cubicBezTo>
                  <a:cubicBezTo>
                    <a:pt x="20422" y="50834"/>
                    <a:pt x="8214" y="77249"/>
                    <a:pt x="4218" y="103665"/>
                  </a:cubicBezTo>
                  <a:cubicBezTo>
                    <a:pt x="0" y="130081"/>
                    <a:pt x="5550" y="160270"/>
                    <a:pt x="8436" y="186908"/>
                  </a:cubicBezTo>
                  <a:cubicBezTo>
                    <a:pt x="24825" y="200456"/>
                    <a:pt x="46633" y="206927"/>
                    <a:pt x="68751" y="206927"/>
                  </a:cubicBezTo>
                  <a:cubicBezTo>
                    <a:pt x="98457" y="206927"/>
                    <a:pt x="128723" y="195253"/>
                    <a:pt x="147174" y="173367"/>
                  </a:cubicBezTo>
                  <a:cubicBezTo>
                    <a:pt x="187352" y="125863"/>
                    <a:pt x="174477" y="50390"/>
                    <a:pt x="2108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42"/>
            <p:cNvSpPr/>
            <p:nvPr/>
          </p:nvSpPr>
          <p:spPr>
            <a:xfrm>
              <a:off x="1490275" y="892950"/>
              <a:ext cx="4456300" cy="4040075"/>
            </a:xfrm>
            <a:custGeom>
              <a:rect b="b" l="l" r="r" t="t"/>
              <a:pathLst>
                <a:path extrusionOk="0" h="161603" w="178252">
                  <a:moveTo>
                    <a:pt x="178252" y="1"/>
                  </a:moveTo>
                  <a:cubicBezTo>
                    <a:pt x="157163" y="3108"/>
                    <a:pt x="136963" y="9546"/>
                    <a:pt x="117873" y="18869"/>
                  </a:cubicBezTo>
                  <a:cubicBezTo>
                    <a:pt x="79692" y="37738"/>
                    <a:pt x="47283" y="67039"/>
                    <a:pt x="24863" y="103444"/>
                  </a:cubicBezTo>
                  <a:cubicBezTo>
                    <a:pt x="13542" y="121424"/>
                    <a:pt x="5107" y="140959"/>
                    <a:pt x="1" y="161603"/>
                  </a:cubicBezTo>
                  <a:cubicBezTo>
                    <a:pt x="29080" y="81690"/>
                    <a:pt x="95675" y="21089"/>
                    <a:pt x="178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2"/>
            <p:cNvSpPr/>
            <p:nvPr/>
          </p:nvSpPr>
          <p:spPr>
            <a:xfrm>
              <a:off x="2827725" y="726475"/>
              <a:ext cx="527225" cy="1698175"/>
            </a:xfrm>
            <a:custGeom>
              <a:rect b="b" l="l" r="r" t="t"/>
              <a:pathLst>
                <a:path extrusionOk="0" h="67927" w="21089">
                  <a:moveTo>
                    <a:pt x="20867" y="0"/>
                  </a:moveTo>
                  <a:cubicBezTo>
                    <a:pt x="12209" y="8658"/>
                    <a:pt x="5772" y="19535"/>
                    <a:pt x="2664" y="31522"/>
                  </a:cubicBezTo>
                  <a:cubicBezTo>
                    <a:pt x="888" y="37515"/>
                    <a:pt x="0" y="43509"/>
                    <a:pt x="222" y="49946"/>
                  </a:cubicBezTo>
                  <a:cubicBezTo>
                    <a:pt x="444" y="55940"/>
                    <a:pt x="1554" y="62155"/>
                    <a:pt x="3996" y="67926"/>
                  </a:cubicBezTo>
                  <a:lnTo>
                    <a:pt x="4218" y="67926"/>
                  </a:lnTo>
                  <a:cubicBezTo>
                    <a:pt x="3330" y="61933"/>
                    <a:pt x="2886" y="55940"/>
                    <a:pt x="2886" y="49946"/>
                  </a:cubicBezTo>
                  <a:cubicBezTo>
                    <a:pt x="3108" y="43953"/>
                    <a:pt x="3552" y="37959"/>
                    <a:pt x="4884" y="32188"/>
                  </a:cubicBezTo>
                  <a:cubicBezTo>
                    <a:pt x="7326" y="20201"/>
                    <a:pt x="13097" y="9102"/>
                    <a:pt x="210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2"/>
            <p:cNvSpPr/>
            <p:nvPr/>
          </p:nvSpPr>
          <p:spPr>
            <a:xfrm>
              <a:off x="3443725" y="726475"/>
              <a:ext cx="505025" cy="1237575"/>
            </a:xfrm>
            <a:custGeom>
              <a:rect b="b" l="l" r="r" t="t"/>
              <a:pathLst>
                <a:path extrusionOk="0" h="49503" w="20201">
                  <a:moveTo>
                    <a:pt x="19979" y="0"/>
                  </a:moveTo>
                  <a:cubicBezTo>
                    <a:pt x="13319" y="6216"/>
                    <a:pt x="7992" y="13763"/>
                    <a:pt x="4440" y="22198"/>
                  </a:cubicBezTo>
                  <a:cubicBezTo>
                    <a:pt x="2664" y="26416"/>
                    <a:pt x="1332" y="30856"/>
                    <a:pt x="666" y="35517"/>
                  </a:cubicBezTo>
                  <a:cubicBezTo>
                    <a:pt x="0" y="40179"/>
                    <a:pt x="0" y="44840"/>
                    <a:pt x="888" y="49502"/>
                  </a:cubicBezTo>
                  <a:lnTo>
                    <a:pt x="1332" y="49280"/>
                  </a:lnTo>
                  <a:cubicBezTo>
                    <a:pt x="1776" y="44840"/>
                    <a:pt x="2442" y="40401"/>
                    <a:pt x="3330" y="35961"/>
                  </a:cubicBezTo>
                  <a:cubicBezTo>
                    <a:pt x="4218" y="31744"/>
                    <a:pt x="5328" y="27304"/>
                    <a:pt x="6660" y="23308"/>
                  </a:cubicBezTo>
                  <a:cubicBezTo>
                    <a:pt x="9545" y="14651"/>
                    <a:pt x="14207" y="6882"/>
                    <a:pt x="2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42"/>
            <p:cNvSpPr/>
            <p:nvPr/>
          </p:nvSpPr>
          <p:spPr>
            <a:xfrm>
              <a:off x="2233925" y="931800"/>
              <a:ext cx="382950" cy="1970100"/>
            </a:xfrm>
            <a:custGeom>
              <a:rect b="b" l="l" r="r" t="t"/>
              <a:pathLst>
                <a:path extrusionOk="0" h="78804" w="15318">
                  <a:moveTo>
                    <a:pt x="15095" y="1"/>
                  </a:moveTo>
                  <a:cubicBezTo>
                    <a:pt x="6660" y="11322"/>
                    <a:pt x="1776" y="24641"/>
                    <a:pt x="666" y="38625"/>
                  </a:cubicBezTo>
                  <a:cubicBezTo>
                    <a:pt x="0" y="45729"/>
                    <a:pt x="444" y="52610"/>
                    <a:pt x="1998" y="59492"/>
                  </a:cubicBezTo>
                  <a:cubicBezTo>
                    <a:pt x="3552" y="66373"/>
                    <a:pt x="6216" y="72810"/>
                    <a:pt x="10212" y="78804"/>
                  </a:cubicBezTo>
                  <a:lnTo>
                    <a:pt x="10434" y="78804"/>
                  </a:lnTo>
                  <a:cubicBezTo>
                    <a:pt x="7770" y="72366"/>
                    <a:pt x="5994" y="65707"/>
                    <a:pt x="4662" y="59048"/>
                  </a:cubicBezTo>
                  <a:cubicBezTo>
                    <a:pt x="3330" y="52388"/>
                    <a:pt x="2886" y="45729"/>
                    <a:pt x="2886" y="38847"/>
                  </a:cubicBezTo>
                  <a:cubicBezTo>
                    <a:pt x="3552" y="25084"/>
                    <a:pt x="7770" y="11766"/>
                    <a:pt x="15317" y="223"/>
                  </a:cubicBezTo>
                  <a:lnTo>
                    <a:pt x="150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2"/>
            <p:cNvSpPr/>
            <p:nvPr/>
          </p:nvSpPr>
          <p:spPr>
            <a:xfrm>
              <a:off x="1667875" y="1442350"/>
              <a:ext cx="366300" cy="2003400"/>
            </a:xfrm>
            <a:custGeom>
              <a:rect b="b" l="l" r="r" t="t"/>
              <a:pathLst>
                <a:path extrusionOk="0" h="80136" w="14652">
                  <a:moveTo>
                    <a:pt x="9324" y="1"/>
                  </a:moveTo>
                  <a:cubicBezTo>
                    <a:pt x="2886" y="12654"/>
                    <a:pt x="0" y="26639"/>
                    <a:pt x="666" y="40845"/>
                  </a:cubicBezTo>
                  <a:cubicBezTo>
                    <a:pt x="888" y="47949"/>
                    <a:pt x="2220" y="54830"/>
                    <a:pt x="4440" y="61712"/>
                  </a:cubicBezTo>
                  <a:cubicBezTo>
                    <a:pt x="6660" y="68371"/>
                    <a:pt x="9990" y="74586"/>
                    <a:pt x="14429" y="80136"/>
                  </a:cubicBezTo>
                  <a:lnTo>
                    <a:pt x="14651" y="80136"/>
                  </a:lnTo>
                  <a:cubicBezTo>
                    <a:pt x="11543" y="73921"/>
                    <a:pt x="8880" y="67483"/>
                    <a:pt x="7104" y="60824"/>
                  </a:cubicBezTo>
                  <a:cubicBezTo>
                    <a:pt x="5106" y="54164"/>
                    <a:pt x="3774" y="47505"/>
                    <a:pt x="3108" y="40623"/>
                  </a:cubicBezTo>
                  <a:cubicBezTo>
                    <a:pt x="1776" y="26861"/>
                    <a:pt x="3996" y="12876"/>
                    <a:pt x="95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2"/>
            <p:cNvSpPr/>
            <p:nvPr/>
          </p:nvSpPr>
          <p:spPr>
            <a:xfrm>
              <a:off x="1401500" y="2940725"/>
              <a:ext cx="316350" cy="1137675"/>
            </a:xfrm>
            <a:custGeom>
              <a:rect b="b" l="l" r="r" t="t"/>
              <a:pathLst>
                <a:path extrusionOk="0" h="45507" w="12654">
                  <a:moveTo>
                    <a:pt x="1776" y="1"/>
                  </a:moveTo>
                  <a:cubicBezTo>
                    <a:pt x="0" y="7992"/>
                    <a:pt x="0" y="16205"/>
                    <a:pt x="1776" y="24197"/>
                  </a:cubicBezTo>
                  <a:cubicBezTo>
                    <a:pt x="2442" y="28192"/>
                    <a:pt x="3774" y="31966"/>
                    <a:pt x="5550" y="35740"/>
                  </a:cubicBezTo>
                  <a:cubicBezTo>
                    <a:pt x="7326" y="39291"/>
                    <a:pt x="9545" y="42621"/>
                    <a:pt x="12431" y="45507"/>
                  </a:cubicBezTo>
                  <a:lnTo>
                    <a:pt x="12653" y="45285"/>
                  </a:lnTo>
                  <a:cubicBezTo>
                    <a:pt x="11099" y="41733"/>
                    <a:pt x="9323" y="38181"/>
                    <a:pt x="7770" y="34630"/>
                  </a:cubicBezTo>
                  <a:cubicBezTo>
                    <a:pt x="6216" y="30856"/>
                    <a:pt x="4884" y="27304"/>
                    <a:pt x="3774" y="23531"/>
                  </a:cubicBezTo>
                  <a:cubicBezTo>
                    <a:pt x="1776" y="15983"/>
                    <a:pt x="1110" y="7992"/>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2"/>
            <p:cNvSpPr/>
            <p:nvPr/>
          </p:nvSpPr>
          <p:spPr>
            <a:xfrm>
              <a:off x="4226200" y="693175"/>
              <a:ext cx="765850" cy="754750"/>
            </a:xfrm>
            <a:custGeom>
              <a:rect b="b" l="l" r="r" t="t"/>
              <a:pathLst>
                <a:path extrusionOk="0" h="30190" w="30634">
                  <a:moveTo>
                    <a:pt x="30634" y="0"/>
                  </a:moveTo>
                  <a:cubicBezTo>
                    <a:pt x="23531" y="1998"/>
                    <a:pt x="16871" y="5772"/>
                    <a:pt x="11322" y="10878"/>
                  </a:cubicBezTo>
                  <a:cubicBezTo>
                    <a:pt x="8436" y="13319"/>
                    <a:pt x="5772" y="16205"/>
                    <a:pt x="3774" y="19313"/>
                  </a:cubicBezTo>
                  <a:cubicBezTo>
                    <a:pt x="1998" y="22642"/>
                    <a:pt x="667" y="26194"/>
                    <a:pt x="1" y="29968"/>
                  </a:cubicBezTo>
                  <a:lnTo>
                    <a:pt x="223" y="30190"/>
                  </a:lnTo>
                  <a:cubicBezTo>
                    <a:pt x="2220" y="26860"/>
                    <a:pt x="4218" y="23752"/>
                    <a:pt x="6216" y="20867"/>
                  </a:cubicBezTo>
                  <a:cubicBezTo>
                    <a:pt x="8214" y="17981"/>
                    <a:pt x="10434" y="15095"/>
                    <a:pt x="12875" y="12431"/>
                  </a:cubicBezTo>
                  <a:cubicBezTo>
                    <a:pt x="17759" y="7104"/>
                    <a:pt x="23975" y="2886"/>
                    <a:pt x="30634" y="222"/>
                  </a:cubicBezTo>
                  <a:lnTo>
                    <a:pt x="3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2"/>
            <p:cNvSpPr/>
            <p:nvPr/>
          </p:nvSpPr>
          <p:spPr>
            <a:xfrm>
              <a:off x="5053075" y="254750"/>
              <a:ext cx="1343025" cy="810275"/>
            </a:xfrm>
            <a:custGeom>
              <a:rect b="b" l="l" r="r" t="t"/>
              <a:pathLst>
                <a:path extrusionOk="0" h="32411" w="53721">
                  <a:moveTo>
                    <a:pt x="53720" y="1"/>
                  </a:moveTo>
                  <a:cubicBezTo>
                    <a:pt x="49946" y="3775"/>
                    <a:pt x="45729" y="6882"/>
                    <a:pt x="40845" y="9102"/>
                  </a:cubicBezTo>
                  <a:cubicBezTo>
                    <a:pt x="36184" y="11544"/>
                    <a:pt x="31522" y="13542"/>
                    <a:pt x="26638" y="15318"/>
                  </a:cubicBezTo>
                  <a:cubicBezTo>
                    <a:pt x="21533" y="17093"/>
                    <a:pt x="16649" y="19313"/>
                    <a:pt x="11988" y="21755"/>
                  </a:cubicBezTo>
                  <a:cubicBezTo>
                    <a:pt x="7326" y="24197"/>
                    <a:pt x="3108" y="27749"/>
                    <a:pt x="1" y="32188"/>
                  </a:cubicBezTo>
                  <a:lnTo>
                    <a:pt x="223" y="32410"/>
                  </a:lnTo>
                  <a:cubicBezTo>
                    <a:pt x="4218" y="29302"/>
                    <a:pt x="8658" y="26417"/>
                    <a:pt x="13320" y="24197"/>
                  </a:cubicBezTo>
                  <a:cubicBezTo>
                    <a:pt x="17981" y="21977"/>
                    <a:pt x="22643" y="19757"/>
                    <a:pt x="27526" y="17537"/>
                  </a:cubicBezTo>
                  <a:cubicBezTo>
                    <a:pt x="32410" y="15540"/>
                    <a:pt x="37072" y="13098"/>
                    <a:pt x="41733" y="10434"/>
                  </a:cubicBezTo>
                  <a:cubicBezTo>
                    <a:pt x="46173" y="7770"/>
                    <a:pt x="50168" y="4219"/>
                    <a:pt x="53720" y="223"/>
                  </a:cubicBezTo>
                  <a:lnTo>
                    <a:pt x="537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2"/>
            <p:cNvSpPr/>
            <p:nvPr/>
          </p:nvSpPr>
          <p:spPr>
            <a:xfrm>
              <a:off x="2994200" y="2423225"/>
              <a:ext cx="2552825" cy="446575"/>
            </a:xfrm>
            <a:custGeom>
              <a:rect b="b" l="l" r="r" t="t"/>
              <a:pathLst>
                <a:path extrusionOk="0" h="17863" w="102113">
                  <a:moveTo>
                    <a:pt x="13236" y="1"/>
                  </a:moveTo>
                  <a:cubicBezTo>
                    <a:pt x="8769" y="1"/>
                    <a:pt x="4329" y="611"/>
                    <a:pt x="1" y="1832"/>
                  </a:cubicBezTo>
                  <a:lnTo>
                    <a:pt x="1" y="2054"/>
                  </a:lnTo>
                  <a:cubicBezTo>
                    <a:pt x="2381" y="1810"/>
                    <a:pt x="4778" y="1684"/>
                    <a:pt x="7177" y="1684"/>
                  </a:cubicBezTo>
                  <a:cubicBezTo>
                    <a:pt x="13507" y="1684"/>
                    <a:pt x="19856" y="2565"/>
                    <a:pt x="25973" y="4496"/>
                  </a:cubicBezTo>
                  <a:cubicBezTo>
                    <a:pt x="34186" y="6716"/>
                    <a:pt x="42621" y="9824"/>
                    <a:pt x="50834" y="12487"/>
                  </a:cubicBezTo>
                  <a:cubicBezTo>
                    <a:pt x="59270" y="15595"/>
                    <a:pt x="68149" y="17371"/>
                    <a:pt x="77028" y="17815"/>
                  </a:cubicBezTo>
                  <a:cubicBezTo>
                    <a:pt x="77666" y="17847"/>
                    <a:pt x="78303" y="17863"/>
                    <a:pt x="78940" y="17863"/>
                  </a:cubicBezTo>
                  <a:cubicBezTo>
                    <a:pt x="87174" y="17863"/>
                    <a:pt x="95313" y="15213"/>
                    <a:pt x="102112" y="10268"/>
                  </a:cubicBezTo>
                  <a:lnTo>
                    <a:pt x="101890" y="10046"/>
                  </a:lnTo>
                  <a:cubicBezTo>
                    <a:pt x="95559" y="14266"/>
                    <a:pt x="88068" y="16663"/>
                    <a:pt x="80420" y="16663"/>
                  </a:cubicBezTo>
                  <a:cubicBezTo>
                    <a:pt x="79218" y="16663"/>
                    <a:pt x="78012" y="16604"/>
                    <a:pt x="76806" y="16483"/>
                  </a:cubicBezTo>
                  <a:cubicBezTo>
                    <a:pt x="68149" y="15817"/>
                    <a:pt x="59714" y="13819"/>
                    <a:pt x="51500" y="10490"/>
                  </a:cubicBezTo>
                  <a:cubicBezTo>
                    <a:pt x="43287" y="7160"/>
                    <a:pt x="35074" y="4274"/>
                    <a:pt x="26639" y="1832"/>
                  </a:cubicBezTo>
                  <a:cubicBezTo>
                    <a:pt x="22199" y="611"/>
                    <a:pt x="17704" y="1"/>
                    <a:pt x="13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2"/>
            <p:cNvSpPr/>
            <p:nvPr/>
          </p:nvSpPr>
          <p:spPr>
            <a:xfrm>
              <a:off x="4242850" y="1420150"/>
              <a:ext cx="1581650" cy="181750"/>
            </a:xfrm>
            <a:custGeom>
              <a:rect b="b" l="l" r="r" t="t"/>
              <a:pathLst>
                <a:path extrusionOk="0" h="7270" w="63266">
                  <a:moveTo>
                    <a:pt x="63043" y="1"/>
                  </a:moveTo>
                  <a:cubicBezTo>
                    <a:pt x="58825" y="3331"/>
                    <a:pt x="53720" y="5328"/>
                    <a:pt x="48392" y="5550"/>
                  </a:cubicBezTo>
                  <a:cubicBezTo>
                    <a:pt x="47504" y="5587"/>
                    <a:pt x="46610" y="5606"/>
                    <a:pt x="45713" y="5606"/>
                  </a:cubicBezTo>
                  <a:cubicBezTo>
                    <a:pt x="41227" y="5606"/>
                    <a:pt x="36664" y="5143"/>
                    <a:pt x="32410" y="4219"/>
                  </a:cubicBezTo>
                  <a:cubicBezTo>
                    <a:pt x="27082" y="3109"/>
                    <a:pt x="21755" y="1999"/>
                    <a:pt x="16205" y="1555"/>
                  </a:cubicBezTo>
                  <a:cubicBezTo>
                    <a:pt x="14977" y="1407"/>
                    <a:pt x="13749" y="1336"/>
                    <a:pt x="12526" y="1336"/>
                  </a:cubicBezTo>
                  <a:cubicBezTo>
                    <a:pt x="8221" y="1336"/>
                    <a:pt x="3976" y="2219"/>
                    <a:pt x="1" y="3775"/>
                  </a:cubicBezTo>
                  <a:lnTo>
                    <a:pt x="1" y="3997"/>
                  </a:lnTo>
                  <a:cubicBezTo>
                    <a:pt x="2473" y="3688"/>
                    <a:pt x="4946" y="3522"/>
                    <a:pt x="7418" y="3522"/>
                  </a:cubicBezTo>
                  <a:cubicBezTo>
                    <a:pt x="10273" y="3522"/>
                    <a:pt x="13128" y="3743"/>
                    <a:pt x="15983" y="4219"/>
                  </a:cubicBezTo>
                  <a:lnTo>
                    <a:pt x="31966" y="6438"/>
                  </a:lnTo>
                  <a:cubicBezTo>
                    <a:pt x="35326" y="6976"/>
                    <a:pt x="38687" y="7270"/>
                    <a:pt x="41998" y="7270"/>
                  </a:cubicBezTo>
                  <a:cubicBezTo>
                    <a:pt x="44155" y="7270"/>
                    <a:pt x="46291" y="7145"/>
                    <a:pt x="48392" y="6882"/>
                  </a:cubicBezTo>
                  <a:cubicBezTo>
                    <a:pt x="53942" y="6216"/>
                    <a:pt x="59047" y="3997"/>
                    <a:pt x="63265" y="223"/>
                  </a:cubicBezTo>
                  <a:lnTo>
                    <a:pt x="630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2"/>
            <p:cNvSpPr/>
            <p:nvPr/>
          </p:nvSpPr>
          <p:spPr>
            <a:xfrm>
              <a:off x="3510325" y="1923700"/>
              <a:ext cx="2186525" cy="290900"/>
            </a:xfrm>
            <a:custGeom>
              <a:rect b="b" l="l" r="r" t="t"/>
              <a:pathLst>
                <a:path extrusionOk="0" h="11636" w="87461">
                  <a:moveTo>
                    <a:pt x="16545" y="0"/>
                  </a:moveTo>
                  <a:cubicBezTo>
                    <a:pt x="10781" y="0"/>
                    <a:pt x="5143" y="1457"/>
                    <a:pt x="0" y="4277"/>
                  </a:cubicBezTo>
                  <a:lnTo>
                    <a:pt x="0" y="4499"/>
                  </a:lnTo>
                  <a:cubicBezTo>
                    <a:pt x="4471" y="3102"/>
                    <a:pt x="9206" y="2320"/>
                    <a:pt x="13927" y="2320"/>
                  </a:cubicBezTo>
                  <a:cubicBezTo>
                    <a:pt x="16708" y="2320"/>
                    <a:pt x="19483" y="2591"/>
                    <a:pt x="22198" y="3167"/>
                  </a:cubicBezTo>
                  <a:cubicBezTo>
                    <a:pt x="29524" y="4499"/>
                    <a:pt x="36849" y="6719"/>
                    <a:pt x="44174" y="8494"/>
                  </a:cubicBezTo>
                  <a:cubicBezTo>
                    <a:pt x="50781" y="10697"/>
                    <a:pt x="57749" y="11635"/>
                    <a:pt x="64753" y="11635"/>
                  </a:cubicBezTo>
                  <a:cubicBezTo>
                    <a:pt x="65514" y="11635"/>
                    <a:pt x="66276" y="11624"/>
                    <a:pt x="67038" y="11602"/>
                  </a:cubicBezTo>
                  <a:cubicBezTo>
                    <a:pt x="74808" y="11158"/>
                    <a:pt x="82133" y="7829"/>
                    <a:pt x="87461" y="2057"/>
                  </a:cubicBezTo>
                  <a:lnTo>
                    <a:pt x="87239" y="1835"/>
                  </a:lnTo>
                  <a:cubicBezTo>
                    <a:pt x="81689" y="7163"/>
                    <a:pt x="74586" y="10048"/>
                    <a:pt x="66816" y="10048"/>
                  </a:cubicBezTo>
                  <a:cubicBezTo>
                    <a:pt x="59269" y="10048"/>
                    <a:pt x="51722" y="8938"/>
                    <a:pt x="44618" y="6497"/>
                  </a:cubicBezTo>
                  <a:cubicBezTo>
                    <a:pt x="37515" y="3833"/>
                    <a:pt x="29967" y="1835"/>
                    <a:pt x="22420" y="503"/>
                  </a:cubicBezTo>
                  <a:cubicBezTo>
                    <a:pt x="20457" y="167"/>
                    <a:pt x="18494" y="0"/>
                    <a:pt x="16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42"/>
            <p:cNvSpPr/>
            <p:nvPr/>
          </p:nvSpPr>
          <p:spPr>
            <a:xfrm>
              <a:off x="2555800" y="2909850"/>
              <a:ext cx="2902425" cy="531550"/>
            </a:xfrm>
            <a:custGeom>
              <a:rect b="b" l="l" r="r" t="t"/>
              <a:pathLst>
                <a:path extrusionOk="0" h="21262" w="116097">
                  <a:moveTo>
                    <a:pt x="13743" y="1"/>
                  </a:moveTo>
                  <a:cubicBezTo>
                    <a:pt x="9093" y="1"/>
                    <a:pt x="4477" y="561"/>
                    <a:pt x="0" y="1680"/>
                  </a:cubicBezTo>
                  <a:lnTo>
                    <a:pt x="0" y="2124"/>
                  </a:lnTo>
                  <a:cubicBezTo>
                    <a:pt x="2673" y="1820"/>
                    <a:pt x="5362" y="1666"/>
                    <a:pt x="8054" y="1666"/>
                  </a:cubicBezTo>
                  <a:cubicBezTo>
                    <a:pt x="15201" y="1666"/>
                    <a:pt x="22368" y="2752"/>
                    <a:pt x="29302" y="5009"/>
                  </a:cubicBezTo>
                  <a:cubicBezTo>
                    <a:pt x="38847" y="7673"/>
                    <a:pt x="48170" y="11225"/>
                    <a:pt x="57715" y="14555"/>
                  </a:cubicBezTo>
                  <a:cubicBezTo>
                    <a:pt x="67261" y="18106"/>
                    <a:pt x="77250" y="20326"/>
                    <a:pt x="87461" y="21214"/>
                  </a:cubicBezTo>
                  <a:cubicBezTo>
                    <a:pt x="88174" y="21246"/>
                    <a:pt x="88889" y="21262"/>
                    <a:pt x="89604" y="21262"/>
                  </a:cubicBezTo>
                  <a:cubicBezTo>
                    <a:pt x="98900" y="21262"/>
                    <a:pt x="108264" y="18582"/>
                    <a:pt x="116096" y="13223"/>
                  </a:cubicBezTo>
                  <a:lnTo>
                    <a:pt x="115874" y="13001"/>
                  </a:lnTo>
                  <a:cubicBezTo>
                    <a:pt x="108777" y="17483"/>
                    <a:pt x="100580" y="19923"/>
                    <a:pt x="92208" y="19923"/>
                  </a:cubicBezTo>
                  <a:cubicBezTo>
                    <a:pt x="90630" y="19923"/>
                    <a:pt x="89045" y="19836"/>
                    <a:pt x="87461" y="19660"/>
                  </a:cubicBezTo>
                  <a:cubicBezTo>
                    <a:pt x="77472" y="18772"/>
                    <a:pt x="67705" y="16330"/>
                    <a:pt x="58603" y="12557"/>
                  </a:cubicBezTo>
                  <a:cubicBezTo>
                    <a:pt x="49280" y="8561"/>
                    <a:pt x="39735" y="5009"/>
                    <a:pt x="30190" y="2346"/>
                  </a:cubicBezTo>
                  <a:cubicBezTo>
                    <a:pt x="24779" y="783"/>
                    <a:pt x="19238" y="1"/>
                    <a:pt x="137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42"/>
            <p:cNvSpPr/>
            <p:nvPr/>
          </p:nvSpPr>
          <p:spPr>
            <a:xfrm>
              <a:off x="2122925" y="3511650"/>
              <a:ext cx="3141050" cy="522650"/>
            </a:xfrm>
            <a:custGeom>
              <a:rect b="b" l="l" r="r" t="t"/>
              <a:pathLst>
                <a:path extrusionOk="0" h="20906" w="125642">
                  <a:moveTo>
                    <a:pt x="14606" y="0"/>
                  </a:moveTo>
                  <a:cubicBezTo>
                    <a:pt x="9520" y="0"/>
                    <a:pt x="4480" y="1136"/>
                    <a:pt x="1" y="3579"/>
                  </a:cubicBezTo>
                  <a:lnTo>
                    <a:pt x="1" y="3801"/>
                  </a:lnTo>
                  <a:cubicBezTo>
                    <a:pt x="3830" y="2303"/>
                    <a:pt x="7784" y="1554"/>
                    <a:pt x="11769" y="1554"/>
                  </a:cubicBezTo>
                  <a:cubicBezTo>
                    <a:pt x="13098" y="1554"/>
                    <a:pt x="14430" y="1637"/>
                    <a:pt x="15761" y="1804"/>
                  </a:cubicBezTo>
                  <a:cubicBezTo>
                    <a:pt x="21089" y="2470"/>
                    <a:pt x="26195" y="3579"/>
                    <a:pt x="31300" y="5355"/>
                  </a:cubicBezTo>
                  <a:cubicBezTo>
                    <a:pt x="41511" y="8685"/>
                    <a:pt x="51722" y="12459"/>
                    <a:pt x="62155" y="15566"/>
                  </a:cubicBezTo>
                  <a:cubicBezTo>
                    <a:pt x="72589" y="18896"/>
                    <a:pt x="83466" y="20672"/>
                    <a:pt x="94343" y="20894"/>
                  </a:cubicBezTo>
                  <a:cubicBezTo>
                    <a:pt x="94740" y="20902"/>
                    <a:pt x="95136" y="20906"/>
                    <a:pt x="95532" y="20906"/>
                  </a:cubicBezTo>
                  <a:cubicBezTo>
                    <a:pt x="106218" y="20906"/>
                    <a:pt x="116652" y="18024"/>
                    <a:pt x="125642" y="12459"/>
                  </a:cubicBezTo>
                  <a:lnTo>
                    <a:pt x="125642" y="12237"/>
                  </a:lnTo>
                  <a:cubicBezTo>
                    <a:pt x="117061" y="17026"/>
                    <a:pt x="107583" y="19663"/>
                    <a:pt x="97853" y="19663"/>
                  </a:cubicBezTo>
                  <a:cubicBezTo>
                    <a:pt x="96760" y="19663"/>
                    <a:pt x="95663" y="19629"/>
                    <a:pt x="94565" y="19562"/>
                  </a:cubicBezTo>
                  <a:cubicBezTo>
                    <a:pt x="83910" y="19118"/>
                    <a:pt x="73255" y="17120"/>
                    <a:pt x="63043" y="13569"/>
                  </a:cubicBezTo>
                  <a:cubicBezTo>
                    <a:pt x="52832" y="10017"/>
                    <a:pt x="42843" y="5799"/>
                    <a:pt x="32188" y="2914"/>
                  </a:cubicBezTo>
                  <a:cubicBezTo>
                    <a:pt x="26860" y="1138"/>
                    <a:pt x="21533" y="250"/>
                    <a:pt x="15983" y="28"/>
                  </a:cubicBezTo>
                  <a:cubicBezTo>
                    <a:pt x="15524" y="9"/>
                    <a:pt x="15065" y="0"/>
                    <a:pt x="146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42"/>
            <p:cNvSpPr/>
            <p:nvPr/>
          </p:nvSpPr>
          <p:spPr>
            <a:xfrm>
              <a:off x="1801050" y="4061325"/>
              <a:ext cx="3041175" cy="657175"/>
            </a:xfrm>
            <a:custGeom>
              <a:rect b="b" l="l" r="r" t="t"/>
              <a:pathLst>
                <a:path extrusionOk="0" h="26287" w="121647">
                  <a:moveTo>
                    <a:pt x="14479" y="0"/>
                  </a:moveTo>
                  <a:cubicBezTo>
                    <a:pt x="9212" y="0"/>
                    <a:pt x="4006" y="1972"/>
                    <a:pt x="1" y="5344"/>
                  </a:cubicBezTo>
                  <a:lnTo>
                    <a:pt x="1" y="5566"/>
                  </a:lnTo>
                  <a:cubicBezTo>
                    <a:pt x="3871" y="3171"/>
                    <a:pt x="8199" y="1846"/>
                    <a:pt x="12606" y="1846"/>
                  </a:cubicBezTo>
                  <a:cubicBezTo>
                    <a:pt x="13508" y="1846"/>
                    <a:pt x="14413" y="1902"/>
                    <a:pt x="15318" y="2015"/>
                  </a:cubicBezTo>
                  <a:cubicBezTo>
                    <a:pt x="20645" y="2237"/>
                    <a:pt x="25751" y="3791"/>
                    <a:pt x="30412" y="6010"/>
                  </a:cubicBezTo>
                  <a:cubicBezTo>
                    <a:pt x="39957" y="10450"/>
                    <a:pt x="48837" y="17331"/>
                    <a:pt x="59048" y="21327"/>
                  </a:cubicBezTo>
                  <a:cubicBezTo>
                    <a:pt x="67184" y="24651"/>
                    <a:pt x="75768" y="26286"/>
                    <a:pt x="84311" y="26286"/>
                  </a:cubicBezTo>
                  <a:cubicBezTo>
                    <a:pt x="97445" y="26286"/>
                    <a:pt x="110483" y="22422"/>
                    <a:pt x="121646" y="14890"/>
                  </a:cubicBezTo>
                  <a:lnTo>
                    <a:pt x="121646" y="14668"/>
                  </a:lnTo>
                  <a:cubicBezTo>
                    <a:pt x="110842" y="21356"/>
                    <a:pt x="98546" y="24766"/>
                    <a:pt x="86228" y="24766"/>
                  </a:cubicBezTo>
                  <a:cubicBezTo>
                    <a:pt x="77289" y="24766"/>
                    <a:pt x="68337" y="22970"/>
                    <a:pt x="59936" y="19329"/>
                  </a:cubicBezTo>
                  <a:cubicBezTo>
                    <a:pt x="50169" y="15112"/>
                    <a:pt x="41733" y="7786"/>
                    <a:pt x="31522" y="3569"/>
                  </a:cubicBezTo>
                  <a:cubicBezTo>
                    <a:pt x="26417" y="1349"/>
                    <a:pt x="20867" y="17"/>
                    <a:pt x="15318" y="17"/>
                  </a:cubicBezTo>
                  <a:cubicBezTo>
                    <a:pt x="15038" y="6"/>
                    <a:pt x="14758" y="0"/>
                    <a:pt x="1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2"/>
            <p:cNvSpPr/>
            <p:nvPr/>
          </p:nvSpPr>
          <p:spPr>
            <a:xfrm>
              <a:off x="1551325" y="4638200"/>
              <a:ext cx="2591650" cy="604800"/>
            </a:xfrm>
            <a:custGeom>
              <a:rect b="b" l="l" r="r" t="t"/>
              <a:pathLst>
                <a:path extrusionOk="0" h="24192" w="103666">
                  <a:moveTo>
                    <a:pt x="13430" y="0"/>
                  </a:moveTo>
                  <a:cubicBezTo>
                    <a:pt x="13024" y="0"/>
                    <a:pt x="12617" y="9"/>
                    <a:pt x="12210" y="28"/>
                  </a:cubicBezTo>
                  <a:cubicBezTo>
                    <a:pt x="9768" y="250"/>
                    <a:pt x="7326" y="916"/>
                    <a:pt x="5106" y="1804"/>
                  </a:cubicBezTo>
                  <a:cubicBezTo>
                    <a:pt x="2887" y="2914"/>
                    <a:pt x="1111" y="4689"/>
                    <a:pt x="1" y="6687"/>
                  </a:cubicBezTo>
                  <a:lnTo>
                    <a:pt x="1" y="6687"/>
                  </a:lnTo>
                  <a:cubicBezTo>
                    <a:pt x="2935" y="3544"/>
                    <a:pt x="7056" y="1785"/>
                    <a:pt x="11430" y="1785"/>
                  </a:cubicBezTo>
                  <a:cubicBezTo>
                    <a:pt x="11689" y="1785"/>
                    <a:pt x="11949" y="1791"/>
                    <a:pt x="12210" y="1804"/>
                  </a:cubicBezTo>
                  <a:cubicBezTo>
                    <a:pt x="16649" y="1804"/>
                    <a:pt x="21089" y="3136"/>
                    <a:pt x="24863" y="5577"/>
                  </a:cubicBezTo>
                  <a:cubicBezTo>
                    <a:pt x="28858" y="7575"/>
                    <a:pt x="32410" y="10461"/>
                    <a:pt x="36406" y="13125"/>
                  </a:cubicBezTo>
                  <a:cubicBezTo>
                    <a:pt x="46827" y="20400"/>
                    <a:pt x="59338" y="24192"/>
                    <a:pt x="71933" y="24192"/>
                  </a:cubicBezTo>
                  <a:cubicBezTo>
                    <a:pt x="73558" y="24192"/>
                    <a:pt x="75183" y="24129"/>
                    <a:pt x="76806" y="24002"/>
                  </a:cubicBezTo>
                  <a:cubicBezTo>
                    <a:pt x="86351" y="23336"/>
                    <a:pt x="95453" y="20450"/>
                    <a:pt x="103666" y="15789"/>
                  </a:cubicBezTo>
                  <a:lnTo>
                    <a:pt x="103666" y="15567"/>
                  </a:lnTo>
                  <a:cubicBezTo>
                    <a:pt x="94419" y="20375"/>
                    <a:pt x="84215" y="22855"/>
                    <a:pt x="74002" y="22855"/>
                  </a:cubicBezTo>
                  <a:cubicBezTo>
                    <a:pt x="65826" y="22855"/>
                    <a:pt x="57645" y="21265"/>
                    <a:pt x="49946" y="18008"/>
                  </a:cubicBezTo>
                  <a:cubicBezTo>
                    <a:pt x="45729" y="16011"/>
                    <a:pt x="41733" y="13791"/>
                    <a:pt x="38181" y="11127"/>
                  </a:cubicBezTo>
                  <a:cubicBezTo>
                    <a:pt x="34408" y="8241"/>
                    <a:pt x="30412" y="5577"/>
                    <a:pt x="26195" y="3358"/>
                  </a:cubicBezTo>
                  <a:cubicBezTo>
                    <a:pt x="22328" y="1119"/>
                    <a:pt x="17903" y="0"/>
                    <a:pt x="13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276" name="Shape 276"/>
        <p:cNvGrpSpPr/>
        <p:nvPr/>
      </p:nvGrpSpPr>
      <p:grpSpPr>
        <a:xfrm>
          <a:off x="0" y="0"/>
          <a:ext cx="0" cy="0"/>
          <a:chOff x="0" y="0"/>
          <a:chExt cx="0" cy="0"/>
        </a:xfrm>
      </p:grpSpPr>
      <p:sp>
        <p:nvSpPr>
          <p:cNvPr id="277" name="Google Shape;277;p43"/>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3"/>
          <p:cNvSpPr txBox="1"/>
          <p:nvPr>
            <p:ph type="title"/>
          </p:nvPr>
        </p:nvSpPr>
        <p:spPr>
          <a:xfrm>
            <a:off x="1070325" y="839263"/>
            <a:ext cx="3098700" cy="81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6500"/>
            </a:lvl1pPr>
            <a:lvl2pPr lvl="1" algn="l">
              <a:lnSpc>
                <a:spcPct val="100000"/>
              </a:lnSpc>
              <a:spcBef>
                <a:spcPts val="0"/>
              </a:spcBef>
              <a:spcAft>
                <a:spcPts val="0"/>
              </a:spcAft>
              <a:buSzPts val="3000"/>
              <a:buNone/>
              <a:defRPr>
                <a:latin typeface="Montserrat"/>
                <a:ea typeface="Montserrat"/>
                <a:cs typeface="Montserrat"/>
                <a:sym typeface="Montserrat"/>
              </a:defRPr>
            </a:lvl2pPr>
            <a:lvl3pPr lvl="2" algn="l">
              <a:lnSpc>
                <a:spcPct val="100000"/>
              </a:lnSpc>
              <a:spcBef>
                <a:spcPts val="0"/>
              </a:spcBef>
              <a:spcAft>
                <a:spcPts val="0"/>
              </a:spcAft>
              <a:buSzPts val="3000"/>
              <a:buNone/>
              <a:defRPr>
                <a:latin typeface="Montserrat"/>
                <a:ea typeface="Montserrat"/>
                <a:cs typeface="Montserrat"/>
                <a:sym typeface="Montserrat"/>
              </a:defRPr>
            </a:lvl3pPr>
            <a:lvl4pPr lvl="3" algn="l">
              <a:lnSpc>
                <a:spcPct val="100000"/>
              </a:lnSpc>
              <a:spcBef>
                <a:spcPts val="0"/>
              </a:spcBef>
              <a:spcAft>
                <a:spcPts val="0"/>
              </a:spcAft>
              <a:buSzPts val="3000"/>
              <a:buNone/>
              <a:defRPr>
                <a:latin typeface="Montserrat"/>
                <a:ea typeface="Montserrat"/>
                <a:cs typeface="Montserrat"/>
                <a:sym typeface="Montserrat"/>
              </a:defRPr>
            </a:lvl4pPr>
            <a:lvl5pPr lvl="4" algn="l">
              <a:lnSpc>
                <a:spcPct val="100000"/>
              </a:lnSpc>
              <a:spcBef>
                <a:spcPts val="0"/>
              </a:spcBef>
              <a:spcAft>
                <a:spcPts val="0"/>
              </a:spcAft>
              <a:buSzPts val="3000"/>
              <a:buNone/>
              <a:defRPr>
                <a:latin typeface="Montserrat"/>
                <a:ea typeface="Montserrat"/>
                <a:cs typeface="Montserrat"/>
                <a:sym typeface="Montserrat"/>
              </a:defRPr>
            </a:lvl5pPr>
            <a:lvl6pPr lvl="5" algn="l">
              <a:lnSpc>
                <a:spcPct val="100000"/>
              </a:lnSpc>
              <a:spcBef>
                <a:spcPts val="0"/>
              </a:spcBef>
              <a:spcAft>
                <a:spcPts val="0"/>
              </a:spcAft>
              <a:buSzPts val="3000"/>
              <a:buNone/>
              <a:defRPr>
                <a:latin typeface="Montserrat"/>
                <a:ea typeface="Montserrat"/>
                <a:cs typeface="Montserrat"/>
                <a:sym typeface="Montserrat"/>
              </a:defRPr>
            </a:lvl6pPr>
            <a:lvl7pPr lvl="6" algn="l">
              <a:lnSpc>
                <a:spcPct val="100000"/>
              </a:lnSpc>
              <a:spcBef>
                <a:spcPts val="0"/>
              </a:spcBef>
              <a:spcAft>
                <a:spcPts val="0"/>
              </a:spcAft>
              <a:buSzPts val="3000"/>
              <a:buNone/>
              <a:defRPr>
                <a:latin typeface="Montserrat"/>
                <a:ea typeface="Montserrat"/>
                <a:cs typeface="Montserrat"/>
                <a:sym typeface="Montserrat"/>
              </a:defRPr>
            </a:lvl7pPr>
            <a:lvl8pPr lvl="7" algn="l">
              <a:lnSpc>
                <a:spcPct val="100000"/>
              </a:lnSpc>
              <a:spcBef>
                <a:spcPts val="0"/>
              </a:spcBef>
              <a:spcAft>
                <a:spcPts val="0"/>
              </a:spcAft>
              <a:buSzPts val="3000"/>
              <a:buNone/>
              <a:defRPr>
                <a:latin typeface="Montserrat"/>
                <a:ea typeface="Montserrat"/>
                <a:cs typeface="Montserrat"/>
                <a:sym typeface="Montserrat"/>
              </a:defRPr>
            </a:lvl8pPr>
            <a:lvl9pPr lvl="8" algn="l">
              <a:lnSpc>
                <a:spcPct val="100000"/>
              </a:lnSpc>
              <a:spcBef>
                <a:spcPts val="0"/>
              </a:spcBef>
              <a:spcAft>
                <a:spcPts val="0"/>
              </a:spcAft>
              <a:buSzPts val="3000"/>
              <a:buNone/>
              <a:defRPr>
                <a:latin typeface="Montserrat"/>
                <a:ea typeface="Montserrat"/>
                <a:cs typeface="Montserrat"/>
                <a:sym typeface="Montserrat"/>
              </a:defRPr>
            </a:lvl9pPr>
          </a:lstStyle>
          <a:p/>
        </p:txBody>
      </p:sp>
      <p:sp>
        <p:nvSpPr>
          <p:cNvPr id="279" name="Google Shape;279;p43"/>
          <p:cNvSpPr txBox="1"/>
          <p:nvPr>
            <p:ph idx="1" type="subTitle"/>
          </p:nvPr>
        </p:nvSpPr>
        <p:spPr>
          <a:xfrm>
            <a:off x="1070325" y="1650450"/>
            <a:ext cx="3852000" cy="101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p43"/>
          <p:cNvSpPr txBox="1"/>
          <p:nvPr>
            <p:ph idx="2" type="subTitle"/>
          </p:nvPr>
        </p:nvSpPr>
        <p:spPr>
          <a:xfrm>
            <a:off x="1070325" y="4024238"/>
            <a:ext cx="3852000" cy="36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100">
                <a:solidFill>
                  <a:schemeClr val="accent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43"/>
          <p:cNvSpPr txBox="1"/>
          <p:nvPr/>
        </p:nvSpPr>
        <p:spPr>
          <a:xfrm>
            <a:off x="1070325" y="3402675"/>
            <a:ext cx="3949500" cy="8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Montserrat"/>
                <a:ea typeface="Montserrat"/>
                <a:cs typeface="Montserrat"/>
                <a:sym typeface="Montserrat"/>
              </a:rPr>
              <a:t>CREDITS: This presentation template was created by </a:t>
            </a:r>
            <a:r>
              <a:rPr b="1" i="0" lang="en" sz="1100" u="none" cap="none" strike="noStrike">
                <a:solidFill>
                  <a:schemeClr val="lt1"/>
                </a:solidFill>
                <a:uFill>
                  <a:noFill/>
                </a:uFill>
                <a:latin typeface="Montserrat"/>
                <a:ea typeface="Montserrat"/>
                <a:cs typeface="Montserrat"/>
                <a:sym typeface="Montserrat"/>
                <a:hlinkClick r:id="rId2">
                  <a:extLst>
                    <a:ext uri="{A12FA001-AC4F-418D-AE19-62706E023703}">
                      <ahyp:hlinkClr val="tx"/>
                    </a:ext>
                  </a:extLst>
                </a:hlinkClick>
              </a:rPr>
              <a:t>Slidesgo</a:t>
            </a:r>
            <a:r>
              <a:rPr b="0" i="0" lang="en" sz="1100" u="none" cap="none" strike="noStrike">
                <a:solidFill>
                  <a:schemeClr val="lt1"/>
                </a:solidFill>
                <a:latin typeface="Montserrat"/>
                <a:ea typeface="Montserrat"/>
                <a:cs typeface="Montserrat"/>
                <a:sym typeface="Montserrat"/>
              </a:rPr>
              <a:t>, including icons by </a:t>
            </a:r>
            <a:r>
              <a:rPr b="1" i="0" lang="en" sz="1100" u="none" cap="none" strike="noStrike">
                <a:solidFill>
                  <a:schemeClr val="lt1"/>
                </a:solidFill>
                <a:uFill>
                  <a:noFill/>
                </a:uFill>
                <a:latin typeface="Montserrat"/>
                <a:ea typeface="Montserrat"/>
                <a:cs typeface="Montserrat"/>
                <a:sym typeface="Montserrat"/>
                <a:hlinkClick r:id="rId3">
                  <a:extLst>
                    <a:ext uri="{A12FA001-AC4F-418D-AE19-62706E023703}">
                      <ahyp:hlinkClr val="tx"/>
                    </a:ext>
                  </a:extLst>
                </a:hlinkClick>
              </a:rPr>
              <a:t>Flaticon</a:t>
            </a:r>
            <a:r>
              <a:rPr b="0" i="0" lang="en" sz="1100" u="none" cap="none" strike="noStrike">
                <a:solidFill>
                  <a:schemeClr val="lt1"/>
                </a:solidFill>
                <a:latin typeface="Montserrat"/>
                <a:ea typeface="Montserrat"/>
                <a:cs typeface="Montserrat"/>
                <a:sym typeface="Montserrat"/>
              </a:rPr>
              <a:t>, infographics &amp; images by </a:t>
            </a:r>
            <a:r>
              <a:rPr b="1" i="0" lang="en" sz="1100" u="none" cap="none" strike="noStrike">
                <a:solidFill>
                  <a:schemeClr val="lt1"/>
                </a:solidFill>
                <a:uFill>
                  <a:noFill/>
                </a:uFill>
                <a:latin typeface="Montserrat"/>
                <a:ea typeface="Montserrat"/>
                <a:cs typeface="Montserrat"/>
                <a:sym typeface="Montserrat"/>
                <a:hlinkClick r:id="rId4">
                  <a:extLst>
                    <a:ext uri="{A12FA001-AC4F-418D-AE19-62706E023703}">
                      <ahyp:hlinkClr val="tx"/>
                    </a:ext>
                  </a:extLst>
                </a:hlinkClick>
              </a:rPr>
              <a:t>Freepik</a:t>
            </a:r>
            <a:r>
              <a:rPr b="1" i="0" lang="en" sz="1100" u="none" cap="none" strike="noStrike">
                <a:solidFill>
                  <a:schemeClr val="lt1"/>
                </a:solidFill>
                <a:latin typeface="Arial"/>
                <a:ea typeface="Arial"/>
                <a:cs typeface="Arial"/>
                <a:sym typeface="Arial"/>
              </a:rPr>
              <a:t> </a:t>
            </a:r>
            <a:r>
              <a:rPr b="0" i="0" lang="en" sz="1100" u="none" cap="none" strike="noStrike">
                <a:solidFill>
                  <a:schemeClr val="lt1"/>
                </a:solidFill>
                <a:latin typeface="Montserrat"/>
                <a:ea typeface="Montserrat"/>
                <a:cs typeface="Montserrat"/>
                <a:sym typeface="Montserrat"/>
              </a:rPr>
              <a:t>and illustrations by </a:t>
            </a:r>
            <a:r>
              <a:rPr b="1" i="0" lang="en" sz="1100" u="none" cap="none" strike="noStrike">
                <a:solidFill>
                  <a:schemeClr val="lt1"/>
                </a:solidFill>
                <a:uFill>
                  <a:noFill/>
                </a:uFill>
                <a:latin typeface="Montserrat"/>
                <a:ea typeface="Montserrat"/>
                <a:cs typeface="Montserrat"/>
                <a:sym typeface="Montserrat"/>
                <a:hlinkClick r:id="rId5">
                  <a:extLst>
                    <a:ext uri="{A12FA001-AC4F-418D-AE19-62706E023703}">
                      <ahyp:hlinkClr val="tx"/>
                    </a:ext>
                  </a:extLst>
                </a:hlinkClick>
              </a:rPr>
              <a:t>Stories</a:t>
            </a:r>
            <a:endParaRPr b="1" i="0" sz="1100" u="none" cap="none" strike="noStrike">
              <a:solidFill>
                <a:schemeClr val="lt1"/>
              </a:solidFill>
              <a:latin typeface="Montserrat"/>
              <a:ea typeface="Montserrat"/>
              <a:cs typeface="Montserrat"/>
              <a:sym typeface="Montserrat"/>
            </a:endParaRPr>
          </a:p>
        </p:txBody>
      </p:sp>
      <p:grpSp>
        <p:nvGrpSpPr>
          <p:cNvPr id="282" name="Google Shape;282;p43"/>
          <p:cNvGrpSpPr/>
          <p:nvPr/>
        </p:nvGrpSpPr>
        <p:grpSpPr>
          <a:xfrm flipH="1" rot="-488611">
            <a:off x="-602008" y="2662365"/>
            <a:ext cx="1480090" cy="2819665"/>
            <a:chOff x="2453075" y="238700"/>
            <a:chExt cx="2722850" cy="5187200"/>
          </a:xfrm>
        </p:grpSpPr>
        <p:sp>
          <p:nvSpPr>
            <p:cNvPr id="283" name="Google Shape;283;p43"/>
            <p:cNvSpPr/>
            <p:nvPr/>
          </p:nvSpPr>
          <p:spPr>
            <a:xfrm>
              <a:off x="2453075" y="238700"/>
              <a:ext cx="2722850" cy="4798700"/>
            </a:xfrm>
            <a:custGeom>
              <a:rect b="b" l="l" r="r" t="t"/>
              <a:pathLst>
                <a:path extrusionOk="0" h="191948" w="108914">
                  <a:moveTo>
                    <a:pt x="24574" y="0"/>
                  </a:moveTo>
                  <a:cubicBezTo>
                    <a:pt x="23468" y="0"/>
                    <a:pt x="22350" y="146"/>
                    <a:pt x="21231" y="457"/>
                  </a:cubicBezTo>
                  <a:cubicBezTo>
                    <a:pt x="14394" y="2376"/>
                    <a:pt x="10436" y="9693"/>
                    <a:pt x="8997" y="16770"/>
                  </a:cubicBezTo>
                  <a:cubicBezTo>
                    <a:pt x="5518" y="33203"/>
                    <a:pt x="10916" y="50355"/>
                    <a:pt x="23150" y="61990"/>
                  </a:cubicBezTo>
                  <a:cubicBezTo>
                    <a:pt x="27589" y="66189"/>
                    <a:pt x="32986" y="69667"/>
                    <a:pt x="35505" y="75185"/>
                  </a:cubicBezTo>
                  <a:cubicBezTo>
                    <a:pt x="38024" y="80702"/>
                    <a:pt x="35505" y="88979"/>
                    <a:pt x="29508" y="89459"/>
                  </a:cubicBezTo>
                  <a:cubicBezTo>
                    <a:pt x="29387" y="89465"/>
                    <a:pt x="29267" y="89468"/>
                    <a:pt x="29148" y="89468"/>
                  </a:cubicBezTo>
                  <a:cubicBezTo>
                    <a:pt x="25001" y="89468"/>
                    <a:pt x="21125" y="85877"/>
                    <a:pt x="17013" y="85877"/>
                  </a:cubicBezTo>
                  <a:cubicBezTo>
                    <a:pt x="16622" y="85877"/>
                    <a:pt x="16229" y="85909"/>
                    <a:pt x="15834" y="85980"/>
                  </a:cubicBezTo>
                  <a:cubicBezTo>
                    <a:pt x="9596" y="87060"/>
                    <a:pt x="9236" y="96775"/>
                    <a:pt x="13435" y="101453"/>
                  </a:cubicBezTo>
                  <a:cubicBezTo>
                    <a:pt x="17753" y="106011"/>
                    <a:pt x="24110" y="108051"/>
                    <a:pt x="29028" y="112129"/>
                  </a:cubicBezTo>
                  <a:cubicBezTo>
                    <a:pt x="33946" y="116207"/>
                    <a:pt x="36345" y="124843"/>
                    <a:pt x="31187" y="128442"/>
                  </a:cubicBezTo>
                  <a:cubicBezTo>
                    <a:pt x="29533" y="129527"/>
                    <a:pt x="27611" y="129811"/>
                    <a:pt x="25595" y="129811"/>
                  </a:cubicBezTo>
                  <a:cubicBezTo>
                    <a:pt x="23390" y="129811"/>
                    <a:pt x="21072" y="129472"/>
                    <a:pt x="18866" y="129472"/>
                  </a:cubicBezTo>
                  <a:cubicBezTo>
                    <a:pt x="18410" y="129472"/>
                    <a:pt x="17958" y="129486"/>
                    <a:pt x="17513" y="129521"/>
                  </a:cubicBezTo>
                  <a:cubicBezTo>
                    <a:pt x="5398" y="130241"/>
                    <a:pt x="0" y="146674"/>
                    <a:pt x="5278" y="157709"/>
                  </a:cubicBezTo>
                  <a:cubicBezTo>
                    <a:pt x="10556" y="168625"/>
                    <a:pt x="22071" y="174742"/>
                    <a:pt x="32866" y="180140"/>
                  </a:cubicBezTo>
                  <a:lnTo>
                    <a:pt x="32866" y="180260"/>
                  </a:lnTo>
                  <a:cubicBezTo>
                    <a:pt x="36944" y="182179"/>
                    <a:pt x="40783" y="184458"/>
                    <a:pt x="44621" y="186737"/>
                  </a:cubicBezTo>
                  <a:cubicBezTo>
                    <a:pt x="51818" y="189616"/>
                    <a:pt x="59375" y="191415"/>
                    <a:pt x="67171" y="191895"/>
                  </a:cubicBezTo>
                  <a:cubicBezTo>
                    <a:pt x="67881" y="191930"/>
                    <a:pt x="68594" y="191948"/>
                    <a:pt x="69309" y="191948"/>
                  </a:cubicBezTo>
                  <a:cubicBezTo>
                    <a:pt x="83091" y="191948"/>
                    <a:pt x="97568" y="185367"/>
                    <a:pt x="103156" y="172823"/>
                  </a:cubicBezTo>
                  <a:cubicBezTo>
                    <a:pt x="108913" y="159748"/>
                    <a:pt x="100037" y="141036"/>
                    <a:pt x="85643" y="140797"/>
                  </a:cubicBezTo>
                  <a:cubicBezTo>
                    <a:pt x="91881" y="136358"/>
                    <a:pt x="97758" y="130841"/>
                    <a:pt x="100757" y="123884"/>
                  </a:cubicBezTo>
                  <a:cubicBezTo>
                    <a:pt x="103876" y="116807"/>
                    <a:pt x="103516" y="107811"/>
                    <a:pt x="98358" y="102293"/>
                  </a:cubicBezTo>
                  <a:cubicBezTo>
                    <a:pt x="95714" y="99403"/>
                    <a:pt x="91683" y="97837"/>
                    <a:pt x="87768" y="97837"/>
                  </a:cubicBezTo>
                  <a:cubicBezTo>
                    <a:pt x="84046" y="97837"/>
                    <a:pt x="80428" y="99253"/>
                    <a:pt x="78207" y="102293"/>
                  </a:cubicBezTo>
                  <a:cubicBezTo>
                    <a:pt x="76407" y="104812"/>
                    <a:pt x="75328" y="108171"/>
                    <a:pt x="72449" y="109250"/>
                  </a:cubicBezTo>
                  <a:cubicBezTo>
                    <a:pt x="71899" y="109477"/>
                    <a:pt x="71347" y="109581"/>
                    <a:pt x="70804" y="109581"/>
                  </a:cubicBezTo>
                  <a:cubicBezTo>
                    <a:pt x="67323" y="109581"/>
                    <a:pt x="64237" y="105293"/>
                    <a:pt x="64653" y="101453"/>
                  </a:cubicBezTo>
                  <a:cubicBezTo>
                    <a:pt x="65132" y="97015"/>
                    <a:pt x="68491" y="93537"/>
                    <a:pt x="71370" y="90298"/>
                  </a:cubicBezTo>
                  <a:cubicBezTo>
                    <a:pt x="74368" y="86940"/>
                    <a:pt x="77247" y="82861"/>
                    <a:pt x="76647" y="78423"/>
                  </a:cubicBezTo>
                  <a:cubicBezTo>
                    <a:pt x="75208" y="69067"/>
                    <a:pt x="61894" y="68827"/>
                    <a:pt x="53977" y="63790"/>
                  </a:cubicBezTo>
                  <a:cubicBezTo>
                    <a:pt x="46420" y="58992"/>
                    <a:pt x="44021" y="49276"/>
                    <a:pt x="43542" y="40400"/>
                  </a:cubicBezTo>
                  <a:cubicBezTo>
                    <a:pt x="43182" y="31523"/>
                    <a:pt x="44141" y="22407"/>
                    <a:pt x="41383" y="13891"/>
                  </a:cubicBezTo>
                  <a:cubicBezTo>
                    <a:pt x="38877" y="6582"/>
                    <a:pt x="32008" y="0"/>
                    <a:pt x="2457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43"/>
            <p:cNvSpPr/>
            <p:nvPr/>
          </p:nvSpPr>
          <p:spPr>
            <a:xfrm>
              <a:off x="3046825" y="1080750"/>
              <a:ext cx="1391425" cy="4345150"/>
            </a:xfrm>
            <a:custGeom>
              <a:rect b="b" l="l" r="r" t="t"/>
              <a:pathLst>
                <a:path extrusionOk="0" h="173806" w="55657">
                  <a:moveTo>
                    <a:pt x="0" y="1"/>
                  </a:moveTo>
                  <a:lnTo>
                    <a:pt x="0" y="1"/>
                  </a:lnTo>
                  <a:cubicBezTo>
                    <a:pt x="3479" y="6958"/>
                    <a:pt x="6837" y="13915"/>
                    <a:pt x="10076" y="20992"/>
                  </a:cubicBezTo>
                  <a:cubicBezTo>
                    <a:pt x="13194" y="27949"/>
                    <a:pt x="16073" y="35145"/>
                    <a:pt x="18832" y="42342"/>
                  </a:cubicBezTo>
                  <a:cubicBezTo>
                    <a:pt x="24230" y="56856"/>
                    <a:pt x="28668" y="71610"/>
                    <a:pt x="32146" y="86603"/>
                  </a:cubicBezTo>
                  <a:lnTo>
                    <a:pt x="33346" y="92241"/>
                  </a:lnTo>
                  <a:lnTo>
                    <a:pt x="34545" y="97998"/>
                  </a:lnTo>
                  <a:cubicBezTo>
                    <a:pt x="35385" y="101717"/>
                    <a:pt x="35985" y="105555"/>
                    <a:pt x="36584" y="109394"/>
                  </a:cubicBezTo>
                  <a:cubicBezTo>
                    <a:pt x="37184" y="113112"/>
                    <a:pt x="37784" y="116950"/>
                    <a:pt x="38264" y="120789"/>
                  </a:cubicBezTo>
                  <a:cubicBezTo>
                    <a:pt x="38624" y="124627"/>
                    <a:pt x="39103" y="128465"/>
                    <a:pt x="39463" y="132304"/>
                  </a:cubicBezTo>
                  <a:cubicBezTo>
                    <a:pt x="40183" y="139980"/>
                    <a:pt x="40543" y="147897"/>
                    <a:pt x="42582" y="155334"/>
                  </a:cubicBezTo>
                  <a:cubicBezTo>
                    <a:pt x="43421" y="159172"/>
                    <a:pt x="44981" y="162771"/>
                    <a:pt x="47020" y="166129"/>
                  </a:cubicBezTo>
                  <a:cubicBezTo>
                    <a:pt x="49179" y="169488"/>
                    <a:pt x="52178" y="172127"/>
                    <a:pt x="55656" y="173806"/>
                  </a:cubicBezTo>
                  <a:cubicBezTo>
                    <a:pt x="52298" y="171887"/>
                    <a:pt x="49539" y="169128"/>
                    <a:pt x="47500" y="165769"/>
                  </a:cubicBezTo>
                  <a:cubicBezTo>
                    <a:pt x="45581" y="162531"/>
                    <a:pt x="44261" y="158932"/>
                    <a:pt x="43541" y="155094"/>
                  </a:cubicBezTo>
                  <a:cubicBezTo>
                    <a:pt x="41862" y="147657"/>
                    <a:pt x="41742" y="139860"/>
                    <a:pt x="41142" y="132184"/>
                  </a:cubicBezTo>
                  <a:cubicBezTo>
                    <a:pt x="39943" y="116710"/>
                    <a:pt x="37664" y="101237"/>
                    <a:pt x="34185" y="86124"/>
                  </a:cubicBezTo>
                  <a:cubicBezTo>
                    <a:pt x="33466" y="82285"/>
                    <a:pt x="32506" y="78567"/>
                    <a:pt x="31427" y="74848"/>
                  </a:cubicBezTo>
                  <a:cubicBezTo>
                    <a:pt x="30347" y="71130"/>
                    <a:pt x="29388" y="67412"/>
                    <a:pt x="28188" y="63693"/>
                  </a:cubicBezTo>
                  <a:lnTo>
                    <a:pt x="26389" y="58056"/>
                  </a:lnTo>
                  <a:cubicBezTo>
                    <a:pt x="25789" y="56256"/>
                    <a:pt x="25069" y="54457"/>
                    <a:pt x="24470" y="52658"/>
                  </a:cubicBezTo>
                  <a:cubicBezTo>
                    <a:pt x="23270" y="48940"/>
                    <a:pt x="21831" y="45341"/>
                    <a:pt x="20391" y="41743"/>
                  </a:cubicBezTo>
                  <a:cubicBezTo>
                    <a:pt x="17513" y="34546"/>
                    <a:pt x="14394" y="27349"/>
                    <a:pt x="11035" y="20392"/>
                  </a:cubicBezTo>
                  <a:cubicBezTo>
                    <a:pt x="7677" y="13555"/>
                    <a:pt x="3839" y="6718"/>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43"/>
            <p:cNvSpPr/>
            <p:nvPr/>
          </p:nvSpPr>
          <p:spPr>
            <a:xfrm>
              <a:off x="3688550" y="2046325"/>
              <a:ext cx="122950" cy="602775"/>
            </a:xfrm>
            <a:custGeom>
              <a:rect b="b" l="l" r="r" t="t"/>
              <a:pathLst>
                <a:path extrusionOk="0" h="24111" w="4918">
                  <a:moveTo>
                    <a:pt x="2039" y="1"/>
                  </a:moveTo>
                  <a:lnTo>
                    <a:pt x="2039" y="1"/>
                  </a:lnTo>
                  <a:cubicBezTo>
                    <a:pt x="4438" y="7798"/>
                    <a:pt x="3719" y="16194"/>
                    <a:pt x="0" y="23511"/>
                  </a:cubicBezTo>
                  <a:lnTo>
                    <a:pt x="1320" y="24111"/>
                  </a:lnTo>
                  <a:cubicBezTo>
                    <a:pt x="4678" y="16434"/>
                    <a:pt x="4918" y="7798"/>
                    <a:pt x="20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3"/>
            <p:cNvSpPr/>
            <p:nvPr/>
          </p:nvSpPr>
          <p:spPr>
            <a:xfrm>
              <a:off x="3235725" y="882825"/>
              <a:ext cx="131975" cy="761700"/>
            </a:xfrm>
            <a:custGeom>
              <a:rect b="b" l="l" r="r" t="t"/>
              <a:pathLst>
                <a:path extrusionOk="0" h="30468" w="5279">
                  <a:moveTo>
                    <a:pt x="1" y="1"/>
                  </a:moveTo>
                  <a:lnTo>
                    <a:pt x="1" y="1"/>
                  </a:lnTo>
                  <a:cubicBezTo>
                    <a:pt x="3479" y="9717"/>
                    <a:pt x="4679" y="20032"/>
                    <a:pt x="3479" y="30348"/>
                  </a:cubicBezTo>
                  <a:lnTo>
                    <a:pt x="4319" y="30468"/>
                  </a:lnTo>
                  <a:cubicBezTo>
                    <a:pt x="5279" y="20032"/>
                    <a:pt x="3719" y="9717"/>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3"/>
            <p:cNvSpPr/>
            <p:nvPr/>
          </p:nvSpPr>
          <p:spPr>
            <a:xfrm>
              <a:off x="2941875" y="1431600"/>
              <a:ext cx="473800" cy="428850"/>
            </a:xfrm>
            <a:custGeom>
              <a:rect b="b" l="l" r="r" t="t"/>
              <a:pathLst>
                <a:path extrusionOk="0" h="17154" w="18952">
                  <a:moveTo>
                    <a:pt x="0" y="0"/>
                  </a:moveTo>
                  <a:cubicBezTo>
                    <a:pt x="3718" y="7917"/>
                    <a:pt x="10435" y="14154"/>
                    <a:pt x="18712" y="17153"/>
                  </a:cubicBezTo>
                  <a:lnTo>
                    <a:pt x="18952" y="16433"/>
                  </a:lnTo>
                  <a:cubicBezTo>
                    <a:pt x="10675" y="13675"/>
                    <a:pt x="3838" y="7797"/>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3"/>
            <p:cNvSpPr/>
            <p:nvPr/>
          </p:nvSpPr>
          <p:spPr>
            <a:xfrm>
              <a:off x="3268725" y="2730050"/>
              <a:ext cx="563775" cy="392850"/>
            </a:xfrm>
            <a:custGeom>
              <a:rect b="b" l="l" r="r" t="t"/>
              <a:pathLst>
                <a:path extrusionOk="0" h="15714" w="22551">
                  <a:moveTo>
                    <a:pt x="0" y="0"/>
                  </a:moveTo>
                  <a:lnTo>
                    <a:pt x="0" y="0"/>
                  </a:lnTo>
                  <a:cubicBezTo>
                    <a:pt x="4678" y="8397"/>
                    <a:pt x="12835" y="14274"/>
                    <a:pt x="22311" y="15713"/>
                  </a:cubicBezTo>
                  <a:lnTo>
                    <a:pt x="22551" y="14274"/>
                  </a:lnTo>
                  <a:cubicBezTo>
                    <a:pt x="13195" y="13195"/>
                    <a:pt x="4918" y="7917"/>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3"/>
            <p:cNvSpPr/>
            <p:nvPr/>
          </p:nvSpPr>
          <p:spPr>
            <a:xfrm>
              <a:off x="2872900" y="3867900"/>
              <a:ext cx="1238475" cy="742350"/>
            </a:xfrm>
            <a:custGeom>
              <a:rect b="b" l="l" r="r" t="t"/>
              <a:pathLst>
                <a:path extrusionOk="0" h="29694" w="49539">
                  <a:moveTo>
                    <a:pt x="13104" y="0"/>
                  </a:moveTo>
                  <a:cubicBezTo>
                    <a:pt x="8682" y="0"/>
                    <a:pt x="4245" y="779"/>
                    <a:pt x="0" y="2346"/>
                  </a:cubicBezTo>
                  <a:cubicBezTo>
                    <a:pt x="3852" y="1062"/>
                    <a:pt x="7827" y="426"/>
                    <a:pt x="11778" y="426"/>
                  </a:cubicBezTo>
                  <a:cubicBezTo>
                    <a:pt x="18159" y="426"/>
                    <a:pt x="24476" y="2084"/>
                    <a:pt x="30107" y="5344"/>
                  </a:cubicBezTo>
                  <a:cubicBezTo>
                    <a:pt x="39103" y="10622"/>
                    <a:pt x="45341" y="19498"/>
                    <a:pt x="47260" y="29694"/>
                  </a:cubicBezTo>
                  <a:lnTo>
                    <a:pt x="49539" y="29214"/>
                  </a:lnTo>
                  <a:cubicBezTo>
                    <a:pt x="47020" y="18659"/>
                    <a:pt x="40183" y="9662"/>
                    <a:pt x="30707" y="4385"/>
                  </a:cubicBezTo>
                  <a:cubicBezTo>
                    <a:pt x="25223" y="1469"/>
                    <a:pt x="19178" y="0"/>
                    <a:pt x="131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3"/>
            <p:cNvSpPr/>
            <p:nvPr/>
          </p:nvSpPr>
          <p:spPr>
            <a:xfrm>
              <a:off x="3172775" y="3938525"/>
              <a:ext cx="362850" cy="275900"/>
            </a:xfrm>
            <a:custGeom>
              <a:rect b="b" l="l" r="r" t="t"/>
              <a:pathLst>
                <a:path extrusionOk="0" h="11036" w="14514">
                  <a:moveTo>
                    <a:pt x="14514" y="0"/>
                  </a:moveTo>
                  <a:cubicBezTo>
                    <a:pt x="8037" y="720"/>
                    <a:pt x="2399" y="4918"/>
                    <a:pt x="0" y="11036"/>
                  </a:cubicBezTo>
                  <a:cubicBezTo>
                    <a:pt x="2639" y="5158"/>
                    <a:pt x="8156" y="1200"/>
                    <a:pt x="14514" y="720"/>
                  </a:cubicBezTo>
                  <a:lnTo>
                    <a:pt x="145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3"/>
            <p:cNvSpPr/>
            <p:nvPr/>
          </p:nvSpPr>
          <p:spPr>
            <a:xfrm>
              <a:off x="3496625" y="3644650"/>
              <a:ext cx="251925" cy="410850"/>
            </a:xfrm>
            <a:custGeom>
              <a:rect b="b" l="l" r="r" t="t"/>
              <a:pathLst>
                <a:path extrusionOk="0" h="16434" w="10077">
                  <a:moveTo>
                    <a:pt x="0" y="0"/>
                  </a:moveTo>
                  <a:lnTo>
                    <a:pt x="0" y="0"/>
                  </a:lnTo>
                  <a:cubicBezTo>
                    <a:pt x="5158" y="3959"/>
                    <a:pt x="8277" y="9956"/>
                    <a:pt x="8517" y="16433"/>
                  </a:cubicBezTo>
                  <a:lnTo>
                    <a:pt x="10076" y="16313"/>
                  </a:lnTo>
                  <a:cubicBezTo>
                    <a:pt x="9236" y="9596"/>
                    <a:pt x="5638" y="3719"/>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3"/>
            <p:cNvSpPr/>
            <p:nvPr/>
          </p:nvSpPr>
          <p:spPr>
            <a:xfrm>
              <a:off x="3406650" y="2628075"/>
              <a:ext cx="143975" cy="374875"/>
            </a:xfrm>
            <a:custGeom>
              <a:rect b="b" l="l" r="r" t="t"/>
              <a:pathLst>
                <a:path extrusionOk="0" h="14995" w="5759">
                  <a:moveTo>
                    <a:pt x="1" y="1"/>
                  </a:moveTo>
                  <a:lnTo>
                    <a:pt x="1" y="1"/>
                  </a:lnTo>
                  <a:cubicBezTo>
                    <a:pt x="3479" y="4199"/>
                    <a:pt x="5159" y="9597"/>
                    <a:pt x="5039" y="14995"/>
                  </a:cubicBezTo>
                  <a:lnTo>
                    <a:pt x="5758" y="14995"/>
                  </a:lnTo>
                  <a:cubicBezTo>
                    <a:pt x="5758" y="9477"/>
                    <a:pt x="3719" y="4199"/>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3"/>
            <p:cNvSpPr/>
            <p:nvPr/>
          </p:nvSpPr>
          <p:spPr>
            <a:xfrm>
              <a:off x="4015400" y="3359775"/>
              <a:ext cx="446825" cy="593775"/>
            </a:xfrm>
            <a:custGeom>
              <a:rect b="b" l="l" r="r" t="t"/>
              <a:pathLst>
                <a:path extrusionOk="0" h="23751" w="17873">
                  <a:moveTo>
                    <a:pt x="17873" y="0"/>
                  </a:moveTo>
                  <a:cubicBezTo>
                    <a:pt x="16193" y="10076"/>
                    <a:pt x="9476" y="18592"/>
                    <a:pt x="0" y="22431"/>
                  </a:cubicBezTo>
                  <a:lnTo>
                    <a:pt x="600" y="23750"/>
                  </a:lnTo>
                  <a:cubicBezTo>
                    <a:pt x="10196" y="19432"/>
                    <a:pt x="16673" y="10436"/>
                    <a:pt x="178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 name="Google Shape;294;p43"/>
          <p:cNvGrpSpPr/>
          <p:nvPr/>
        </p:nvGrpSpPr>
        <p:grpSpPr>
          <a:xfrm flipH="1" rot="1663256">
            <a:off x="667455" y="4484086"/>
            <a:ext cx="502969" cy="906115"/>
            <a:chOff x="2344925" y="238125"/>
            <a:chExt cx="2835925" cy="5038075"/>
          </a:xfrm>
        </p:grpSpPr>
        <p:sp>
          <p:nvSpPr>
            <p:cNvPr id="295" name="Google Shape;295;p43"/>
            <p:cNvSpPr/>
            <p:nvPr/>
          </p:nvSpPr>
          <p:spPr>
            <a:xfrm>
              <a:off x="3229250" y="894250"/>
              <a:ext cx="1951600" cy="4381950"/>
            </a:xfrm>
            <a:custGeom>
              <a:rect b="b" l="l" r="r" t="t"/>
              <a:pathLst>
                <a:path extrusionOk="0" h="175278" w="78064">
                  <a:moveTo>
                    <a:pt x="3060" y="1"/>
                  </a:moveTo>
                  <a:cubicBezTo>
                    <a:pt x="1611" y="1"/>
                    <a:pt x="0" y="1239"/>
                    <a:pt x="321" y="3056"/>
                  </a:cubicBezTo>
                  <a:cubicBezTo>
                    <a:pt x="9378" y="65389"/>
                    <a:pt x="34240" y="124347"/>
                    <a:pt x="72420" y="174248"/>
                  </a:cubicBezTo>
                  <a:cubicBezTo>
                    <a:pt x="72992" y="174976"/>
                    <a:pt x="73762" y="175278"/>
                    <a:pt x="74516" y="175278"/>
                  </a:cubicBezTo>
                  <a:cubicBezTo>
                    <a:pt x="76337" y="175278"/>
                    <a:pt x="78063" y="173520"/>
                    <a:pt x="76682" y="171762"/>
                  </a:cubicBezTo>
                  <a:cubicBezTo>
                    <a:pt x="38679" y="122216"/>
                    <a:pt x="13995" y="63613"/>
                    <a:pt x="5116" y="1813"/>
                  </a:cubicBezTo>
                  <a:cubicBezTo>
                    <a:pt x="4904" y="541"/>
                    <a:pt x="4017" y="1"/>
                    <a:pt x="30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3"/>
            <p:cNvSpPr/>
            <p:nvPr/>
          </p:nvSpPr>
          <p:spPr>
            <a:xfrm>
              <a:off x="3725750" y="1130175"/>
              <a:ext cx="537075" cy="1889050"/>
            </a:xfrm>
            <a:custGeom>
              <a:rect b="b" l="l" r="r" t="t"/>
              <a:pathLst>
                <a:path extrusionOk="0" h="75562" w="21483">
                  <a:moveTo>
                    <a:pt x="6029" y="1"/>
                  </a:moveTo>
                  <a:cubicBezTo>
                    <a:pt x="4299" y="1"/>
                    <a:pt x="2625" y="1787"/>
                    <a:pt x="3725" y="3742"/>
                  </a:cubicBezTo>
                  <a:cubicBezTo>
                    <a:pt x="16156" y="25052"/>
                    <a:pt x="15268" y="51690"/>
                    <a:pt x="1239" y="71934"/>
                  </a:cubicBezTo>
                  <a:cubicBezTo>
                    <a:pt x="1" y="73791"/>
                    <a:pt x="1697" y="75562"/>
                    <a:pt x="3439" y="75562"/>
                  </a:cubicBezTo>
                  <a:cubicBezTo>
                    <a:pt x="4197" y="75562"/>
                    <a:pt x="4963" y="75227"/>
                    <a:pt x="5501" y="74421"/>
                  </a:cubicBezTo>
                  <a:cubicBezTo>
                    <a:pt x="20418" y="52578"/>
                    <a:pt x="21483" y="23986"/>
                    <a:pt x="8164" y="1256"/>
                  </a:cubicBezTo>
                  <a:cubicBezTo>
                    <a:pt x="7610" y="369"/>
                    <a:pt x="6813" y="1"/>
                    <a:pt x="60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3"/>
            <p:cNvSpPr/>
            <p:nvPr/>
          </p:nvSpPr>
          <p:spPr>
            <a:xfrm>
              <a:off x="2671225" y="1283650"/>
              <a:ext cx="912350" cy="867975"/>
            </a:xfrm>
            <a:custGeom>
              <a:rect b="b" l="l" r="r" t="t"/>
              <a:pathLst>
                <a:path extrusionOk="0" h="34719" w="36494">
                  <a:moveTo>
                    <a:pt x="2442" y="0"/>
                  </a:moveTo>
                  <a:cubicBezTo>
                    <a:pt x="1199" y="0"/>
                    <a:pt x="0" y="799"/>
                    <a:pt x="89" y="2398"/>
                  </a:cubicBezTo>
                  <a:cubicBezTo>
                    <a:pt x="1155" y="20156"/>
                    <a:pt x="15539" y="34008"/>
                    <a:pt x="33297" y="34718"/>
                  </a:cubicBezTo>
                  <a:cubicBezTo>
                    <a:pt x="36494" y="34718"/>
                    <a:pt x="36494" y="29746"/>
                    <a:pt x="33297" y="29746"/>
                  </a:cubicBezTo>
                  <a:lnTo>
                    <a:pt x="33475" y="29746"/>
                  </a:lnTo>
                  <a:cubicBezTo>
                    <a:pt x="18380" y="29213"/>
                    <a:pt x="6127" y="17315"/>
                    <a:pt x="5062" y="2398"/>
                  </a:cubicBezTo>
                  <a:cubicBezTo>
                    <a:pt x="4973" y="799"/>
                    <a:pt x="3685" y="0"/>
                    <a:pt x="24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3"/>
            <p:cNvSpPr/>
            <p:nvPr/>
          </p:nvSpPr>
          <p:spPr>
            <a:xfrm>
              <a:off x="4036475" y="1612175"/>
              <a:ext cx="501625" cy="613000"/>
            </a:xfrm>
            <a:custGeom>
              <a:rect b="b" l="l" r="r" t="t"/>
              <a:pathLst>
                <a:path extrusionOk="0" h="24520" w="20065">
                  <a:moveTo>
                    <a:pt x="17667" y="0"/>
                  </a:moveTo>
                  <a:cubicBezTo>
                    <a:pt x="16424" y="0"/>
                    <a:pt x="15092" y="800"/>
                    <a:pt x="14914" y="2398"/>
                  </a:cubicBezTo>
                  <a:cubicBezTo>
                    <a:pt x="14236" y="9178"/>
                    <a:pt x="12587" y="19518"/>
                    <a:pt x="4254" y="19518"/>
                  </a:cubicBezTo>
                  <a:cubicBezTo>
                    <a:pt x="3857" y="19518"/>
                    <a:pt x="3444" y="19494"/>
                    <a:pt x="3016" y="19446"/>
                  </a:cubicBezTo>
                  <a:cubicBezTo>
                    <a:pt x="2912" y="19434"/>
                    <a:pt x="2812" y="19428"/>
                    <a:pt x="2715" y="19428"/>
                  </a:cubicBezTo>
                  <a:cubicBezTo>
                    <a:pt x="1" y="19428"/>
                    <a:pt x="101" y="24075"/>
                    <a:pt x="3016" y="24418"/>
                  </a:cubicBezTo>
                  <a:cubicBezTo>
                    <a:pt x="3621" y="24487"/>
                    <a:pt x="4205" y="24520"/>
                    <a:pt x="4768" y="24520"/>
                  </a:cubicBezTo>
                  <a:cubicBezTo>
                    <a:pt x="15943" y="24520"/>
                    <a:pt x="19041" y="11527"/>
                    <a:pt x="19887" y="2398"/>
                  </a:cubicBezTo>
                  <a:cubicBezTo>
                    <a:pt x="20064" y="800"/>
                    <a:pt x="18910" y="0"/>
                    <a:pt x="176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3"/>
            <p:cNvSpPr/>
            <p:nvPr/>
          </p:nvSpPr>
          <p:spPr>
            <a:xfrm>
              <a:off x="2945150" y="3149525"/>
              <a:ext cx="1256650" cy="598200"/>
            </a:xfrm>
            <a:custGeom>
              <a:rect b="b" l="l" r="r" t="t"/>
              <a:pathLst>
                <a:path extrusionOk="0" h="23928" w="50266">
                  <a:moveTo>
                    <a:pt x="3682" y="1"/>
                  </a:moveTo>
                  <a:cubicBezTo>
                    <a:pt x="1675" y="1"/>
                    <a:pt x="0" y="2521"/>
                    <a:pt x="1918" y="4302"/>
                  </a:cubicBezTo>
                  <a:lnTo>
                    <a:pt x="1918" y="4479"/>
                  </a:lnTo>
                  <a:cubicBezTo>
                    <a:pt x="11480" y="14041"/>
                    <a:pt x="22880" y="23927"/>
                    <a:pt x="36119" y="23927"/>
                  </a:cubicBezTo>
                  <a:cubicBezTo>
                    <a:pt x="39845" y="23927"/>
                    <a:pt x="43717" y="23144"/>
                    <a:pt x="47735" y="21350"/>
                  </a:cubicBezTo>
                  <a:cubicBezTo>
                    <a:pt x="50265" y="20243"/>
                    <a:pt x="48570" y="16741"/>
                    <a:pt x="46036" y="16741"/>
                  </a:cubicBezTo>
                  <a:cubicBezTo>
                    <a:pt x="45725" y="16741"/>
                    <a:pt x="45401" y="16794"/>
                    <a:pt x="45071" y="16910"/>
                  </a:cubicBezTo>
                  <a:cubicBezTo>
                    <a:pt x="41892" y="18339"/>
                    <a:pt x="38806" y="18963"/>
                    <a:pt x="35821" y="18963"/>
                  </a:cubicBezTo>
                  <a:cubicBezTo>
                    <a:pt x="23966" y="18963"/>
                    <a:pt x="13698" y="9120"/>
                    <a:pt x="5470" y="750"/>
                  </a:cubicBezTo>
                  <a:cubicBezTo>
                    <a:pt x="4901" y="222"/>
                    <a:pt x="4277" y="1"/>
                    <a:pt x="36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3"/>
            <p:cNvSpPr/>
            <p:nvPr/>
          </p:nvSpPr>
          <p:spPr>
            <a:xfrm>
              <a:off x="2899850" y="238125"/>
              <a:ext cx="754775" cy="759175"/>
            </a:xfrm>
            <a:custGeom>
              <a:rect b="b" l="l" r="r" t="t"/>
              <a:pathLst>
                <a:path extrusionOk="0" h="30367" w="30191">
                  <a:moveTo>
                    <a:pt x="15096" y="0"/>
                  </a:moveTo>
                  <a:cubicBezTo>
                    <a:pt x="6749" y="0"/>
                    <a:pt x="1" y="6748"/>
                    <a:pt x="1" y="15095"/>
                  </a:cubicBezTo>
                  <a:cubicBezTo>
                    <a:pt x="1" y="23441"/>
                    <a:pt x="6749" y="30367"/>
                    <a:pt x="15096" y="30367"/>
                  </a:cubicBezTo>
                  <a:cubicBezTo>
                    <a:pt x="23442" y="30367"/>
                    <a:pt x="30190" y="23441"/>
                    <a:pt x="30190" y="15095"/>
                  </a:cubicBezTo>
                  <a:cubicBezTo>
                    <a:pt x="30190" y="6748"/>
                    <a:pt x="23442" y="0"/>
                    <a:pt x="1509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3"/>
            <p:cNvSpPr/>
            <p:nvPr/>
          </p:nvSpPr>
          <p:spPr>
            <a:xfrm>
              <a:off x="2571325" y="2706550"/>
              <a:ext cx="723675" cy="723675"/>
            </a:xfrm>
            <a:custGeom>
              <a:rect b="b" l="l" r="r" t="t"/>
              <a:pathLst>
                <a:path extrusionOk="0" h="28947" w="28947">
                  <a:moveTo>
                    <a:pt x="14563" y="0"/>
                  </a:moveTo>
                  <a:cubicBezTo>
                    <a:pt x="6571" y="0"/>
                    <a:pt x="1" y="6393"/>
                    <a:pt x="1" y="14562"/>
                  </a:cubicBezTo>
                  <a:cubicBezTo>
                    <a:pt x="1" y="22553"/>
                    <a:pt x="6571" y="28946"/>
                    <a:pt x="14563" y="28946"/>
                  </a:cubicBezTo>
                  <a:cubicBezTo>
                    <a:pt x="22554" y="28946"/>
                    <a:pt x="28947" y="22553"/>
                    <a:pt x="28947" y="14562"/>
                  </a:cubicBezTo>
                  <a:cubicBezTo>
                    <a:pt x="28947" y="6393"/>
                    <a:pt x="22554" y="0"/>
                    <a:pt x="145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3"/>
            <p:cNvSpPr/>
            <p:nvPr/>
          </p:nvSpPr>
          <p:spPr>
            <a:xfrm>
              <a:off x="4364925" y="1343575"/>
              <a:ext cx="483925" cy="483950"/>
            </a:xfrm>
            <a:custGeom>
              <a:rect b="b" l="l" r="r" t="t"/>
              <a:pathLst>
                <a:path extrusionOk="0" h="19358" w="19357">
                  <a:moveTo>
                    <a:pt x="9590" y="1"/>
                  </a:moveTo>
                  <a:cubicBezTo>
                    <a:pt x="4262" y="1"/>
                    <a:pt x="0" y="4263"/>
                    <a:pt x="0" y="9590"/>
                  </a:cubicBezTo>
                  <a:cubicBezTo>
                    <a:pt x="0" y="14918"/>
                    <a:pt x="4262" y="19357"/>
                    <a:pt x="9590" y="19357"/>
                  </a:cubicBezTo>
                  <a:cubicBezTo>
                    <a:pt x="14917" y="19357"/>
                    <a:pt x="19357" y="14918"/>
                    <a:pt x="19357" y="9590"/>
                  </a:cubicBezTo>
                  <a:cubicBezTo>
                    <a:pt x="19357" y="4263"/>
                    <a:pt x="14917" y="1"/>
                    <a:pt x="95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3"/>
            <p:cNvSpPr/>
            <p:nvPr/>
          </p:nvSpPr>
          <p:spPr>
            <a:xfrm>
              <a:off x="2344925" y="992850"/>
              <a:ext cx="563850" cy="563850"/>
            </a:xfrm>
            <a:custGeom>
              <a:rect b="b" l="l" r="r" t="t"/>
              <a:pathLst>
                <a:path extrusionOk="0" h="22554" w="22554">
                  <a:moveTo>
                    <a:pt x="11188" y="0"/>
                  </a:moveTo>
                  <a:cubicBezTo>
                    <a:pt x="4972" y="0"/>
                    <a:pt x="0" y="5150"/>
                    <a:pt x="0" y="11366"/>
                  </a:cubicBezTo>
                  <a:cubicBezTo>
                    <a:pt x="0" y="17581"/>
                    <a:pt x="4972" y="22554"/>
                    <a:pt x="11188" y="22554"/>
                  </a:cubicBezTo>
                  <a:cubicBezTo>
                    <a:pt x="17581" y="22554"/>
                    <a:pt x="22553" y="17581"/>
                    <a:pt x="22553" y="11366"/>
                  </a:cubicBezTo>
                  <a:cubicBezTo>
                    <a:pt x="22553" y="5150"/>
                    <a:pt x="17581" y="0"/>
                    <a:pt x="111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3"/>
            <p:cNvSpPr/>
            <p:nvPr/>
          </p:nvSpPr>
          <p:spPr>
            <a:xfrm>
              <a:off x="3685675" y="992850"/>
              <a:ext cx="426225" cy="430675"/>
            </a:xfrm>
            <a:custGeom>
              <a:rect b="b" l="l" r="r" t="t"/>
              <a:pathLst>
                <a:path extrusionOk="0" h="17227" w="17049">
                  <a:moveTo>
                    <a:pt x="8524" y="0"/>
                  </a:moveTo>
                  <a:cubicBezTo>
                    <a:pt x="3907" y="0"/>
                    <a:pt x="0" y="3907"/>
                    <a:pt x="0" y="8702"/>
                  </a:cubicBezTo>
                  <a:cubicBezTo>
                    <a:pt x="0" y="13319"/>
                    <a:pt x="3907" y="17226"/>
                    <a:pt x="8524" y="17226"/>
                  </a:cubicBezTo>
                  <a:cubicBezTo>
                    <a:pt x="13319" y="17226"/>
                    <a:pt x="17048" y="13319"/>
                    <a:pt x="17048" y="8702"/>
                  </a:cubicBezTo>
                  <a:cubicBezTo>
                    <a:pt x="17048" y="3907"/>
                    <a:pt x="13319" y="0"/>
                    <a:pt x="85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5" name="Shape 305"/>
        <p:cNvGrpSpPr/>
        <p:nvPr/>
      </p:nvGrpSpPr>
      <p:grpSpPr>
        <a:xfrm>
          <a:off x="0" y="0"/>
          <a:ext cx="0" cy="0"/>
          <a:chOff x="0" y="0"/>
          <a:chExt cx="0" cy="0"/>
        </a:xfrm>
      </p:grpSpPr>
      <p:sp>
        <p:nvSpPr>
          <p:cNvPr id="306" name="Google Shape;306;p44"/>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4"/>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8" name="Google Shape;308;p44"/>
          <p:cNvSpPr txBox="1"/>
          <p:nvPr>
            <p:ph idx="1" type="subTitle"/>
          </p:nvPr>
        </p:nvSpPr>
        <p:spPr>
          <a:xfrm>
            <a:off x="1214800" y="1948213"/>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p44"/>
          <p:cNvSpPr txBox="1"/>
          <p:nvPr>
            <p:ph idx="2" type="subTitle"/>
          </p:nvPr>
        </p:nvSpPr>
        <p:spPr>
          <a:xfrm>
            <a:off x="1214800" y="2261988"/>
            <a:ext cx="2438400" cy="114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0" name="Google Shape;310;p44"/>
          <p:cNvSpPr txBox="1"/>
          <p:nvPr>
            <p:ph idx="3" type="subTitle"/>
          </p:nvPr>
        </p:nvSpPr>
        <p:spPr>
          <a:xfrm>
            <a:off x="5490800" y="1948213"/>
            <a:ext cx="2438400" cy="3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1" name="Google Shape;311;p44"/>
          <p:cNvSpPr txBox="1"/>
          <p:nvPr>
            <p:ph idx="4" type="subTitle"/>
          </p:nvPr>
        </p:nvSpPr>
        <p:spPr>
          <a:xfrm>
            <a:off x="5490800" y="2261988"/>
            <a:ext cx="2438400" cy="114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2" name="Shape 312"/>
        <p:cNvGrpSpPr/>
        <p:nvPr/>
      </p:nvGrpSpPr>
      <p:grpSpPr>
        <a:xfrm>
          <a:off x="0" y="0"/>
          <a:ext cx="0" cy="0"/>
          <a:chOff x="0" y="0"/>
          <a:chExt cx="0" cy="0"/>
        </a:xfrm>
      </p:grpSpPr>
      <p:sp>
        <p:nvSpPr>
          <p:cNvPr id="313" name="Google Shape;313;p45"/>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5"/>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315" name="Google Shape;315;p45"/>
          <p:cNvGrpSpPr/>
          <p:nvPr/>
        </p:nvGrpSpPr>
        <p:grpSpPr>
          <a:xfrm rot="-7304592">
            <a:off x="7754158" y="-588800"/>
            <a:ext cx="762780" cy="1564067"/>
            <a:chOff x="2392800" y="238125"/>
            <a:chExt cx="2677175" cy="5084850"/>
          </a:xfrm>
        </p:grpSpPr>
        <p:sp>
          <p:nvSpPr>
            <p:cNvPr id="316" name="Google Shape;316;p45"/>
            <p:cNvSpPr/>
            <p:nvPr/>
          </p:nvSpPr>
          <p:spPr>
            <a:xfrm>
              <a:off x="2526350" y="690275"/>
              <a:ext cx="1198100" cy="4632700"/>
            </a:xfrm>
            <a:custGeom>
              <a:rect b="b" l="l" r="r" t="t"/>
              <a:pathLst>
                <a:path extrusionOk="0" h="185308" w="47924">
                  <a:moveTo>
                    <a:pt x="35055" y="1"/>
                  </a:moveTo>
                  <a:cubicBezTo>
                    <a:pt x="33546" y="1"/>
                    <a:pt x="31869" y="1290"/>
                    <a:pt x="32203" y="3183"/>
                  </a:cubicBezTo>
                  <a:cubicBezTo>
                    <a:pt x="42560" y="64402"/>
                    <a:pt x="31648" y="127286"/>
                    <a:pt x="1131" y="181292"/>
                  </a:cubicBezTo>
                  <a:cubicBezTo>
                    <a:pt x="0" y="183428"/>
                    <a:pt x="1772" y="185308"/>
                    <a:pt x="3546" y="185308"/>
                  </a:cubicBezTo>
                  <a:cubicBezTo>
                    <a:pt x="4384" y="185308"/>
                    <a:pt x="5221" y="184889"/>
                    <a:pt x="5755" y="183881"/>
                  </a:cubicBezTo>
                  <a:lnTo>
                    <a:pt x="5570" y="183881"/>
                  </a:lnTo>
                  <a:cubicBezTo>
                    <a:pt x="36642" y="128581"/>
                    <a:pt x="47924" y="64402"/>
                    <a:pt x="37197" y="1889"/>
                  </a:cubicBezTo>
                  <a:cubicBezTo>
                    <a:pt x="36976" y="564"/>
                    <a:pt x="36052" y="1"/>
                    <a:pt x="350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5"/>
            <p:cNvSpPr/>
            <p:nvPr/>
          </p:nvSpPr>
          <p:spPr>
            <a:xfrm>
              <a:off x="3430500" y="641425"/>
              <a:ext cx="899675" cy="1623425"/>
            </a:xfrm>
            <a:custGeom>
              <a:rect b="b" l="l" r="r" t="t"/>
              <a:pathLst>
                <a:path extrusionOk="0" h="64937" w="35987">
                  <a:moveTo>
                    <a:pt x="24544" y="0"/>
                  </a:moveTo>
                  <a:cubicBezTo>
                    <a:pt x="22975" y="0"/>
                    <a:pt x="21451" y="1220"/>
                    <a:pt x="22115" y="3103"/>
                  </a:cubicBezTo>
                  <a:cubicBezTo>
                    <a:pt x="30068" y="25112"/>
                    <a:pt x="22300" y="47676"/>
                    <a:pt x="2325" y="60068"/>
                  </a:cubicBezTo>
                  <a:cubicBezTo>
                    <a:pt x="0" y="61463"/>
                    <a:pt x="1442" y="64936"/>
                    <a:pt x="3712" y="64936"/>
                  </a:cubicBezTo>
                  <a:cubicBezTo>
                    <a:pt x="4151" y="64936"/>
                    <a:pt x="4620" y="64806"/>
                    <a:pt x="5100" y="64507"/>
                  </a:cubicBezTo>
                  <a:cubicBezTo>
                    <a:pt x="26554" y="51745"/>
                    <a:pt x="35987" y="25297"/>
                    <a:pt x="27109" y="1808"/>
                  </a:cubicBezTo>
                  <a:cubicBezTo>
                    <a:pt x="26664" y="547"/>
                    <a:pt x="25594" y="0"/>
                    <a:pt x="245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5"/>
            <p:cNvSpPr/>
            <p:nvPr/>
          </p:nvSpPr>
          <p:spPr>
            <a:xfrm>
              <a:off x="2800700" y="860025"/>
              <a:ext cx="748350" cy="784950"/>
            </a:xfrm>
            <a:custGeom>
              <a:rect b="b" l="l" r="r" t="t"/>
              <a:pathLst>
                <a:path extrusionOk="0" h="31398" w="29934">
                  <a:moveTo>
                    <a:pt x="3119" y="0"/>
                  </a:moveTo>
                  <a:cubicBezTo>
                    <a:pt x="1627" y="0"/>
                    <a:pt x="0" y="1260"/>
                    <a:pt x="330" y="3237"/>
                  </a:cubicBezTo>
                  <a:cubicBezTo>
                    <a:pt x="2364" y="16923"/>
                    <a:pt x="12351" y="28020"/>
                    <a:pt x="25853" y="31349"/>
                  </a:cubicBezTo>
                  <a:cubicBezTo>
                    <a:pt x="26036" y="31382"/>
                    <a:pt x="26213" y="31397"/>
                    <a:pt x="26382" y="31397"/>
                  </a:cubicBezTo>
                  <a:cubicBezTo>
                    <a:pt x="29113" y="31397"/>
                    <a:pt x="29934" y="27400"/>
                    <a:pt x="27148" y="26356"/>
                  </a:cubicBezTo>
                  <a:cubicBezTo>
                    <a:pt x="15496" y="23581"/>
                    <a:pt x="6803" y="13779"/>
                    <a:pt x="5323" y="1942"/>
                  </a:cubicBezTo>
                  <a:cubicBezTo>
                    <a:pt x="5098" y="590"/>
                    <a:pt x="4140" y="0"/>
                    <a:pt x="31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5"/>
            <p:cNvSpPr/>
            <p:nvPr/>
          </p:nvSpPr>
          <p:spPr>
            <a:xfrm>
              <a:off x="2693325" y="2072800"/>
              <a:ext cx="794550" cy="973850"/>
            </a:xfrm>
            <a:custGeom>
              <a:rect b="b" l="l" r="r" t="t"/>
              <a:pathLst>
                <a:path extrusionOk="0" h="38954" w="31782">
                  <a:moveTo>
                    <a:pt x="5207" y="0"/>
                  </a:moveTo>
                  <a:cubicBezTo>
                    <a:pt x="4201" y="0"/>
                    <a:pt x="3292" y="564"/>
                    <a:pt x="3145" y="1888"/>
                  </a:cubicBezTo>
                  <a:cubicBezTo>
                    <a:pt x="1" y="18719"/>
                    <a:pt x="10728" y="34995"/>
                    <a:pt x="27374" y="38879"/>
                  </a:cubicBezTo>
                  <a:cubicBezTo>
                    <a:pt x="27602" y="38929"/>
                    <a:pt x="27821" y="38953"/>
                    <a:pt x="28029" y="38953"/>
                  </a:cubicBezTo>
                  <a:cubicBezTo>
                    <a:pt x="30859" y="38953"/>
                    <a:pt x="31782" y="34574"/>
                    <a:pt x="28853" y="33885"/>
                  </a:cubicBezTo>
                  <a:cubicBezTo>
                    <a:pt x="14797" y="30926"/>
                    <a:pt x="5734" y="17424"/>
                    <a:pt x="8139" y="3183"/>
                  </a:cubicBezTo>
                  <a:cubicBezTo>
                    <a:pt x="8473" y="1290"/>
                    <a:pt x="6728" y="0"/>
                    <a:pt x="52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5"/>
            <p:cNvSpPr/>
            <p:nvPr/>
          </p:nvSpPr>
          <p:spPr>
            <a:xfrm>
              <a:off x="3312950" y="2922525"/>
              <a:ext cx="678175" cy="501525"/>
            </a:xfrm>
            <a:custGeom>
              <a:rect b="b" l="l" r="r" t="t"/>
              <a:pathLst>
                <a:path extrusionOk="0" h="20061" w="27127">
                  <a:moveTo>
                    <a:pt x="23918" y="1"/>
                  </a:moveTo>
                  <a:cubicBezTo>
                    <a:pt x="22901" y="1"/>
                    <a:pt x="21884" y="525"/>
                    <a:pt x="21454" y="1745"/>
                  </a:cubicBezTo>
                  <a:cubicBezTo>
                    <a:pt x="18309" y="9143"/>
                    <a:pt x="11281" y="14322"/>
                    <a:pt x="3328" y="14692"/>
                  </a:cubicBezTo>
                  <a:cubicBezTo>
                    <a:pt x="56" y="14874"/>
                    <a:pt x="0" y="20060"/>
                    <a:pt x="3162" y="20060"/>
                  </a:cubicBezTo>
                  <a:cubicBezTo>
                    <a:pt x="3217" y="20060"/>
                    <a:pt x="3272" y="20059"/>
                    <a:pt x="3328" y="20056"/>
                  </a:cubicBezTo>
                  <a:cubicBezTo>
                    <a:pt x="13686" y="19316"/>
                    <a:pt x="22748" y="12842"/>
                    <a:pt x="26447" y="3225"/>
                  </a:cubicBezTo>
                  <a:cubicBezTo>
                    <a:pt x="27126" y="1301"/>
                    <a:pt x="25521" y="1"/>
                    <a:pt x="2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5"/>
            <p:cNvSpPr/>
            <p:nvPr/>
          </p:nvSpPr>
          <p:spPr>
            <a:xfrm>
              <a:off x="3873475" y="1658950"/>
              <a:ext cx="932725" cy="289200"/>
            </a:xfrm>
            <a:custGeom>
              <a:rect b="b" l="l" r="r" t="t"/>
              <a:pathLst>
                <a:path extrusionOk="0" h="11568" w="37309">
                  <a:moveTo>
                    <a:pt x="33358" y="1"/>
                  </a:moveTo>
                  <a:cubicBezTo>
                    <a:pt x="32765" y="1"/>
                    <a:pt x="32148" y="203"/>
                    <a:pt x="31584" y="687"/>
                  </a:cubicBezTo>
                  <a:cubicBezTo>
                    <a:pt x="27163" y="4428"/>
                    <a:pt x="21491" y="6362"/>
                    <a:pt x="15761" y="6362"/>
                  </a:cubicBezTo>
                  <a:cubicBezTo>
                    <a:pt x="12142" y="6362"/>
                    <a:pt x="8501" y="5591"/>
                    <a:pt x="5136" y="4016"/>
                  </a:cubicBezTo>
                  <a:cubicBezTo>
                    <a:pt x="4723" y="3809"/>
                    <a:pt x="4317" y="3718"/>
                    <a:pt x="3932" y="3718"/>
                  </a:cubicBezTo>
                  <a:cubicBezTo>
                    <a:pt x="1562" y="3718"/>
                    <a:pt x="1" y="7182"/>
                    <a:pt x="2547" y="8455"/>
                  </a:cubicBezTo>
                  <a:cubicBezTo>
                    <a:pt x="6726" y="10544"/>
                    <a:pt x="11241" y="11567"/>
                    <a:pt x="15733" y="11567"/>
                  </a:cubicBezTo>
                  <a:cubicBezTo>
                    <a:pt x="22771" y="11567"/>
                    <a:pt x="29751" y="9056"/>
                    <a:pt x="35283" y="4201"/>
                  </a:cubicBezTo>
                  <a:cubicBezTo>
                    <a:pt x="37308" y="2610"/>
                    <a:pt x="35487" y="1"/>
                    <a:pt x="33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5"/>
            <p:cNvSpPr/>
            <p:nvPr/>
          </p:nvSpPr>
          <p:spPr>
            <a:xfrm>
              <a:off x="2392800" y="358325"/>
              <a:ext cx="647350" cy="651975"/>
            </a:xfrm>
            <a:custGeom>
              <a:rect b="b" l="l" r="r" t="t"/>
              <a:pathLst>
                <a:path extrusionOk="0" h="26079" w="25894">
                  <a:moveTo>
                    <a:pt x="12947" y="1"/>
                  </a:moveTo>
                  <a:cubicBezTo>
                    <a:pt x="5733" y="1"/>
                    <a:pt x="0" y="5919"/>
                    <a:pt x="0" y="12947"/>
                  </a:cubicBezTo>
                  <a:cubicBezTo>
                    <a:pt x="0" y="20160"/>
                    <a:pt x="5733" y="26079"/>
                    <a:pt x="12947" y="26079"/>
                  </a:cubicBezTo>
                  <a:cubicBezTo>
                    <a:pt x="20160" y="26079"/>
                    <a:pt x="25893" y="20160"/>
                    <a:pt x="25893" y="12947"/>
                  </a:cubicBezTo>
                  <a:cubicBezTo>
                    <a:pt x="25893" y="5919"/>
                    <a:pt x="20160" y="1"/>
                    <a:pt x="129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45"/>
            <p:cNvSpPr/>
            <p:nvPr/>
          </p:nvSpPr>
          <p:spPr>
            <a:xfrm>
              <a:off x="3826150" y="238125"/>
              <a:ext cx="688975" cy="684325"/>
            </a:xfrm>
            <a:custGeom>
              <a:rect b="b" l="l" r="r" t="t"/>
              <a:pathLst>
                <a:path extrusionOk="0" h="27373" w="27559">
                  <a:moveTo>
                    <a:pt x="13872" y="0"/>
                  </a:moveTo>
                  <a:cubicBezTo>
                    <a:pt x="6289" y="0"/>
                    <a:pt x="1" y="6103"/>
                    <a:pt x="1" y="13686"/>
                  </a:cubicBezTo>
                  <a:cubicBezTo>
                    <a:pt x="1" y="21269"/>
                    <a:pt x="6289" y="27373"/>
                    <a:pt x="13872" y="27373"/>
                  </a:cubicBezTo>
                  <a:cubicBezTo>
                    <a:pt x="21270" y="27373"/>
                    <a:pt x="27559" y="21269"/>
                    <a:pt x="27559" y="13686"/>
                  </a:cubicBezTo>
                  <a:cubicBezTo>
                    <a:pt x="27559" y="6103"/>
                    <a:pt x="21270" y="0"/>
                    <a:pt x="1387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45"/>
            <p:cNvSpPr/>
            <p:nvPr/>
          </p:nvSpPr>
          <p:spPr>
            <a:xfrm>
              <a:off x="4630700" y="1444925"/>
              <a:ext cx="439275" cy="439275"/>
            </a:xfrm>
            <a:custGeom>
              <a:rect b="b" l="l" r="r" t="t"/>
              <a:pathLst>
                <a:path extrusionOk="0" h="17571" w="17571">
                  <a:moveTo>
                    <a:pt x="8693" y="0"/>
                  </a:moveTo>
                  <a:cubicBezTo>
                    <a:pt x="3884" y="0"/>
                    <a:pt x="0" y="3884"/>
                    <a:pt x="0" y="8878"/>
                  </a:cubicBezTo>
                  <a:cubicBezTo>
                    <a:pt x="0" y="13687"/>
                    <a:pt x="3884" y="17571"/>
                    <a:pt x="8693" y="17571"/>
                  </a:cubicBezTo>
                  <a:cubicBezTo>
                    <a:pt x="13502" y="17571"/>
                    <a:pt x="17571" y="13687"/>
                    <a:pt x="17571" y="8878"/>
                  </a:cubicBezTo>
                  <a:cubicBezTo>
                    <a:pt x="17571" y="3884"/>
                    <a:pt x="13502" y="0"/>
                    <a:pt x="869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45"/>
            <p:cNvSpPr/>
            <p:nvPr/>
          </p:nvSpPr>
          <p:spPr>
            <a:xfrm>
              <a:off x="3826150" y="2730325"/>
              <a:ext cx="406925" cy="406925"/>
            </a:xfrm>
            <a:custGeom>
              <a:rect b="b" l="l" r="r" t="t"/>
              <a:pathLst>
                <a:path extrusionOk="0" h="16277" w="16277">
                  <a:moveTo>
                    <a:pt x="8139" y="1"/>
                  </a:moveTo>
                  <a:cubicBezTo>
                    <a:pt x="3700" y="1"/>
                    <a:pt x="1" y="3700"/>
                    <a:pt x="1" y="8139"/>
                  </a:cubicBezTo>
                  <a:cubicBezTo>
                    <a:pt x="1" y="12578"/>
                    <a:pt x="3700" y="16277"/>
                    <a:pt x="8139" y="16277"/>
                  </a:cubicBezTo>
                  <a:cubicBezTo>
                    <a:pt x="12578" y="16277"/>
                    <a:pt x="16277" y="12578"/>
                    <a:pt x="16277" y="8139"/>
                  </a:cubicBezTo>
                  <a:cubicBezTo>
                    <a:pt x="16277" y="3700"/>
                    <a:pt x="12578" y="1"/>
                    <a:pt x="81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45"/>
            <p:cNvSpPr/>
            <p:nvPr/>
          </p:nvSpPr>
          <p:spPr>
            <a:xfrm>
              <a:off x="2508375" y="1666875"/>
              <a:ext cx="596500" cy="601100"/>
            </a:xfrm>
            <a:custGeom>
              <a:rect b="b" l="l" r="r" t="t"/>
              <a:pathLst>
                <a:path extrusionOk="0" h="24044" w="23860">
                  <a:moveTo>
                    <a:pt x="11838" y="0"/>
                  </a:moveTo>
                  <a:cubicBezTo>
                    <a:pt x="5364" y="0"/>
                    <a:pt x="1" y="5364"/>
                    <a:pt x="1" y="12022"/>
                  </a:cubicBezTo>
                  <a:cubicBezTo>
                    <a:pt x="1" y="18680"/>
                    <a:pt x="5364" y="24044"/>
                    <a:pt x="11838" y="24044"/>
                  </a:cubicBezTo>
                  <a:cubicBezTo>
                    <a:pt x="18496" y="24044"/>
                    <a:pt x="23859" y="18680"/>
                    <a:pt x="23859" y="12022"/>
                  </a:cubicBezTo>
                  <a:cubicBezTo>
                    <a:pt x="23859" y="5364"/>
                    <a:pt x="18496" y="0"/>
                    <a:pt x="118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7" name="Google Shape;327;p45"/>
          <p:cNvGrpSpPr/>
          <p:nvPr/>
        </p:nvGrpSpPr>
        <p:grpSpPr>
          <a:xfrm flipH="1" rot="-5109793">
            <a:off x="8150804" y="-40746"/>
            <a:ext cx="1200509" cy="1177479"/>
            <a:chOff x="1124025" y="238125"/>
            <a:chExt cx="5272075" cy="5173200"/>
          </a:xfrm>
        </p:grpSpPr>
        <p:sp>
          <p:nvSpPr>
            <p:cNvPr id="328" name="Google Shape;328;p45"/>
            <p:cNvSpPr/>
            <p:nvPr/>
          </p:nvSpPr>
          <p:spPr>
            <a:xfrm>
              <a:off x="1124025" y="238125"/>
              <a:ext cx="5272075" cy="5173200"/>
            </a:xfrm>
            <a:custGeom>
              <a:rect b="b" l="l" r="r" t="t"/>
              <a:pathLst>
                <a:path extrusionOk="0" h="206928" w="210883">
                  <a:moveTo>
                    <a:pt x="210882" y="0"/>
                  </a:moveTo>
                  <a:cubicBezTo>
                    <a:pt x="160492" y="29523"/>
                    <a:pt x="89459" y="1332"/>
                    <a:pt x="42177" y="35295"/>
                  </a:cubicBezTo>
                  <a:cubicBezTo>
                    <a:pt x="20422" y="50834"/>
                    <a:pt x="8214" y="77249"/>
                    <a:pt x="4218" y="103665"/>
                  </a:cubicBezTo>
                  <a:cubicBezTo>
                    <a:pt x="0" y="130081"/>
                    <a:pt x="5550" y="160270"/>
                    <a:pt x="8436" y="186908"/>
                  </a:cubicBezTo>
                  <a:cubicBezTo>
                    <a:pt x="24825" y="200456"/>
                    <a:pt x="46633" y="206927"/>
                    <a:pt x="68751" y="206927"/>
                  </a:cubicBezTo>
                  <a:cubicBezTo>
                    <a:pt x="98457" y="206927"/>
                    <a:pt x="128723" y="195253"/>
                    <a:pt x="147174" y="173367"/>
                  </a:cubicBezTo>
                  <a:cubicBezTo>
                    <a:pt x="187352" y="125863"/>
                    <a:pt x="174477" y="50390"/>
                    <a:pt x="2108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5"/>
            <p:cNvSpPr/>
            <p:nvPr/>
          </p:nvSpPr>
          <p:spPr>
            <a:xfrm>
              <a:off x="1490275" y="892950"/>
              <a:ext cx="4456300" cy="4040075"/>
            </a:xfrm>
            <a:custGeom>
              <a:rect b="b" l="l" r="r" t="t"/>
              <a:pathLst>
                <a:path extrusionOk="0" h="161603" w="178252">
                  <a:moveTo>
                    <a:pt x="178252" y="1"/>
                  </a:moveTo>
                  <a:cubicBezTo>
                    <a:pt x="157163" y="3108"/>
                    <a:pt x="136963" y="9546"/>
                    <a:pt x="117873" y="18869"/>
                  </a:cubicBezTo>
                  <a:cubicBezTo>
                    <a:pt x="79692" y="37738"/>
                    <a:pt x="47283" y="67039"/>
                    <a:pt x="24863" y="103444"/>
                  </a:cubicBezTo>
                  <a:cubicBezTo>
                    <a:pt x="13542" y="121424"/>
                    <a:pt x="5107" y="140959"/>
                    <a:pt x="1" y="161603"/>
                  </a:cubicBezTo>
                  <a:cubicBezTo>
                    <a:pt x="29080" y="81690"/>
                    <a:pt x="95675" y="21089"/>
                    <a:pt x="178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5"/>
            <p:cNvSpPr/>
            <p:nvPr/>
          </p:nvSpPr>
          <p:spPr>
            <a:xfrm>
              <a:off x="2827725" y="726475"/>
              <a:ext cx="527225" cy="1698175"/>
            </a:xfrm>
            <a:custGeom>
              <a:rect b="b" l="l" r="r" t="t"/>
              <a:pathLst>
                <a:path extrusionOk="0" h="67927" w="21089">
                  <a:moveTo>
                    <a:pt x="20867" y="0"/>
                  </a:moveTo>
                  <a:cubicBezTo>
                    <a:pt x="12209" y="8658"/>
                    <a:pt x="5772" y="19535"/>
                    <a:pt x="2664" y="31522"/>
                  </a:cubicBezTo>
                  <a:cubicBezTo>
                    <a:pt x="888" y="37515"/>
                    <a:pt x="0" y="43509"/>
                    <a:pt x="222" y="49946"/>
                  </a:cubicBezTo>
                  <a:cubicBezTo>
                    <a:pt x="444" y="55940"/>
                    <a:pt x="1554" y="62155"/>
                    <a:pt x="3996" y="67926"/>
                  </a:cubicBezTo>
                  <a:lnTo>
                    <a:pt x="4218" y="67926"/>
                  </a:lnTo>
                  <a:cubicBezTo>
                    <a:pt x="3330" y="61933"/>
                    <a:pt x="2886" y="55940"/>
                    <a:pt x="2886" y="49946"/>
                  </a:cubicBezTo>
                  <a:cubicBezTo>
                    <a:pt x="3108" y="43953"/>
                    <a:pt x="3552" y="37959"/>
                    <a:pt x="4884" y="32188"/>
                  </a:cubicBezTo>
                  <a:cubicBezTo>
                    <a:pt x="7326" y="20201"/>
                    <a:pt x="13097" y="9102"/>
                    <a:pt x="210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5"/>
            <p:cNvSpPr/>
            <p:nvPr/>
          </p:nvSpPr>
          <p:spPr>
            <a:xfrm>
              <a:off x="3443725" y="726475"/>
              <a:ext cx="505025" cy="1237575"/>
            </a:xfrm>
            <a:custGeom>
              <a:rect b="b" l="l" r="r" t="t"/>
              <a:pathLst>
                <a:path extrusionOk="0" h="49503" w="20201">
                  <a:moveTo>
                    <a:pt x="19979" y="0"/>
                  </a:moveTo>
                  <a:cubicBezTo>
                    <a:pt x="13319" y="6216"/>
                    <a:pt x="7992" y="13763"/>
                    <a:pt x="4440" y="22198"/>
                  </a:cubicBezTo>
                  <a:cubicBezTo>
                    <a:pt x="2664" y="26416"/>
                    <a:pt x="1332" y="30856"/>
                    <a:pt x="666" y="35517"/>
                  </a:cubicBezTo>
                  <a:cubicBezTo>
                    <a:pt x="0" y="40179"/>
                    <a:pt x="0" y="44840"/>
                    <a:pt x="888" y="49502"/>
                  </a:cubicBezTo>
                  <a:lnTo>
                    <a:pt x="1332" y="49280"/>
                  </a:lnTo>
                  <a:cubicBezTo>
                    <a:pt x="1776" y="44840"/>
                    <a:pt x="2442" y="40401"/>
                    <a:pt x="3330" y="35961"/>
                  </a:cubicBezTo>
                  <a:cubicBezTo>
                    <a:pt x="4218" y="31744"/>
                    <a:pt x="5328" y="27304"/>
                    <a:pt x="6660" y="23308"/>
                  </a:cubicBezTo>
                  <a:cubicBezTo>
                    <a:pt x="9545" y="14651"/>
                    <a:pt x="14207" y="6882"/>
                    <a:pt x="2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5"/>
            <p:cNvSpPr/>
            <p:nvPr/>
          </p:nvSpPr>
          <p:spPr>
            <a:xfrm>
              <a:off x="2233925" y="931800"/>
              <a:ext cx="382950" cy="1970100"/>
            </a:xfrm>
            <a:custGeom>
              <a:rect b="b" l="l" r="r" t="t"/>
              <a:pathLst>
                <a:path extrusionOk="0" h="78804" w="15318">
                  <a:moveTo>
                    <a:pt x="15095" y="1"/>
                  </a:moveTo>
                  <a:cubicBezTo>
                    <a:pt x="6660" y="11322"/>
                    <a:pt x="1776" y="24641"/>
                    <a:pt x="666" y="38625"/>
                  </a:cubicBezTo>
                  <a:cubicBezTo>
                    <a:pt x="0" y="45729"/>
                    <a:pt x="444" y="52610"/>
                    <a:pt x="1998" y="59492"/>
                  </a:cubicBezTo>
                  <a:cubicBezTo>
                    <a:pt x="3552" y="66373"/>
                    <a:pt x="6216" y="72810"/>
                    <a:pt x="10212" y="78804"/>
                  </a:cubicBezTo>
                  <a:lnTo>
                    <a:pt x="10434" y="78804"/>
                  </a:lnTo>
                  <a:cubicBezTo>
                    <a:pt x="7770" y="72366"/>
                    <a:pt x="5994" y="65707"/>
                    <a:pt x="4662" y="59048"/>
                  </a:cubicBezTo>
                  <a:cubicBezTo>
                    <a:pt x="3330" y="52388"/>
                    <a:pt x="2886" y="45729"/>
                    <a:pt x="2886" y="38847"/>
                  </a:cubicBezTo>
                  <a:cubicBezTo>
                    <a:pt x="3552" y="25084"/>
                    <a:pt x="7770" y="11766"/>
                    <a:pt x="15317" y="223"/>
                  </a:cubicBezTo>
                  <a:lnTo>
                    <a:pt x="150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5"/>
            <p:cNvSpPr/>
            <p:nvPr/>
          </p:nvSpPr>
          <p:spPr>
            <a:xfrm>
              <a:off x="1667875" y="1442350"/>
              <a:ext cx="366300" cy="2003400"/>
            </a:xfrm>
            <a:custGeom>
              <a:rect b="b" l="l" r="r" t="t"/>
              <a:pathLst>
                <a:path extrusionOk="0" h="80136" w="14652">
                  <a:moveTo>
                    <a:pt x="9324" y="1"/>
                  </a:moveTo>
                  <a:cubicBezTo>
                    <a:pt x="2886" y="12654"/>
                    <a:pt x="0" y="26639"/>
                    <a:pt x="666" y="40845"/>
                  </a:cubicBezTo>
                  <a:cubicBezTo>
                    <a:pt x="888" y="47949"/>
                    <a:pt x="2220" y="54830"/>
                    <a:pt x="4440" y="61712"/>
                  </a:cubicBezTo>
                  <a:cubicBezTo>
                    <a:pt x="6660" y="68371"/>
                    <a:pt x="9990" y="74586"/>
                    <a:pt x="14429" y="80136"/>
                  </a:cubicBezTo>
                  <a:lnTo>
                    <a:pt x="14651" y="80136"/>
                  </a:lnTo>
                  <a:cubicBezTo>
                    <a:pt x="11543" y="73921"/>
                    <a:pt x="8880" y="67483"/>
                    <a:pt x="7104" y="60824"/>
                  </a:cubicBezTo>
                  <a:cubicBezTo>
                    <a:pt x="5106" y="54164"/>
                    <a:pt x="3774" y="47505"/>
                    <a:pt x="3108" y="40623"/>
                  </a:cubicBezTo>
                  <a:cubicBezTo>
                    <a:pt x="1776" y="26861"/>
                    <a:pt x="3996" y="12876"/>
                    <a:pt x="95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45"/>
            <p:cNvSpPr/>
            <p:nvPr/>
          </p:nvSpPr>
          <p:spPr>
            <a:xfrm>
              <a:off x="1401500" y="2940725"/>
              <a:ext cx="316350" cy="1137675"/>
            </a:xfrm>
            <a:custGeom>
              <a:rect b="b" l="l" r="r" t="t"/>
              <a:pathLst>
                <a:path extrusionOk="0" h="45507" w="12654">
                  <a:moveTo>
                    <a:pt x="1776" y="1"/>
                  </a:moveTo>
                  <a:cubicBezTo>
                    <a:pt x="0" y="7992"/>
                    <a:pt x="0" y="16205"/>
                    <a:pt x="1776" y="24197"/>
                  </a:cubicBezTo>
                  <a:cubicBezTo>
                    <a:pt x="2442" y="28192"/>
                    <a:pt x="3774" y="31966"/>
                    <a:pt x="5550" y="35740"/>
                  </a:cubicBezTo>
                  <a:cubicBezTo>
                    <a:pt x="7326" y="39291"/>
                    <a:pt x="9545" y="42621"/>
                    <a:pt x="12431" y="45507"/>
                  </a:cubicBezTo>
                  <a:lnTo>
                    <a:pt x="12653" y="45285"/>
                  </a:lnTo>
                  <a:cubicBezTo>
                    <a:pt x="11099" y="41733"/>
                    <a:pt x="9323" y="38181"/>
                    <a:pt x="7770" y="34630"/>
                  </a:cubicBezTo>
                  <a:cubicBezTo>
                    <a:pt x="6216" y="30856"/>
                    <a:pt x="4884" y="27304"/>
                    <a:pt x="3774" y="23531"/>
                  </a:cubicBezTo>
                  <a:cubicBezTo>
                    <a:pt x="1776" y="15983"/>
                    <a:pt x="1110" y="7992"/>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45"/>
            <p:cNvSpPr/>
            <p:nvPr/>
          </p:nvSpPr>
          <p:spPr>
            <a:xfrm>
              <a:off x="4226200" y="693175"/>
              <a:ext cx="765850" cy="754750"/>
            </a:xfrm>
            <a:custGeom>
              <a:rect b="b" l="l" r="r" t="t"/>
              <a:pathLst>
                <a:path extrusionOk="0" h="30190" w="30634">
                  <a:moveTo>
                    <a:pt x="30634" y="0"/>
                  </a:moveTo>
                  <a:cubicBezTo>
                    <a:pt x="23531" y="1998"/>
                    <a:pt x="16871" y="5772"/>
                    <a:pt x="11322" y="10878"/>
                  </a:cubicBezTo>
                  <a:cubicBezTo>
                    <a:pt x="8436" y="13319"/>
                    <a:pt x="5772" y="16205"/>
                    <a:pt x="3774" y="19313"/>
                  </a:cubicBezTo>
                  <a:cubicBezTo>
                    <a:pt x="1998" y="22642"/>
                    <a:pt x="667" y="26194"/>
                    <a:pt x="1" y="29968"/>
                  </a:cubicBezTo>
                  <a:lnTo>
                    <a:pt x="223" y="30190"/>
                  </a:lnTo>
                  <a:cubicBezTo>
                    <a:pt x="2220" y="26860"/>
                    <a:pt x="4218" y="23752"/>
                    <a:pt x="6216" y="20867"/>
                  </a:cubicBezTo>
                  <a:cubicBezTo>
                    <a:pt x="8214" y="17981"/>
                    <a:pt x="10434" y="15095"/>
                    <a:pt x="12875" y="12431"/>
                  </a:cubicBezTo>
                  <a:cubicBezTo>
                    <a:pt x="17759" y="7104"/>
                    <a:pt x="23975" y="2886"/>
                    <a:pt x="30634" y="222"/>
                  </a:cubicBezTo>
                  <a:lnTo>
                    <a:pt x="3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45"/>
            <p:cNvSpPr/>
            <p:nvPr/>
          </p:nvSpPr>
          <p:spPr>
            <a:xfrm>
              <a:off x="5053075" y="254750"/>
              <a:ext cx="1343025" cy="810275"/>
            </a:xfrm>
            <a:custGeom>
              <a:rect b="b" l="l" r="r" t="t"/>
              <a:pathLst>
                <a:path extrusionOk="0" h="32411" w="53721">
                  <a:moveTo>
                    <a:pt x="53720" y="1"/>
                  </a:moveTo>
                  <a:cubicBezTo>
                    <a:pt x="49946" y="3775"/>
                    <a:pt x="45729" y="6882"/>
                    <a:pt x="40845" y="9102"/>
                  </a:cubicBezTo>
                  <a:cubicBezTo>
                    <a:pt x="36184" y="11544"/>
                    <a:pt x="31522" y="13542"/>
                    <a:pt x="26638" y="15318"/>
                  </a:cubicBezTo>
                  <a:cubicBezTo>
                    <a:pt x="21533" y="17093"/>
                    <a:pt x="16649" y="19313"/>
                    <a:pt x="11988" y="21755"/>
                  </a:cubicBezTo>
                  <a:cubicBezTo>
                    <a:pt x="7326" y="24197"/>
                    <a:pt x="3108" y="27749"/>
                    <a:pt x="1" y="32188"/>
                  </a:cubicBezTo>
                  <a:lnTo>
                    <a:pt x="223" y="32410"/>
                  </a:lnTo>
                  <a:cubicBezTo>
                    <a:pt x="4218" y="29302"/>
                    <a:pt x="8658" y="26417"/>
                    <a:pt x="13320" y="24197"/>
                  </a:cubicBezTo>
                  <a:cubicBezTo>
                    <a:pt x="17981" y="21977"/>
                    <a:pt x="22643" y="19757"/>
                    <a:pt x="27526" y="17537"/>
                  </a:cubicBezTo>
                  <a:cubicBezTo>
                    <a:pt x="32410" y="15540"/>
                    <a:pt x="37072" y="13098"/>
                    <a:pt x="41733" y="10434"/>
                  </a:cubicBezTo>
                  <a:cubicBezTo>
                    <a:pt x="46173" y="7770"/>
                    <a:pt x="50168" y="4219"/>
                    <a:pt x="53720" y="223"/>
                  </a:cubicBezTo>
                  <a:lnTo>
                    <a:pt x="537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5"/>
            <p:cNvSpPr/>
            <p:nvPr/>
          </p:nvSpPr>
          <p:spPr>
            <a:xfrm>
              <a:off x="2994200" y="2423225"/>
              <a:ext cx="2552825" cy="446575"/>
            </a:xfrm>
            <a:custGeom>
              <a:rect b="b" l="l" r="r" t="t"/>
              <a:pathLst>
                <a:path extrusionOk="0" h="17863" w="102113">
                  <a:moveTo>
                    <a:pt x="13236" y="1"/>
                  </a:moveTo>
                  <a:cubicBezTo>
                    <a:pt x="8769" y="1"/>
                    <a:pt x="4329" y="611"/>
                    <a:pt x="1" y="1832"/>
                  </a:cubicBezTo>
                  <a:lnTo>
                    <a:pt x="1" y="2054"/>
                  </a:lnTo>
                  <a:cubicBezTo>
                    <a:pt x="2381" y="1810"/>
                    <a:pt x="4778" y="1684"/>
                    <a:pt x="7177" y="1684"/>
                  </a:cubicBezTo>
                  <a:cubicBezTo>
                    <a:pt x="13507" y="1684"/>
                    <a:pt x="19856" y="2565"/>
                    <a:pt x="25973" y="4496"/>
                  </a:cubicBezTo>
                  <a:cubicBezTo>
                    <a:pt x="34186" y="6716"/>
                    <a:pt x="42621" y="9824"/>
                    <a:pt x="50834" y="12487"/>
                  </a:cubicBezTo>
                  <a:cubicBezTo>
                    <a:pt x="59270" y="15595"/>
                    <a:pt x="68149" y="17371"/>
                    <a:pt x="77028" y="17815"/>
                  </a:cubicBezTo>
                  <a:cubicBezTo>
                    <a:pt x="77666" y="17847"/>
                    <a:pt x="78303" y="17863"/>
                    <a:pt x="78940" y="17863"/>
                  </a:cubicBezTo>
                  <a:cubicBezTo>
                    <a:pt x="87174" y="17863"/>
                    <a:pt x="95313" y="15213"/>
                    <a:pt x="102112" y="10268"/>
                  </a:cubicBezTo>
                  <a:lnTo>
                    <a:pt x="101890" y="10046"/>
                  </a:lnTo>
                  <a:cubicBezTo>
                    <a:pt x="95559" y="14266"/>
                    <a:pt x="88068" y="16663"/>
                    <a:pt x="80420" y="16663"/>
                  </a:cubicBezTo>
                  <a:cubicBezTo>
                    <a:pt x="79218" y="16663"/>
                    <a:pt x="78012" y="16604"/>
                    <a:pt x="76806" y="16483"/>
                  </a:cubicBezTo>
                  <a:cubicBezTo>
                    <a:pt x="68149" y="15817"/>
                    <a:pt x="59714" y="13819"/>
                    <a:pt x="51500" y="10490"/>
                  </a:cubicBezTo>
                  <a:cubicBezTo>
                    <a:pt x="43287" y="7160"/>
                    <a:pt x="35074" y="4274"/>
                    <a:pt x="26639" y="1832"/>
                  </a:cubicBezTo>
                  <a:cubicBezTo>
                    <a:pt x="22199" y="611"/>
                    <a:pt x="17704" y="1"/>
                    <a:pt x="13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45"/>
            <p:cNvSpPr/>
            <p:nvPr/>
          </p:nvSpPr>
          <p:spPr>
            <a:xfrm>
              <a:off x="4242850" y="1420150"/>
              <a:ext cx="1581650" cy="181750"/>
            </a:xfrm>
            <a:custGeom>
              <a:rect b="b" l="l" r="r" t="t"/>
              <a:pathLst>
                <a:path extrusionOk="0" h="7270" w="63266">
                  <a:moveTo>
                    <a:pt x="63043" y="1"/>
                  </a:moveTo>
                  <a:cubicBezTo>
                    <a:pt x="58825" y="3331"/>
                    <a:pt x="53720" y="5328"/>
                    <a:pt x="48392" y="5550"/>
                  </a:cubicBezTo>
                  <a:cubicBezTo>
                    <a:pt x="47504" y="5587"/>
                    <a:pt x="46610" y="5606"/>
                    <a:pt x="45713" y="5606"/>
                  </a:cubicBezTo>
                  <a:cubicBezTo>
                    <a:pt x="41227" y="5606"/>
                    <a:pt x="36664" y="5143"/>
                    <a:pt x="32410" y="4219"/>
                  </a:cubicBezTo>
                  <a:cubicBezTo>
                    <a:pt x="27082" y="3109"/>
                    <a:pt x="21755" y="1999"/>
                    <a:pt x="16205" y="1555"/>
                  </a:cubicBezTo>
                  <a:cubicBezTo>
                    <a:pt x="14977" y="1407"/>
                    <a:pt x="13749" y="1336"/>
                    <a:pt x="12526" y="1336"/>
                  </a:cubicBezTo>
                  <a:cubicBezTo>
                    <a:pt x="8221" y="1336"/>
                    <a:pt x="3976" y="2219"/>
                    <a:pt x="1" y="3775"/>
                  </a:cubicBezTo>
                  <a:lnTo>
                    <a:pt x="1" y="3997"/>
                  </a:lnTo>
                  <a:cubicBezTo>
                    <a:pt x="2473" y="3688"/>
                    <a:pt x="4946" y="3522"/>
                    <a:pt x="7418" y="3522"/>
                  </a:cubicBezTo>
                  <a:cubicBezTo>
                    <a:pt x="10273" y="3522"/>
                    <a:pt x="13128" y="3743"/>
                    <a:pt x="15983" y="4219"/>
                  </a:cubicBezTo>
                  <a:lnTo>
                    <a:pt x="31966" y="6438"/>
                  </a:lnTo>
                  <a:cubicBezTo>
                    <a:pt x="35326" y="6976"/>
                    <a:pt x="38687" y="7270"/>
                    <a:pt x="41998" y="7270"/>
                  </a:cubicBezTo>
                  <a:cubicBezTo>
                    <a:pt x="44155" y="7270"/>
                    <a:pt x="46291" y="7145"/>
                    <a:pt x="48392" y="6882"/>
                  </a:cubicBezTo>
                  <a:cubicBezTo>
                    <a:pt x="53942" y="6216"/>
                    <a:pt x="59047" y="3997"/>
                    <a:pt x="63265" y="223"/>
                  </a:cubicBezTo>
                  <a:lnTo>
                    <a:pt x="630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45"/>
            <p:cNvSpPr/>
            <p:nvPr/>
          </p:nvSpPr>
          <p:spPr>
            <a:xfrm>
              <a:off x="3510325" y="1923700"/>
              <a:ext cx="2186525" cy="290900"/>
            </a:xfrm>
            <a:custGeom>
              <a:rect b="b" l="l" r="r" t="t"/>
              <a:pathLst>
                <a:path extrusionOk="0" h="11636" w="87461">
                  <a:moveTo>
                    <a:pt x="16545" y="0"/>
                  </a:moveTo>
                  <a:cubicBezTo>
                    <a:pt x="10781" y="0"/>
                    <a:pt x="5143" y="1457"/>
                    <a:pt x="0" y="4277"/>
                  </a:cubicBezTo>
                  <a:lnTo>
                    <a:pt x="0" y="4499"/>
                  </a:lnTo>
                  <a:cubicBezTo>
                    <a:pt x="4471" y="3102"/>
                    <a:pt x="9206" y="2320"/>
                    <a:pt x="13927" y="2320"/>
                  </a:cubicBezTo>
                  <a:cubicBezTo>
                    <a:pt x="16708" y="2320"/>
                    <a:pt x="19483" y="2591"/>
                    <a:pt x="22198" y="3167"/>
                  </a:cubicBezTo>
                  <a:cubicBezTo>
                    <a:pt x="29524" y="4499"/>
                    <a:pt x="36849" y="6719"/>
                    <a:pt x="44174" y="8494"/>
                  </a:cubicBezTo>
                  <a:cubicBezTo>
                    <a:pt x="50781" y="10697"/>
                    <a:pt x="57749" y="11635"/>
                    <a:pt x="64753" y="11635"/>
                  </a:cubicBezTo>
                  <a:cubicBezTo>
                    <a:pt x="65514" y="11635"/>
                    <a:pt x="66276" y="11624"/>
                    <a:pt x="67038" y="11602"/>
                  </a:cubicBezTo>
                  <a:cubicBezTo>
                    <a:pt x="74808" y="11158"/>
                    <a:pt x="82133" y="7829"/>
                    <a:pt x="87461" y="2057"/>
                  </a:cubicBezTo>
                  <a:lnTo>
                    <a:pt x="87239" y="1835"/>
                  </a:lnTo>
                  <a:cubicBezTo>
                    <a:pt x="81689" y="7163"/>
                    <a:pt x="74586" y="10048"/>
                    <a:pt x="66816" y="10048"/>
                  </a:cubicBezTo>
                  <a:cubicBezTo>
                    <a:pt x="59269" y="10048"/>
                    <a:pt x="51722" y="8938"/>
                    <a:pt x="44618" y="6497"/>
                  </a:cubicBezTo>
                  <a:cubicBezTo>
                    <a:pt x="37515" y="3833"/>
                    <a:pt x="29967" y="1835"/>
                    <a:pt x="22420" y="503"/>
                  </a:cubicBezTo>
                  <a:cubicBezTo>
                    <a:pt x="20457" y="167"/>
                    <a:pt x="18494" y="0"/>
                    <a:pt x="16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5"/>
            <p:cNvSpPr/>
            <p:nvPr/>
          </p:nvSpPr>
          <p:spPr>
            <a:xfrm>
              <a:off x="2555800" y="2909850"/>
              <a:ext cx="2902425" cy="531550"/>
            </a:xfrm>
            <a:custGeom>
              <a:rect b="b" l="l" r="r" t="t"/>
              <a:pathLst>
                <a:path extrusionOk="0" h="21262" w="116097">
                  <a:moveTo>
                    <a:pt x="13743" y="1"/>
                  </a:moveTo>
                  <a:cubicBezTo>
                    <a:pt x="9093" y="1"/>
                    <a:pt x="4477" y="561"/>
                    <a:pt x="0" y="1680"/>
                  </a:cubicBezTo>
                  <a:lnTo>
                    <a:pt x="0" y="2124"/>
                  </a:lnTo>
                  <a:cubicBezTo>
                    <a:pt x="2673" y="1820"/>
                    <a:pt x="5362" y="1666"/>
                    <a:pt x="8054" y="1666"/>
                  </a:cubicBezTo>
                  <a:cubicBezTo>
                    <a:pt x="15201" y="1666"/>
                    <a:pt x="22368" y="2752"/>
                    <a:pt x="29302" y="5009"/>
                  </a:cubicBezTo>
                  <a:cubicBezTo>
                    <a:pt x="38847" y="7673"/>
                    <a:pt x="48170" y="11225"/>
                    <a:pt x="57715" y="14555"/>
                  </a:cubicBezTo>
                  <a:cubicBezTo>
                    <a:pt x="67261" y="18106"/>
                    <a:pt x="77250" y="20326"/>
                    <a:pt x="87461" y="21214"/>
                  </a:cubicBezTo>
                  <a:cubicBezTo>
                    <a:pt x="88174" y="21246"/>
                    <a:pt x="88889" y="21262"/>
                    <a:pt x="89604" y="21262"/>
                  </a:cubicBezTo>
                  <a:cubicBezTo>
                    <a:pt x="98900" y="21262"/>
                    <a:pt x="108264" y="18582"/>
                    <a:pt x="116096" y="13223"/>
                  </a:cubicBezTo>
                  <a:lnTo>
                    <a:pt x="115874" y="13001"/>
                  </a:lnTo>
                  <a:cubicBezTo>
                    <a:pt x="108777" y="17483"/>
                    <a:pt x="100580" y="19923"/>
                    <a:pt x="92208" y="19923"/>
                  </a:cubicBezTo>
                  <a:cubicBezTo>
                    <a:pt x="90630" y="19923"/>
                    <a:pt x="89045" y="19836"/>
                    <a:pt x="87461" y="19660"/>
                  </a:cubicBezTo>
                  <a:cubicBezTo>
                    <a:pt x="77472" y="18772"/>
                    <a:pt x="67705" y="16330"/>
                    <a:pt x="58603" y="12557"/>
                  </a:cubicBezTo>
                  <a:cubicBezTo>
                    <a:pt x="49280" y="8561"/>
                    <a:pt x="39735" y="5009"/>
                    <a:pt x="30190" y="2346"/>
                  </a:cubicBezTo>
                  <a:cubicBezTo>
                    <a:pt x="24779" y="783"/>
                    <a:pt x="19238" y="1"/>
                    <a:pt x="137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5"/>
            <p:cNvSpPr/>
            <p:nvPr/>
          </p:nvSpPr>
          <p:spPr>
            <a:xfrm>
              <a:off x="2122925" y="3511650"/>
              <a:ext cx="3141050" cy="522650"/>
            </a:xfrm>
            <a:custGeom>
              <a:rect b="b" l="l" r="r" t="t"/>
              <a:pathLst>
                <a:path extrusionOk="0" h="20906" w="125642">
                  <a:moveTo>
                    <a:pt x="14606" y="0"/>
                  </a:moveTo>
                  <a:cubicBezTo>
                    <a:pt x="9520" y="0"/>
                    <a:pt x="4480" y="1136"/>
                    <a:pt x="1" y="3579"/>
                  </a:cubicBezTo>
                  <a:lnTo>
                    <a:pt x="1" y="3801"/>
                  </a:lnTo>
                  <a:cubicBezTo>
                    <a:pt x="3830" y="2303"/>
                    <a:pt x="7784" y="1554"/>
                    <a:pt x="11769" y="1554"/>
                  </a:cubicBezTo>
                  <a:cubicBezTo>
                    <a:pt x="13098" y="1554"/>
                    <a:pt x="14430" y="1637"/>
                    <a:pt x="15761" y="1804"/>
                  </a:cubicBezTo>
                  <a:cubicBezTo>
                    <a:pt x="21089" y="2470"/>
                    <a:pt x="26195" y="3579"/>
                    <a:pt x="31300" y="5355"/>
                  </a:cubicBezTo>
                  <a:cubicBezTo>
                    <a:pt x="41511" y="8685"/>
                    <a:pt x="51722" y="12459"/>
                    <a:pt x="62155" y="15566"/>
                  </a:cubicBezTo>
                  <a:cubicBezTo>
                    <a:pt x="72589" y="18896"/>
                    <a:pt x="83466" y="20672"/>
                    <a:pt x="94343" y="20894"/>
                  </a:cubicBezTo>
                  <a:cubicBezTo>
                    <a:pt x="94740" y="20902"/>
                    <a:pt x="95136" y="20906"/>
                    <a:pt x="95532" y="20906"/>
                  </a:cubicBezTo>
                  <a:cubicBezTo>
                    <a:pt x="106218" y="20906"/>
                    <a:pt x="116652" y="18024"/>
                    <a:pt x="125642" y="12459"/>
                  </a:cubicBezTo>
                  <a:lnTo>
                    <a:pt x="125642" y="12237"/>
                  </a:lnTo>
                  <a:cubicBezTo>
                    <a:pt x="117061" y="17026"/>
                    <a:pt x="107583" y="19663"/>
                    <a:pt x="97853" y="19663"/>
                  </a:cubicBezTo>
                  <a:cubicBezTo>
                    <a:pt x="96760" y="19663"/>
                    <a:pt x="95663" y="19629"/>
                    <a:pt x="94565" y="19562"/>
                  </a:cubicBezTo>
                  <a:cubicBezTo>
                    <a:pt x="83910" y="19118"/>
                    <a:pt x="73255" y="17120"/>
                    <a:pt x="63043" y="13569"/>
                  </a:cubicBezTo>
                  <a:cubicBezTo>
                    <a:pt x="52832" y="10017"/>
                    <a:pt x="42843" y="5799"/>
                    <a:pt x="32188" y="2914"/>
                  </a:cubicBezTo>
                  <a:cubicBezTo>
                    <a:pt x="26860" y="1138"/>
                    <a:pt x="21533" y="250"/>
                    <a:pt x="15983" y="28"/>
                  </a:cubicBezTo>
                  <a:cubicBezTo>
                    <a:pt x="15524" y="9"/>
                    <a:pt x="15065" y="0"/>
                    <a:pt x="146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5"/>
            <p:cNvSpPr/>
            <p:nvPr/>
          </p:nvSpPr>
          <p:spPr>
            <a:xfrm>
              <a:off x="1801050" y="4061325"/>
              <a:ext cx="3041175" cy="657175"/>
            </a:xfrm>
            <a:custGeom>
              <a:rect b="b" l="l" r="r" t="t"/>
              <a:pathLst>
                <a:path extrusionOk="0" h="26287" w="121647">
                  <a:moveTo>
                    <a:pt x="14479" y="0"/>
                  </a:moveTo>
                  <a:cubicBezTo>
                    <a:pt x="9212" y="0"/>
                    <a:pt x="4006" y="1972"/>
                    <a:pt x="1" y="5344"/>
                  </a:cubicBezTo>
                  <a:lnTo>
                    <a:pt x="1" y="5566"/>
                  </a:lnTo>
                  <a:cubicBezTo>
                    <a:pt x="3871" y="3171"/>
                    <a:pt x="8199" y="1846"/>
                    <a:pt x="12606" y="1846"/>
                  </a:cubicBezTo>
                  <a:cubicBezTo>
                    <a:pt x="13508" y="1846"/>
                    <a:pt x="14413" y="1902"/>
                    <a:pt x="15318" y="2015"/>
                  </a:cubicBezTo>
                  <a:cubicBezTo>
                    <a:pt x="20645" y="2237"/>
                    <a:pt x="25751" y="3791"/>
                    <a:pt x="30412" y="6010"/>
                  </a:cubicBezTo>
                  <a:cubicBezTo>
                    <a:pt x="39957" y="10450"/>
                    <a:pt x="48837" y="17331"/>
                    <a:pt x="59048" y="21327"/>
                  </a:cubicBezTo>
                  <a:cubicBezTo>
                    <a:pt x="67184" y="24651"/>
                    <a:pt x="75768" y="26286"/>
                    <a:pt x="84311" y="26286"/>
                  </a:cubicBezTo>
                  <a:cubicBezTo>
                    <a:pt x="97445" y="26286"/>
                    <a:pt x="110483" y="22422"/>
                    <a:pt x="121646" y="14890"/>
                  </a:cubicBezTo>
                  <a:lnTo>
                    <a:pt x="121646" y="14668"/>
                  </a:lnTo>
                  <a:cubicBezTo>
                    <a:pt x="110842" y="21356"/>
                    <a:pt x="98546" y="24766"/>
                    <a:pt x="86228" y="24766"/>
                  </a:cubicBezTo>
                  <a:cubicBezTo>
                    <a:pt x="77289" y="24766"/>
                    <a:pt x="68337" y="22970"/>
                    <a:pt x="59936" y="19329"/>
                  </a:cubicBezTo>
                  <a:cubicBezTo>
                    <a:pt x="50169" y="15112"/>
                    <a:pt x="41733" y="7786"/>
                    <a:pt x="31522" y="3569"/>
                  </a:cubicBezTo>
                  <a:cubicBezTo>
                    <a:pt x="26417" y="1349"/>
                    <a:pt x="20867" y="17"/>
                    <a:pt x="15318" y="17"/>
                  </a:cubicBezTo>
                  <a:cubicBezTo>
                    <a:pt x="15038" y="6"/>
                    <a:pt x="14758" y="0"/>
                    <a:pt x="1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5"/>
            <p:cNvSpPr/>
            <p:nvPr/>
          </p:nvSpPr>
          <p:spPr>
            <a:xfrm>
              <a:off x="1551325" y="4638200"/>
              <a:ext cx="2591650" cy="604800"/>
            </a:xfrm>
            <a:custGeom>
              <a:rect b="b" l="l" r="r" t="t"/>
              <a:pathLst>
                <a:path extrusionOk="0" h="24192" w="103666">
                  <a:moveTo>
                    <a:pt x="13430" y="0"/>
                  </a:moveTo>
                  <a:cubicBezTo>
                    <a:pt x="13024" y="0"/>
                    <a:pt x="12617" y="9"/>
                    <a:pt x="12210" y="28"/>
                  </a:cubicBezTo>
                  <a:cubicBezTo>
                    <a:pt x="9768" y="250"/>
                    <a:pt x="7326" y="916"/>
                    <a:pt x="5106" y="1804"/>
                  </a:cubicBezTo>
                  <a:cubicBezTo>
                    <a:pt x="2887" y="2914"/>
                    <a:pt x="1111" y="4689"/>
                    <a:pt x="1" y="6687"/>
                  </a:cubicBezTo>
                  <a:lnTo>
                    <a:pt x="1" y="6687"/>
                  </a:lnTo>
                  <a:cubicBezTo>
                    <a:pt x="2935" y="3544"/>
                    <a:pt x="7056" y="1785"/>
                    <a:pt x="11430" y="1785"/>
                  </a:cubicBezTo>
                  <a:cubicBezTo>
                    <a:pt x="11689" y="1785"/>
                    <a:pt x="11949" y="1791"/>
                    <a:pt x="12210" y="1804"/>
                  </a:cubicBezTo>
                  <a:cubicBezTo>
                    <a:pt x="16649" y="1804"/>
                    <a:pt x="21089" y="3136"/>
                    <a:pt x="24863" y="5577"/>
                  </a:cubicBezTo>
                  <a:cubicBezTo>
                    <a:pt x="28858" y="7575"/>
                    <a:pt x="32410" y="10461"/>
                    <a:pt x="36406" y="13125"/>
                  </a:cubicBezTo>
                  <a:cubicBezTo>
                    <a:pt x="46827" y="20400"/>
                    <a:pt x="59338" y="24192"/>
                    <a:pt x="71933" y="24192"/>
                  </a:cubicBezTo>
                  <a:cubicBezTo>
                    <a:pt x="73558" y="24192"/>
                    <a:pt x="75183" y="24129"/>
                    <a:pt x="76806" y="24002"/>
                  </a:cubicBezTo>
                  <a:cubicBezTo>
                    <a:pt x="86351" y="23336"/>
                    <a:pt x="95453" y="20450"/>
                    <a:pt x="103666" y="15789"/>
                  </a:cubicBezTo>
                  <a:lnTo>
                    <a:pt x="103666" y="15567"/>
                  </a:lnTo>
                  <a:cubicBezTo>
                    <a:pt x="94419" y="20375"/>
                    <a:pt x="84215" y="22855"/>
                    <a:pt x="74002" y="22855"/>
                  </a:cubicBezTo>
                  <a:cubicBezTo>
                    <a:pt x="65826" y="22855"/>
                    <a:pt x="57645" y="21265"/>
                    <a:pt x="49946" y="18008"/>
                  </a:cubicBezTo>
                  <a:cubicBezTo>
                    <a:pt x="45729" y="16011"/>
                    <a:pt x="41733" y="13791"/>
                    <a:pt x="38181" y="11127"/>
                  </a:cubicBezTo>
                  <a:cubicBezTo>
                    <a:pt x="34408" y="8241"/>
                    <a:pt x="30412" y="5577"/>
                    <a:pt x="26195" y="3358"/>
                  </a:cubicBezTo>
                  <a:cubicBezTo>
                    <a:pt x="22328" y="1119"/>
                    <a:pt x="17903" y="0"/>
                    <a:pt x="13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45"/>
          <p:cNvGrpSpPr/>
          <p:nvPr/>
        </p:nvGrpSpPr>
        <p:grpSpPr>
          <a:xfrm flipH="1" rot="1564534">
            <a:off x="8523966" y="-115808"/>
            <a:ext cx="1075451" cy="2271781"/>
            <a:chOff x="2773725" y="240525"/>
            <a:chExt cx="2096325" cy="5101625"/>
          </a:xfrm>
        </p:grpSpPr>
        <p:sp>
          <p:nvSpPr>
            <p:cNvPr id="345" name="Google Shape;345;p45"/>
            <p:cNvSpPr/>
            <p:nvPr/>
          </p:nvSpPr>
          <p:spPr>
            <a:xfrm>
              <a:off x="2773725" y="240525"/>
              <a:ext cx="2096325" cy="5101625"/>
            </a:xfrm>
            <a:custGeom>
              <a:rect b="b" l="l" r="r" t="t"/>
              <a:pathLst>
                <a:path extrusionOk="0" h="204065" w="83853">
                  <a:moveTo>
                    <a:pt x="34110" y="0"/>
                  </a:moveTo>
                  <a:cubicBezTo>
                    <a:pt x="28906" y="0"/>
                    <a:pt x="23698" y="1120"/>
                    <a:pt x="18864" y="3391"/>
                  </a:cubicBezTo>
                  <a:cubicBezTo>
                    <a:pt x="9670" y="17023"/>
                    <a:pt x="4756" y="33033"/>
                    <a:pt x="2379" y="49518"/>
                  </a:cubicBezTo>
                  <a:cubicBezTo>
                    <a:pt x="1" y="66637"/>
                    <a:pt x="159" y="83914"/>
                    <a:pt x="477" y="101192"/>
                  </a:cubicBezTo>
                  <a:cubicBezTo>
                    <a:pt x="5390" y="91206"/>
                    <a:pt x="12365" y="82171"/>
                    <a:pt x="20607" y="74721"/>
                  </a:cubicBezTo>
                  <a:lnTo>
                    <a:pt x="20607" y="74721"/>
                  </a:lnTo>
                  <a:cubicBezTo>
                    <a:pt x="19498" y="85658"/>
                    <a:pt x="14108" y="95485"/>
                    <a:pt x="9512" y="105630"/>
                  </a:cubicBezTo>
                  <a:cubicBezTo>
                    <a:pt x="5073" y="115775"/>
                    <a:pt x="1428" y="126870"/>
                    <a:pt x="4281" y="137649"/>
                  </a:cubicBezTo>
                  <a:cubicBezTo>
                    <a:pt x="7609" y="128455"/>
                    <a:pt x="13633" y="120530"/>
                    <a:pt x="21558" y="115141"/>
                  </a:cubicBezTo>
                  <a:lnTo>
                    <a:pt x="21558" y="115141"/>
                  </a:lnTo>
                  <a:cubicBezTo>
                    <a:pt x="13316" y="145892"/>
                    <a:pt x="19815" y="178703"/>
                    <a:pt x="39153" y="204065"/>
                  </a:cubicBezTo>
                  <a:cubicBezTo>
                    <a:pt x="48980" y="177118"/>
                    <a:pt x="53101" y="148586"/>
                    <a:pt x="51199" y="120054"/>
                  </a:cubicBezTo>
                  <a:lnTo>
                    <a:pt x="51199" y="120054"/>
                  </a:lnTo>
                  <a:cubicBezTo>
                    <a:pt x="58174" y="126078"/>
                    <a:pt x="62136" y="134796"/>
                    <a:pt x="62295" y="143989"/>
                  </a:cubicBezTo>
                  <a:cubicBezTo>
                    <a:pt x="72756" y="122908"/>
                    <a:pt x="71171" y="97705"/>
                    <a:pt x="58015" y="78208"/>
                  </a:cubicBezTo>
                  <a:lnTo>
                    <a:pt x="58015" y="78208"/>
                  </a:lnTo>
                  <a:cubicBezTo>
                    <a:pt x="64673" y="79793"/>
                    <a:pt x="70537" y="84390"/>
                    <a:pt x="73708" y="90572"/>
                  </a:cubicBezTo>
                  <a:cubicBezTo>
                    <a:pt x="83852" y="76623"/>
                    <a:pt x="81474" y="57443"/>
                    <a:pt x="76244" y="40958"/>
                  </a:cubicBezTo>
                  <a:cubicBezTo>
                    <a:pt x="71805" y="26692"/>
                    <a:pt x="64831" y="11951"/>
                    <a:pt x="51675" y="4501"/>
                  </a:cubicBezTo>
                  <a:cubicBezTo>
                    <a:pt x="46219" y="1517"/>
                    <a:pt x="40167" y="0"/>
                    <a:pt x="3411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5"/>
            <p:cNvSpPr/>
            <p:nvPr/>
          </p:nvSpPr>
          <p:spPr>
            <a:xfrm>
              <a:off x="3534575" y="380775"/>
              <a:ext cx="321000" cy="4933650"/>
            </a:xfrm>
            <a:custGeom>
              <a:rect b="b" l="l" r="r" t="t"/>
              <a:pathLst>
                <a:path extrusionOk="0" h="197346" w="12840">
                  <a:moveTo>
                    <a:pt x="793" y="0"/>
                  </a:moveTo>
                  <a:lnTo>
                    <a:pt x="793" y="0"/>
                  </a:lnTo>
                  <a:cubicBezTo>
                    <a:pt x="6500" y="6341"/>
                    <a:pt x="9987" y="14108"/>
                    <a:pt x="10779" y="22509"/>
                  </a:cubicBezTo>
                  <a:cubicBezTo>
                    <a:pt x="11572" y="30910"/>
                    <a:pt x="11572" y="39311"/>
                    <a:pt x="10462" y="47553"/>
                  </a:cubicBezTo>
                  <a:cubicBezTo>
                    <a:pt x="8877" y="64355"/>
                    <a:pt x="6182" y="80840"/>
                    <a:pt x="3805" y="97484"/>
                  </a:cubicBezTo>
                  <a:cubicBezTo>
                    <a:pt x="1269" y="114127"/>
                    <a:pt x="1" y="131088"/>
                    <a:pt x="159" y="147890"/>
                  </a:cubicBezTo>
                  <a:cubicBezTo>
                    <a:pt x="159" y="156291"/>
                    <a:pt x="952" y="164692"/>
                    <a:pt x="2220" y="173093"/>
                  </a:cubicBezTo>
                  <a:cubicBezTo>
                    <a:pt x="3646" y="181336"/>
                    <a:pt x="5865" y="189578"/>
                    <a:pt x="8877" y="197345"/>
                  </a:cubicBezTo>
                  <a:cubicBezTo>
                    <a:pt x="3805" y="181336"/>
                    <a:pt x="1427" y="164692"/>
                    <a:pt x="1586" y="147890"/>
                  </a:cubicBezTo>
                  <a:cubicBezTo>
                    <a:pt x="1903" y="131088"/>
                    <a:pt x="3171" y="114286"/>
                    <a:pt x="5865" y="97801"/>
                  </a:cubicBezTo>
                  <a:cubicBezTo>
                    <a:pt x="8085" y="81157"/>
                    <a:pt x="10779" y="64514"/>
                    <a:pt x="12047" y="47712"/>
                  </a:cubicBezTo>
                  <a:cubicBezTo>
                    <a:pt x="12840" y="39311"/>
                    <a:pt x="12840" y="30751"/>
                    <a:pt x="11730" y="22509"/>
                  </a:cubicBezTo>
                  <a:cubicBezTo>
                    <a:pt x="10304" y="14108"/>
                    <a:pt x="6975" y="5707"/>
                    <a:pt x="7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45"/>
            <p:cNvSpPr/>
            <p:nvPr/>
          </p:nvSpPr>
          <p:spPr>
            <a:xfrm>
              <a:off x="3154150" y="2207600"/>
              <a:ext cx="582550" cy="939200"/>
            </a:xfrm>
            <a:custGeom>
              <a:rect b="b" l="l" r="r" t="t"/>
              <a:pathLst>
                <a:path extrusionOk="0" h="37568" w="23302">
                  <a:moveTo>
                    <a:pt x="23302" y="0"/>
                  </a:moveTo>
                  <a:cubicBezTo>
                    <a:pt x="17595" y="4914"/>
                    <a:pt x="12682" y="10621"/>
                    <a:pt x="8719" y="17119"/>
                  </a:cubicBezTo>
                  <a:cubicBezTo>
                    <a:pt x="4756" y="23460"/>
                    <a:pt x="1744" y="30434"/>
                    <a:pt x="1" y="37567"/>
                  </a:cubicBezTo>
                  <a:cubicBezTo>
                    <a:pt x="6183" y="24094"/>
                    <a:pt x="13950" y="11572"/>
                    <a:pt x="233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45"/>
            <p:cNvSpPr/>
            <p:nvPr/>
          </p:nvSpPr>
          <p:spPr>
            <a:xfrm>
              <a:off x="3804050" y="2116450"/>
              <a:ext cx="598400" cy="1165075"/>
            </a:xfrm>
            <a:custGeom>
              <a:rect b="b" l="l" r="r" t="t"/>
              <a:pathLst>
                <a:path extrusionOk="0" h="46603" w="23936">
                  <a:moveTo>
                    <a:pt x="0" y="1"/>
                  </a:moveTo>
                  <a:cubicBezTo>
                    <a:pt x="3012" y="3329"/>
                    <a:pt x="5707" y="6817"/>
                    <a:pt x="8401" y="10304"/>
                  </a:cubicBezTo>
                  <a:cubicBezTo>
                    <a:pt x="10779" y="13950"/>
                    <a:pt x="13156" y="17754"/>
                    <a:pt x="15059" y="21717"/>
                  </a:cubicBezTo>
                  <a:cubicBezTo>
                    <a:pt x="17119" y="25679"/>
                    <a:pt x="18863" y="29642"/>
                    <a:pt x="20289" y="33763"/>
                  </a:cubicBezTo>
                  <a:lnTo>
                    <a:pt x="21399" y="36933"/>
                  </a:lnTo>
                  <a:lnTo>
                    <a:pt x="22350" y="40104"/>
                  </a:lnTo>
                  <a:lnTo>
                    <a:pt x="23143" y="43432"/>
                  </a:lnTo>
                  <a:cubicBezTo>
                    <a:pt x="23460" y="44383"/>
                    <a:pt x="23777" y="45493"/>
                    <a:pt x="23935" y="46603"/>
                  </a:cubicBezTo>
                  <a:cubicBezTo>
                    <a:pt x="23935" y="44383"/>
                    <a:pt x="23618" y="42164"/>
                    <a:pt x="23301" y="39945"/>
                  </a:cubicBezTo>
                  <a:lnTo>
                    <a:pt x="22667" y="36616"/>
                  </a:lnTo>
                  <a:lnTo>
                    <a:pt x="21716" y="33288"/>
                  </a:lnTo>
                  <a:cubicBezTo>
                    <a:pt x="20606" y="29008"/>
                    <a:pt x="18863" y="24887"/>
                    <a:pt x="16802" y="20924"/>
                  </a:cubicBezTo>
                  <a:cubicBezTo>
                    <a:pt x="14742" y="16961"/>
                    <a:pt x="12364" y="13157"/>
                    <a:pt x="9511" y="9511"/>
                  </a:cubicBezTo>
                  <a:cubicBezTo>
                    <a:pt x="6816" y="6024"/>
                    <a:pt x="3646" y="2854"/>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5"/>
            <p:cNvSpPr/>
            <p:nvPr/>
          </p:nvSpPr>
          <p:spPr>
            <a:xfrm>
              <a:off x="3827825" y="880075"/>
              <a:ext cx="681600" cy="1141300"/>
            </a:xfrm>
            <a:custGeom>
              <a:rect b="b" l="l" r="r" t="t"/>
              <a:pathLst>
                <a:path extrusionOk="0" h="45652" w="27264">
                  <a:moveTo>
                    <a:pt x="0" y="1"/>
                  </a:moveTo>
                  <a:cubicBezTo>
                    <a:pt x="3329" y="3171"/>
                    <a:pt x="6341" y="6499"/>
                    <a:pt x="9194" y="9987"/>
                  </a:cubicBezTo>
                  <a:cubicBezTo>
                    <a:pt x="12047" y="13474"/>
                    <a:pt x="14583" y="17120"/>
                    <a:pt x="16961" y="21082"/>
                  </a:cubicBezTo>
                  <a:cubicBezTo>
                    <a:pt x="19180" y="24887"/>
                    <a:pt x="21240" y="28849"/>
                    <a:pt x="22826" y="32971"/>
                  </a:cubicBezTo>
                  <a:lnTo>
                    <a:pt x="24094" y="35982"/>
                  </a:lnTo>
                  <a:lnTo>
                    <a:pt x="25203" y="39153"/>
                  </a:lnTo>
                  <a:lnTo>
                    <a:pt x="26313" y="42481"/>
                  </a:lnTo>
                  <a:cubicBezTo>
                    <a:pt x="26630" y="43432"/>
                    <a:pt x="26947" y="44542"/>
                    <a:pt x="27264" y="45651"/>
                  </a:cubicBezTo>
                  <a:cubicBezTo>
                    <a:pt x="27105" y="44542"/>
                    <a:pt x="26947" y="43432"/>
                    <a:pt x="26788" y="42323"/>
                  </a:cubicBezTo>
                  <a:lnTo>
                    <a:pt x="26154" y="38994"/>
                  </a:lnTo>
                  <a:lnTo>
                    <a:pt x="25362" y="35665"/>
                  </a:lnTo>
                  <a:lnTo>
                    <a:pt x="24252" y="32337"/>
                  </a:lnTo>
                  <a:cubicBezTo>
                    <a:pt x="22826" y="28057"/>
                    <a:pt x="20923" y="23777"/>
                    <a:pt x="18546" y="19973"/>
                  </a:cubicBezTo>
                  <a:cubicBezTo>
                    <a:pt x="16168" y="16010"/>
                    <a:pt x="13474" y="12364"/>
                    <a:pt x="10303" y="8877"/>
                  </a:cubicBezTo>
                  <a:cubicBezTo>
                    <a:pt x="7292" y="5548"/>
                    <a:pt x="3805" y="2537"/>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5"/>
            <p:cNvSpPr/>
            <p:nvPr/>
          </p:nvSpPr>
          <p:spPr>
            <a:xfrm>
              <a:off x="2995650" y="681950"/>
              <a:ext cx="701425" cy="1390950"/>
            </a:xfrm>
            <a:custGeom>
              <a:rect b="b" l="l" r="r" t="t"/>
              <a:pathLst>
                <a:path extrusionOk="0" h="55638" w="28057">
                  <a:moveTo>
                    <a:pt x="28057" y="0"/>
                  </a:moveTo>
                  <a:lnTo>
                    <a:pt x="28057" y="0"/>
                  </a:lnTo>
                  <a:cubicBezTo>
                    <a:pt x="24411" y="3804"/>
                    <a:pt x="21082" y="7767"/>
                    <a:pt x="18070" y="12205"/>
                  </a:cubicBezTo>
                  <a:cubicBezTo>
                    <a:pt x="15059" y="16485"/>
                    <a:pt x="12206" y="20923"/>
                    <a:pt x="9987" y="25679"/>
                  </a:cubicBezTo>
                  <a:cubicBezTo>
                    <a:pt x="7450" y="30434"/>
                    <a:pt x="5548" y="35348"/>
                    <a:pt x="3805" y="40262"/>
                  </a:cubicBezTo>
                  <a:cubicBezTo>
                    <a:pt x="3012" y="42798"/>
                    <a:pt x="2220" y="45334"/>
                    <a:pt x="1586" y="47870"/>
                  </a:cubicBezTo>
                  <a:cubicBezTo>
                    <a:pt x="952" y="50406"/>
                    <a:pt x="317" y="52942"/>
                    <a:pt x="0" y="55637"/>
                  </a:cubicBezTo>
                  <a:cubicBezTo>
                    <a:pt x="476" y="54369"/>
                    <a:pt x="793" y="53101"/>
                    <a:pt x="1269" y="51833"/>
                  </a:cubicBezTo>
                  <a:lnTo>
                    <a:pt x="2537" y="48187"/>
                  </a:lnTo>
                  <a:cubicBezTo>
                    <a:pt x="3329" y="45651"/>
                    <a:pt x="4280" y="43273"/>
                    <a:pt x="5231" y="40896"/>
                  </a:cubicBezTo>
                  <a:cubicBezTo>
                    <a:pt x="7292" y="35982"/>
                    <a:pt x="9352" y="31227"/>
                    <a:pt x="11730" y="26630"/>
                  </a:cubicBezTo>
                  <a:cubicBezTo>
                    <a:pt x="13949" y="22033"/>
                    <a:pt x="16485" y="17436"/>
                    <a:pt x="19339" y="12998"/>
                  </a:cubicBezTo>
                  <a:cubicBezTo>
                    <a:pt x="22033" y="8560"/>
                    <a:pt x="25045" y="4280"/>
                    <a:pt x="280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5"/>
            <p:cNvSpPr/>
            <p:nvPr/>
          </p:nvSpPr>
          <p:spPr>
            <a:xfrm>
              <a:off x="3633650" y="2972400"/>
              <a:ext cx="225900" cy="1422650"/>
            </a:xfrm>
            <a:custGeom>
              <a:rect b="b" l="l" r="r" t="t"/>
              <a:pathLst>
                <a:path extrusionOk="0" h="56906" w="9036">
                  <a:moveTo>
                    <a:pt x="1110" y="1"/>
                  </a:moveTo>
                  <a:cubicBezTo>
                    <a:pt x="317" y="4756"/>
                    <a:pt x="0" y="9670"/>
                    <a:pt x="159" y="14425"/>
                  </a:cubicBezTo>
                  <a:cubicBezTo>
                    <a:pt x="159" y="24253"/>
                    <a:pt x="1427" y="33922"/>
                    <a:pt x="4122" y="43274"/>
                  </a:cubicBezTo>
                  <a:cubicBezTo>
                    <a:pt x="4756" y="45652"/>
                    <a:pt x="5390" y="47871"/>
                    <a:pt x="6341" y="50248"/>
                  </a:cubicBezTo>
                  <a:cubicBezTo>
                    <a:pt x="7133" y="52468"/>
                    <a:pt x="7926" y="54687"/>
                    <a:pt x="9035" y="56906"/>
                  </a:cubicBezTo>
                  <a:cubicBezTo>
                    <a:pt x="8718" y="55796"/>
                    <a:pt x="8401" y="54687"/>
                    <a:pt x="8084" y="53419"/>
                  </a:cubicBezTo>
                  <a:lnTo>
                    <a:pt x="7133" y="49931"/>
                  </a:lnTo>
                  <a:cubicBezTo>
                    <a:pt x="6658" y="47554"/>
                    <a:pt x="6024" y="45335"/>
                    <a:pt x="5548" y="42957"/>
                  </a:cubicBezTo>
                  <a:cubicBezTo>
                    <a:pt x="4597" y="38202"/>
                    <a:pt x="3646" y="33446"/>
                    <a:pt x="3012" y="28691"/>
                  </a:cubicBezTo>
                  <a:cubicBezTo>
                    <a:pt x="2378" y="23936"/>
                    <a:pt x="1902" y="19180"/>
                    <a:pt x="1585" y="14425"/>
                  </a:cubicBezTo>
                  <a:cubicBezTo>
                    <a:pt x="1268" y="9670"/>
                    <a:pt x="1110" y="4915"/>
                    <a:pt x="11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2" name="Google Shape;352;p45"/>
          <p:cNvGrpSpPr/>
          <p:nvPr/>
        </p:nvGrpSpPr>
        <p:grpSpPr>
          <a:xfrm rot="-142591">
            <a:off x="121618" y="3156224"/>
            <a:ext cx="745797" cy="1582787"/>
            <a:chOff x="2479375" y="241250"/>
            <a:chExt cx="2454400" cy="5089875"/>
          </a:xfrm>
        </p:grpSpPr>
        <p:sp>
          <p:nvSpPr>
            <p:cNvPr id="353" name="Google Shape;353;p45"/>
            <p:cNvSpPr/>
            <p:nvPr/>
          </p:nvSpPr>
          <p:spPr>
            <a:xfrm>
              <a:off x="2479375" y="1065000"/>
              <a:ext cx="1943850" cy="4266125"/>
            </a:xfrm>
            <a:custGeom>
              <a:rect b="b" l="l" r="r" t="t"/>
              <a:pathLst>
                <a:path extrusionOk="0" h="170645" w="77754">
                  <a:moveTo>
                    <a:pt x="75783" y="0"/>
                  </a:moveTo>
                  <a:cubicBezTo>
                    <a:pt x="74757" y="0"/>
                    <a:pt x="73647" y="666"/>
                    <a:pt x="73536" y="1998"/>
                  </a:cubicBezTo>
                  <a:cubicBezTo>
                    <a:pt x="65988" y="61933"/>
                    <a:pt x="55777" y="129859"/>
                    <a:pt x="1836" y="166708"/>
                  </a:cubicBezTo>
                  <a:cubicBezTo>
                    <a:pt x="0" y="167993"/>
                    <a:pt x="1201" y="170644"/>
                    <a:pt x="2927" y="170644"/>
                  </a:cubicBezTo>
                  <a:cubicBezTo>
                    <a:pt x="3288" y="170644"/>
                    <a:pt x="3672" y="170528"/>
                    <a:pt x="4056" y="170260"/>
                  </a:cubicBezTo>
                  <a:lnTo>
                    <a:pt x="4056" y="170038"/>
                  </a:lnTo>
                  <a:cubicBezTo>
                    <a:pt x="59329" y="132523"/>
                    <a:pt x="69984" y="63709"/>
                    <a:pt x="77531" y="1998"/>
                  </a:cubicBezTo>
                  <a:cubicBezTo>
                    <a:pt x="77753" y="666"/>
                    <a:pt x="76810" y="0"/>
                    <a:pt x="757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5"/>
            <p:cNvSpPr/>
            <p:nvPr/>
          </p:nvSpPr>
          <p:spPr>
            <a:xfrm>
              <a:off x="4179025" y="241250"/>
              <a:ext cx="443975" cy="1395375"/>
            </a:xfrm>
            <a:custGeom>
              <a:rect b="b" l="l" r="r" t="t"/>
              <a:pathLst>
                <a:path extrusionOk="0" h="55815" w="17759">
                  <a:moveTo>
                    <a:pt x="10381" y="1"/>
                  </a:moveTo>
                  <a:cubicBezTo>
                    <a:pt x="8131" y="1"/>
                    <a:pt x="6021" y="1087"/>
                    <a:pt x="4884" y="2983"/>
                  </a:cubicBezTo>
                  <a:cubicBezTo>
                    <a:pt x="3330" y="5203"/>
                    <a:pt x="2664" y="7644"/>
                    <a:pt x="2442" y="10308"/>
                  </a:cubicBezTo>
                  <a:cubicBezTo>
                    <a:pt x="0" y="25403"/>
                    <a:pt x="888" y="40941"/>
                    <a:pt x="4884" y="55814"/>
                  </a:cubicBezTo>
                  <a:lnTo>
                    <a:pt x="13985" y="25403"/>
                  </a:lnTo>
                  <a:cubicBezTo>
                    <a:pt x="15761" y="19187"/>
                    <a:pt x="17759" y="12972"/>
                    <a:pt x="16427" y="6756"/>
                  </a:cubicBezTo>
                  <a:cubicBezTo>
                    <a:pt x="16205" y="3871"/>
                    <a:pt x="14207" y="1207"/>
                    <a:pt x="11543" y="97"/>
                  </a:cubicBezTo>
                  <a:cubicBezTo>
                    <a:pt x="11155" y="32"/>
                    <a:pt x="10766" y="1"/>
                    <a:pt x="103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5"/>
            <p:cNvSpPr/>
            <p:nvPr/>
          </p:nvSpPr>
          <p:spPr>
            <a:xfrm>
              <a:off x="3679550" y="1462325"/>
              <a:ext cx="399600" cy="1189850"/>
            </a:xfrm>
            <a:custGeom>
              <a:rect b="b" l="l" r="r" t="t"/>
              <a:pathLst>
                <a:path extrusionOk="0" h="47594" w="15984">
                  <a:moveTo>
                    <a:pt x="3784" y="1"/>
                  </a:moveTo>
                  <a:cubicBezTo>
                    <a:pt x="3091" y="1"/>
                    <a:pt x="2398" y="179"/>
                    <a:pt x="1777" y="534"/>
                  </a:cubicBezTo>
                  <a:cubicBezTo>
                    <a:pt x="445" y="2088"/>
                    <a:pt x="1" y="3863"/>
                    <a:pt x="445" y="5639"/>
                  </a:cubicBezTo>
                  <a:cubicBezTo>
                    <a:pt x="1777" y="20734"/>
                    <a:pt x="7104" y="35163"/>
                    <a:pt x="15984" y="47594"/>
                  </a:cubicBezTo>
                  <a:cubicBezTo>
                    <a:pt x="15318" y="33609"/>
                    <a:pt x="13098" y="19624"/>
                    <a:pt x="9102" y="6083"/>
                  </a:cubicBezTo>
                  <a:cubicBezTo>
                    <a:pt x="8658" y="4307"/>
                    <a:pt x="7992" y="2754"/>
                    <a:pt x="6660" y="1200"/>
                  </a:cubicBezTo>
                  <a:cubicBezTo>
                    <a:pt x="5861" y="401"/>
                    <a:pt x="4822" y="1"/>
                    <a:pt x="37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5"/>
            <p:cNvSpPr/>
            <p:nvPr/>
          </p:nvSpPr>
          <p:spPr>
            <a:xfrm>
              <a:off x="4123525" y="1803575"/>
              <a:ext cx="810250" cy="1118775"/>
            </a:xfrm>
            <a:custGeom>
              <a:rect b="b" l="l" r="r" t="t"/>
              <a:pathLst>
                <a:path extrusionOk="0" h="44751" w="32410">
                  <a:moveTo>
                    <a:pt x="26344" y="0"/>
                  </a:moveTo>
                  <a:cubicBezTo>
                    <a:pt x="26080" y="0"/>
                    <a:pt x="25807" y="63"/>
                    <a:pt x="25528" y="203"/>
                  </a:cubicBezTo>
                  <a:cubicBezTo>
                    <a:pt x="24640" y="425"/>
                    <a:pt x="24418" y="1534"/>
                    <a:pt x="24196" y="2644"/>
                  </a:cubicBezTo>
                  <a:cubicBezTo>
                    <a:pt x="22642" y="10414"/>
                    <a:pt x="20201" y="17739"/>
                    <a:pt x="16871" y="25064"/>
                  </a:cubicBezTo>
                  <a:cubicBezTo>
                    <a:pt x="13319" y="31946"/>
                    <a:pt x="7548" y="35276"/>
                    <a:pt x="222" y="37939"/>
                  </a:cubicBezTo>
                  <a:lnTo>
                    <a:pt x="0" y="37939"/>
                  </a:lnTo>
                  <a:cubicBezTo>
                    <a:pt x="2573" y="42480"/>
                    <a:pt x="7623" y="44750"/>
                    <a:pt x="12757" y="44750"/>
                  </a:cubicBezTo>
                  <a:cubicBezTo>
                    <a:pt x="15153" y="44750"/>
                    <a:pt x="17567" y="44256"/>
                    <a:pt x="19757" y="43267"/>
                  </a:cubicBezTo>
                  <a:cubicBezTo>
                    <a:pt x="26416" y="39493"/>
                    <a:pt x="30856" y="33056"/>
                    <a:pt x="31744" y="25508"/>
                  </a:cubicBezTo>
                  <a:cubicBezTo>
                    <a:pt x="32410" y="17961"/>
                    <a:pt x="31522" y="10414"/>
                    <a:pt x="29302" y="3310"/>
                  </a:cubicBezTo>
                  <a:cubicBezTo>
                    <a:pt x="28928" y="1813"/>
                    <a:pt x="27764" y="0"/>
                    <a:pt x="263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5"/>
            <p:cNvSpPr/>
            <p:nvPr/>
          </p:nvSpPr>
          <p:spPr>
            <a:xfrm>
              <a:off x="3302200" y="2345350"/>
              <a:ext cx="610475" cy="1031550"/>
            </a:xfrm>
            <a:custGeom>
              <a:rect b="b" l="l" r="r" t="t"/>
              <a:pathLst>
                <a:path extrusionOk="0" h="41262" w="24419">
                  <a:moveTo>
                    <a:pt x="2672" y="1"/>
                  </a:moveTo>
                  <a:cubicBezTo>
                    <a:pt x="2278" y="1"/>
                    <a:pt x="1899" y="88"/>
                    <a:pt x="1554" y="286"/>
                  </a:cubicBezTo>
                  <a:cubicBezTo>
                    <a:pt x="444" y="1396"/>
                    <a:pt x="0" y="2728"/>
                    <a:pt x="222" y="4281"/>
                  </a:cubicBezTo>
                  <a:cubicBezTo>
                    <a:pt x="666" y="15158"/>
                    <a:pt x="4884" y="25592"/>
                    <a:pt x="11987" y="34027"/>
                  </a:cubicBezTo>
                  <a:cubicBezTo>
                    <a:pt x="14669" y="36900"/>
                    <a:pt x="18673" y="41262"/>
                    <a:pt x="22431" y="41262"/>
                  </a:cubicBezTo>
                  <a:cubicBezTo>
                    <a:pt x="23028" y="41262"/>
                    <a:pt x="23618" y="41152"/>
                    <a:pt x="24196" y="40908"/>
                  </a:cubicBezTo>
                  <a:lnTo>
                    <a:pt x="24418" y="41130"/>
                  </a:lnTo>
                  <a:cubicBezTo>
                    <a:pt x="22642" y="26701"/>
                    <a:pt x="16427" y="12939"/>
                    <a:pt x="6660" y="2284"/>
                  </a:cubicBezTo>
                  <a:cubicBezTo>
                    <a:pt x="5624" y="1075"/>
                    <a:pt x="4051" y="1"/>
                    <a:pt x="26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5"/>
            <p:cNvSpPr/>
            <p:nvPr/>
          </p:nvSpPr>
          <p:spPr>
            <a:xfrm>
              <a:off x="3651825" y="3385450"/>
              <a:ext cx="982275" cy="684600"/>
            </a:xfrm>
            <a:custGeom>
              <a:rect b="b" l="l" r="r" t="t"/>
              <a:pathLst>
                <a:path extrusionOk="0" h="27384" w="39291">
                  <a:moveTo>
                    <a:pt x="0" y="23278"/>
                  </a:moveTo>
                  <a:lnTo>
                    <a:pt x="0" y="23500"/>
                  </a:lnTo>
                  <a:cubicBezTo>
                    <a:pt x="39" y="23451"/>
                    <a:pt x="77" y="23402"/>
                    <a:pt x="116" y="23353"/>
                  </a:cubicBezTo>
                  <a:lnTo>
                    <a:pt x="116" y="23353"/>
                  </a:lnTo>
                  <a:cubicBezTo>
                    <a:pt x="77" y="23328"/>
                    <a:pt x="39" y="23303"/>
                    <a:pt x="0" y="23278"/>
                  </a:cubicBezTo>
                  <a:close/>
                  <a:moveTo>
                    <a:pt x="33289" y="0"/>
                  </a:moveTo>
                  <a:cubicBezTo>
                    <a:pt x="32780" y="0"/>
                    <a:pt x="32262" y="63"/>
                    <a:pt x="31743" y="192"/>
                  </a:cubicBezTo>
                  <a:cubicBezTo>
                    <a:pt x="29080" y="858"/>
                    <a:pt x="26860" y="1968"/>
                    <a:pt x="24862" y="3522"/>
                  </a:cubicBezTo>
                  <a:cubicBezTo>
                    <a:pt x="16477" y="9479"/>
                    <a:pt x="6557" y="15218"/>
                    <a:pt x="116" y="23353"/>
                  </a:cubicBezTo>
                  <a:lnTo>
                    <a:pt x="116" y="23353"/>
                  </a:lnTo>
                  <a:cubicBezTo>
                    <a:pt x="4431" y="26109"/>
                    <a:pt x="9176" y="27384"/>
                    <a:pt x="13832" y="27384"/>
                  </a:cubicBezTo>
                  <a:cubicBezTo>
                    <a:pt x="24732" y="27384"/>
                    <a:pt x="35145" y="20396"/>
                    <a:pt x="38403" y="9071"/>
                  </a:cubicBezTo>
                  <a:cubicBezTo>
                    <a:pt x="39291" y="7074"/>
                    <a:pt x="39291" y="4854"/>
                    <a:pt x="38403" y="2856"/>
                  </a:cubicBezTo>
                  <a:cubicBezTo>
                    <a:pt x="37330" y="1068"/>
                    <a:pt x="35393" y="0"/>
                    <a:pt x="33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9" name="Google Shape;359;p45"/>
          <p:cNvGrpSpPr/>
          <p:nvPr/>
        </p:nvGrpSpPr>
        <p:grpSpPr>
          <a:xfrm rot="7419666">
            <a:off x="-449829" y="3853233"/>
            <a:ext cx="1428683" cy="1129345"/>
            <a:chOff x="508050" y="242250"/>
            <a:chExt cx="6512250" cy="5147800"/>
          </a:xfrm>
        </p:grpSpPr>
        <p:sp>
          <p:nvSpPr>
            <p:cNvPr id="360" name="Google Shape;360;p45"/>
            <p:cNvSpPr/>
            <p:nvPr/>
          </p:nvSpPr>
          <p:spPr>
            <a:xfrm>
              <a:off x="508050" y="242250"/>
              <a:ext cx="6512250" cy="5147800"/>
            </a:xfrm>
            <a:custGeom>
              <a:rect b="b" l="l" r="r" t="t"/>
              <a:pathLst>
                <a:path extrusionOk="0" h="205912" w="260490">
                  <a:moveTo>
                    <a:pt x="192120" y="0"/>
                  </a:moveTo>
                  <a:cubicBezTo>
                    <a:pt x="185268" y="0"/>
                    <a:pt x="178662" y="685"/>
                    <a:pt x="172695" y="2150"/>
                  </a:cubicBezTo>
                  <a:cubicBezTo>
                    <a:pt x="150698" y="7746"/>
                    <a:pt x="131403" y="21639"/>
                    <a:pt x="119054" y="40742"/>
                  </a:cubicBezTo>
                  <a:cubicBezTo>
                    <a:pt x="127586" y="36582"/>
                    <a:pt x="136945" y="34486"/>
                    <a:pt x="146314" y="34486"/>
                  </a:cubicBezTo>
                  <a:cubicBezTo>
                    <a:pt x="153894" y="34486"/>
                    <a:pt x="161481" y="35858"/>
                    <a:pt x="168643" y="38619"/>
                  </a:cubicBezTo>
                  <a:cubicBezTo>
                    <a:pt x="131210" y="41128"/>
                    <a:pt x="97828" y="63125"/>
                    <a:pt x="80848" y="96506"/>
                  </a:cubicBezTo>
                  <a:cubicBezTo>
                    <a:pt x="94190" y="89501"/>
                    <a:pt x="108974" y="85812"/>
                    <a:pt x="124078" y="85812"/>
                  </a:cubicBezTo>
                  <a:cubicBezTo>
                    <a:pt x="126449" y="85812"/>
                    <a:pt x="128827" y="85903"/>
                    <a:pt x="131210" y="86086"/>
                  </a:cubicBezTo>
                  <a:cubicBezTo>
                    <a:pt x="108790" y="128808"/>
                    <a:pt x="61336" y="156670"/>
                    <a:pt x="13377" y="156670"/>
                  </a:cubicBezTo>
                  <a:cubicBezTo>
                    <a:pt x="8916" y="156670"/>
                    <a:pt x="4450" y="156429"/>
                    <a:pt x="0" y="155936"/>
                  </a:cubicBezTo>
                  <a:lnTo>
                    <a:pt x="0" y="155936"/>
                  </a:lnTo>
                  <a:cubicBezTo>
                    <a:pt x="12928" y="173881"/>
                    <a:pt x="32802" y="185458"/>
                    <a:pt x="54799" y="188160"/>
                  </a:cubicBezTo>
                  <a:cubicBezTo>
                    <a:pt x="57551" y="188447"/>
                    <a:pt x="60300" y="188589"/>
                    <a:pt x="63036" y="188589"/>
                  </a:cubicBezTo>
                  <a:cubicBezTo>
                    <a:pt x="82362" y="188589"/>
                    <a:pt x="101044" y="181517"/>
                    <a:pt x="115580" y="168671"/>
                  </a:cubicBezTo>
                  <a:lnTo>
                    <a:pt x="115580" y="168671"/>
                  </a:lnTo>
                  <a:cubicBezTo>
                    <a:pt x="113265" y="184494"/>
                    <a:pt x="102845" y="198194"/>
                    <a:pt x="87988" y="204368"/>
                  </a:cubicBezTo>
                  <a:cubicBezTo>
                    <a:pt x="92621" y="205079"/>
                    <a:pt x="97250" y="205427"/>
                    <a:pt x="101842" y="205427"/>
                  </a:cubicBezTo>
                  <a:cubicBezTo>
                    <a:pt x="130906" y="205427"/>
                    <a:pt x="158453" y="191482"/>
                    <a:pt x="175782" y="167321"/>
                  </a:cubicBezTo>
                  <a:cubicBezTo>
                    <a:pt x="181185" y="179477"/>
                    <a:pt x="181764" y="193370"/>
                    <a:pt x="177133" y="205912"/>
                  </a:cubicBezTo>
                  <a:cubicBezTo>
                    <a:pt x="222478" y="179284"/>
                    <a:pt x="252386" y="132975"/>
                    <a:pt x="258174" y="80876"/>
                  </a:cubicBezTo>
                  <a:cubicBezTo>
                    <a:pt x="260490" y="57529"/>
                    <a:pt x="257210" y="32637"/>
                    <a:pt x="245246" y="12763"/>
                  </a:cubicBezTo>
                  <a:lnTo>
                    <a:pt x="245053" y="12956"/>
                  </a:lnTo>
                  <a:cubicBezTo>
                    <a:pt x="230711" y="4941"/>
                    <a:pt x="210528" y="0"/>
                    <a:pt x="1921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5"/>
            <p:cNvSpPr/>
            <p:nvPr/>
          </p:nvSpPr>
          <p:spPr>
            <a:xfrm>
              <a:off x="1911800" y="1497150"/>
              <a:ext cx="4520000" cy="2852150"/>
            </a:xfrm>
            <a:custGeom>
              <a:rect b="b" l="l" r="r" t="t"/>
              <a:pathLst>
                <a:path extrusionOk="0" h="114086" w="180800">
                  <a:moveTo>
                    <a:pt x="166906" y="0"/>
                  </a:moveTo>
                  <a:cubicBezTo>
                    <a:pt x="162083" y="0"/>
                    <a:pt x="157452" y="579"/>
                    <a:pt x="152821" y="1737"/>
                  </a:cubicBezTo>
                  <a:cubicBezTo>
                    <a:pt x="143559" y="4245"/>
                    <a:pt x="134876" y="8298"/>
                    <a:pt x="127158" y="13700"/>
                  </a:cubicBezTo>
                  <a:cubicBezTo>
                    <a:pt x="123106" y="16402"/>
                    <a:pt x="119439" y="19489"/>
                    <a:pt x="115966" y="22576"/>
                  </a:cubicBezTo>
                  <a:cubicBezTo>
                    <a:pt x="112300" y="25857"/>
                    <a:pt x="109020" y="29330"/>
                    <a:pt x="105933" y="32803"/>
                  </a:cubicBezTo>
                  <a:cubicBezTo>
                    <a:pt x="99758" y="39942"/>
                    <a:pt x="93969" y="47275"/>
                    <a:pt x="88374" y="54800"/>
                  </a:cubicBezTo>
                  <a:cubicBezTo>
                    <a:pt x="82778" y="62518"/>
                    <a:pt x="77182" y="69850"/>
                    <a:pt x="71201" y="76990"/>
                  </a:cubicBezTo>
                  <a:cubicBezTo>
                    <a:pt x="68306" y="80656"/>
                    <a:pt x="65219" y="84129"/>
                    <a:pt x="61939" y="87409"/>
                  </a:cubicBezTo>
                  <a:cubicBezTo>
                    <a:pt x="58658" y="90497"/>
                    <a:pt x="55185" y="93584"/>
                    <a:pt x="51519" y="96478"/>
                  </a:cubicBezTo>
                  <a:cubicBezTo>
                    <a:pt x="44187" y="102267"/>
                    <a:pt x="36083" y="106898"/>
                    <a:pt x="27400" y="109985"/>
                  </a:cubicBezTo>
                  <a:cubicBezTo>
                    <a:pt x="22962" y="111529"/>
                    <a:pt x="18524" y="112494"/>
                    <a:pt x="13893" y="113073"/>
                  </a:cubicBezTo>
                  <a:cubicBezTo>
                    <a:pt x="11953" y="113315"/>
                    <a:pt x="9980" y="113422"/>
                    <a:pt x="8015" y="113422"/>
                  </a:cubicBezTo>
                  <a:cubicBezTo>
                    <a:pt x="5289" y="113422"/>
                    <a:pt x="2579" y="113216"/>
                    <a:pt x="0" y="112880"/>
                  </a:cubicBezTo>
                  <a:lnTo>
                    <a:pt x="0" y="112880"/>
                  </a:lnTo>
                  <a:cubicBezTo>
                    <a:pt x="3698" y="113684"/>
                    <a:pt x="7665" y="114086"/>
                    <a:pt x="11564" y="114086"/>
                  </a:cubicBezTo>
                  <a:cubicBezTo>
                    <a:pt x="12344" y="114086"/>
                    <a:pt x="13121" y="114070"/>
                    <a:pt x="13893" y="114037"/>
                  </a:cubicBezTo>
                  <a:cubicBezTo>
                    <a:pt x="18717" y="113844"/>
                    <a:pt x="23348" y="113073"/>
                    <a:pt x="27979" y="111722"/>
                  </a:cubicBezTo>
                  <a:cubicBezTo>
                    <a:pt x="37047" y="108828"/>
                    <a:pt x="45538" y="104390"/>
                    <a:pt x="53256" y="98794"/>
                  </a:cubicBezTo>
                  <a:cubicBezTo>
                    <a:pt x="57115" y="95900"/>
                    <a:pt x="60781" y="92812"/>
                    <a:pt x="64254" y="89725"/>
                  </a:cubicBezTo>
                  <a:cubicBezTo>
                    <a:pt x="67534" y="86252"/>
                    <a:pt x="70815" y="82779"/>
                    <a:pt x="73902" y="79305"/>
                  </a:cubicBezTo>
                  <a:cubicBezTo>
                    <a:pt x="80077" y="71973"/>
                    <a:pt x="85479" y="64448"/>
                    <a:pt x="91075" y="56922"/>
                  </a:cubicBezTo>
                  <a:cubicBezTo>
                    <a:pt x="96671" y="49397"/>
                    <a:pt x="102266" y="41872"/>
                    <a:pt x="108441" y="34925"/>
                  </a:cubicBezTo>
                  <a:cubicBezTo>
                    <a:pt x="111528" y="31452"/>
                    <a:pt x="114616" y="27979"/>
                    <a:pt x="118089" y="24892"/>
                  </a:cubicBezTo>
                  <a:cubicBezTo>
                    <a:pt x="121369" y="21612"/>
                    <a:pt x="124842" y="18717"/>
                    <a:pt x="128701" y="16016"/>
                  </a:cubicBezTo>
                  <a:cubicBezTo>
                    <a:pt x="136034" y="10420"/>
                    <a:pt x="144331" y="6175"/>
                    <a:pt x="153207" y="3474"/>
                  </a:cubicBezTo>
                  <a:cubicBezTo>
                    <a:pt x="157645" y="2123"/>
                    <a:pt x="162276" y="1351"/>
                    <a:pt x="166906" y="965"/>
                  </a:cubicBezTo>
                  <a:cubicBezTo>
                    <a:pt x="167678" y="933"/>
                    <a:pt x="168450" y="917"/>
                    <a:pt x="169222" y="917"/>
                  </a:cubicBezTo>
                  <a:cubicBezTo>
                    <a:pt x="173081" y="917"/>
                    <a:pt x="176940" y="1319"/>
                    <a:pt x="180799" y="2123"/>
                  </a:cubicBezTo>
                  <a:cubicBezTo>
                    <a:pt x="176168" y="772"/>
                    <a:pt x="171537" y="0"/>
                    <a:pt x="1669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5"/>
            <p:cNvSpPr/>
            <p:nvPr/>
          </p:nvSpPr>
          <p:spPr>
            <a:xfrm>
              <a:off x="5110025" y="1511625"/>
              <a:ext cx="892450" cy="2325150"/>
            </a:xfrm>
            <a:custGeom>
              <a:rect b="b" l="l" r="r" t="t"/>
              <a:pathLst>
                <a:path extrusionOk="0" h="93006" w="35698">
                  <a:moveTo>
                    <a:pt x="35697" y="0"/>
                  </a:moveTo>
                  <a:cubicBezTo>
                    <a:pt x="31066" y="193"/>
                    <a:pt x="26628" y="1737"/>
                    <a:pt x="23155" y="4824"/>
                  </a:cubicBezTo>
                  <a:cubicBezTo>
                    <a:pt x="19875" y="7912"/>
                    <a:pt x="17174" y="11771"/>
                    <a:pt x="15437" y="16016"/>
                  </a:cubicBezTo>
                  <a:cubicBezTo>
                    <a:pt x="13700" y="20261"/>
                    <a:pt x="12350" y="24506"/>
                    <a:pt x="11578" y="29137"/>
                  </a:cubicBezTo>
                  <a:cubicBezTo>
                    <a:pt x="10806" y="33382"/>
                    <a:pt x="10420" y="38013"/>
                    <a:pt x="10227" y="42451"/>
                  </a:cubicBezTo>
                  <a:cubicBezTo>
                    <a:pt x="9648" y="51327"/>
                    <a:pt x="9841" y="60010"/>
                    <a:pt x="8683" y="68693"/>
                  </a:cubicBezTo>
                  <a:cubicBezTo>
                    <a:pt x="7912" y="77376"/>
                    <a:pt x="5017" y="85673"/>
                    <a:pt x="0" y="93005"/>
                  </a:cubicBezTo>
                  <a:cubicBezTo>
                    <a:pt x="6175" y="86252"/>
                    <a:pt x="10227" y="77954"/>
                    <a:pt x="11578" y="69079"/>
                  </a:cubicBezTo>
                  <a:cubicBezTo>
                    <a:pt x="12929" y="60203"/>
                    <a:pt x="13507" y="51327"/>
                    <a:pt x="13700" y="42451"/>
                  </a:cubicBezTo>
                  <a:cubicBezTo>
                    <a:pt x="13893" y="33961"/>
                    <a:pt x="15437" y="25471"/>
                    <a:pt x="18331" y="17173"/>
                  </a:cubicBezTo>
                  <a:cubicBezTo>
                    <a:pt x="19489" y="13121"/>
                    <a:pt x="21612" y="9455"/>
                    <a:pt x="24506" y="6175"/>
                  </a:cubicBezTo>
                  <a:cubicBezTo>
                    <a:pt x="25857" y="4631"/>
                    <a:pt x="27593" y="3281"/>
                    <a:pt x="29523" y="2316"/>
                  </a:cubicBezTo>
                  <a:cubicBezTo>
                    <a:pt x="31452" y="1351"/>
                    <a:pt x="33575" y="579"/>
                    <a:pt x="3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5"/>
            <p:cNvSpPr/>
            <p:nvPr/>
          </p:nvSpPr>
          <p:spPr>
            <a:xfrm>
              <a:off x="3884750" y="1723875"/>
              <a:ext cx="1389300" cy="3159675"/>
            </a:xfrm>
            <a:custGeom>
              <a:rect b="b" l="l" r="r" t="t"/>
              <a:pathLst>
                <a:path extrusionOk="0" h="126387" w="55572">
                  <a:moveTo>
                    <a:pt x="55572" y="0"/>
                  </a:moveTo>
                  <a:lnTo>
                    <a:pt x="55572" y="0"/>
                  </a:lnTo>
                  <a:cubicBezTo>
                    <a:pt x="50362" y="2895"/>
                    <a:pt x="45731" y="6947"/>
                    <a:pt x="42065" y="11964"/>
                  </a:cubicBezTo>
                  <a:cubicBezTo>
                    <a:pt x="38592" y="16981"/>
                    <a:pt x="35698" y="22576"/>
                    <a:pt x="33768" y="28365"/>
                  </a:cubicBezTo>
                  <a:cubicBezTo>
                    <a:pt x="29716" y="40135"/>
                    <a:pt x="28944" y="52484"/>
                    <a:pt x="27979" y="64448"/>
                  </a:cubicBezTo>
                  <a:cubicBezTo>
                    <a:pt x="27015" y="76411"/>
                    <a:pt x="26050" y="88374"/>
                    <a:pt x="21998" y="99373"/>
                  </a:cubicBezTo>
                  <a:cubicBezTo>
                    <a:pt x="19875" y="104968"/>
                    <a:pt x="17174" y="110178"/>
                    <a:pt x="13508" y="115002"/>
                  </a:cubicBezTo>
                  <a:cubicBezTo>
                    <a:pt x="9842" y="119826"/>
                    <a:pt x="5211" y="123685"/>
                    <a:pt x="1" y="126386"/>
                  </a:cubicBezTo>
                  <a:cubicBezTo>
                    <a:pt x="2702" y="125229"/>
                    <a:pt x="5404" y="123878"/>
                    <a:pt x="8105" y="122141"/>
                  </a:cubicBezTo>
                  <a:cubicBezTo>
                    <a:pt x="10420" y="120405"/>
                    <a:pt x="12736" y="118282"/>
                    <a:pt x="14858" y="116160"/>
                  </a:cubicBezTo>
                  <a:cubicBezTo>
                    <a:pt x="18910" y="111529"/>
                    <a:pt x="22191" y="106126"/>
                    <a:pt x="24506" y="100530"/>
                  </a:cubicBezTo>
                  <a:cubicBezTo>
                    <a:pt x="29330" y="89146"/>
                    <a:pt x="30681" y="76797"/>
                    <a:pt x="31646" y="64641"/>
                  </a:cubicBezTo>
                  <a:cubicBezTo>
                    <a:pt x="32417" y="52677"/>
                    <a:pt x="32996" y="40714"/>
                    <a:pt x="36469" y="29137"/>
                  </a:cubicBezTo>
                  <a:cubicBezTo>
                    <a:pt x="38013" y="23541"/>
                    <a:pt x="40521" y="17945"/>
                    <a:pt x="43609" y="12928"/>
                  </a:cubicBezTo>
                  <a:cubicBezTo>
                    <a:pt x="46696" y="7719"/>
                    <a:pt x="50748" y="3281"/>
                    <a:pt x="555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5"/>
            <p:cNvSpPr/>
            <p:nvPr/>
          </p:nvSpPr>
          <p:spPr>
            <a:xfrm>
              <a:off x="1911800" y="4020050"/>
              <a:ext cx="1220450" cy="654575"/>
            </a:xfrm>
            <a:custGeom>
              <a:rect b="b" l="l" r="r" t="t"/>
              <a:pathLst>
                <a:path extrusionOk="0" h="26183" w="48818">
                  <a:moveTo>
                    <a:pt x="48818" y="0"/>
                  </a:moveTo>
                  <a:lnTo>
                    <a:pt x="48818" y="0"/>
                  </a:lnTo>
                  <a:cubicBezTo>
                    <a:pt x="45538" y="3474"/>
                    <a:pt x="42064" y="6561"/>
                    <a:pt x="38205" y="9455"/>
                  </a:cubicBezTo>
                  <a:cubicBezTo>
                    <a:pt x="30873" y="15244"/>
                    <a:pt x="22576" y="19489"/>
                    <a:pt x="13700" y="22576"/>
                  </a:cubicBezTo>
                  <a:cubicBezTo>
                    <a:pt x="9262" y="23927"/>
                    <a:pt x="4631" y="25085"/>
                    <a:pt x="0" y="25856"/>
                  </a:cubicBezTo>
                  <a:cubicBezTo>
                    <a:pt x="1809" y="26074"/>
                    <a:pt x="3618" y="26182"/>
                    <a:pt x="5427" y="26182"/>
                  </a:cubicBezTo>
                  <a:cubicBezTo>
                    <a:pt x="8442" y="26182"/>
                    <a:pt x="11457" y="25881"/>
                    <a:pt x="14472" y="25278"/>
                  </a:cubicBezTo>
                  <a:cubicBezTo>
                    <a:pt x="24119" y="23155"/>
                    <a:pt x="32995" y="18524"/>
                    <a:pt x="40135" y="11771"/>
                  </a:cubicBezTo>
                  <a:cubicBezTo>
                    <a:pt x="43608" y="8297"/>
                    <a:pt x="46502" y="4438"/>
                    <a:pt x="488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5"/>
            <p:cNvSpPr/>
            <p:nvPr/>
          </p:nvSpPr>
          <p:spPr>
            <a:xfrm>
              <a:off x="3744875" y="1603950"/>
              <a:ext cx="1630500" cy="240550"/>
            </a:xfrm>
            <a:custGeom>
              <a:rect b="b" l="l" r="r" t="t"/>
              <a:pathLst>
                <a:path extrusionOk="0" h="9622" w="65220">
                  <a:moveTo>
                    <a:pt x="40615" y="1"/>
                  </a:moveTo>
                  <a:cubicBezTo>
                    <a:pt x="32122" y="1"/>
                    <a:pt x="23767" y="1122"/>
                    <a:pt x="15630" y="3447"/>
                  </a:cubicBezTo>
                  <a:cubicBezTo>
                    <a:pt x="10227" y="4990"/>
                    <a:pt x="5017" y="7113"/>
                    <a:pt x="0" y="9621"/>
                  </a:cubicBezTo>
                  <a:cubicBezTo>
                    <a:pt x="5403" y="8464"/>
                    <a:pt x="10806" y="7113"/>
                    <a:pt x="16208" y="6148"/>
                  </a:cubicBezTo>
                  <a:cubicBezTo>
                    <a:pt x="21611" y="5183"/>
                    <a:pt x="27014" y="4411"/>
                    <a:pt x="32417" y="4026"/>
                  </a:cubicBezTo>
                  <a:cubicBezTo>
                    <a:pt x="37819" y="3447"/>
                    <a:pt x="43222" y="3254"/>
                    <a:pt x="48818" y="3254"/>
                  </a:cubicBezTo>
                  <a:cubicBezTo>
                    <a:pt x="54221" y="3254"/>
                    <a:pt x="59816" y="3447"/>
                    <a:pt x="65219" y="3833"/>
                  </a:cubicBezTo>
                  <a:cubicBezTo>
                    <a:pt x="60009" y="2096"/>
                    <a:pt x="54414" y="938"/>
                    <a:pt x="49011" y="359"/>
                  </a:cubicBezTo>
                  <a:cubicBezTo>
                    <a:pt x="46199" y="121"/>
                    <a:pt x="43400" y="1"/>
                    <a:pt x="40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5"/>
            <p:cNvSpPr/>
            <p:nvPr/>
          </p:nvSpPr>
          <p:spPr>
            <a:xfrm>
              <a:off x="3556725" y="3267525"/>
              <a:ext cx="361825" cy="868325"/>
            </a:xfrm>
            <a:custGeom>
              <a:rect b="b" l="l" r="r" t="t"/>
              <a:pathLst>
                <a:path extrusionOk="0" h="34733" w="14473">
                  <a:moveTo>
                    <a:pt x="14473" y="0"/>
                  </a:moveTo>
                  <a:lnTo>
                    <a:pt x="10806" y="193"/>
                  </a:lnTo>
                  <a:cubicBezTo>
                    <a:pt x="11964" y="12735"/>
                    <a:pt x="8105" y="25277"/>
                    <a:pt x="1" y="34732"/>
                  </a:cubicBezTo>
                  <a:cubicBezTo>
                    <a:pt x="9456" y="25663"/>
                    <a:pt x="14473" y="13121"/>
                    <a:pt x="144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7" name="Shape 367"/>
        <p:cNvGrpSpPr/>
        <p:nvPr/>
      </p:nvGrpSpPr>
      <p:grpSpPr>
        <a:xfrm>
          <a:off x="0" y="0"/>
          <a:ext cx="0" cy="0"/>
          <a:chOff x="0" y="0"/>
          <a:chExt cx="0" cy="0"/>
        </a:xfrm>
      </p:grpSpPr>
      <p:sp>
        <p:nvSpPr>
          <p:cNvPr id="368" name="Google Shape;368;p46"/>
          <p:cNvSpPr/>
          <p:nvPr/>
        </p:nvSpPr>
        <p:spPr>
          <a:xfrm>
            <a:off x="421075" y="389425"/>
            <a:ext cx="8309400" cy="43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6"/>
          <p:cNvSpPr txBox="1"/>
          <p:nvPr>
            <p:ph type="title"/>
          </p:nvPr>
        </p:nvSpPr>
        <p:spPr>
          <a:xfrm>
            <a:off x="940900" y="1750388"/>
            <a:ext cx="3419100" cy="61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70" name="Google Shape;370;p46"/>
          <p:cNvSpPr txBox="1"/>
          <p:nvPr>
            <p:ph idx="1" type="subTitle"/>
          </p:nvPr>
        </p:nvSpPr>
        <p:spPr>
          <a:xfrm>
            <a:off x="1015750" y="2537513"/>
            <a:ext cx="3419100" cy="85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71" name="Google Shape;371;p46"/>
          <p:cNvGrpSpPr/>
          <p:nvPr/>
        </p:nvGrpSpPr>
        <p:grpSpPr>
          <a:xfrm rot="5701928">
            <a:off x="506735" y="-682108"/>
            <a:ext cx="878626" cy="1822072"/>
            <a:chOff x="2479375" y="241250"/>
            <a:chExt cx="2454400" cy="5089875"/>
          </a:xfrm>
        </p:grpSpPr>
        <p:sp>
          <p:nvSpPr>
            <p:cNvPr id="372" name="Google Shape;372;p46"/>
            <p:cNvSpPr/>
            <p:nvPr/>
          </p:nvSpPr>
          <p:spPr>
            <a:xfrm>
              <a:off x="2479375" y="1065000"/>
              <a:ext cx="1943850" cy="4266125"/>
            </a:xfrm>
            <a:custGeom>
              <a:rect b="b" l="l" r="r" t="t"/>
              <a:pathLst>
                <a:path extrusionOk="0" h="170645" w="77754">
                  <a:moveTo>
                    <a:pt x="75783" y="0"/>
                  </a:moveTo>
                  <a:cubicBezTo>
                    <a:pt x="74757" y="0"/>
                    <a:pt x="73647" y="666"/>
                    <a:pt x="73536" y="1998"/>
                  </a:cubicBezTo>
                  <a:cubicBezTo>
                    <a:pt x="65988" y="61933"/>
                    <a:pt x="55777" y="129859"/>
                    <a:pt x="1836" y="166708"/>
                  </a:cubicBezTo>
                  <a:cubicBezTo>
                    <a:pt x="0" y="167993"/>
                    <a:pt x="1201" y="170644"/>
                    <a:pt x="2927" y="170644"/>
                  </a:cubicBezTo>
                  <a:cubicBezTo>
                    <a:pt x="3288" y="170644"/>
                    <a:pt x="3672" y="170528"/>
                    <a:pt x="4056" y="170260"/>
                  </a:cubicBezTo>
                  <a:lnTo>
                    <a:pt x="4056" y="170038"/>
                  </a:lnTo>
                  <a:cubicBezTo>
                    <a:pt x="59329" y="132523"/>
                    <a:pt x="69984" y="63709"/>
                    <a:pt x="77531" y="1998"/>
                  </a:cubicBezTo>
                  <a:cubicBezTo>
                    <a:pt x="77753" y="666"/>
                    <a:pt x="76810" y="0"/>
                    <a:pt x="757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6"/>
            <p:cNvSpPr/>
            <p:nvPr/>
          </p:nvSpPr>
          <p:spPr>
            <a:xfrm>
              <a:off x="4179025" y="241250"/>
              <a:ext cx="443975" cy="1395375"/>
            </a:xfrm>
            <a:custGeom>
              <a:rect b="b" l="l" r="r" t="t"/>
              <a:pathLst>
                <a:path extrusionOk="0" h="55815" w="17759">
                  <a:moveTo>
                    <a:pt x="10381" y="1"/>
                  </a:moveTo>
                  <a:cubicBezTo>
                    <a:pt x="8131" y="1"/>
                    <a:pt x="6021" y="1087"/>
                    <a:pt x="4884" y="2983"/>
                  </a:cubicBezTo>
                  <a:cubicBezTo>
                    <a:pt x="3330" y="5203"/>
                    <a:pt x="2664" y="7644"/>
                    <a:pt x="2442" y="10308"/>
                  </a:cubicBezTo>
                  <a:cubicBezTo>
                    <a:pt x="0" y="25403"/>
                    <a:pt x="888" y="40941"/>
                    <a:pt x="4884" y="55814"/>
                  </a:cubicBezTo>
                  <a:lnTo>
                    <a:pt x="13985" y="25403"/>
                  </a:lnTo>
                  <a:cubicBezTo>
                    <a:pt x="15761" y="19187"/>
                    <a:pt x="17759" y="12972"/>
                    <a:pt x="16427" y="6756"/>
                  </a:cubicBezTo>
                  <a:cubicBezTo>
                    <a:pt x="16205" y="3871"/>
                    <a:pt x="14207" y="1207"/>
                    <a:pt x="11543" y="97"/>
                  </a:cubicBezTo>
                  <a:cubicBezTo>
                    <a:pt x="11155" y="32"/>
                    <a:pt x="10766" y="1"/>
                    <a:pt x="103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6"/>
            <p:cNvSpPr/>
            <p:nvPr/>
          </p:nvSpPr>
          <p:spPr>
            <a:xfrm>
              <a:off x="3679550" y="1462325"/>
              <a:ext cx="399600" cy="1189850"/>
            </a:xfrm>
            <a:custGeom>
              <a:rect b="b" l="l" r="r" t="t"/>
              <a:pathLst>
                <a:path extrusionOk="0" h="47594" w="15984">
                  <a:moveTo>
                    <a:pt x="3784" y="1"/>
                  </a:moveTo>
                  <a:cubicBezTo>
                    <a:pt x="3091" y="1"/>
                    <a:pt x="2398" y="179"/>
                    <a:pt x="1777" y="534"/>
                  </a:cubicBezTo>
                  <a:cubicBezTo>
                    <a:pt x="445" y="2088"/>
                    <a:pt x="1" y="3863"/>
                    <a:pt x="445" y="5639"/>
                  </a:cubicBezTo>
                  <a:cubicBezTo>
                    <a:pt x="1777" y="20734"/>
                    <a:pt x="7104" y="35163"/>
                    <a:pt x="15984" y="47594"/>
                  </a:cubicBezTo>
                  <a:cubicBezTo>
                    <a:pt x="15318" y="33609"/>
                    <a:pt x="13098" y="19624"/>
                    <a:pt x="9102" y="6083"/>
                  </a:cubicBezTo>
                  <a:cubicBezTo>
                    <a:pt x="8658" y="4307"/>
                    <a:pt x="7992" y="2754"/>
                    <a:pt x="6660" y="1200"/>
                  </a:cubicBezTo>
                  <a:cubicBezTo>
                    <a:pt x="5861" y="401"/>
                    <a:pt x="4822" y="1"/>
                    <a:pt x="37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6"/>
            <p:cNvSpPr/>
            <p:nvPr/>
          </p:nvSpPr>
          <p:spPr>
            <a:xfrm>
              <a:off x="4123525" y="1803575"/>
              <a:ext cx="810250" cy="1118775"/>
            </a:xfrm>
            <a:custGeom>
              <a:rect b="b" l="l" r="r" t="t"/>
              <a:pathLst>
                <a:path extrusionOk="0" h="44751" w="32410">
                  <a:moveTo>
                    <a:pt x="26344" y="0"/>
                  </a:moveTo>
                  <a:cubicBezTo>
                    <a:pt x="26080" y="0"/>
                    <a:pt x="25807" y="63"/>
                    <a:pt x="25528" y="203"/>
                  </a:cubicBezTo>
                  <a:cubicBezTo>
                    <a:pt x="24640" y="425"/>
                    <a:pt x="24418" y="1534"/>
                    <a:pt x="24196" y="2644"/>
                  </a:cubicBezTo>
                  <a:cubicBezTo>
                    <a:pt x="22642" y="10414"/>
                    <a:pt x="20201" y="17739"/>
                    <a:pt x="16871" y="25064"/>
                  </a:cubicBezTo>
                  <a:cubicBezTo>
                    <a:pt x="13319" y="31946"/>
                    <a:pt x="7548" y="35276"/>
                    <a:pt x="222" y="37939"/>
                  </a:cubicBezTo>
                  <a:lnTo>
                    <a:pt x="0" y="37939"/>
                  </a:lnTo>
                  <a:cubicBezTo>
                    <a:pt x="2573" y="42480"/>
                    <a:pt x="7623" y="44750"/>
                    <a:pt x="12757" y="44750"/>
                  </a:cubicBezTo>
                  <a:cubicBezTo>
                    <a:pt x="15153" y="44750"/>
                    <a:pt x="17567" y="44256"/>
                    <a:pt x="19757" y="43267"/>
                  </a:cubicBezTo>
                  <a:cubicBezTo>
                    <a:pt x="26416" y="39493"/>
                    <a:pt x="30856" y="33056"/>
                    <a:pt x="31744" y="25508"/>
                  </a:cubicBezTo>
                  <a:cubicBezTo>
                    <a:pt x="32410" y="17961"/>
                    <a:pt x="31522" y="10414"/>
                    <a:pt x="29302" y="3310"/>
                  </a:cubicBezTo>
                  <a:cubicBezTo>
                    <a:pt x="28928" y="1813"/>
                    <a:pt x="27764" y="0"/>
                    <a:pt x="263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6"/>
            <p:cNvSpPr/>
            <p:nvPr/>
          </p:nvSpPr>
          <p:spPr>
            <a:xfrm>
              <a:off x="3302200" y="2345350"/>
              <a:ext cx="610475" cy="1031550"/>
            </a:xfrm>
            <a:custGeom>
              <a:rect b="b" l="l" r="r" t="t"/>
              <a:pathLst>
                <a:path extrusionOk="0" h="41262" w="24419">
                  <a:moveTo>
                    <a:pt x="2672" y="1"/>
                  </a:moveTo>
                  <a:cubicBezTo>
                    <a:pt x="2278" y="1"/>
                    <a:pt x="1899" y="88"/>
                    <a:pt x="1554" y="286"/>
                  </a:cubicBezTo>
                  <a:cubicBezTo>
                    <a:pt x="444" y="1396"/>
                    <a:pt x="0" y="2728"/>
                    <a:pt x="222" y="4281"/>
                  </a:cubicBezTo>
                  <a:cubicBezTo>
                    <a:pt x="666" y="15158"/>
                    <a:pt x="4884" y="25592"/>
                    <a:pt x="11987" y="34027"/>
                  </a:cubicBezTo>
                  <a:cubicBezTo>
                    <a:pt x="14669" y="36900"/>
                    <a:pt x="18673" y="41262"/>
                    <a:pt x="22431" y="41262"/>
                  </a:cubicBezTo>
                  <a:cubicBezTo>
                    <a:pt x="23028" y="41262"/>
                    <a:pt x="23618" y="41152"/>
                    <a:pt x="24196" y="40908"/>
                  </a:cubicBezTo>
                  <a:lnTo>
                    <a:pt x="24418" y="41130"/>
                  </a:lnTo>
                  <a:cubicBezTo>
                    <a:pt x="22642" y="26701"/>
                    <a:pt x="16427" y="12939"/>
                    <a:pt x="6660" y="2284"/>
                  </a:cubicBezTo>
                  <a:cubicBezTo>
                    <a:pt x="5624" y="1075"/>
                    <a:pt x="4051" y="1"/>
                    <a:pt x="26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6"/>
            <p:cNvSpPr/>
            <p:nvPr/>
          </p:nvSpPr>
          <p:spPr>
            <a:xfrm>
              <a:off x="3651825" y="3385450"/>
              <a:ext cx="982275" cy="684600"/>
            </a:xfrm>
            <a:custGeom>
              <a:rect b="b" l="l" r="r" t="t"/>
              <a:pathLst>
                <a:path extrusionOk="0" h="27384" w="39291">
                  <a:moveTo>
                    <a:pt x="0" y="23278"/>
                  </a:moveTo>
                  <a:lnTo>
                    <a:pt x="0" y="23500"/>
                  </a:lnTo>
                  <a:cubicBezTo>
                    <a:pt x="39" y="23451"/>
                    <a:pt x="77" y="23402"/>
                    <a:pt x="116" y="23353"/>
                  </a:cubicBezTo>
                  <a:lnTo>
                    <a:pt x="116" y="23353"/>
                  </a:lnTo>
                  <a:cubicBezTo>
                    <a:pt x="77" y="23328"/>
                    <a:pt x="39" y="23303"/>
                    <a:pt x="0" y="23278"/>
                  </a:cubicBezTo>
                  <a:close/>
                  <a:moveTo>
                    <a:pt x="33289" y="0"/>
                  </a:moveTo>
                  <a:cubicBezTo>
                    <a:pt x="32780" y="0"/>
                    <a:pt x="32262" y="63"/>
                    <a:pt x="31743" y="192"/>
                  </a:cubicBezTo>
                  <a:cubicBezTo>
                    <a:pt x="29080" y="858"/>
                    <a:pt x="26860" y="1968"/>
                    <a:pt x="24862" y="3522"/>
                  </a:cubicBezTo>
                  <a:cubicBezTo>
                    <a:pt x="16477" y="9479"/>
                    <a:pt x="6557" y="15218"/>
                    <a:pt x="116" y="23353"/>
                  </a:cubicBezTo>
                  <a:lnTo>
                    <a:pt x="116" y="23353"/>
                  </a:lnTo>
                  <a:cubicBezTo>
                    <a:pt x="4431" y="26109"/>
                    <a:pt x="9176" y="27384"/>
                    <a:pt x="13832" y="27384"/>
                  </a:cubicBezTo>
                  <a:cubicBezTo>
                    <a:pt x="24732" y="27384"/>
                    <a:pt x="35145" y="20396"/>
                    <a:pt x="38403" y="9071"/>
                  </a:cubicBezTo>
                  <a:cubicBezTo>
                    <a:pt x="39291" y="7074"/>
                    <a:pt x="39291" y="4854"/>
                    <a:pt x="38403" y="2856"/>
                  </a:cubicBezTo>
                  <a:cubicBezTo>
                    <a:pt x="37330" y="1068"/>
                    <a:pt x="35393" y="0"/>
                    <a:pt x="3328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8" name="Google Shape;378;p46"/>
          <p:cNvGrpSpPr/>
          <p:nvPr/>
        </p:nvGrpSpPr>
        <p:grpSpPr>
          <a:xfrm flipH="1" rot="-10394326">
            <a:off x="-184212" y="-66383"/>
            <a:ext cx="1235935" cy="1212755"/>
            <a:chOff x="1124025" y="238125"/>
            <a:chExt cx="5272075" cy="5173200"/>
          </a:xfrm>
        </p:grpSpPr>
        <p:sp>
          <p:nvSpPr>
            <p:cNvPr id="379" name="Google Shape;379;p46"/>
            <p:cNvSpPr/>
            <p:nvPr/>
          </p:nvSpPr>
          <p:spPr>
            <a:xfrm>
              <a:off x="1124025" y="238125"/>
              <a:ext cx="5272075" cy="5173200"/>
            </a:xfrm>
            <a:custGeom>
              <a:rect b="b" l="l" r="r" t="t"/>
              <a:pathLst>
                <a:path extrusionOk="0" h="206928" w="210883">
                  <a:moveTo>
                    <a:pt x="210882" y="0"/>
                  </a:moveTo>
                  <a:cubicBezTo>
                    <a:pt x="160492" y="29523"/>
                    <a:pt x="89459" y="1332"/>
                    <a:pt x="42177" y="35295"/>
                  </a:cubicBezTo>
                  <a:cubicBezTo>
                    <a:pt x="20422" y="50834"/>
                    <a:pt x="8214" y="77249"/>
                    <a:pt x="4218" y="103665"/>
                  </a:cubicBezTo>
                  <a:cubicBezTo>
                    <a:pt x="0" y="130081"/>
                    <a:pt x="5550" y="160270"/>
                    <a:pt x="8436" y="186908"/>
                  </a:cubicBezTo>
                  <a:cubicBezTo>
                    <a:pt x="24825" y="200456"/>
                    <a:pt x="46633" y="206927"/>
                    <a:pt x="68751" y="206927"/>
                  </a:cubicBezTo>
                  <a:cubicBezTo>
                    <a:pt x="98457" y="206927"/>
                    <a:pt x="128723" y="195253"/>
                    <a:pt x="147174" y="173367"/>
                  </a:cubicBezTo>
                  <a:cubicBezTo>
                    <a:pt x="187352" y="125863"/>
                    <a:pt x="174477" y="50390"/>
                    <a:pt x="2108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6"/>
            <p:cNvSpPr/>
            <p:nvPr/>
          </p:nvSpPr>
          <p:spPr>
            <a:xfrm>
              <a:off x="1490275" y="892950"/>
              <a:ext cx="4456300" cy="4040075"/>
            </a:xfrm>
            <a:custGeom>
              <a:rect b="b" l="l" r="r" t="t"/>
              <a:pathLst>
                <a:path extrusionOk="0" h="161603" w="178252">
                  <a:moveTo>
                    <a:pt x="178252" y="1"/>
                  </a:moveTo>
                  <a:cubicBezTo>
                    <a:pt x="157163" y="3108"/>
                    <a:pt x="136963" y="9546"/>
                    <a:pt x="117873" y="18869"/>
                  </a:cubicBezTo>
                  <a:cubicBezTo>
                    <a:pt x="79692" y="37738"/>
                    <a:pt x="47283" y="67039"/>
                    <a:pt x="24863" y="103444"/>
                  </a:cubicBezTo>
                  <a:cubicBezTo>
                    <a:pt x="13542" y="121424"/>
                    <a:pt x="5107" y="140959"/>
                    <a:pt x="1" y="161603"/>
                  </a:cubicBezTo>
                  <a:cubicBezTo>
                    <a:pt x="29080" y="81690"/>
                    <a:pt x="95675" y="21089"/>
                    <a:pt x="178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6"/>
            <p:cNvSpPr/>
            <p:nvPr/>
          </p:nvSpPr>
          <p:spPr>
            <a:xfrm>
              <a:off x="2827725" y="726475"/>
              <a:ext cx="527225" cy="1698175"/>
            </a:xfrm>
            <a:custGeom>
              <a:rect b="b" l="l" r="r" t="t"/>
              <a:pathLst>
                <a:path extrusionOk="0" h="67927" w="21089">
                  <a:moveTo>
                    <a:pt x="20867" y="0"/>
                  </a:moveTo>
                  <a:cubicBezTo>
                    <a:pt x="12209" y="8658"/>
                    <a:pt x="5772" y="19535"/>
                    <a:pt x="2664" y="31522"/>
                  </a:cubicBezTo>
                  <a:cubicBezTo>
                    <a:pt x="888" y="37515"/>
                    <a:pt x="0" y="43509"/>
                    <a:pt x="222" y="49946"/>
                  </a:cubicBezTo>
                  <a:cubicBezTo>
                    <a:pt x="444" y="55940"/>
                    <a:pt x="1554" y="62155"/>
                    <a:pt x="3996" y="67926"/>
                  </a:cubicBezTo>
                  <a:lnTo>
                    <a:pt x="4218" y="67926"/>
                  </a:lnTo>
                  <a:cubicBezTo>
                    <a:pt x="3330" y="61933"/>
                    <a:pt x="2886" y="55940"/>
                    <a:pt x="2886" y="49946"/>
                  </a:cubicBezTo>
                  <a:cubicBezTo>
                    <a:pt x="3108" y="43953"/>
                    <a:pt x="3552" y="37959"/>
                    <a:pt x="4884" y="32188"/>
                  </a:cubicBezTo>
                  <a:cubicBezTo>
                    <a:pt x="7326" y="20201"/>
                    <a:pt x="13097" y="9102"/>
                    <a:pt x="210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6"/>
            <p:cNvSpPr/>
            <p:nvPr/>
          </p:nvSpPr>
          <p:spPr>
            <a:xfrm>
              <a:off x="3443725" y="726475"/>
              <a:ext cx="505025" cy="1237575"/>
            </a:xfrm>
            <a:custGeom>
              <a:rect b="b" l="l" r="r" t="t"/>
              <a:pathLst>
                <a:path extrusionOk="0" h="49503" w="20201">
                  <a:moveTo>
                    <a:pt x="19979" y="0"/>
                  </a:moveTo>
                  <a:cubicBezTo>
                    <a:pt x="13319" y="6216"/>
                    <a:pt x="7992" y="13763"/>
                    <a:pt x="4440" y="22198"/>
                  </a:cubicBezTo>
                  <a:cubicBezTo>
                    <a:pt x="2664" y="26416"/>
                    <a:pt x="1332" y="30856"/>
                    <a:pt x="666" y="35517"/>
                  </a:cubicBezTo>
                  <a:cubicBezTo>
                    <a:pt x="0" y="40179"/>
                    <a:pt x="0" y="44840"/>
                    <a:pt x="888" y="49502"/>
                  </a:cubicBezTo>
                  <a:lnTo>
                    <a:pt x="1332" y="49280"/>
                  </a:lnTo>
                  <a:cubicBezTo>
                    <a:pt x="1776" y="44840"/>
                    <a:pt x="2442" y="40401"/>
                    <a:pt x="3330" y="35961"/>
                  </a:cubicBezTo>
                  <a:cubicBezTo>
                    <a:pt x="4218" y="31744"/>
                    <a:pt x="5328" y="27304"/>
                    <a:pt x="6660" y="23308"/>
                  </a:cubicBezTo>
                  <a:cubicBezTo>
                    <a:pt x="9545" y="14651"/>
                    <a:pt x="14207" y="6882"/>
                    <a:pt x="2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6"/>
            <p:cNvSpPr/>
            <p:nvPr/>
          </p:nvSpPr>
          <p:spPr>
            <a:xfrm>
              <a:off x="2233925" y="931800"/>
              <a:ext cx="382950" cy="1970100"/>
            </a:xfrm>
            <a:custGeom>
              <a:rect b="b" l="l" r="r" t="t"/>
              <a:pathLst>
                <a:path extrusionOk="0" h="78804" w="15318">
                  <a:moveTo>
                    <a:pt x="15095" y="1"/>
                  </a:moveTo>
                  <a:cubicBezTo>
                    <a:pt x="6660" y="11322"/>
                    <a:pt x="1776" y="24641"/>
                    <a:pt x="666" y="38625"/>
                  </a:cubicBezTo>
                  <a:cubicBezTo>
                    <a:pt x="0" y="45729"/>
                    <a:pt x="444" y="52610"/>
                    <a:pt x="1998" y="59492"/>
                  </a:cubicBezTo>
                  <a:cubicBezTo>
                    <a:pt x="3552" y="66373"/>
                    <a:pt x="6216" y="72810"/>
                    <a:pt x="10212" y="78804"/>
                  </a:cubicBezTo>
                  <a:lnTo>
                    <a:pt x="10434" y="78804"/>
                  </a:lnTo>
                  <a:cubicBezTo>
                    <a:pt x="7770" y="72366"/>
                    <a:pt x="5994" y="65707"/>
                    <a:pt x="4662" y="59048"/>
                  </a:cubicBezTo>
                  <a:cubicBezTo>
                    <a:pt x="3330" y="52388"/>
                    <a:pt x="2886" y="45729"/>
                    <a:pt x="2886" y="38847"/>
                  </a:cubicBezTo>
                  <a:cubicBezTo>
                    <a:pt x="3552" y="25084"/>
                    <a:pt x="7770" y="11766"/>
                    <a:pt x="15317" y="223"/>
                  </a:cubicBezTo>
                  <a:lnTo>
                    <a:pt x="150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6"/>
            <p:cNvSpPr/>
            <p:nvPr/>
          </p:nvSpPr>
          <p:spPr>
            <a:xfrm>
              <a:off x="1667875" y="1442350"/>
              <a:ext cx="366300" cy="2003400"/>
            </a:xfrm>
            <a:custGeom>
              <a:rect b="b" l="l" r="r" t="t"/>
              <a:pathLst>
                <a:path extrusionOk="0" h="80136" w="14652">
                  <a:moveTo>
                    <a:pt x="9324" y="1"/>
                  </a:moveTo>
                  <a:cubicBezTo>
                    <a:pt x="2886" y="12654"/>
                    <a:pt x="0" y="26639"/>
                    <a:pt x="666" y="40845"/>
                  </a:cubicBezTo>
                  <a:cubicBezTo>
                    <a:pt x="888" y="47949"/>
                    <a:pt x="2220" y="54830"/>
                    <a:pt x="4440" y="61712"/>
                  </a:cubicBezTo>
                  <a:cubicBezTo>
                    <a:pt x="6660" y="68371"/>
                    <a:pt x="9990" y="74586"/>
                    <a:pt x="14429" y="80136"/>
                  </a:cubicBezTo>
                  <a:lnTo>
                    <a:pt x="14651" y="80136"/>
                  </a:lnTo>
                  <a:cubicBezTo>
                    <a:pt x="11543" y="73921"/>
                    <a:pt x="8880" y="67483"/>
                    <a:pt x="7104" y="60824"/>
                  </a:cubicBezTo>
                  <a:cubicBezTo>
                    <a:pt x="5106" y="54164"/>
                    <a:pt x="3774" y="47505"/>
                    <a:pt x="3108" y="40623"/>
                  </a:cubicBezTo>
                  <a:cubicBezTo>
                    <a:pt x="1776" y="26861"/>
                    <a:pt x="3996" y="12876"/>
                    <a:pt x="95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6"/>
            <p:cNvSpPr/>
            <p:nvPr/>
          </p:nvSpPr>
          <p:spPr>
            <a:xfrm>
              <a:off x="1401500" y="2940725"/>
              <a:ext cx="316350" cy="1137675"/>
            </a:xfrm>
            <a:custGeom>
              <a:rect b="b" l="l" r="r" t="t"/>
              <a:pathLst>
                <a:path extrusionOk="0" h="45507" w="12654">
                  <a:moveTo>
                    <a:pt x="1776" y="1"/>
                  </a:moveTo>
                  <a:cubicBezTo>
                    <a:pt x="0" y="7992"/>
                    <a:pt x="0" y="16205"/>
                    <a:pt x="1776" y="24197"/>
                  </a:cubicBezTo>
                  <a:cubicBezTo>
                    <a:pt x="2442" y="28192"/>
                    <a:pt x="3774" y="31966"/>
                    <a:pt x="5550" y="35740"/>
                  </a:cubicBezTo>
                  <a:cubicBezTo>
                    <a:pt x="7326" y="39291"/>
                    <a:pt x="9545" y="42621"/>
                    <a:pt x="12431" y="45507"/>
                  </a:cubicBezTo>
                  <a:lnTo>
                    <a:pt x="12653" y="45285"/>
                  </a:lnTo>
                  <a:cubicBezTo>
                    <a:pt x="11099" y="41733"/>
                    <a:pt x="9323" y="38181"/>
                    <a:pt x="7770" y="34630"/>
                  </a:cubicBezTo>
                  <a:cubicBezTo>
                    <a:pt x="6216" y="30856"/>
                    <a:pt x="4884" y="27304"/>
                    <a:pt x="3774" y="23531"/>
                  </a:cubicBezTo>
                  <a:cubicBezTo>
                    <a:pt x="1776" y="15983"/>
                    <a:pt x="1110" y="7992"/>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6"/>
            <p:cNvSpPr/>
            <p:nvPr/>
          </p:nvSpPr>
          <p:spPr>
            <a:xfrm>
              <a:off x="4226200" y="693175"/>
              <a:ext cx="765850" cy="754750"/>
            </a:xfrm>
            <a:custGeom>
              <a:rect b="b" l="l" r="r" t="t"/>
              <a:pathLst>
                <a:path extrusionOk="0" h="30190" w="30634">
                  <a:moveTo>
                    <a:pt x="30634" y="0"/>
                  </a:moveTo>
                  <a:cubicBezTo>
                    <a:pt x="23531" y="1998"/>
                    <a:pt x="16871" y="5772"/>
                    <a:pt x="11322" y="10878"/>
                  </a:cubicBezTo>
                  <a:cubicBezTo>
                    <a:pt x="8436" y="13319"/>
                    <a:pt x="5772" y="16205"/>
                    <a:pt x="3774" y="19313"/>
                  </a:cubicBezTo>
                  <a:cubicBezTo>
                    <a:pt x="1998" y="22642"/>
                    <a:pt x="667" y="26194"/>
                    <a:pt x="1" y="29968"/>
                  </a:cubicBezTo>
                  <a:lnTo>
                    <a:pt x="223" y="30190"/>
                  </a:lnTo>
                  <a:cubicBezTo>
                    <a:pt x="2220" y="26860"/>
                    <a:pt x="4218" y="23752"/>
                    <a:pt x="6216" y="20867"/>
                  </a:cubicBezTo>
                  <a:cubicBezTo>
                    <a:pt x="8214" y="17981"/>
                    <a:pt x="10434" y="15095"/>
                    <a:pt x="12875" y="12431"/>
                  </a:cubicBezTo>
                  <a:cubicBezTo>
                    <a:pt x="17759" y="7104"/>
                    <a:pt x="23975" y="2886"/>
                    <a:pt x="30634" y="222"/>
                  </a:cubicBezTo>
                  <a:lnTo>
                    <a:pt x="3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6"/>
            <p:cNvSpPr/>
            <p:nvPr/>
          </p:nvSpPr>
          <p:spPr>
            <a:xfrm>
              <a:off x="5053075" y="254750"/>
              <a:ext cx="1343025" cy="810275"/>
            </a:xfrm>
            <a:custGeom>
              <a:rect b="b" l="l" r="r" t="t"/>
              <a:pathLst>
                <a:path extrusionOk="0" h="32411" w="53721">
                  <a:moveTo>
                    <a:pt x="53720" y="1"/>
                  </a:moveTo>
                  <a:cubicBezTo>
                    <a:pt x="49946" y="3775"/>
                    <a:pt x="45729" y="6882"/>
                    <a:pt x="40845" y="9102"/>
                  </a:cubicBezTo>
                  <a:cubicBezTo>
                    <a:pt x="36184" y="11544"/>
                    <a:pt x="31522" y="13542"/>
                    <a:pt x="26638" y="15318"/>
                  </a:cubicBezTo>
                  <a:cubicBezTo>
                    <a:pt x="21533" y="17093"/>
                    <a:pt x="16649" y="19313"/>
                    <a:pt x="11988" y="21755"/>
                  </a:cubicBezTo>
                  <a:cubicBezTo>
                    <a:pt x="7326" y="24197"/>
                    <a:pt x="3108" y="27749"/>
                    <a:pt x="1" y="32188"/>
                  </a:cubicBezTo>
                  <a:lnTo>
                    <a:pt x="223" y="32410"/>
                  </a:lnTo>
                  <a:cubicBezTo>
                    <a:pt x="4218" y="29302"/>
                    <a:pt x="8658" y="26417"/>
                    <a:pt x="13320" y="24197"/>
                  </a:cubicBezTo>
                  <a:cubicBezTo>
                    <a:pt x="17981" y="21977"/>
                    <a:pt x="22643" y="19757"/>
                    <a:pt x="27526" y="17537"/>
                  </a:cubicBezTo>
                  <a:cubicBezTo>
                    <a:pt x="32410" y="15540"/>
                    <a:pt x="37072" y="13098"/>
                    <a:pt x="41733" y="10434"/>
                  </a:cubicBezTo>
                  <a:cubicBezTo>
                    <a:pt x="46173" y="7770"/>
                    <a:pt x="50168" y="4219"/>
                    <a:pt x="53720" y="223"/>
                  </a:cubicBezTo>
                  <a:lnTo>
                    <a:pt x="537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6"/>
            <p:cNvSpPr/>
            <p:nvPr/>
          </p:nvSpPr>
          <p:spPr>
            <a:xfrm>
              <a:off x="2994200" y="2423225"/>
              <a:ext cx="2552825" cy="446575"/>
            </a:xfrm>
            <a:custGeom>
              <a:rect b="b" l="l" r="r" t="t"/>
              <a:pathLst>
                <a:path extrusionOk="0" h="17863" w="102113">
                  <a:moveTo>
                    <a:pt x="13236" y="1"/>
                  </a:moveTo>
                  <a:cubicBezTo>
                    <a:pt x="8769" y="1"/>
                    <a:pt x="4329" y="611"/>
                    <a:pt x="1" y="1832"/>
                  </a:cubicBezTo>
                  <a:lnTo>
                    <a:pt x="1" y="2054"/>
                  </a:lnTo>
                  <a:cubicBezTo>
                    <a:pt x="2381" y="1810"/>
                    <a:pt x="4778" y="1684"/>
                    <a:pt x="7177" y="1684"/>
                  </a:cubicBezTo>
                  <a:cubicBezTo>
                    <a:pt x="13507" y="1684"/>
                    <a:pt x="19856" y="2565"/>
                    <a:pt x="25973" y="4496"/>
                  </a:cubicBezTo>
                  <a:cubicBezTo>
                    <a:pt x="34186" y="6716"/>
                    <a:pt x="42621" y="9824"/>
                    <a:pt x="50834" y="12487"/>
                  </a:cubicBezTo>
                  <a:cubicBezTo>
                    <a:pt x="59270" y="15595"/>
                    <a:pt x="68149" y="17371"/>
                    <a:pt x="77028" y="17815"/>
                  </a:cubicBezTo>
                  <a:cubicBezTo>
                    <a:pt x="77666" y="17847"/>
                    <a:pt x="78303" y="17863"/>
                    <a:pt x="78940" y="17863"/>
                  </a:cubicBezTo>
                  <a:cubicBezTo>
                    <a:pt x="87174" y="17863"/>
                    <a:pt x="95313" y="15213"/>
                    <a:pt x="102112" y="10268"/>
                  </a:cubicBezTo>
                  <a:lnTo>
                    <a:pt x="101890" y="10046"/>
                  </a:lnTo>
                  <a:cubicBezTo>
                    <a:pt x="95559" y="14266"/>
                    <a:pt x="88068" y="16663"/>
                    <a:pt x="80420" y="16663"/>
                  </a:cubicBezTo>
                  <a:cubicBezTo>
                    <a:pt x="79218" y="16663"/>
                    <a:pt x="78012" y="16604"/>
                    <a:pt x="76806" y="16483"/>
                  </a:cubicBezTo>
                  <a:cubicBezTo>
                    <a:pt x="68149" y="15817"/>
                    <a:pt x="59714" y="13819"/>
                    <a:pt x="51500" y="10490"/>
                  </a:cubicBezTo>
                  <a:cubicBezTo>
                    <a:pt x="43287" y="7160"/>
                    <a:pt x="35074" y="4274"/>
                    <a:pt x="26639" y="1832"/>
                  </a:cubicBezTo>
                  <a:cubicBezTo>
                    <a:pt x="22199" y="611"/>
                    <a:pt x="17704" y="1"/>
                    <a:pt x="13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6"/>
            <p:cNvSpPr/>
            <p:nvPr/>
          </p:nvSpPr>
          <p:spPr>
            <a:xfrm>
              <a:off x="4242850" y="1420150"/>
              <a:ext cx="1581650" cy="181750"/>
            </a:xfrm>
            <a:custGeom>
              <a:rect b="b" l="l" r="r" t="t"/>
              <a:pathLst>
                <a:path extrusionOk="0" h="7270" w="63266">
                  <a:moveTo>
                    <a:pt x="63043" y="1"/>
                  </a:moveTo>
                  <a:cubicBezTo>
                    <a:pt x="58825" y="3331"/>
                    <a:pt x="53720" y="5328"/>
                    <a:pt x="48392" y="5550"/>
                  </a:cubicBezTo>
                  <a:cubicBezTo>
                    <a:pt x="47504" y="5587"/>
                    <a:pt x="46610" y="5606"/>
                    <a:pt x="45713" y="5606"/>
                  </a:cubicBezTo>
                  <a:cubicBezTo>
                    <a:pt x="41227" y="5606"/>
                    <a:pt x="36664" y="5143"/>
                    <a:pt x="32410" y="4219"/>
                  </a:cubicBezTo>
                  <a:cubicBezTo>
                    <a:pt x="27082" y="3109"/>
                    <a:pt x="21755" y="1999"/>
                    <a:pt x="16205" y="1555"/>
                  </a:cubicBezTo>
                  <a:cubicBezTo>
                    <a:pt x="14977" y="1407"/>
                    <a:pt x="13749" y="1336"/>
                    <a:pt x="12526" y="1336"/>
                  </a:cubicBezTo>
                  <a:cubicBezTo>
                    <a:pt x="8221" y="1336"/>
                    <a:pt x="3976" y="2219"/>
                    <a:pt x="1" y="3775"/>
                  </a:cubicBezTo>
                  <a:lnTo>
                    <a:pt x="1" y="3997"/>
                  </a:lnTo>
                  <a:cubicBezTo>
                    <a:pt x="2473" y="3688"/>
                    <a:pt x="4946" y="3522"/>
                    <a:pt x="7418" y="3522"/>
                  </a:cubicBezTo>
                  <a:cubicBezTo>
                    <a:pt x="10273" y="3522"/>
                    <a:pt x="13128" y="3743"/>
                    <a:pt x="15983" y="4219"/>
                  </a:cubicBezTo>
                  <a:lnTo>
                    <a:pt x="31966" y="6438"/>
                  </a:lnTo>
                  <a:cubicBezTo>
                    <a:pt x="35326" y="6976"/>
                    <a:pt x="38687" y="7270"/>
                    <a:pt x="41998" y="7270"/>
                  </a:cubicBezTo>
                  <a:cubicBezTo>
                    <a:pt x="44155" y="7270"/>
                    <a:pt x="46291" y="7145"/>
                    <a:pt x="48392" y="6882"/>
                  </a:cubicBezTo>
                  <a:cubicBezTo>
                    <a:pt x="53942" y="6216"/>
                    <a:pt x="59047" y="3997"/>
                    <a:pt x="63265" y="223"/>
                  </a:cubicBezTo>
                  <a:lnTo>
                    <a:pt x="630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6"/>
            <p:cNvSpPr/>
            <p:nvPr/>
          </p:nvSpPr>
          <p:spPr>
            <a:xfrm>
              <a:off x="3510325" y="1923700"/>
              <a:ext cx="2186525" cy="290900"/>
            </a:xfrm>
            <a:custGeom>
              <a:rect b="b" l="l" r="r" t="t"/>
              <a:pathLst>
                <a:path extrusionOk="0" h="11636" w="87461">
                  <a:moveTo>
                    <a:pt x="16545" y="0"/>
                  </a:moveTo>
                  <a:cubicBezTo>
                    <a:pt x="10781" y="0"/>
                    <a:pt x="5143" y="1457"/>
                    <a:pt x="0" y="4277"/>
                  </a:cubicBezTo>
                  <a:lnTo>
                    <a:pt x="0" y="4499"/>
                  </a:lnTo>
                  <a:cubicBezTo>
                    <a:pt x="4471" y="3102"/>
                    <a:pt x="9206" y="2320"/>
                    <a:pt x="13927" y="2320"/>
                  </a:cubicBezTo>
                  <a:cubicBezTo>
                    <a:pt x="16708" y="2320"/>
                    <a:pt x="19483" y="2591"/>
                    <a:pt x="22198" y="3167"/>
                  </a:cubicBezTo>
                  <a:cubicBezTo>
                    <a:pt x="29524" y="4499"/>
                    <a:pt x="36849" y="6719"/>
                    <a:pt x="44174" y="8494"/>
                  </a:cubicBezTo>
                  <a:cubicBezTo>
                    <a:pt x="50781" y="10697"/>
                    <a:pt x="57749" y="11635"/>
                    <a:pt x="64753" y="11635"/>
                  </a:cubicBezTo>
                  <a:cubicBezTo>
                    <a:pt x="65514" y="11635"/>
                    <a:pt x="66276" y="11624"/>
                    <a:pt x="67038" y="11602"/>
                  </a:cubicBezTo>
                  <a:cubicBezTo>
                    <a:pt x="74808" y="11158"/>
                    <a:pt x="82133" y="7829"/>
                    <a:pt x="87461" y="2057"/>
                  </a:cubicBezTo>
                  <a:lnTo>
                    <a:pt x="87239" y="1835"/>
                  </a:lnTo>
                  <a:cubicBezTo>
                    <a:pt x="81689" y="7163"/>
                    <a:pt x="74586" y="10048"/>
                    <a:pt x="66816" y="10048"/>
                  </a:cubicBezTo>
                  <a:cubicBezTo>
                    <a:pt x="59269" y="10048"/>
                    <a:pt x="51722" y="8938"/>
                    <a:pt x="44618" y="6497"/>
                  </a:cubicBezTo>
                  <a:cubicBezTo>
                    <a:pt x="37515" y="3833"/>
                    <a:pt x="29967" y="1835"/>
                    <a:pt x="22420" y="503"/>
                  </a:cubicBezTo>
                  <a:cubicBezTo>
                    <a:pt x="20457" y="167"/>
                    <a:pt x="18494" y="0"/>
                    <a:pt x="16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6"/>
            <p:cNvSpPr/>
            <p:nvPr/>
          </p:nvSpPr>
          <p:spPr>
            <a:xfrm>
              <a:off x="2555800" y="2909850"/>
              <a:ext cx="2902425" cy="531550"/>
            </a:xfrm>
            <a:custGeom>
              <a:rect b="b" l="l" r="r" t="t"/>
              <a:pathLst>
                <a:path extrusionOk="0" h="21262" w="116097">
                  <a:moveTo>
                    <a:pt x="13743" y="1"/>
                  </a:moveTo>
                  <a:cubicBezTo>
                    <a:pt x="9093" y="1"/>
                    <a:pt x="4477" y="561"/>
                    <a:pt x="0" y="1680"/>
                  </a:cubicBezTo>
                  <a:lnTo>
                    <a:pt x="0" y="2124"/>
                  </a:lnTo>
                  <a:cubicBezTo>
                    <a:pt x="2673" y="1820"/>
                    <a:pt x="5362" y="1666"/>
                    <a:pt x="8054" y="1666"/>
                  </a:cubicBezTo>
                  <a:cubicBezTo>
                    <a:pt x="15201" y="1666"/>
                    <a:pt x="22368" y="2752"/>
                    <a:pt x="29302" y="5009"/>
                  </a:cubicBezTo>
                  <a:cubicBezTo>
                    <a:pt x="38847" y="7673"/>
                    <a:pt x="48170" y="11225"/>
                    <a:pt x="57715" y="14555"/>
                  </a:cubicBezTo>
                  <a:cubicBezTo>
                    <a:pt x="67261" y="18106"/>
                    <a:pt x="77250" y="20326"/>
                    <a:pt x="87461" y="21214"/>
                  </a:cubicBezTo>
                  <a:cubicBezTo>
                    <a:pt x="88174" y="21246"/>
                    <a:pt x="88889" y="21262"/>
                    <a:pt x="89604" y="21262"/>
                  </a:cubicBezTo>
                  <a:cubicBezTo>
                    <a:pt x="98900" y="21262"/>
                    <a:pt x="108264" y="18582"/>
                    <a:pt x="116096" y="13223"/>
                  </a:cubicBezTo>
                  <a:lnTo>
                    <a:pt x="115874" y="13001"/>
                  </a:lnTo>
                  <a:cubicBezTo>
                    <a:pt x="108777" y="17483"/>
                    <a:pt x="100580" y="19923"/>
                    <a:pt x="92208" y="19923"/>
                  </a:cubicBezTo>
                  <a:cubicBezTo>
                    <a:pt x="90630" y="19923"/>
                    <a:pt x="89045" y="19836"/>
                    <a:pt x="87461" y="19660"/>
                  </a:cubicBezTo>
                  <a:cubicBezTo>
                    <a:pt x="77472" y="18772"/>
                    <a:pt x="67705" y="16330"/>
                    <a:pt x="58603" y="12557"/>
                  </a:cubicBezTo>
                  <a:cubicBezTo>
                    <a:pt x="49280" y="8561"/>
                    <a:pt x="39735" y="5009"/>
                    <a:pt x="30190" y="2346"/>
                  </a:cubicBezTo>
                  <a:cubicBezTo>
                    <a:pt x="24779" y="783"/>
                    <a:pt x="19238" y="1"/>
                    <a:pt x="137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6"/>
            <p:cNvSpPr/>
            <p:nvPr/>
          </p:nvSpPr>
          <p:spPr>
            <a:xfrm>
              <a:off x="2122925" y="3511650"/>
              <a:ext cx="3141050" cy="522650"/>
            </a:xfrm>
            <a:custGeom>
              <a:rect b="b" l="l" r="r" t="t"/>
              <a:pathLst>
                <a:path extrusionOk="0" h="20906" w="125642">
                  <a:moveTo>
                    <a:pt x="14606" y="0"/>
                  </a:moveTo>
                  <a:cubicBezTo>
                    <a:pt x="9520" y="0"/>
                    <a:pt x="4480" y="1136"/>
                    <a:pt x="1" y="3579"/>
                  </a:cubicBezTo>
                  <a:lnTo>
                    <a:pt x="1" y="3801"/>
                  </a:lnTo>
                  <a:cubicBezTo>
                    <a:pt x="3830" y="2303"/>
                    <a:pt x="7784" y="1554"/>
                    <a:pt x="11769" y="1554"/>
                  </a:cubicBezTo>
                  <a:cubicBezTo>
                    <a:pt x="13098" y="1554"/>
                    <a:pt x="14430" y="1637"/>
                    <a:pt x="15761" y="1804"/>
                  </a:cubicBezTo>
                  <a:cubicBezTo>
                    <a:pt x="21089" y="2470"/>
                    <a:pt x="26195" y="3579"/>
                    <a:pt x="31300" y="5355"/>
                  </a:cubicBezTo>
                  <a:cubicBezTo>
                    <a:pt x="41511" y="8685"/>
                    <a:pt x="51722" y="12459"/>
                    <a:pt x="62155" y="15566"/>
                  </a:cubicBezTo>
                  <a:cubicBezTo>
                    <a:pt x="72589" y="18896"/>
                    <a:pt x="83466" y="20672"/>
                    <a:pt x="94343" y="20894"/>
                  </a:cubicBezTo>
                  <a:cubicBezTo>
                    <a:pt x="94740" y="20902"/>
                    <a:pt x="95136" y="20906"/>
                    <a:pt x="95532" y="20906"/>
                  </a:cubicBezTo>
                  <a:cubicBezTo>
                    <a:pt x="106218" y="20906"/>
                    <a:pt x="116652" y="18024"/>
                    <a:pt x="125642" y="12459"/>
                  </a:cubicBezTo>
                  <a:lnTo>
                    <a:pt x="125642" y="12237"/>
                  </a:lnTo>
                  <a:cubicBezTo>
                    <a:pt x="117061" y="17026"/>
                    <a:pt x="107583" y="19663"/>
                    <a:pt x="97853" y="19663"/>
                  </a:cubicBezTo>
                  <a:cubicBezTo>
                    <a:pt x="96760" y="19663"/>
                    <a:pt x="95663" y="19629"/>
                    <a:pt x="94565" y="19562"/>
                  </a:cubicBezTo>
                  <a:cubicBezTo>
                    <a:pt x="83910" y="19118"/>
                    <a:pt x="73255" y="17120"/>
                    <a:pt x="63043" y="13569"/>
                  </a:cubicBezTo>
                  <a:cubicBezTo>
                    <a:pt x="52832" y="10017"/>
                    <a:pt x="42843" y="5799"/>
                    <a:pt x="32188" y="2914"/>
                  </a:cubicBezTo>
                  <a:cubicBezTo>
                    <a:pt x="26860" y="1138"/>
                    <a:pt x="21533" y="250"/>
                    <a:pt x="15983" y="28"/>
                  </a:cubicBezTo>
                  <a:cubicBezTo>
                    <a:pt x="15524" y="9"/>
                    <a:pt x="15065" y="0"/>
                    <a:pt x="146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46"/>
            <p:cNvSpPr/>
            <p:nvPr/>
          </p:nvSpPr>
          <p:spPr>
            <a:xfrm>
              <a:off x="1801050" y="4061325"/>
              <a:ext cx="3041175" cy="657175"/>
            </a:xfrm>
            <a:custGeom>
              <a:rect b="b" l="l" r="r" t="t"/>
              <a:pathLst>
                <a:path extrusionOk="0" h="26287" w="121647">
                  <a:moveTo>
                    <a:pt x="14479" y="0"/>
                  </a:moveTo>
                  <a:cubicBezTo>
                    <a:pt x="9212" y="0"/>
                    <a:pt x="4006" y="1972"/>
                    <a:pt x="1" y="5344"/>
                  </a:cubicBezTo>
                  <a:lnTo>
                    <a:pt x="1" y="5566"/>
                  </a:lnTo>
                  <a:cubicBezTo>
                    <a:pt x="3871" y="3171"/>
                    <a:pt x="8199" y="1846"/>
                    <a:pt x="12606" y="1846"/>
                  </a:cubicBezTo>
                  <a:cubicBezTo>
                    <a:pt x="13508" y="1846"/>
                    <a:pt x="14413" y="1902"/>
                    <a:pt x="15318" y="2015"/>
                  </a:cubicBezTo>
                  <a:cubicBezTo>
                    <a:pt x="20645" y="2237"/>
                    <a:pt x="25751" y="3791"/>
                    <a:pt x="30412" y="6010"/>
                  </a:cubicBezTo>
                  <a:cubicBezTo>
                    <a:pt x="39957" y="10450"/>
                    <a:pt x="48837" y="17331"/>
                    <a:pt x="59048" y="21327"/>
                  </a:cubicBezTo>
                  <a:cubicBezTo>
                    <a:pt x="67184" y="24651"/>
                    <a:pt x="75768" y="26286"/>
                    <a:pt x="84311" y="26286"/>
                  </a:cubicBezTo>
                  <a:cubicBezTo>
                    <a:pt x="97445" y="26286"/>
                    <a:pt x="110483" y="22422"/>
                    <a:pt x="121646" y="14890"/>
                  </a:cubicBezTo>
                  <a:lnTo>
                    <a:pt x="121646" y="14668"/>
                  </a:lnTo>
                  <a:cubicBezTo>
                    <a:pt x="110842" y="21356"/>
                    <a:pt x="98546" y="24766"/>
                    <a:pt x="86228" y="24766"/>
                  </a:cubicBezTo>
                  <a:cubicBezTo>
                    <a:pt x="77289" y="24766"/>
                    <a:pt x="68337" y="22970"/>
                    <a:pt x="59936" y="19329"/>
                  </a:cubicBezTo>
                  <a:cubicBezTo>
                    <a:pt x="50169" y="15112"/>
                    <a:pt x="41733" y="7786"/>
                    <a:pt x="31522" y="3569"/>
                  </a:cubicBezTo>
                  <a:cubicBezTo>
                    <a:pt x="26417" y="1349"/>
                    <a:pt x="20867" y="17"/>
                    <a:pt x="15318" y="17"/>
                  </a:cubicBezTo>
                  <a:cubicBezTo>
                    <a:pt x="15038" y="6"/>
                    <a:pt x="14758" y="0"/>
                    <a:pt x="1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6"/>
            <p:cNvSpPr/>
            <p:nvPr/>
          </p:nvSpPr>
          <p:spPr>
            <a:xfrm>
              <a:off x="1551325" y="4638200"/>
              <a:ext cx="2591650" cy="604800"/>
            </a:xfrm>
            <a:custGeom>
              <a:rect b="b" l="l" r="r" t="t"/>
              <a:pathLst>
                <a:path extrusionOk="0" h="24192" w="103666">
                  <a:moveTo>
                    <a:pt x="13430" y="0"/>
                  </a:moveTo>
                  <a:cubicBezTo>
                    <a:pt x="13024" y="0"/>
                    <a:pt x="12617" y="9"/>
                    <a:pt x="12210" y="28"/>
                  </a:cubicBezTo>
                  <a:cubicBezTo>
                    <a:pt x="9768" y="250"/>
                    <a:pt x="7326" y="916"/>
                    <a:pt x="5106" y="1804"/>
                  </a:cubicBezTo>
                  <a:cubicBezTo>
                    <a:pt x="2887" y="2914"/>
                    <a:pt x="1111" y="4689"/>
                    <a:pt x="1" y="6687"/>
                  </a:cubicBezTo>
                  <a:lnTo>
                    <a:pt x="1" y="6687"/>
                  </a:lnTo>
                  <a:cubicBezTo>
                    <a:pt x="2935" y="3544"/>
                    <a:pt x="7056" y="1785"/>
                    <a:pt x="11430" y="1785"/>
                  </a:cubicBezTo>
                  <a:cubicBezTo>
                    <a:pt x="11689" y="1785"/>
                    <a:pt x="11949" y="1791"/>
                    <a:pt x="12210" y="1804"/>
                  </a:cubicBezTo>
                  <a:cubicBezTo>
                    <a:pt x="16649" y="1804"/>
                    <a:pt x="21089" y="3136"/>
                    <a:pt x="24863" y="5577"/>
                  </a:cubicBezTo>
                  <a:cubicBezTo>
                    <a:pt x="28858" y="7575"/>
                    <a:pt x="32410" y="10461"/>
                    <a:pt x="36406" y="13125"/>
                  </a:cubicBezTo>
                  <a:cubicBezTo>
                    <a:pt x="46827" y="20400"/>
                    <a:pt x="59338" y="24192"/>
                    <a:pt x="71933" y="24192"/>
                  </a:cubicBezTo>
                  <a:cubicBezTo>
                    <a:pt x="73558" y="24192"/>
                    <a:pt x="75183" y="24129"/>
                    <a:pt x="76806" y="24002"/>
                  </a:cubicBezTo>
                  <a:cubicBezTo>
                    <a:pt x="86351" y="23336"/>
                    <a:pt x="95453" y="20450"/>
                    <a:pt x="103666" y="15789"/>
                  </a:cubicBezTo>
                  <a:lnTo>
                    <a:pt x="103666" y="15567"/>
                  </a:lnTo>
                  <a:cubicBezTo>
                    <a:pt x="94419" y="20375"/>
                    <a:pt x="84215" y="22855"/>
                    <a:pt x="74002" y="22855"/>
                  </a:cubicBezTo>
                  <a:cubicBezTo>
                    <a:pt x="65826" y="22855"/>
                    <a:pt x="57645" y="21265"/>
                    <a:pt x="49946" y="18008"/>
                  </a:cubicBezTo>
                  <a:cubicBezTo>
                    <a:pt x="45729" y="16011"/>
                    <a:pt x="41733" y="13791"/>
                    <a:pt x="38181" y="11127"/>
                  </a:cubicBezTo>
                  <a:cubicBezTo>
                    <a:pt x="34408" y="8241"/>
                    <a:pt x="30412" y="5577"/>
                    <a:pt x="26195" y="3358"/>
                  </a:cubicBezTo>
                  <a:cubicBezTo>
                    <a:pt x="22328" y="1119"/>
                    <a:pt x="17903" y="0"/>
                    <a:pt x="13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5" name="Google Shape;395;p46"/>
          <p:cNvGrpSpPr/>
          <p:nvPr/>
        </p:nvGrpSpPr>
        <p:grpSpPr>
          <a:xfrm>
            <a:off x="-251310" y="3998099"/>
            <a:ext cx="1235774" cy="1212598"/>
            <a:chOff x="1124025" y="238125"/>
            <a:chExt cx="5272075" cy="5173200"/>
          </a:xfrm>
        </p:grpSpPr>
        <p:sp>
          <p:nvSpPr>
            <p:cNvPr id="396" name="Google Shape;396;p46"/>
            <p:cNvSpPr/>
            <p:nvPr/>
          </p:nvSpPr>
          <p:spPr>
            <a:xfrm>
              <a:off x="1124025" y="238125"/>
              <a:ext cx="5272075" cy="5173200"/>
            </a:xfrm>
            <a:custGeom>
              <a:rect b="b" l="l" r="r" t="t"/>
              <a:pathLst>
                <a:path extrusionOk="0" h="206928" w="210883">
                  <a:moveTo>
                    <a:pt x="210882" y="0"/>
                  </a:moveTo>
                  <a:cubicBezTo>
                    <a:pt x="160492" y="29523"/>
                    <a:pt x="89459" y="1332"/>
                    <a:pt x="42177" y="35295"/>
                  </a:cubicBezTo>
                  <a:cubicBezTo>
                    <a:pt x="20422" y="50834"/>
                    <a:pt x="8214" y="77249"/>
                    <a:pt x="4218" y="103665"/>
                  </a:cubicBezTo>
                  <a:cubicBezTo>
                    <a:pt x="0" y="130081"/>
                    <a:pt x="5550" y="160270"/>
                    <a:pt x="8436" y="186908"/>
                  </a:cubicBezTo>
                  <a:cubicBezTo>
                    <a:pt x="24825" y="200456"/>
                    <a:pt x="46633" y="206927"/>
                    <a:pt x="68751" y="206927"/>
                  </a:cubicBezTo>
                  <a:cubicBezTo>
                    <a:pt x="98457" y="206927"/>
                    <a:pt x="128723" y="195253"/>
                    <a:pt x="147174" y="173367"/>
                  </a:cubicBezTo>
                  <a:cubicBezTo>
                    <a:pt x="187352" y="125863"/>
                    <a:pt x="174477" y="50390"/>
                    <a:pt x="2108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6"/>
            <p:cNvSpPr/>
            <p:nvPr/>
          </p:nvSpPr>
          <p:spPr>
            <a:xfrm>
              <a:off x="1490275" y="892950"/>
              <a:ext cx="4456300" cy="4040075"/>
            </a:xfrm>
            <a:custGeom>
              <a:rect b="b" l="l" r="r" t="t"/>
              <a:pathLst>
                <a:path extrusionOk="0" h="161603" w="178252">
                  <a:moveTo>
                    <a:pt x="178252" y="1"/>
                  </a:moveTo>
                  <a:cubicBezTo>
                    <a:pt x="157163" y="3108"/>
                    <a:pt x="136963" y="9546"/>
                    <a:pt x="117873" y="18869"/>
                  </a:cubicBezTo>
                  <a:cubicBezTo>
                    <a:pt x="79692" y="37738"/>
                    <a:pt x="47283" y="67039"/>
                    <a:pt x="24863" y="103444"/>
                  </a:cubicBezTo>
                  <a:cubicBezTo>
                    <a:pt x="13542" y="121424"/>
                    <a:pt x="5107" y="140959"/>
                    <a:pt x="1" y="161603"/>
                  </a:cubicBezTo>
                  <a:cubicBezTo>
                    <a:pt x="29080" y="81690"/>
                    <a:pt x="95675" y="21089"/>
                    <a:pt x="178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6"/>
            <p:cNvSpPr/>
            <p:nvPr/>
          </p:nvSpPr>
          <p:spPr>
            <a:xfrm>
              <a:off x="2827725" y="726475"/>
              <a:ext cx="527225" cy="1698175"/>
            </a:xfrm>
            <a:custGeom>
              <a:rect b="b" l="l" r="r" t="t"/>
              <a:pathLst>
                <a:path extrusionOk="0" h="67927" w="21089">
                  <a:moveTo>
                    <a:pt x="20867" y="0"/>
                  </a:moveTo>
                  <a:cubicBezTo>
                    <a:pt x="12209" y="8658"/>
                    <a:pt x="5772" y="19535"/>
                    <a:pt x="2664" y="31522"/>
                  </a:cubicBezTo>
                  <a:cubicBezTo>
                    <a:pt x="888" y="37515"/>
                    <a:pt x="0" y="43509"/>
                    <a:pt x="222" y="49946"/>
                  </a:cubicBezTo>
                  <a:cubicBezTo>
                    <a:pt x="444" y="55940"/>
                    <a:pt x="1554" y="62155"/>
                    <a:pt x="3996" y="67926"/>
                  </a:cubicBezTo>
                  <a:lnTo>
                    <a:pt x="4218" y="67926"/>
                  </a:lnTo>
                  <a:cubicBezTo>
                    <a:pt x="3330" y="61933"/>
                    <a:pt x="2886" y="55940"/>
                    <a:pt x="2886" y="49946"/>
                  </a:cubicBezTo>
                  <a:cubicBezTo>
                    <a:pt x="3108" y="43953"/>
                    <a:pt x="3552" y="37959"/>
                    <a:pt x="4884" y="32188"/>
                  </a:cubicBezTo>
                  <a:cubicBezTo>
                    <a:pt x="7326" y="20201"/>
                    <a:pt x="13097" y="9102"/>
                    <a:pt x="210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6"/>
            <p:cNvSpPr/>
            <p:nvPr/>
          </p:nvSpPr>
          <p:spPr>
            <a:xfrm>
              <a:off x="3443725" y="726475"/>
              <a:ext cx="505025" cy="1237575"/>
            </a:xfrm>
            <a:custGeom>
              <a:rect b="b" l="l" r="r" t="t"/>
              <a:pathLst>
                <a:path extrusionOk="0" h="49503" w="20201">
                  <a:moveTo>
                    <a:pt x="19979" y="0"/>
                  </a:moveTo>
                  <a:cubicBezTo>
                    <a:pt x="13319" y="6216"/>
                    <a:pt x="7992" y="13763"/>
                    <a:pt x="4440" y="22198"/>
                  </a:cubicBezTo>
                  <a:cubicBezTo>
                    <a:pt x="2664" y="26416"/>
                    <a:pt x="1332" y="30856"/>
                    <a:pt x="666" y="35517"/>
                  </a:cubicBezTo>
                  <a:cubicBezTo>
                    <a:pt x="0" y="40179"/>
                    <a:pt x="0" y="44840"/>
                    <a:pt x="888" y="49502"/>
                  </a:cubicBezTo>
                  <a:lnTo>
                    <a:pt x="1332" y="49280"/>
                  </a:lnTo>
                  <a:cubicBezTo>
                    <a:pt x="1776" y="44840"/>
                    <a:pt x="2442" y="40401"/>
                    <a:pt x="3330" y="35961"/>
                  </a:cubicBezTo>
                  <a:cubicBezTo>
                    <a:pt x="4218" y="31744"/>
                    <a:pt x="5328" y="27304"/>
                    <a:pt x="6660" y="23308"/>
                  </a:cubicBezTo>
                  <a:cubicBezTo>
                    <a:pt x="9545" y="14651"/>
                    <a:pt x="14207" y="6882"/>
                    <a:pt x="202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6"/>
            <p:cNvSpPr/>
            <p:nvPr/>
          </p:nvSpPr>
          <p:spPr>
            <a:xfrm>
              <a:off x="2233925" y="931800"/>
              <a:ext cx="382950" cy="1970100"/>
            </a:xfrm>
            <a:custGeom>
              <a:rect b="b" l="l" r="r" t="t"/>
              <a:pathLst>
                <a:path extrusionOk="0" h="78804" w="15318">
                  <a:moveTo>
                    <a:pt x="15095" y="1"/>
                  </a:moveTo>
                  <a:cubicBezTo>
                    <a:pt x="6660" y="11322"/>
                    <a:pt x="1776" y="24641"/>
                    <a:pt x="666" y="38625"/>
                  </a:cubicBezTo>
                  <a:cubicBezTo>
                    <a:pt x="0" y="45729"/>
                    <a:pt x="444" y="52610"/>
                    <a:pt x="1998" y="59492"/>
                  </a:cubicBezTo>
                  <a:cubicBezTo>
                    <a:pt x="3552" y="66373"/>
                    <a:pt x="6216" y="72810"/>
                    <a:pt x="10212" y="78804"/>
                  </a:cubicBezTo>
                  <a:lnTo>
                    <a:pt x="10434" y="78804"/>
                  </a:lnTo>
                  <a:cubicBezTo>
                    <a:pt x="7770" y="72366"/>
                    <a:pt x="5994" y="65707"/>
                    <a:pt x="4662" y="59048"/>
                  </a:cubicBezTo>
                  <a:cubicBezTo>
                    <a:pt x="3330" y="52388"/>
                    <a:pt x="2886" y="45729"/>
                    <a:pt x="2886" y="38847"/>
                  </a:cubicBezTo>
                  <a:cubicBezTo>
                    <a:pt x="3552" y="25084"/>
                    <a:pt x="7770" y="11766"/>
                    <a:pt x="15317" y="223"/>
                  </a:cubicBezTo>
                  <a:lnTo>
                    <a:pt x="150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6"/>
            <p:cNvSpPr/>
            <p:nvPr/>
          </p:nvSpPr>
          <p:spPr>
            <a:xfrm>
              <a:off x="1667875" y="1442350"/>
              <a:ext cx="366300" cy="2003400"/>
            </a:xfrm>
            <a:custGeom>
              <a:rect b="b" l="l" r="r" t="t"/>
              <a:pathLst>
                <a:path extrusionOk="0" h="80136" w="14652">
                  <a:moveTo>
                    <a:pt x="9324" y="1"/>
                  </a:moveTo>
                  <a:cubicBezTo>
                    <a:pt x="2886" y="12654"/>
                    <a:pt x="0" y="26639"/>
                    <a:pt x="666" y="40845"/>
                  </a:cubicBezTo>
                  <a:cubicBezTo>
                    <a:pt x="888" y="47949"/>
                    <a:pt x="2220" y="54830"/>
                    <a:pt x="4440" y="61712"/>
                  </a:cubicBezTo>
                  <a:cubicBezTo>
                    <a:pt x="6660" y="68371"/>
                    <a:pt x="9990" y="74586"/>
                    <a:pt x="14429" y="80136"/>
                  </a:cubicBezTo>
                  <a:lnTo>
                    <a:pt x="14651" y="80136"/>
                  </a:lnTo>
                  <a:cubicBezTo>
                    <a:pt x="11543" y="73921"/>
                    <a:pt x="8880" y="67483"/>
                    <a:pt x="7104" y="60824"/>
                  </a:cubicBezTo>
                  <a:cubicBezTo>
                    <a:pt x="5106" y="54164"/>
                    <a:pt x="3774" y="47505"/>
                    <a:pt x="3108" y="40623"/>
                  </a:cubicBezTo>
                  <a:cubicBezTo>
                    <a:pt x="1776" y="26861"/>
                    <a:pt x="3996" y="12876"/>
                    <a:pt x="95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6"/>
            <p:cNvSpPr/>
            <p:nvPr/>
          </p:nvSpPr>
          <p:spPr>
            <a:xfrm>
              <a:off x="1401500" y="2940725"/>
              <a:ext cx="316350" cy="1137675"/>
            </a:xfrm>
            <a:custGeom>
              <a:rect b="b" l="l" r="r" t="t"/>
              <a:pathLst>
                <a:path extrusionOk="0" h="45507" w="12654">
                  <a:moveTo>
                    <a:pt x="1776" y="1"/>
                  </a:moveTo>
                  <a:cubicBezTo>
                    <a:pt x="0" y="7992"/>
                    <a:pt x="0" y="16205"/>
                    <a:pt x="1776" y="24197"/>
                  </a:cubicBezTo>
                  <a:cubicBezTo>
                    <a:pt x="2442" y="28192"/>
                    <a:pt x="3774" y="31966"/>
                    <a:pt x="5550" y="35740"/>
                  </a:cubicBezTo>
                  <a:cubicBezTo>
                    <a:pt x="7326" y="39291"/>
                    <a:pt x="9545" y="42621"/>
                    <a:pt x="12431" y="45507"/>
                  </a:cubicBezTo>
                  <a:lnTo>
                    <a:pt x="12653" y="45285"/>
                  </a:lnTo>
                  <a:cubicBezTo>
                    <a:pt x="11099" y="41733"/>
                    <a:pt x="9323" y="38181"/>
                    <a:pt x="7770" y="34630"/>
                  </a:cubicBezTo>
                  <a:cubicBezTo>
                    <a:pt x="6216" y="30856"/>
                    <a:pt x="4884" y="27304"/>
                    <a:pt x="3774" y="23531"/>
                  </a:cubicBezTo>
                  <a:cubicBezTo>
                    <a:pt x="1776" y="15983"/>
                    <a:pt x="1110" y="7992"/>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6"/>
            <p:cNvSpPr/>
            <p:nvPr/>
          </p:nvSpPr>
          <p:spPr>
            <a:xfrm>
              <a:off x="4226200" y="693175"/>
              <a:ext cx="765850" cy="754750"/>
            </a:xfrm>
            <a:custGeom>
              <a:rect b="b" l="l" r="r" t="t"/>
              <a:pathLst>
                <a:path extrusionOk="0" h="30190" w="30634">
                  <a:moveTo>
                    <a:pt x="30634" y="0"/>
                  </a:moveTo>
                  <a:cubicBezTo>
                    <a:pt x="23531" y="1998"/>
                    <a:pt x="16871" y="5772"/>
                    <a:pt x="11322" y="10878"/>
                  </a:cubicBezTo>
                  <a:cubicBezTo>
                    <a:pt x="8436" y="13319"/>
                    <a:pt x="5772" y="16205"/>
                    <a:pt x="3774" y="19313"/>
                  </a:cubicBezTo>
                  <a:cubicBezTo>
                    <a:pt x="1998" y="22642"/>
                    <a:pt x="667" y="26194"/>
                    <a:pt x="1" y="29968"/>
                  </a:cubicBezTo>
                  <a:lnTo>
                    <a:pt x="223" y="30190"/>
                  </a:lnTo>
                  <a:cubicBezTo>
                    <a:pt x="2220" y="26860"/>
                    <a:pt x="4218" y="23752"/>
                    <a:pt x="6216" y="20867"/>
                  </a:cubicBezTo>
                  <a:cubicBezTo>
                    <a:pt x="8214" y="17981"/>
                    <a:pt x="10434" y="15095"/>
                    <a:pt x="12875" y="12431"/>
                  </a:cubicBezTo>
                  <a:cubicBezTo>
                    <a:pt x="17759" y="7104"/>
                    <a:pt x="23975" y="2886"/>
                    <a:pt x="30634" y="222"/>
                  </a:cubicBezTo>
                  <a:lnTo>
                    <a:pt x="3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6"/>
            <p:cNvSpPr/>
            <p:nvPr/>
          </p:nvSpPr>
          <p:spPr>
            <a:xfrm>
              <a:off x="5053075" y="254750"/>
              <a:ext cx="1343025" cy="810275"/>
            </a:xfrm>
            <a:custGeom>
              <a:rect b="b" l="l" r="r" t="t"/>
              <a:pathLst>
                <a:path extrusionOk="0" h="32411" w="53721">
                  <a:moveTo>
                    <a:pt x="53720" y="1"/>
                  </a:moveTo>
                  <a:cubicBezTo>
                    <a:pt x="49946" y="3775"/>
                    <a:pt x="45729" y="6882"/>
                    <a:pt x="40845" y="9102"/>
                  </a:cubicBezTo>
                  <a:cubicBezTo>
                    <a:pt x="36184" y="11544"/>
                    <a:pt x="31522" y="13542"/>
                    <a:pt x="26638" y="15318"/>
                  </a:cubicBezTo>
                  <a:cubicBezTo>
                    <a:pt x="21533" y="17093"/>
                    <a:pt x="16649" y="19313"/>
                    <a:pt x="11988" y="21755"/>
                  </a:cubicBezTo>
                  <a:cubicBezTo>
                    <a:pt x="7326" y="24197"/>
                    <a:pt x="3108" y="27749"/>
                    <a:pt x="1" y="32188"/>
                  </a:cubicBezTo>
                  <a:lnTo>
                    <a:pt x="223" y="32410"/>
                  </a:lnTo>
                  <a:cubicBezTo>
                    <a:pt x="4218" y="29302"/>
                    <a:pt x="8658" y="26417"/>
                    <a:pt x="13320" y="24197"/>
                  </a:cubicBezTo>
                  <a:cubicBezTo>
                    <a:pt x="17981" y="21977"/>
                    <a:pt x="22643" y="19757"/>
                    <a:pt x="27526" y="17537"/>
                  </a:cubicBezTo>
                  <a:cubicBezTo>
                    <a:pt x="32410" y="15540"/>
                    <a:pt x="37072" y="13098"/>
                    <a:pt x="41733" y="10434"/>
                  </a:cubicBezTo>
                  <a:cubicBezTo>
                    <a:pt x="46173" y="7770"/>
                    <a:pt x="50168" y="4219"/>
                    <a:pt x="53720" y="223"/>
                  </a:cubicBezTo>
                  <a:lnTo>
                    <a:pt x="537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6"/>
            <p:cNvSpPr/>
            <p:nvPr/>
          </p:nvSpPr>
          <p:spPr>
            <a:xfrm>
              <a:off x="2994200" y="2423225"/>
              <a:ext cx="2552825" cy="446575"/>
            </a:xfrm>
            <a:custGeom>
              <a:rect b="b" l="l" r="r" t="t"/>
              <a:pathLst>
                <a:path extrusionOk="0" h="17863" w="102113">
                  <a:moveTo>
                    <a:pt x="13236" y="1"/>
                  </a:moveTo>
                  <a:cubicBezTo>
                    <a:pt x="8769" y="1"/>
                    <a:pt x="4329" y="611"/>
                    <a:pt x="1" y="1832"/>
                  </a:cubicBezTo>
                  <a:lnTo>
                    <a:pt x="1" y="2054"/>
                  </a:lnTo>
                  <a:cubicBezTo>
                    <a:pt x="2381" y="1810"/>
                    <a:pt x="4778" y="1684"/>
                    <a:pt x="7177" y="1684"/>
                  </a:cubicBezTo>
                  <a:cubicBezTo>
                    <a:pt x="13507" y="1684"/>
                    <a:pt x="19856" y="2565"/>
                    <a:pt x="25973" y="4496"/>
                  </a:cubicBezTo>
                  <a:cubicBezTo>
                    <a:pt x="34186" y="6716"/>
                    <a:pt x="42621" y="9824"/>
                    <a:pt x="50834" y="12487"/>
                  </a:cubicBezTo>
                  <a:cubicBezTo>
                    <a:pt x="59270" y="15595"/>
                    <a:pt x="68149" y="17371"/>
                    <a:pt x="77028" y="17815"/>
                  </a:cubicBezTo>
                  <a:cubicBezTo>
                    <a:pt x="77666" y="17847"/>
                    <a:pt x="78303" y="17863"/>
                    <a:pt x="78940" y="17863"/>
                  </a:cubicBezTo>
                  <a:cubicBezTo>
                    <a:pt x="87174" y="17863"/>
                    <a:pt x="95313" y="15213"/>
                    <a:pt x="102112" y="10268"/>
                  </a:cubicBezTo>
                  <a:lnTo>
                    <a:pt x="101890" y="10046"/>
                  </a:lnTo>
                  <a:cubicBezTo>
                    <a:pt x="95559" y="14266"/>
                    <a:pt x="88068" y="16663"/>
                    <a:pt x="80420" y="16663"/>
                  </a:cubicBezTo>
                  <a:cubicBezTo>
                    <a:pt x="79218" y="16663"/>
                    <a:pt x="78012" y="16604"/>
                    <a:pt x="76806" y="16483"/>
                  </a:cubicBezTo>
                  <a:cubicBezTo>
                    <a:pt x="68149" y="15817"/>
                    <a:pt x="59714" y="13819"/>
                    <a:pt x="51500" y="10490"/>
                  </a:cubicBezTo>
                  <a:cubicBezTo>
                    <a:pt x="43287" y="7160"/>
                    <a:pt x="35074" y="4274"/>
                    <a:pt x="26639" y="1832"/>
                  </a:cubicBezTo>
                  <a:cubicBezTo>
                    <a:pt x="22199" y="611"/>
                    <a:pt x="17704" y="1"/>
                    <a:pt x="132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6"/>
            <p:cNvSpPr/>
            <p:nvPr/>
          </p:nvSpPr>
          <p:spPr>
            <a:xfrm>
              <a:off x="4242850" y="1420150"/>
              <a:ext cx="1581650" cy="181750"/>
            </a:xfrm>
            <a:custGeom>
              <a:rect b="b" l="l" r="r" t="t"/>
              <a:pathLst>
                <a:path extrusionOk="0" h="7270" w="63266">
                  <a:moveTo>
                    <a:pt x="63043" y="1"/>
                  </a:moveTo>
                  <a:cubicBezTo>
                    <a:pt x="58825" y="3331"/>
                    <a:pt x="53720" y="5328"/>
                    <a:pt x="48392" y="5550"/>
                  </a:cubicBezTo>
                  <a:cubicBezTo>
                    <a:pt x="47504" y="5587"/>
                    <a:pt x="46610" y="5606"/>
                    <a:pt x="45713" y="5606"/>
                  </a:cubicBezTo>
                  <a:cubicBezTo>
                    <a:pt x="41227" y="5606"/>
                    <a:pt x="36664" y="5143"/>
                    <a:pt x="32410" y="4219"/>
                  </a:cubicBezTo>
                  <a:cubicBezTo>
                    <a:pt x="27082" y="3109"/>
                    <a:pt x="21755" y="1999"/>
                    <a:pt x="16205" y="1555"/>
                  </a:cubicBezTo>
                  <a:cubicBezTo>
                    <a:pt x="14977" y="1407"/>
                    <a:pt x="13749" y="1336"/>
                    <a:pt x="12526" y="1336"/>
                  </a:cubicBezTo>
                  <a:cubicBezTo>
                    <a:pt x="8221" y="1336"/>
                    <a:pt x="3976" y="2219"/>
                    <a:pt x="1" y="3775"/>
                  </a:cubicBezTo>
                  <a:lnTo>
                    <a:pt x="1" y="3997"/>
                  </a:lnTo>
                  <a:cubicBezTo>
                    <a:pt x="2473" y="3688"/>
                    <a:pt x="4946" y="3522"/>
                    <a:pt x="7418" y="3522"/>
                  </a:cubicBezTo>
                  <a:cubicBezTo>
                    <a:pt x="10273" y="3522"/>
                    <a:pt x="13128" y="3743"/>
                    <a:pt x="15983" y="4219"/>
                  </a:cubicBezTo>
                  <a:lnTo>
                    <a:pt x="31966" y="6438"/>
                  </a:lnTo>
                  <a:cubicBezTo>
                    <a:pt x="35326" y="6976"/>
                    <a:pt x="38687" y="7270"/>
                    <a:pt x="41998" y="7270"/>
                  </a:cubicBezTo>
                  <a:cubicBezTo>
                    <a:pt x="44155" y="7270"/>
                    <a:pt x="46291" y="7145"/>
                    <a:pt x="48392" y="6882"/>
                  </a:cubicBezTo>
                  <a:cubicBezTo>
                    <a:pt x="53942" y="6216"/>
                    <a:pt x="59047" y="3997"/>
                    <a:pt x="63265" y="223"/>
                  </a:cubicBezTo>
                  <a:lnTo>
                    <a:pt x="630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6"/>
            <p:cNvSpPr/>
            <p:nvPr/>
          </p:nvSpPr>
          <p:spPr>
            <a:xfrm>
              <a:off x="3510325" y="1923700"/>
              <a:ext cx="2186525" cy="290900"/>
            </a:xfrm>
            <a:custGeom>
              <a:rect b="b" l="l" r="r" t="t"/>
              <a:pathLst>
                <a:path extrusionOk="0" h="11636" w="87461">
                  <a:moveTo>
                    <a:pt x="16545" y="0"/>
                  </a:moveTo>
                  <a:cubicBezTo>
                    <a:pt x="10781" y="0"/>
                    <a:pt x="5143" y="1457"/>
                    <a:pt x="0" y="4277"/>
                  </a:cubicBezTo>
                  <a:lnTo>
                    <a:pt x="0" y="4499"/>
                  </a:lnTo>
                  <a:cubicBezTo>
                    <a:pt x="4471" y="3102"/>
                    <a:pt x="9206" y="2320"/>
                    <a:pt x="13927" y="2320"/>
                  </a:cubicBezTo>
                  <a:cubicBezTo>
                    <a:pt x="16708" y="2320"/>
                    <a:pt x="19483" y="2591"/>
                    <a:pt x="22198" y="3167"/>
                  </a:cubicBezTo>
                  <a:cubicBezTo>
                    <a:pt x="29524" y="4499"/>
                    <a:pt x="36849" y="6719"/>
                    <a:pt x="44174" y="8494"/>
                  </a:cubicBezTo>
                  <a:cubicBezTo>
                    <a:pt x="50781" y="10697"/>
                    <a:pt x="57749" y="11635"/>
                    <a:pt x="64753" y="11635"/>
                  </a:cubicBezTo>
                  <a:cubicBezTo>
                    <a:pt x="65514" y="11635"/>
                    <a:pt x="66276" y="11624"/>
                    <a:pt x="67038" y="11602"/>
                  </a:cubicBezTo>
                  <a:cubicBezTo>
                    <a:pt x="74808" y="11158"/>
                    <a:pt x="82133" y="7829"/>
                    <a:pt x="87461" y="2057"/>
                  </a:cubicBezTo>
                  <a:lnTo>
                    <a:pt x="87239" y="1835"/>
                  </a:lnTo>
                  <a:cubicBezTo>
                    <a:pt x="81689" y="7163"/>
                    <a:pt x="74586" y="10048"/>
                    <a:pt x="66816" y="10048"/>
                  </a:cubicBezTo>
                  <a:cubicBezTo>
                    <a:pt x="59269" y="10048"/>
                    <a:pt x="51722" y="8938"/>
                    <a:pt x="44618" y="6497"/>
                  </a:cubicBezTo>
                  <a:cubicBezTo>
                    <a:pt x="37515" y="3833"/>
                    <a:pt x="29967" y="1835"/>
                    <a:pt x="22420" y="503"/>
                  </a:cubicBezTo>
                  <a:cubicBezTo>
                    <a:pt x="20457" y="167"/>
                    <a:pt x="18494" y="0"/>
                    <a:pt x="165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6"/>
            <p:cNvSpPr/>
            <p:nvPr/>
          </p:nvSpPr>
          <p:spPr>
            <a:xfrm>
              <a:off x="2555800" y="2909850"/>
              <a:ext cx="2902425" cy="531550"/>
            </a:xfrm>
            <a:custGeom>
              <a:rect b="b" l="l" r="r" t="t"/>
              <a:pathLst>
                <a:path extrusionOk="0" h="21262" w="116097">
                  <a:moveTo>
                    <a:pt x="13743" y="1"/>
                  </a:moveTo>
                  <a:cubicBezTo>
                    <a:pt x="9093" y="1"/>
                    <a:pt x="4477" y="561"/>
                    <a:pt x="0" y="1680"/>
                  </a:cubicBezTo>
                  <a:lnTo>
                    <a:pt x="0" y="2124"/>
                  </a:lnTo>
                  <a:cubicBezTo>
                    <a:pt x="2673" y="1820"/>
                    <a:pt x="5362" y="1666"/>
                    <a:pt x="8054" y="1666"/>
                  </a:cubicBezTo>
                  <a:cubicBezTo>
                    <a:pt x="15201" y="1666"/>
                    <a:pt x="22368" y="2752"/>
                    <a:pt x="29302" y="5009"/>
                  </a:cubicBezTo>
                  <a:cubicBezTo>
                    <a:pt x="38847" y="7673"/>
                    <a:pt x="48170" y="11225"/>
                    <a:pt x="57715" y="14555"/>
                  </a:cubicBezTo>
                  <a:cubicBezTo>
                    <a:pt x="67261" y="18106"/>
                    <a:pt x="77250" y="20326"/>
                    <a:pt x="87461" y="21214"/>
                  </a:cubicBezTo>
                  <a:cubicBezTo>
                    <a:pt x="88174" y="21246"/>
                    <a:pt x="88889" y="21262"/>
                    <a:pt x="89604" y="21262"/>
                  </a:cubicBezTo>
                  <a:cubicBezTo>
                    <a:pt x="98900" y="21262"/>
                    <a:pt x="108264" y="18582"/>
                    <a:pt x="116096" y="13223"/>
                  </a:cubicBezTo>
                  <a:lnTo>
                    <a:pt x="115874" y="13001"/>
                  </a:lnTo>
                  <a:cubicBezTo>
                    <a:pt x="108777" y="17483"/>
                    <a:pt x="100580" y="19923"/>
                    <a:pt x="92208" y="19923"/>
                  </a:cubicBezTo>
                  <a:cubicBezTo>
                    <a:pt x="90630" y="19923"/>
                    <a:pt x="89045" y="19836"/>
                    <a:pt x="87461" y="19660"/>
                  </a:cubicBezTo>
                  <a:cubicBezTo>
                    <a:pt x="77472" y="18772"/>
                    <a:pt x="67705" y="16330"/>
                    <a:pt x="58603" y="12557"/>
                  </a:cubicBezTo>
                  <a:cubicBezTo>
                    <a:pt x="49280" y="8561"/>
                    <a:pt x="39735" y="5009"/>
                    <a:pt x="30190" y="2346"/>
                  </a:cubicBezTo>
                  <a:cubicBezTo>
                    <a:pt x="24779" y="783"/>
                    <a:pt x="19238" y="1"/>
                    <a:pt x="137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6"/>
            <p:cNvSpPr/>
            <p:nvPr/>
          </p:nvSpPr>
          <p:spPr>
            <a:xfrm>
              <a:off x="2122925" y="3511650"/>
              <a:ext cx="3141050" cy="522650"/>
            </a:xfrm>
            <a:custGeom>
              <a:rect b="b" l="l" r="r" t="t"/>
              <a:pathLst>
                <a:path extrusionOk="0" h="20906" w="125642">
                  <a:moveTo>
                    <a:pt x="14606" y="0"/>
                  </a:moveTo>
                  <a:cubicBezTo>
                    <a:pt x="9520" y="0"/>
                    <a:pt x="4480" y="1136"/>
                    <a:pt x="1" y="3579"/>
                  </a:cubicBezTo>
                  <a:lnTo>
                    <a:pt x="1" y="3801"/>
                  </a:lnTo>
                  <a:cubicBezTo>
                    <a:pt x="3830" y="2303"/>
                    <a:pt x="7784" y="1554"/>
                    <a:pt x="11769" y="1554"/>
                  </a:cubicBezTo>
                  <a:cubicBezTo>
                    <a:pt x="13098" y="1554"/>
                    <a:pt x="14430" y="1637"/>
                    <a:pt x="15761" y="1804"/>
                  </a:cubicBezTo>
                  <a:cubicBezTo>
                    <a:pt x="21089" y="2470"/>
                    <a:pt x="26195" y="3579"/>
                    <a:pt x="31300" y="5355"/>
                  </a:cubicBezTo>
                  <a:cubicBezTo>
                    <a:pt x="41511" y="8685"/>
                    <a:pt x="51722" y="12459"/>
                    <a:pt x="62155" y="15566"/>
                  </a:cubicBezTo>
                  <a:cubicBezTo>
                    <a:pt x="72589" y="18896"/>
                    <a:pt x="83466" y="20672"/>
                    <a:pt x="94343" y="20894"/>
                  </a:cubicBezTo>
                  <a:cubicBezTo>
                    <a:pt x="94740" y="20902"/>
                    <a:pt x="95136" y="20906"/>
                    <a:pt x="95532" y="20906"/>
                  </a:cubicBezTo>
                  <a:cubicBezTo>
                    <a:pt x="106218" y="20906"/>
                    <a:pt x="116652" y="18024"/>
                    <a:pt x="125642" y="12459"/>
                  </a:cubicBezTo>
                  <a:lnTo>
                    <a:pt x="125642" y="12237"/>
                  </a:lnTo>
                  <a:cubicBezTo>
                    <a:pt x="117061" y="17026"/>
                    <a:pt x="107583" y="19663"/>
                    <a:pt x="97853" y="19663"/>
                  </a:cubicBezTo>
                  <a:cubicBezTo>
                    <a:pt x="96760" y="19663"/>
                    <a:pt x="95663" y="19629"/>
                    <a:pt x="94565" y="19562"/>
                  </a:cubicBezTo>
                  <a:cubicBezTo>
                    <a:pt x="83910" y="19118"/>
                    <a:pt x="73255" y="17120"/>
                    <a:pt x="63043" y="13569"/>
                  </a:cubicBezTo>
                  <a:cubicBezTo>
                    <a:pt x="52832" y="10017"/>
                    <a:pt x="42843" y="5799"/>
                    <a:pt x="32188" y="2914"/>
                  </a:cubicBezTo>
                  <a:cubicBezTo>
                    <a:pt x="26860" y="1138"/>
                    <a:pt x="21533" y="250"/>
                    <a:pt x="15983" y="28"/>
                  </a:cubicBezTo>
                  <a:cubicBezTo>
                    <a:pt x="15524" y="9"/>
                    <a:pt x="15065" y="0"/>
                    <a:pt x="146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6"/>
            <p:cNvSpPr/>
            <p:nvPr/>
          </p:nvSpPr>
          <p:spPr>
            <a:xfrm>
              <a:off x="1801050" y="4061325"/>
              <a:ext cx="3041175" cy="657175"/>
            </a:xfrm>
            <a:custGeom>
              <a:rect b="b" l="l" r="r" t="t"/>
              <a:pathLst>
                <a:path extrusionOk="0" h="26287" w="121647">
                  <a:moveTo>
                    <a:pt x="14479" y="0"/>
                  </a:moveTo>
                  <a:cubicBezTo>
                    <a:pt x="9212" y="0"/>
                    <a:pt x="4006" y="1972"/>
                    <a:pt x="1" y="5344"/>
                  </a:cubicBezTo>
                  <a:lnTo>
                    <a:pt x="1" y="5566"/>
                  </a:lnTo>
                  <a:cubicBezTo>
                    <a:pt x="3871" y="3171"/>
                    <a:pt x="8199" y="1846"/>
                    <a:pt x="12606" y="1846"/>
                  </a:cubicBezTo>
                  <a:cubicBezTo>
                    <a:pt x="13508" y="1846"/>
                    <a:pt x="14413" y="1902"/>
                    <a:pt x="15318" y="2015"/>
                  </a:cubicBezTo>
                  <a:cubicBezTo>
                    <a:pt x="20645" y="2237"/>
                    <a:pt x="25751" y="3791"/>
                    <a:pt x="30412" y="6010"/>
                  </a:cubicBezTo>
                  <a:cubicBezTo>
                    <a:pt x="39957" y="10450"/>
                    <a:pt x="48837" y="17331"/>
                    <a:pt x="59048" y="21327"/>
                  </a:cubicBezTo>
                  <a:cubicBezTo>
                    <a:pt x="67184" y="24651"/>
                    <a:pt x="75768" y="26286"/>
                    <a:pt x="84311" y="26286"/>
                  </a:cubicBezTo>
                  <a:cubicBezTo>
                    <a:pt x="97445" y="26286"/>
                    <a:pt x="110483" y="22422"/>
                    <a:pt x="121646" y="14890"/>
                  </a:cubicBezTo>
                  <a:lnTo>
                    <a:pt x="121646" y="14668"/>
                  </a:lnTo>
                  <a:cubicBezTo>
                    <a:pt x="110842" y="21356"/>
                    <a:pt x="98546" y="24766"/>
                    <a:pt x="86228" y="24766"/>
                  </a:cubicBezTo>
                  <a:cubicBezTo>
                    <a:pt x="77289" y="24766"/>
                    <a:pt x="68337" y="22970"/>
                    <a:pt x="59936" y="19329"/>
                  </a:cubicBezTo>
                  <a:cubicBezTo>
                    <a:pt x="50169" y="15112"/>
                    <a:pt x="41733" y="7786"/>
                    <a:pt x="31522" y="3569"/>
                  </a:cubicBezTo>
                  <a:cubicBezTo>
                    <a:pt x="26417" y="1349"/>
                    <a:pt x="20867" y="17"/>
                    <a:pt x="15318" y="17"/>
                  </a:cubicBezTo>
                  <a:cubicBezTo>
                    <a:pt x="15038" y="6"/>
                    <a:pt x="14758" y="0"/>
                    <a:pt x="1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6"/>
            <p:cNvSpPr/>
            <p:nvPr/>
          </p:nvSpPr>
          <p:spPr>
            <a:xfrm>
              <a:off x="1551325" y="4638200"/>
              <a:ext cx="2591650" cy="604800"/>
            </a:xfrm>
            <a:custGeom>
              <a:rect b="b" l="l" r="r" t="t"/>
              <a:pathLst>
                <a:path extrusionOk="0" h="24192" w="103666">
                  <a:moveTo>
                    <a:pt x="13430" y="0"/>
                  </a:moveTo>
                  <a:cubicBezTo>
                    <a:pt x="13024" y="0"/>
                    <a:pt x="12617" y="9"/>
                    <a:pt x="12210" y="28"/>
                  </a:cubicBezTo>
                  <a:cubicBezTo>
                    <a:pt x="9768" y="250"/>
                    <a:pt x="7326" y="916"/>
                    <a:pt x="5106" y="1804"/>
                  </a:cubicBezTo>
                  <a:cubicBezTo>
                    <a:pt x="2887" y="2914"/>
                    <a:pt x="1111" y="4689"/>
                    <a:pt x="1" y="6687"/>
                  </a:cubicBezTo>
                  <a:lnTo>
                    <a:pt x="1" y="6687"/>
                  </a:lnTo>
                  <a:cubicBezTo>
                    <a:pt x="2935" y="3544"/>
                    <a:pt x="7056" y="1785"/>
                    <a:pt x="11430" y="1785"/>
                  </a:cubicBezTo>
                  <a:cubicBezTo>
                    <a:pt x="11689" y="1785"/>
                    <a:pt x="11949" y="1791"/>
                    <a:pt x="12210" y="1804"/>
                  </a:cubicBezTo>
                  <a:cubicBezTo>
                    <a:pt x="16649" y="1804"/>
                    <a:pt x="21089" y="3136"/>
                    <a:pt x="24863" y="5577"/>
                  </a:cubicBezTo>
                  <a:cubicBezTo>
                    <a:pt x="28858" y="7575"/>
                    <a:pt x="32410" y="10461"/>
                    <a:pt x="36406" y="13125"/>
                  </a:cubicBezTo>
                  <a:cubicBezTo>
                    <a:pt x="46827" y="20400"/>
                    <a:pt x="59338" y="24192"/>
                    <a:pt x="71933" y="24192"/>
                  </a:cubicBezTo>
                  <a:cubicBezTo>
                    <a:pt x="73558" y="24192"/>
                    <a:pt x="75183" y="24129"/>
                    <a:pt x="76806" y="24002"/>
                  </a:cubicBezTo>
                  <a:cubicBezTo>
                    <a:pt x="86351" y="23336"/>
                    <a:pt x="95453" y="20450"/>
                    <a:pt x="103666" y="15789"/>
                  </a:cubicBezTo>
                  <a:lnTo>
                    <a:pt x="103666" y="15567"/>
                  </a:lnTo>
                  <a:cubicBezTo>
                    <a:pt x="94419" y="20375"/>
                    <a:pt x="84215" y="22855"/>
                    <a:pt x="74002" y="22855"/>
                  </a:cubicBezTo>
                  <a:cubicBezTo>
                    <a:pt x="65826" y="22855"/>
                    <a:pt x="57645" y="21265"/>
                    <a:pt x="49946" y="18008"/>
                  </a:cubicBezTo>
                  <a:cubicBezTo>
                    <a:pt x="45729" y="16011"/>
                    <a:pt x="41733" y="13791"/>
                    <a:pt x="38181" y="11127"/>
                  </a:cubicBezTo>
                  <a:cubicBezTo>
                    <a:pt x="34408" y="8241"/>
                    <a:pt x="30412" y="5577"/>
                    <a:pt x="26195" y="3358"/>
                  </a:cubicBezTo>
                  <a:cubicBezTo>
                    <a:pt x="22328" y="1119"/>
                    <a:pt x="17903" y="0"/>
                    <a:pt x="134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2" name="Google Shape;412;p46"/>
          <p:cNvGrpSpPr/>
          <p:nvPr/>
        </p:nvGrpSpPr>
        <p:grpSpPr>
          <a:xfrm flipH="1" rot="2437738">
            <a:off x="600300" y="4027405"/>
            <a:ext cx="955096" cy="1696746"/>
            <a:chOff x="2344925" y="238125"/>
            <a:chExt cx="2835925" cy="5038075"/>
          </a:xfrm>
        </p:grpSpPr>
        <p:sp>
          <p:nvSpPr>
            <p:cNvPr id="413" name="Google Shape;413;p46"/>
            <p:cNvSpPr/>
            <p:nvPr/>
          </p:nvSpPr>
          <p:spPr>
            <a:xfrm>
              <a:off x="3229250" y="894250"/>
              <a:ext cx="1951600" cy="4381950"/>
            </a:xfrm>
            <a:custGeom>
              <a:rect b="b" l="l" r="r" t="t"/>
              <a:pathLst>
                <a:path extrusionOk="0" h="175278" w="78064">
                  <a:moveTo>
                    <a:pt x="3060" y="1"/>
                  </a:moveTo>
                  <a:cubicBezTo>
                    <a:pt x="1611" y="1"/>
                    <a:pt x="0" y="1239"/>
                    <a:pt x="321" y="3056"/>
                  </a:cubicBezTo>
                  <a:cubicBezTo>
                    <a:pt x="9378" y="65389"/>
                    <a:pt x="34240" y="124347"/>
                    <a:pt x="72420" y="174248"/>
                  </a:cubicBezTo>
                  <a:cubicBezTo>
                    <a:pt x="72992" y="174976"/>
                    <a:pt x="73762" y="175278"/>
                    <a:pt x="74516" y="175278"/>
                  </a:cubicBezTo>
                  <a:cubicBezTo>
                    <a:pt x="76337" y="175278"/>
                    <a:pt x="78063" y="173520"/>
                    <a:pt x="76682" y="171762"/>
                  </a:cubicBezTo>
                  <a:cubicBezTo>
                    <a:pt x="38679" y="122216"/>
                    <a:pt x="13995" y="63613"/>
                    <a:pt x="5116" y="1813"/>
                  </a:cubicBezTo>
                  <a:cubicBezTo>
                    <a:pt x="4904" y="541"/>
                    <a:pt x="4017" y="1"/>
                    <a:pt x="30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6"/>
            <p:cNvSpPr/>
            <p:nvPr/>
          </p:nvSpPr>
          <p:spPr>
            <a:xfrm>
              <a:off x="3725750" y="1130175"/>
              <a:ext cx="537075" cy="1889050"/>
            </a:xfrm>
            <a:custGeom>
              <a:rect b="b" l="l" r="r" t="t"/>
              <a:pathLst>
                <a:path extrusionOk="0" h="75562" w="21483">
                  <a:moveTo>
                    <a:pt x="6029" y="1"/>
                  </a:moveTo>
                  <a:cubicBezTo>
                    <a:pt x="4299" y="1"/>
                    <a:pt x="2625" y="1787"/>
                    <a:pt x="3725" y="3742"/>
                  </a:cubicBezTo>
                  <a:cubicBezTo>
                    <a:pt x="16156" y="25052"/>
                    <a:pt x="15268" y="51690"/>
                    <a:pt x="1239" y="71934"/>
                  </a:cubicBezTo>
                  <a:cubicBezTo>
                    <a:pt x="1" y="73791"/>
                    <a:pt x="1697" y="75562"/>
                    <a:pt x="3439" y="75562"/>
                  </a:cubicBezTo>
                  <a:cubicBezTo>
                    <a:pt x="4197" y="75562"/>
                    <a:pt x="4963" y="75227"/>
                    <a:pt x="5501" y="74421"/>
                  </a:cubicBezTo>
                  <a:cubicBezTo>
                    <a:pt x="20418" y="52578"/>
                    <a:pt x="21483" y="23986"/>
                    <a:pt x="8164" y="1256"/>
                  </a:cubicBezTo>
                  <a:cubicBezTo>
                    <a:pt x="7610" y="369"/>
                    <a:pt x="6813" y="1"/>
                    <a:pt x="60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6"/>
            <p:cNvSpPr/>
            <p:nvPr/>
          </p:nvSpPr>
          <p:spPr>
            <a:xfrm>
              <a:off x="2671225" y="1283650"/>
              <a:ext cx="912350" cy="867975"/>
            </a:xfrm>
            <a:custGeom>
              <a:rect b="b" l="l" r="r" t="t"/>
              <a:pathLst>
                <a:path extrusionOk="0" h="34719" w="36494">
                  <a:moveTo>
                    <a:pt x="2442" y="0"/>
                  </a:moveTo>
                  <a:cubicBezTo>
                    <a:pt x="1199" y="0"/>
                    <a:pt x="0" y="799"/>
                    <a:pt x="89" y="2398"/>
                  </a:cubicBezTo>
                  <a:cubicBezTo>
                    <a:pt x="1155" y="20156"/>
                    <a:pt x="15539" y="34008"/>
                    <a:pt x="33297" y="34718"/>
                  </a:cubicBezTo>
                  <a:cubicBezTo>
                    <a:pt x="36494" y="34718"/>
                    <a:pt x="36494" y="29746"/>
                    <a:pt x="33297" y="29746"/>
                  </a:cubicBezTo>
                  <a:lnTo>
                    <a:pt x="33475" y="29746"/>
                  </a:lnTo>
                  <a:cubicBezTo>
                    <a:pt x="18380" y="29213"/>
                    <a:pt x="6127" y="17315"/>
                    <a:pt x="5062" y="2398"/>
                  </a:cubicBezTo>
                  <a:cubicBezTo>
                    <a:pt x="4973" y="799"/>
                    <a:pt x="3685" y="0"/>
                    <a:pt x="24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6"/>
            <p:cNvSpPr/>
            <p:nvPr/>
          </p:nvSpPr>
          <p:spPr>
            <a:xfrm>
              <a:off x="4036475" y="1612175"/>
              <a:ext cx="501625" cy="613000"/>
            </a:xfrm>
            <a:custGeom>
              <a:rect b="b" l="l" r="r" t="t"/>
              <a:pathLst>
                <a:path extrusionOk="0" h="24520" w="20065">
                  <a:moveTo>
                    <a:pt x="17667" y="0"/>
                  </a:moveTo>
                  <a:cubicBezTo>
                    <a:pt x="16424" y="0"/>
                    <a:pt x="15092" y="800"/>
                    <a:pt x="14914" y="2398"/>
                  </a:cubicBezTo>
                  <a:cubicBezTo>
                    <a:pt x="14236" y="9178"/>
                    <a:pt x="12587" y="19518"/>
                    <a:pt x="4254" y="19518"/>
                  </a:cubicBezTo>
                  <a:cubicBezTo>
                    <a:pt x="3857" y="19518"/>
                    <a:pt x="3444" y="19494"/>
                    <a:pt x="3016" y="19446"/>
                  </a:cubicBezTo>
                  <a:cubicBezTo>
                    <a:pt x="2912" y="19434"/>
                    <a:pt x="2812" y="19428"/>
                    <a:pt x="2715" y="19428"/>
                  </a:cubicBezTo>
                  <a:cubicBezTo>
                    <a:pt x="1" y="19428"/>
                    <a:pt x="101" y="24075"/>
                    <a:pt x="3016" y="24418"/>
                  </a:cubicBezTo>
                  <a:cubicBezTo>
                    <a:pt x="3621" y="24487"/>
                    <a:pt x="4205" y="24520"/>
                    <a:pt x="4768" y="24520"/>
                  </a:cubicBezTo>
                  <a:cubicBezTo>
                    <a:pt x="15943" y="24520"/>
                    <a:pt x="19041" y="11527"/>
                    <a:pt x="19887" y="2398"/>
                  </a:cubicBezTo>
                  <a:cubicBezTo>
                    <a:pt x="20064" y="800"/>
                    <a:pt x="18910" y="0"/>
                    <a:pt x="176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6"/>
            <p:cNvSpPr/>
            <p:nvPr/>
          </p:nvSpPr>
          <p:spPr>
            <a:xfrm>
              <a:off x="2945150" y="3149525"/>
              <a:ext cx="1256650" cy="598200"/>
            </a:xfrm>
            <a:custGeom>
              <a:rect b="b" l="l" r="r" t="t"/>
              <a:pathLst>
                <a:path extrusionOk="0" h="23928" w="50266">
                  <a:moveTo>
                    <a:pt x="3682" y="1"/>
                  </a:moveTo>
                  <a:cubicBezTo>
                    <a:pt x="1675" y="1"/>
                    <a:pt x="0" y="2521"/>
                    <a:pt x="1918" y="4302"/>
                  </a:cubicBezTo>
                  <a:lnTo>
                    <a:pt x="1918" y="4479"/>
                  </a:lnTo>
                  <a:cubicBezTo>
                    <a:pt x="11480" y="14041"/>
                    <a:pt x="22880" y="23927"/>
                    <a:pt x="36119" y="23927"/>
                  </a:cubicBezTo>
                  <a:cubicBezTo>
                    <a:pt x="39845" y="23927"/>
                    <a:pt x="43717" y="23144"/>
                    <a:pt x="47735" y="21350"/>
                  </a:cubicBezTo>
                  <a:cubicBezTo>
                    <a:pt x="50265" y="20243"/>
                    <a:pt x="48570" y="16741"/>
                    <a:pt x="46036" y="16741"/>
                  </a:cubicBezTo>
                  <a:cubicBezTo>
                    <a:pt x="45725" y="16741"/>
                    <a:pt x="45401" y="16794"/>
                    <a:pt x="45071" y="16910"/>
                  </a:cubicBezTo>
                  <a:cubicBezTo>
                    <a:pt x="41892" y="18339"/>
                    <a:pt x="38806" y="18963"/>
                    <a:pt x="35821" y="18963"/>
                  </a:cubicBezTo>
                  <a:cubicBezTo>
                    <a:pt x="23966" y="18963"/>
                    <a:pt x="13698" y="9120"/>
                    <a:pt x="5470" y="750"/>
                  </a:cubicBezTo>
                  <a:cubicBezTo>
                    <a:pt x="4901" y="222"/>
                    <a:pt x="4277" y="1"/>
                    <a:pt x="36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6"/>
            <p:cNvSpPr/>
            <p:nvPr/>
          </p:nvSpPr>
          <p:spPr>
            <a:xfrm>
              <a:off x="2899850" y="238125"/>
              <a:ext cx="754775" cy="759175"/>
            </a:xfrm>
            <a:custGeom>
              <a:rect b="b" l="l" r="r" t="t"/>
              <a:pathLst>
                <a:path extrusionOk="0" h="30367" w="30191">
                  <a:moveTo>
                    <a:pt x="15096" y="0"/>
                  </a:moveTo>
                  <a:cubicBezTo>
                    <a:pt x="6749" y="0"/>
                    <a:pt x="1" y="6748"/>
                    <a:pt x="1" y="15095"/>
                  </a:cubicBezTo>
                  <a:cubicBezTo>
                    <a:pt x="1" y="23441"/>
                    <a:pt x="6749" y="30367"/>
                    <a:pt x="15096" y="30367"/>
                  </a:cubicBezTo>
                  <a:cubicBezTo>
                    <a:pt x="23442" y="30367"/>
                    <a:pt x="30190" y="23441"/>
                    <a:pt x="30190" y="15095"/>
                  </a:cubicBezTo>
                  <a:cubicBezTo>
                    <a:pt x="30190" y="6748"/>
                    <a:pt x="23442" y="0"/>
                    <a:pt x="1509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6"/>
            <p:cNvSpPr/>
            <p:nvPr/>
          </p:nvSpPr>
          <p:spPr>
            <a:xfrm>
              <a:off x="2571325" y="2706550"/>
              <a:ext cx="723675" cy="723675"/>
            </a:xfrm>
            <a:custGeom>
              <a:rect b="b" l="l" r="r" t="t"/>
              <a:pathLst>
                <a:path extrusionOk="0" h="28947" w="28947">
                  <a:moveTo>
                    <a:pt x="14563" y="0"/>
                  </a:moveTo>
                  <a:cubicBezTo>
                    <a:pt x="6571" y="0"/>
                    <a:pt x="1" y="6393"/>
                    <a:pt x="1" y="14562"/>
                  </a:cubicBezTo>
                  <a:cubicBezTo>
                    <a:pt x="1" y="22553"/>
                    <a:pt x="6571" y="28946"/>
                    <a:pt x="14563" y="28946"/>
                  </a:cubicBezTo>
                  <a:cubicBezTo>
                    <a:pt x="22554" y="28946"/>
                    <a:pt x="28947" y="22553"/>
                    <a:pt x="28947" y="14562"/>
                  </a:cubicBezTo>
                  <a:cubicBezTo>
                    <a:pt x="28947" y="6393"/>
                    <a:pt x="22554" y="0"/>
                    <a:pt x="145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6"/>
            <p:cNvSpPr/>
            <p:nvPr/>
          </p:nvSpPr>
          <p:spPr>
            <a:xfrm>
              <a:off x="4364925" y="1343575"/>
              <a:ext cx="483925" cy="483950"/>
            </a:xfrm>
            <a:custGeom>
              <a:rect b="b" l="l" r="r" t="t"/>
              <a:pathLst>
                <a:path extrusionOk="0" h="19358" w="19357">
                  <a:moveTo>
                    <a:pt x="9590" y="1"/>
                  </a:moveTo>
                  <a:cubicBezTo>
                    <a:pt x="4262" y="1"/>
                    <a:pt x="0" y="4263"/>
                    <a:pt x="0" y="9590"/>
                  </a:cubicBezTo>
                  <a:cubicBezTo>
                    <a:pt x="0" y="14918"/>
                    <a:pt x="4262" y="19357"/>
                    <a:pt x="9590" y="19357"/>
                  </a:cubicBezTo>
                  <a:cubicBezTo>
                    <a:pt x="14917" y="19357"/>
                    <a:pt x="19357" y="14918"/>
                    <a:pt x="19357" y="9590"/>
                  </a:cubicBezTo>
                  <a:cubicBezTo>
                    <a:pt x="19357" y="4263"/>
                    <a:pt x="14917" y="1"/>
                    <a:pt x="959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6"/>
            <p:cNvSpPr/>
            <p:nvPr/>
          </p:nvSpPr>
          <p:spPr>
            <a:xfrm>
              <a:off x="2344925" y="992850"/>
              <a:ext cx="563850" cy="563850"/>
            </a:xfrm>
            <a:custGeom>
              <a:rect b="b" l="l" r="r" t="t"/>
              <a:pathLst>
                <a:path extrusionOk="0" h="22554" w="22554">
                  <a:moveTo>
                    <a:pt x="11188" y="0"/>
                  </a:moveTo>
                  <a:cubicBezTo>
                    <a:pt x="4972" y="0"/>
                    <a:pt x="0" y="5150"/>
                    <a:pt x="0" y="11366"/>
                  </a:cubicBezTo>
                  <a:cubicBezTo>
                    <a:pt x="0" y="17581"/>
                    <a:pt x="4972" y="22554"/>
                    <a:pt x="11188" y="22554"/>
                  </a:cubicBezTo>
                  <a:cubicBezTo>
                    <a:pt x="17581" y="22554"/>
                    <a:pt x="22553" y="17581"/>
                    <a:pt x="22553" y="11366"/>
                  </a:cubicBezTo>
                  <a:cubicBezTo>
                    <a:pt x="22553" y="5150"/>
                    <a:pt x="17581" y="0"/>
                    <a:pt x="1118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6"/>
            <p:cNvSpPr/>
            <p:nvPr/>
          </p:nvSpPr>
          <p:spPr>
            <a:xfrm>
              <a:off x="3685675" y="992850"/>
              <a:ext cx="426225" cy="430675"/>
            </a:xfrm>
            <a:custGeom>
              <a:rect b="b" l="l" r="r" t="t"/>
              <a:pathLst>
                <a:path extrusionOk="0" h="17227" w="17049">
                  <a:moveTo>
                    <a:pt x="8524" y="0"/>
                  </a:moveTo>
                  <a:cubicBezTo>
                    <a:pt x="3907" y="0"/>
                    <a:pt x="0" y="3907"/>
                    <a:pt x="0" y="8702"/>
                  </a:cubicBezTo>
                  <a:cubicBezTo>
                    <a:pt x="0" y="13319"/>
                    <a:pt x="3907" y="17226"/>
                    <a:pt x="8524" y="17226"/>
                  </a:cubicBezTo>
                  <a:cubicBezTo>
                    <a:pt x="13319" y="17226"/>
                    <a:pt x="17048" y="13319"/>
                    <a:pt x="17048" y="8702"/>
                  </a:cubicBezTo>
                  <a:cubicBezTo>
                    <a:pt x="17048" y="3907"/>
                    <a:pt x="13319" y="0"/>
                    <a:pt x="85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Oswald Medium"/>
              <a:buNone/>
              <a:defRPr b="0" i="0" sz="3600" u="none" cap="none" strike="noStrike">
                <a:solidFill>
                  <a:schemeClr val="accent1"/>
                </a:solidFill>
                <a:latin typeface="Oswald Medium"/>
                <a:ea typeface="Oswald Medium"/>
                <a:cs typeface="Oswald Medium"/>
                <a:sym typeface="Oswald Medium"/>
              </a:defRPr>
            </a:lvl1pPr>
            <a:lvl2pPr lvl="1" marR="0" rtl="0" algn="l">
              <a:lnSpc>
                <a:spcPct val="100000"/>
              </a:lnSpc>
              <a:spcBef>
                <a:spcPts val="0"/>
              </a:spcBef>
              <a:spcAft>
                <a:spcPts val="0"/>
              </a:spcAft>
              <a:buClr>
                <a:schemeClr val="accent1"/>
              </a:buClr>
              <a:buSzPts val="3000"/>
              <a:buFont typeface="Oswald Medium"/>
              <a:buNone/>
              <a:defRPr b="0" i="0" sz="3000" u="none" cap="none" strike="noStrike">
                <a:solidFill>
                  <a:schemeClr val="accent1"/>
                </a:solidFill>
                <a:latin typeface="Oswald Medium"/>
                <a:ea typeface="Oswald Medium"/>
                <a:cs typeface="Oswald Medium"/>
                <a:sym typeface="Oswald Medium"/>
              </a:defRPr>
            </a:lvl2pPr>
            <a:lvl3pPr lvl="2" marR="0" rtl="0" algn="l">
              <a:lnSpc>
                <a:spcPct val="100000"/>
              </a:lnSpc>
              <a:spcBef>
                <a:spcPts val="0"/>
              </a:spcBef>
              <a:spcAft>
                <a:spcPts val="0"/>
              </a:spcAft>
              <a:buClr>
                <a:schemeClr val="accent1"/>
              </a:buClr>
              <a:buSzPts val="3000"/>
              <a:buFont typeface="Oswald Medium"/>
              <a:buNone/>
              <a:defRPr b="0" i="0" sz="3000" u="none" cap="none" strike="noStrike">
                <a:solidFill>
                  <a:schemeClr val="accent1"/>
                </a:solidFill>
                <a:latin typeface="Oswald Medium"/>
                <a:ea typeface="Oswald Medium"/>
                <a:cs typeface="Oswald Medium"/>
                <a:sym typeface="Oswald Medium"/>
              </a:defRPr>
            </a:lvl3pPr>
            <a:lvl4pPr lvl="3" marR="0" rtl="0" algn="l">
              <a:lnSpc>
                <a:spcPct val="100000"/>
              </a:lnSpc>
              <a:spcBef>
                <a:spcPts val="0"/>
              </a:spcBef>
              <a:spcAft>
                <a:spcPts val="0"/>
              </a:spcAft>
              <a:buClr>
                <a:schemeClr val="accent1"/>
              </a:buClr>
              <a:buSzPts val="3000"/>
              <a:buFont typeface="Oswald Medium"/>
              <a:buNone/>
              <a:defRPr b="0" i="0" sz="3000" u="none" cap="none" strike="noStrike">
                <a:solidFill>
                  <a:schemeClr val="accent1"/>
                </a:solidFill>
                <a:latin typeface="Oswald Medium"/>
                <a:ea typeface="Oswald Medium"/>
                <a:cs typeface="Oswald Medium"/>
                <a:sym typeface="Oswald Medium"/>
              </a:defRPr>
            </a:lvl4pPr>
            <a:lvl5pPr lvl="4" marR="0" rtl="0" algn="l">
              <a:lnSpc>
                <a:spcPct val="100000"/>
              </a:lnSpc>
              <a:spcBef>
                <a:spcPts val="0"/>
              </a:spcBef>
              <a:spcAft>
                <a:spcPts val="0"/>
              </a:spcAft>
              <a:buClr>
                <a:schemeClr val="accent1"/>
              </a:buClr>
              <a:buSzPts val="3000"/>
              <a:buFont typeface="Oswald Medium"/>
              <a:buNone/>
              <a:defRPr b="0" i="0" sz="3000" u="none" cap="none" strike="noStrike">
                <a:solidFill>
                  <a:schemeClr val="accent1"/>
                </a:solidFill>
                <a:latin typeface="Oswald Medium"/>
                <a:ea typeface="Oswald Medium"/>
                <a:cs typeface="Oswald Medium"/>
                <a:sym typeface="Oswald Medium"/>
              </a:defRPr>
            </a:lvl5pPr>
            <a:lvl6pPr lvl="5" marR="0" rtl="0" algn="l">
              <a:lnSpc>
                <a:spcPct val="100000"/>
              </a:lnSpc>
              <a:spcBef>
                <a:spcPts val="0"/>
              </a:spcBef>
              <a:spcAft>
                <a:spcPts val="0"/>
              </a:spcAft>
              <a:buClr>
                <a:schemeClr val="accent1"/>
              </a:buClr>
              <a:buSzPts val="3000"/>
              <a:buFont typeface="Oswald Medium"/>
              <a:buNone/>
              <a:defRPr b="0" i="0" sz="3000" u="none" cap="none" strike="noStrike">
                <a:solidFill>
                  <a:schemeClr val="accent1"/>
                </a:solidFill>
                <a:latin typeface="Oswald Medium"/>
                <a:ea typeface="Oswald Medium"/>
                <a:cs typeface="Oswald Medium"/>
                <a:sym typeface="Oswald Medium"/>
              </a:defRPr>
            </a:lvl6pPr>
            <a:lvl7pPr lvl="6" marR="0" rtl="0" algn="l">
              <a:lnSpc>
                <a:spcPct val="100000"/>
              </a:lnSpc>
              <a:spcBef>
                <a:spcPts val="0"/>
              </a:spcBef>
              <a:spcAft>
                <a:spcPts val="0"/>
              </a:spcAft>
              <a:buClr>
                <a:schemeClr val="accent1"/>
              </a:buClr>
              <a:buSzPts val="3000"/>
              <a:buFont typeface="Oswald Medium"/>
              <a:buNone/>
              <a:defRPr b="0" i="0" sz="3000" u="none" cap="none" strike="noStrike">
                <a:solidFill>
                  <a:schemeClr val="accent1"/>
                </a:solidFill>
                <a:latin typeface="Oswald Medium"/>
                <a:ea typeface="Oswald Medium"/>
                <a:cs typeface="Oswald Medium"/>
                <a:sym typeface="Oswald Medium"/>
              </a:defRPr>
            </a:lvl7pPr>
            <a:lvl8pPr lvl="7" marR="0" rtl="0" algn="l">
              <a:lnSpc>
                <a:spcPct val="100000"/>
              </a:lnSpc>
              <a:spcBef>
                <a:spcPts val="0"/>
              </a:spcBef>
              <a:spcAft>
                <a:spcPts val="0"/>
              </a:spcAft>
              <a:buClr>
                <a:schemeClr val="accent1"/>
              </a:buClr>
              <a:buSzPts val="3000"/>
              <a:buFont typeface="Oswald Medium"/>
              <a:buNone/>
              <a:defRPr b="0" i="0" sz="3000" u="none" cap="none" strike="noStrike">
                <a:solidFill>
                  <a:schemeClr val="accent1"/>
                </a:solidFill>
                <a:latin typeface="Oswald Medium"/>
                <a:ea typeface="Oswald Medium"/>
                <a:cs typeface="Oswald Medium"/>
                <a:sym typeface="Oswald Medium"/>
              </a:defRPr>
            </a:lvl8pPr>
            <a:lvl9pPr lvl="8" marR="0" rtl="0" algn="l">
              <a:lnSpc>
                <a:spcPct val="100000"/>
              </a:lnSpc>
              <a:spcBef>
                <a:spcPts val="0"/>
              </a:spcBef>
              <a:spcAft>
                <a:spcPts val="0"/>
              </a:spcAft>
              <a:buClr>
                <a:schemeClr val="accent1"/>
              </a:buClr>
              <a:buSzPts val="3000"/>
              <a:buFont typeface="Oswald Medium"/>
              <a:buNone/>
              <a:defRPr b="0" i="0" sz="3000" u="none" cap="none" strike="noStrike">
                <a:solidFill>
                  <a:schemeClr val="accent1"/>
                </a:solidFill>
                <a:latin typeface="Oswald Medium"/>
                <a:ea typeface="Oswald Medium"/>
                <a:cs typeface="Oswald Medium"/>
                <a:sym typeface="Oswald Medium"/>
              </a:defRPr>
            </a:lvl9pPr>
          </a:lstStyle>
          <a:p/>
        </p:txBody>
      </p:sp>
      <p:sp>
        <p:nvSpPr>
          <p:cNvPr id="7" name="Google Shape;7;p37"/>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accent5"/>
              </a:buClr>
              <a:buSzPts val="1800"/>
              <a:buFont typeface="Montserrat"/>
              <a:buChar char="●"/>
              <a:defRPr b="0" i="0" sz="1800" u="none" cap="none" strike="noStrike">
                <a:solidFill>
                  <a:schemeClr val="accent5"/>
                </a:solidFill>
                <a:latin typeface="Montserrat"/>
                <a:ea typeface="Montserrat"/>
                <a:cs typeface="Montserrat"/>
                <a:sym typeface="Montserrat"/>
              </a:defRPr>
            </a:lvl1pPr>
            <a:lvl2pPr indent="-317500" lvl="1" marL="914400" marR="0" rtl="0" algn="l">
              <a:lnSpc>
                <a:spcPct val="100000"/>
              </a:lnSpc>
              <a:spcBef>
                <a:spcPts val="0"/>
              </a:spcBef>
              <a:spcAft>
                <a:spcPts val="0"/>
              </a:spcAft>
              <a:buClr>
                <a:schemeClr val="accent5"/>
              </a:buClr>
              <a:buSzPts val="1400"/>
              <a:buFont typeface="Montserrat"/>
              <a:buChar char="○"/>
              <a:defRPr b="0" i="0" sz="1400" u="none" cap="none" strike="noStrike">
                <a:solidFill>
                  <a:schemeClr val="accent5"/>
                </a:solidFill>
                <a:latin typeface="Montserrat"/>
                <a:ea typeface="Montserrat"/>
                <a:cs typeface="Montserrat"/>
                <a:sym typeface="Montserrat"/>
              </a:defRPr>
            </a:lvl2pPr>
            <a:lvl3pPr indent="-317500" lvl="2" marL="1371600" marR="0" rtl="0" algn="l">
              <a:lnSpc>
                <a:spcPct val="100000"/>
              </a:lnSpc>
              <a:spcBef>
                <a:spcPts val="0"/>
              </a:spcBef>
              <a:spcAft>
                <a:spcPts val="0"/>
              </a:spcAft>
              <a:buClr>
                <a:schemeClr val="accent5"/>
              </a:buClr>
              <a:buSzPts val="1400"/>
              <a:buFont typeface="Montserrat"/>
              <a:buChar char="■"/>
              <a:defRPr b="0" i="0" sz="1400" u="none" cap="none" strike="noStrike">
                <a:solidFill>
                  <a:schemeClr val="accent5"/>
                </a:solidFill>
                <a:latin typeface="Montserrat"/>
                <a:ea typeface="Montserrat"/>
                <a:cs typeface="Montserrat"/>
                <a:sym typeface="Montserrat"/>
              </a:defRPr>
            </a:lvl3pPr>
            <a:lvl4pPr indent="-317500" lvl="3" marL="1828800" marR="0" rtl="0" algn="l">
              <a:lnSpc>
                <a:spcPct val="100000"/>
              </a:lnSpc>
              <a:spcBef>
                <a:spcPts val="0"/>
              </a:spcBef>
              <a:spcAft>
                <a:spcPts val="0"/>
              </a:spcAft>
              <a:buClr>
                <a:schemeClr val="accent5"/>
              </a:buClr>
              <a:buSzPts val="1400"/>
              <a:buFont typeface="Montserrat"/>
              <a:buChar char="●"/>
              <a:defRPr b="0" i="0" sz="1400" u="none" cap="none" strike="noStrike">
                <a:solidFill>
                  <a:schemeClr val="accent5"/>
                </a:solidFill>
                <a:latin typeface="Montserrat"/>
                <a:ea typeface="Montserrat"/>
                <a:cs typeface="Montserrat"/>
                <a:sym typeface="Montserrat"/>
              </a:defRPr>
            </a:lvl4pPr>
            <a:lvl5pPr indent="-317500" lvl="4" marL="2286000" marR="0" rtl="0" algn="l">
              <a:lnSpc>
                <a:spcPct val="100000"/>
              </a:lnSpc>
              <a:spcBef>
                <a:spcPts val="0"/>
              </a:spcBef>
              <a:spcAft>
                <a:spcPts val="0"/>
              </a:spcAft>
              <a:buClr>
                <a:schemeClr val="accent5"/>
              </a:buClr>
              <a:buSzPts val="1400"/>
              <a:buFont typeface="Montserrat"/>
              <a:buChar char="○"/>
              <a:defRPr b="0" i="0" sz="1400" u="none" cap="none" strike="noStrike">
                <a:solidFill>
                  <a:schemeClr val="accent5"/>
                </a:solidFill>
                <a:latin typeface="Montserrat"/>
                <a:ea typeface="Montserrat"/>
                <a:cs typeface="Montserrat"/>
                <a:sym typeface="Montserrat"/>
              </a:defRPr>
            </a:lvl5pPr>
            <a:lvl6pPr indent="-317500" lvl="5" marL="2743200" marR="0" rtl="0" algn="l">
              <a:lnSpc>
                <a:spcPct val="100000"/>
              </a:lnSpc>
              <a:spcBef>
                <a:spcPts val="0"/>
              </a:spcBef>
              <a:spcAft>
                <a:spcPts val="0"/>
              </a:spcAft>
              <a:buClr>
                <a:schemeClr val="accent5"/>
              </a:buClr>
              <a:buSzPts val="1400"/>
              <a:buFont typeface="Montserrat"/>
              <a:buChar char="■"/>
              <a:defRPr b="0" i="0" sz="1400" u="none" cap="none" strike="noStrike">
                <a:solidFill>
                  <a:schemeClr val="accent5"/>
                </a:solidFill>
                <a:latin typeface="Montserrat"/>
                <a:ea typeface="Montserrat"/>
                <a:cs typeface="Montserrat"/>
                <a:sym typeface="Montserrat"/>
              </a:defRPr>
            </a:lvl6pPr>
            <a:lvl7pPr indent="-317500" lvl="6" marL="3200400" marR="0" rtl="0" algn="l">
              <a:lnSpc>
                <a:spcPct val="100000"/>
              </a:lnSpc>
              <a:spcBef>
                <a:spcPts val="0"/>
              </a:spcBef>
              <a:spcAft>
                <a:spcPts val="0"/>
              </a:spcAft>
              <a:buClr>
                <a:schemeClr val="accent5"/>
              </a:buClr>
              <a:buSzPts val="1400"/>
              <a:buFont typeface="Montserrat"/>
              <a:buChar char="●"/>
              <a:defRPr b="0" i="0" sz="1400" u="none" cap="none" strike="noStrike">
                <a:solidFill>
                  <a:schemeClr val="accent5"/>
                </a:solidFill>
                <a:latin typeface="Montserrat"/>
                <a:ea typeface="Montserrat"/>
                <a:cs typeface="Montserrat"/>
                <a:sym typeface="Montserrat"/>
              </a:defRPr>
            </a:lvl7pPr>
            <a:lvl8pPr indent="-317500" lvl="7" marL="3657600" marR="0" rtl="0" algn="l">
              <a:lnSpc>
                <a:spcPct val="100000"/>
              </a:lnSpc>
              <a:spcBef>
                <a:spcPts val="0"/>
              </a:spcBef>
              <a:spcAft>
                <a:spcPts val="0"/>
              </a:spcAft>
              <a:buClr>
                <a:schemeClr val="accent5"/>
              </a:buClr>
              <a:buSzPts val="1400"/>
              <a:buFont typeface="Montserrat"/>
              <a:buChar char="○"/>
              <a:defRPr b="0" i="0" sz="1400" u="none" cap="none" strike="noStrike">
                <a:solidFill>
                  <a:schemeClr val="accent5"/>
                </a:solidFill>
                <a:latin typeface="Montserrat"/>
                <a:ea typeface="Montserrat"/>
                <a:cs typeface="Montserrat"/>
                <a:sym typeface="Montserrat"/>
              </a:defRPr>
            </a:lvl8pPr>
            <a:lvl9pPr indent="-317500" lvl="8" marL="4114800" marR="0" rtl="0" algn="l">
              <a:lnSpc>
                <a:spcPct val="100000"/>
              </a:lnSpc>
              <a:spcBef>
                <a:spcPts val="0"/>
              </a:spcBef>
              <a:spcAft>
                <a:spcPts val="0"/>
              </a:spcAft>
              <a:buClr>
                <a:schemeClr val="accent5"/>
              </a:buClr>
              <a:buSzPts val="1400"/>
              <a:buFont typeface="Montserrat"/>
              <a:buChar char="■"/>
              <a:defRPr b="0" i="0" sz="1400" u="none" cap="none" strike="noStrike">
                <a:solidFill>
                  <a:schemeClr val="accent5"/>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29.png"/><Relationship Id="rId6"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hyperlink" Target="https://datastudio.google.com/reporting/76b49300-5f0e-4583-9ac3-f4554cd241c4"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kaggle.com/sulianova/cardiovascular-disease-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
          <p:cNvSpPr txBox="1"/>
          <p:nvPr>
            <p:ph type="ctrTitle"/>
          </p:nvPr>
        </p:nvSpPr>
        <p:spPr>
          <a:xfrm>
            <a:off x="1569124" y="1483275"/>
            <a:ext cx="60057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6100"/>
              <a:t>Projek Akhir </a:t>
            </a:r>
            <a:endParaRPr sz="6100"/>
          </a:p>
          <a:p>
            <a:pPr indent="0" lvl="0" marL="0" rtl="0" algn="ctr">
              <a:lnSpc>
                <a:spcPct val="100000"/>
              </a:lnSpc>
              <a:spcBef>
                <a:spcPts val="0"/>
              </a:spcBef>
              <a:spcAft>
                <a:spcPts val="0"/>
              </a:spcAft>
              <a:buSzPts val="5200"/>
              <a:buNone/>
            </a:pPr>
            <a:r>
              <a:rPr lang="en" sz="6100"/>
              <a:t>Data Engineering-B</a:t>
            </a:r>
            <a:endParaRPr sz="6100"/>
          </a:p>
        </p:txBody>
      </p:sp>
      <p:sp>
        <p:nvSpPr>
          <p:cNvPr id="1042" name="Google Shape;1042;p1"/>
          <p:cNvSpPr txBox="1"/>
          <p:nvPr>
            <p:ph idx="1" type="subTitle"/>
          </p:nvPr>
        </p:nvSpPr>
        <p:spPr>
          <a:xfrm>
            <a:off x="2279225" y="3378325"/>
            <a:ext cx="4585500" cy="439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Kelompok 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g109ea72d331_0_5"/>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Scheduling</a:t>
            </a:r>
            <a:endParaRPr/>
          </a:p>
        </p:txBody>
      </p:sp>
      <p:sp>
        <p:nvSpPr>
          <p:cNvPr id="1458" name="Google Shape;1458;g109ea72d331_0_5"/>
          <p:cNvSpPr txBox="1"/>
          <p:nvPr>
            <p:ph idx="1" type="body"/>
          </p:nvPr>
        </p:nvSpPr>
        <p:spPr>
          <a:xfrm>
            <a:off x="495925" y="1087875"/>
            <a:ext cx="3808800" cy="3384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lt1"/>
              </a:buClr>
              <a:buSzPts val="1200"/>
              <a:buChar char="-"/>
            </a:pPr>
            <a:r>
              <a:rPr lang="en">
                <a:solidFill>
                  <a:schemeClr val="lt1"/>
                </a:solidFill>
              </a:rPr>
              <a:t>Transform</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p:txBody>
      </p:sp>
      <p:sp>
        <p:nvSpPr>
          <p:cNvPr id="1459" name="Google Shape;1459;g109ea72d331_0_5"/>
          <p:cNvSpPr txBox="1"/>
          <p:nvPr>
            <p:ph idx="1" type="body"/>
          </p:nvPr>
        </p:nvSpPr>
        <p:spPr>
          <a:xfrm>
            <a:off x="495925" y="1426275"/>
            <a:ext cx="4876800" cy="2883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200"/>
              <a:buNone/>
            </a:pPr>
            <a:r>
              <a:rPr lang="en" sz="1100">
                <a:solidFill>
                  <a:schemeClr val="lt1"/>
                </a:solidFill>
              </a:rPr>
              <a:t>Setelah itu, melakukan cleaning data. Pertama melakukan cleaning data dengan menghilangkan bobot dan tinggi badan yang berada di bawah 2,5% atau di atas 97,5% dari kisaran tertentu karena dapat diketahui bahwa tinggi minimum 55 cm, berat minimum adalah 10 kg serta usia minimum 29kg, berat maksimum 250 cm dan berat maksmimum 200kg. Data tersebut tidak relevan. Yang kedua, dalam beberapa kasus tekanan diastolik lebih tinggi dari sistolik, yang juga data tersebut adalah salah sehingga data tersebut perlu didrop/dihapus. Setelah itu, membuat fitur baru yaitu BMI (Body Mass Index) atau Indeks Massa Tubuh (IMT) adalah angka yang menjadi penilaian standar untuk menentukan apakah berat badan tergolong normal, atau abnormal. Yang ketiga, menghapus outliers di body mass index. Setelah itu, mengkategorikan apakah dengan BMI tersebut termasuk normal atau abnormal dengan membuat fitur baru yaitu BMI_State. Lalu, dataset yang sudah diproses tersebut dimasukkan ke dalam file csv cardioTransform pada path yang sesuai keinginan, dalam kasus ini path yang saya gunakan yaitu /usr/local/airflow/dags/Project/cardioTransform.csv.</a:t>
            </a:r>
            <a:endParaRPr>
              <a:solidFill>
                <a:schemeClr val="lt1"/>
              </a:solidFill>
            </a:endParaRPr>
          </a:p>
          <a:p>
            <a:pPr indent="0" lvl="0" marL="0" rtl="0" algn="just">
              <a:lnSpc>
                <a:spcPct val="100000"/>
              </a:lnSpc>
              <a:spcBef>
                <a:spcPts val="0"/>
              </a:spcBef>
              <a:spcAft>
                <a:spcPts val="0"/>
              </a:spcAft>
              <a:buSzPts val="1200"/>
              <a:buNone/>
            </a:pPr>
            <a:r>
              <a:t/>
            </a:r>
            <a:endParaRPr>
              <a:solidFill>
                <a:schemeClr val="lt1"/>
              </a:solidFill>
            </a:endParaRPr>
          </a:p>
          <a:p>
            <a:pPr indent="0" lvl="0" marL="0" rtl="0" algn="just">
              <a:lnSpc>
                <a:spcPct val="100000"/>
              </a:lnSpc>
              <a:spcBef>
                <a:spcPts val="0"/>
              </a:spcBef>
              <a:spcAft>
                <a:spcPts val="0"/>
              </a:spcAft>
              <a:buSzPts val="1200"/>
              <a:buNone/>
            </a:pPr>
            <a:r>
              <a:t/>
            </a:r>
            <a:endParaRPr>
              <a:solidFill>
                <a:schemeClr val="lt1"/>
              </a:solidFill>
            </a:endParaRPr>
          </a:p>
          <a:p>
            <a:pPr indent="0" lvl="0" marL="0" rtl="0" algn="just">
              <a:lnSpc>
                <a:spcPct val="100000"/>
              </a:lnSpc>
              <a:spcBef>
                <a:spcPts val="0"/>
              </a:spcBef>
              <a:spcAft>
                <a:spcPts val="0"/>
              </a:spcAft>
              <a:buSzPts val="1200"/>
              <a:buNone/>
            </a:pPr>
            <a:r>
              <a:t/>
            </a:r>
            <a:endParaRPr>
              <a:solidFill>
                <a:schemeClr val="lt1"/>
              </a:solidFill>
            </a:endParaRPr>
          </a:p>
          <a:p>
            <a:pPr indent="0" lvl="0" marL="0" rtl="0" algn="just">
              <a:lnSpc>
                <a:spcPct val="100000"/>
              </a:lnSpc>
              <a:spcBef>
                <a:spcPts val="0"/>
              </a:spcBef>
              <a:spcAft>
                <a:spcPts val="0"/>
              </a:spcAft>
              <a:buSzPts val="1200"/>
              <a:buNone/>
            </a:pPr>
            <a:r>
              <a:t/>
            </a:r>
            <a:endParaRPr>
              <a:solidFill>
                <a:schemeClr val="lt1"/>
              </a:solidFill>
            </a:endParaRPr>
          </a:p>
          <a:p>
            <a:pPr indent="0" lvl="0" marL="0" rtl="0" algn="just">
              <a:lnSpc>
                <a:spcPct val="100000"/>
              </a:lnSpc>
              <a:spcBef>
                <a:spcPts val="0"/>
              </a:spcBef>
              <a:spcAft>
                <a:spcPts val="0"/>
              </a:spcAft>
              <a:buSzPts val="1200"/>
              <a:buNone/>
            </a:pPr>
            <a:r>
              <a:t/>
            </a:r>
            <a:endParaRPr>
              <a:solidFill>
                <a:schemeClr val="lt1"/>
              </a:solidFill>
            </a:endParaRPr>
          </a:p>
          <a:p>
            <a:pPr indent="0" lvl="0" marL="0" rtl="0" algn="just">
              <a:lnSpc>
                <a:spcPct val="100000"/>
              </a:lnSpc>
              <a:spcBef>
                <a:spcPts val="0"/>
              </a:spcBef>
              <a:spcAft>
                <a:spcPts val="0"/>
              </a:spcAft>
              <a:buSzPts val="1200"/>
              <a:buNone/>
            </a:pPr>
            <a:r>
              <a:t/>
            </a:r>
            <a:endParaRPr>
              <a:solidFill>
                <a:schemeClr val="lt1"/>
              </a:solidFill>
            </a:endParaRPr>
          </a:p>
          <a:p>
            <a:pPr indent="0" lvl="0" marL="0" rtl="0" algn="just">
              <a:lnSpc>
                <a:spcPct val="100000"/>
              </a:lnSpc>
              <a:spcBef>
                <a:spcPts val="0"/>
              </a:spcBef>
              <a:spcAft>
                <a:spcPts val="0"/>
              </a:spcAft>
              <a:buSzPts val="1200"/>
              <a:buNone/>
            </a:pPr>
            <a:r>
              <a:t/>
            </a:r>
            <a:endParaRPr>
              <a:solidFill>
                <a:schemeClr val="lt1"/>
              </a:solidFill>
            </a:endParaRPr>
          </a:p>
          <a:p>
            <a:pPr indent="0" lvl="0" marL="0" rtl="0" algn="just">
              <a:lnSpc>
                <a:spcPct val="100000"/>
              </a:lnSpc>
              <a:spcBef>
                <a:spcPts val="0"/>
              </a:spcBef>
              <a:spcAft>
                <a:spcPts val="0"/>
              </a:spcAft>
              <a:buSzPts val="1200"/>
              <a:buNone/>
            </a:pPr>
            <a:r>
              <a:t/>
            </a:r>
            <a:endParaRPr>
              <a:solidFill>
                <a:schemeClr val="lt1"/>
              </a:solidFill>
            </a:endParaRPr>
          </a:p>
          <a:p>
            <a:pPr indent="0" lvl="0" marL="0" rtl="0" algn="just">
              <a:lnSpc>
                <a:spcPct val="100000"/>
              </a:lnSpc>
              <a:spcBef>
                <a:spcPts val="0"/>
              </a:spcBef>
              <a:spcAft>
                <a:spcPts val="0"/>
              </a:spcAft>
              <a:buSzPts val="1200"/>
              <a:buNone/>
            </a:pPr>
            <a:r>
              <a:t/>
            </a:r>
            <a:endParaRPr>
              <a:solidFill>
                <a:schemeClr val="lt1"/>
              </a:solidFill>
            </a:endParaRPr>
          </a:p>
          <a:p>
            <a:pPr indent="0" lvl="0" marL="0" rtl="0" algn="just">
              <a:lnSpc>
                <a:spcPct val="100000"/>
              </a:lnSpc>
              <a:spcBef>
                <a:spcPts val="0"/>
              </a:spcBef>
              <a:spcAft>
                <a:spcPts val="0"/>
              </a:spcAft>
              <a:buSzPts val="1200"/>
              <a:buNone/>
            </a:pPr>
            <a:r>
              <a:t/>
            </a:r>
            <a:endParaRPr>
              <a:solidFill>
                <a:schemeClr val="lt1"/>
              </a:solidFill>
            </a:endParaRPr>
          </a:p>
          <a:p>
            <a:pPr indent="0" lvl="0" marL="0" rtl="0" algn="just">
              <a:lnSpc>
                <a:spcPct val="100000"/>
              </a:lnSpc>
              <a:spcBef>
                <a:spcPts val="0"/>
              </a:spcBef>
              <a:spcAft>
                <a:spcPts val="0"/>
              </a:spcAft>
              <a:buSzPts val="1200"/>
              <a:buNone/>
            </a:pPr>
            <a:r>
              <a:t/>
            </a:r>
            <a:endParaRPr>
              <a:solidFill>
                <a:schemeClr val="lt1"/>
              </a:solidFill>
            </a:endParaRPr>
          </a:p>
          <a:p>
            <a:pPr indent="0" lvl="0" marL="0" rtl="0" algn="just">
              <a:lnSpc>
                <a:spcPct val="100000"/>
              </a:lnSpc>
              <a:spcBef>
                <a:spcPts val="0"/>
              </a:spcBef>
              <a:spcAft>
                <a:spcPts val="0"/>
              </a:spcAft>
              <a:buSzPts val="1200"/>
              <a:buNone/>
            </a:pPr>
            <a:r>
              <a:t/>
            </a:r>
            <a:endParaRPr>
              <a:solidFill>
                <a:schemeClr val="lt1"/>
              </a:solidFill>
            </a:endParaRPr>
          </a:p>
          <a:p>
            <a:pPr indent="0" lvl="0" marL="0" rtl="0" algn="just">
              <a:lnSpc>
                <a:spcPct val="100000"/>
              </a:lnSpc>
              <a:spcBef>
                <a:spcPts val="0"/>
              </a:spcBef>
              <a:spcAft>
                <a:spcPts val="0"/>
              </a:spcAft>
              <a:buSzPts val="1200"/>
              <a:buNone/>
            </a:pPr>
            <a:r>
              <a:t/>
            </a:r>
            <a:endParaRPr>
              <a:solidFill>
                <a:schemeClr val="lt1"/>
              </a:solidFill>
            </a:endParaRPr>
          </a:p>
          <a:p>
            <a:pPr indent="0" lvl="0" marL="0" rtl="0" algn="just">
              <a:lnSpc>
                <a:spcPct val="100000"/>
              </a:lnSpc>
              <a:spcBef>
                <a:spcPts val="0"/>
              </a:spcBef>
              <a:spcAft>
                <a:spcPts val="0"/>
              </a:spcAft>
              <a:buSzPts val="1200"/>
              <a:buNone/>
            </a:pPr>
            <a:r>
              <a:t/>
            </a:r>
            <a:endParaRPr>
              <a:solidFill>
                <a:schemeClr val="lt1"/>
              </a:solidFill>
            </a:endParaRPr>
          </a:p>
        </p:txBody>
      </p:sp>
      <p:pic>
        <p:nvPicPr>
          <p:cNvPr id="1460" name="Google Shape;1460;g109ea72d331_0_5"/>
          <p:cNvPicPr preferRelativeResize="0"/>
          <p:nvPr/>
        </p:nvPicPr>
        <p:blipFill>
          <a:blip r:embed="rId3">
            <a:alphaModFix/>
          </a:blip>
          <a:stretch>
            <a:fillRect/>
          </a:stretch>
        </p:blipFill>
        <p:spPr>
          <a:xfrm>
            <a:off x="5473975" y="1206275"/>
            <a:ext cx="3342875" cy="1998458"/>
          </a:xfrm>
          <a:prstGeom prst="rect">
            <a:avLst/>
          </a:prstGeom>
          <a:noFill/>
          <a:ln>
            <a:noFill/>
          </a:ln>
        </p:spPr>
      </p:pic>
      <p:pic>
        <p:nvPicPr>
          <p:cNvPr id="1461" name="Google Shape;1461;g109ea72d331_0_5"/>
          <p:cNvPicPr preferRelativeResize="0"/>
          <p:nvPr/>
        </p:nvPicPr>
        <p:blipFill>
          <a:blip r:embed="rId4">
            <a:alphaModFix/>
          </a:blip>
          <a:stretch>
            <a:fillRect/>
          </a:stretch>
        </p:blipFill>
        <p:spPr>
          <a:xfrm>
            <a:off x="5473975" y="3330925"/>
            <a:ext cx="3277774" cy="1212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13"/>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Data Validation</a:t>
            </a:r>
            <a:endParaRPr/>
          </a:p>
        </p:txBody>
      </p:sp>
      <p:sp>
        <p:nvSpPr>
          <p:cNvPr id="1467" name="Google Shape;1467;p13"/>
          <p:cNvSpPr txBox="1"/>
          <p:nvPr>
            <p:ph idx="1" type="body"/>
          </p:nvPr>
        </p:nvSpPr>
        <p:spPr>
          <a:xfrm>
            <a:off x="720000" y="1122225"/>
            <a:ext cx="3075600" cy="3606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200"/>
              <a:buNone/>
            </a:pPr>
            <a:r>
              <a:rPr lang="en">
                <a:solidFill>
                  <a:schemeClr val="lt1"/>
                </a:solidFill>
              </a:rPr>
              <a:t>Setelah melakukan cleaning data, dapat melakukan data validation dengan cara menginstall great_expectations lalu melakukan import library great expectations. Lalu, melakukan read data csv cardioTransform dan dimasukkan ke dalam variabel df. Setelah itu melakukan Validasi data memastikan apakah kolom id, age, gender, height, weight, ap_hi, ap_lo, cholesterol, smoke, alco, active, cardio, BMI, dan BMI_State ada. Metode expect_column_to_exist () diterapkan ke daftar kolom DataFrame yang ditentukan untuk memastikan bahwa kolom tersebut ada, dan didapatkan bahwa hasilnya yaitu success : true.</a:t>
            </a:r>
            <a:endParaRPr>
              <a:solidFill>
                <a:schemeClr val="lt1"/>
              </a:solidFill>
            </a:endParaRPr>
          </a:p>
        </p:txBody>
      </p:sp>
      <p:pic>
        <p:nvPicPr>
          <p:cNvPr id="1468" name="Google Shape;1468;p13"/>
          <p:cNvPicPr preferRelativeResize="0"/>
          <p:nvPr/>
        </p:nvPicPr>
        <p:blipFill>
          <a:blip r:embed="rId3">
            <a:alphaModFix/>
          </a:blip>
          <a:stretch>
            <a:fillRect/>
          </a:stretch>
        </p:blipFill>
        <p:spPr>
          <a:xfrm>
            <a:off x="4422450" y="902725"/>
            <a:ext cx="3267075" cy="581025"/>
          </a:xfrm>
          <a:prstGeom prst="rect">
            <a:avLst/>
          </a:prstGeom>
          <a:noFill/>
          <a:ln>
            <a:noFill/>
          </a:ln>
        </p:spPr>
      </p:pic>
      <p:pic>
        <p:nvPicPr>
          <p:cNvPr id="1469" name="Google Shape;1469;p13"/>
          <p:cNvPicPr preferRelativeResize="0"/>
          <p:nvPr/>
        </p:nvPicPr>
        <p:blipFill>
          <a:blip r:embed="rId4">
            <a:alphaModFix/>
          </a:blip>
          <a:stretch>
            <a:fillRect/>
          </a:stretch>
        </p:blipFill>
        <p:spPr>
          <a:xfrm>
            <a:off x="3989063" y="1549900"/>
            <a:ext cx="4133850" cy="876300"/>
          </a:xfrm>
          <a:prstGeom prst="rect">
            <a:avLst/>
          </a:prstGeom>
          <a:noFill/>
          <a:ln>
            <a:noFill/>
          </a:ln>
        </p:spPr>
      </p:pic>
      <p:pic>
        <p:nvPicPr>
          <p:cNvPr id="1470" name="Google Shape;1470;p13"/>
          <p:cNvPicPr preferRelativeResize="0"/>
          <p:nvPr/>
        </p:nvPicPr>
        <p:blipFill>
          <a:blip r:embed="rId5">
            <a:alphaModFix/>
          </a:blip>
          <a:stretch>
            <a:fillRect/>
          </a:stretch>
        </p:blipFill>
        <p:spPr>
          <a:xfrm>
            <a:off x="4077402" y="2492350"/>
            <a:ext cx="2150250" cy="1981466"/>
          </a:xfrm>
          <a:prstGeom prst="rect">
            <a:avLst/>
          </a:prstGeom>
          <a:noFill/>
          <a:ln>
            <a:noFill/>
          </a:ln>
        </p:spPr>
      </p:pic>
      <p:pic>
        <p:nvPicPr>
          <p:cNvPr id="1471" name="Google Shape;1471;p13"/>
          <p:cNvPicPr preferRelativeResize="0"/>
          <p:nvPr/>
        </p:nvPicPr>
        <p:blipFill>
          <a:blip r:embed="rId6">
            <a:alphaModFix/>
          </a:blip>
          <a:stretch>
            <a:fillRect/>
          </a:stretch>
        </p:blipFill>
        <p:spPr>
          <a:xfrm>
            <a:off x="6350902" y="2492350"/>
            <a:ext cx="2150250" cy="20438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14"/>
          <p:cNvSpPr txBox="1"/>
          <p:nvPr>
            <p:ph type="title"/>
          </p:nvPr>
        </p:nvSpPr>
        <p:spPr>
          <a:xfrm>
            <a:off x="720000" y="343700"/>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Load Database</a:t>
            </a:r>
            <a:endParaRPr/>
          </a:p>
        </p:txBody>
      </p:sp>
      <p:sp>
        <p:nvSpPr>
          <p:cNvPr id="1477" name="Google Shape;1477;p14"/>
          <p:cNvSpPr txBox="1"/>
          <p:nvPr>
            <p:ph idx="1" type="body"/>
          </p:nvPr>
        </p:nvSpPr>
        <p:spPr>
          <a:xfrm>
            <a:off x="720000" y="980025"/>
            <a:ext cx="3775200" cy="3748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200"/>
              <a:buNone/>
            </a:pPr>
            <a:r>
              <a:rPr lang="en">
                <a:solidFill>
                  <a:schemeClr val="lt1"/>
                </a:solidFill>
              </a:rPr>
              <a:t>Setelah melakukan fetch data dan transform data maka langkah selanjutnya yaitu load data dengan membuat fungsi load_db. Fungsi load_db ini digunakan untuk memasukkan data yang sudah ditransform dari file cardioTransform.csv dan telah diproses sebelumnya ke dalam database ProjectAkhirDE.db pada tabel Cardio. Tabel Cardio ini memiliki beberapa variabel yaitu id, age, gender, height, weight, ap_hi, ap_lo, cholesterol, smoke, alco, active, cardio, BMI, dan BMI_State.</a:t>
            </a:r>
            <a:endParaRPr>
              <a:solidFill>
                <a:schemeClr val="lt1"/>
              </a:solidFill>
            </a:endParaRPr>
          </a:p>
        </p:txBody>
      </p:sp>
      <p:pic>
        <p:nvPicPr>
          <p:cNvPr id="1478" name="Google Shape;1478;p14"/>
          <p:cNvPicPr preferRelativeResize="0"/>
          <p:nvPr/>
        </p:nvPicPr>
        <p:blipFill>
          <a:blip r:embed="rId3">
            <a:alphaModFix/>
          </a:blip>
          <a:stretch>
            <a:fillRect/>
          </a:stretch>
        </p:blipFill>
        <p:spPr>
          <a:xfrm>
            <a:off x="4710875" y="980037"/>
            <a:ext cx="3775201" cy="34630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10"/>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Scheduling</a:t>
            </a:r>
            <a:endParaRPr/>
          </a:p>
        </p:txBody>
      </p:sp>
      <p:sp>
        <p:nvSpPr>
          <p:cNvPr id="1484" name="Google Shape;1484;p10"/>
          <p:cNvSpPr txBox="1"/>
          <p:nvPr>
            <p:ph idx="1" type="body"/>
          </p:nvPr>
        </p:nvSpPr>
        <p:spPr>
          <a:xfrm>
            <a:off x="495925" y="1087875"/>
            <a:ext cx="3808800" cy="3384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lt1"/>
              </a:buClr>
              <a:buSzPts val="1200"/>
              <a:buChar char="-"/>
            </a:pPr>
            <a:r>
              <a:rPr lang="en">
                <a:solidFill>
                  <a:schemeClr val="lt1"/>
                </a:solidFill>
              </a:rPr>
              <a:t>Membuat DAG</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p:txBody>
      </p:sp>
      <p:sp>
        <p:nvSpPr>
          <p:cNvPr id="1485" name="Google Shape;1485;p10"/>
          <p:cNvSpPr txBox="1"/>
          <p:nvPr>
            <p:ph idx="1" type="body"/>
          </p:nvPr>
        </p:nvSpPr>
        <p:spPr>
          <a:xfrm>
            <a:off x="578000" y="1496525"/>
            <a:ext cx="4098000" cy="2883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200"/>
              <a:buNone/>
            </a:pPr>
            <a:r>
              <a:rPr lang="en" sz="1100">
                <a:solidFill>
                  <a:schemeClr val="lt1"/>
                </a:solidFill>
              </a:rPr>
              <a:t>Pada tahap membuat DAG ini, DAG memiliki id yaitu Project_AkhirDE, terdapat start_date atau tanggal mulai dan shedule_interval yaitu @daily yang berarti akan dijalankan setiap hari. Di dalam DAG terdapat beberapa task yaitu fetch_dataCardio, transform_dataCardio dan load_data. Untuk fetch_dataCardio terdapat task_id yaitu fetch_data dan akan menjalankan fungsi fetch_data. Pada task transform_dataCardio terdapat id tasknya yaitu tranform_data yang akan menjalankan fungsi transform_data. Lalu, task load_data terdapat id task yaitu load_data dan akan menjalakan fungsi load_db. Kemudian, untuk alur DAG sendiri yaitu dimulai dari fetch_dataCardio  kemudian menuju transform_dataCardio dan yang terakhir yaitu load_data.</a:t>
            </a:r>
            <a:endParaRPr sz="1100">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p:txBody>
      </p:sp>
      <p:pic>
        <p:nvPicPr>
          <p:cNvPr id="1486" name="Google Shape;1486;p10"/>
          <p:cNvPicPr preferRelativeResize="0"/>
          <p:nvPr/>
        </p:nvPicPr>
        <p:blipFill>
          <a:blip r:embed="rId3">
            <a:alphaModFix/>
          </a:blip>
          <a:stretch>
            <a:fillRect/>
          </a:stretch>
        </p:blipFill>
        <p:spPr>
          <a:xfrm>
            <a:off x="4799650" y="825075"/>
            <a:ext cx="3663949"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15"/>
          <p:cNvSpPr txBox="1"/>
          <p:nvPr>
            <p:ph type="title"/>
          </p:nvPr>
        </p:nvSpPr>
        <p:spPr>
          <a:xfrm>
            <a:off x="720000" y="398250"/>
            <a:ext cx="6979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Mengambil Subset dari DB (Datamart)</a:t>
            </a:r>
            <a:endParaRPr/>
          </a:p>
        </p:txBody>
      </p:sp>
      <p:pic>
        <p:nvPicPr>
          <p:cNvPr id="1492" name="Google Shape;1492;p15"/>
          <p:cNvPicPr preferRelativeResize="0"/>
          <p:nvPr/>
        </p:nvPicPr>
        <p:blipFill rotWithShape="1">
          <a:blip r:embed="rId3">
            <a:alphaModFix/>
          </a:blip>
          <a:srcRect b="0" l="0" r="0" t="0"/>
          <a:stretch/>
        </p:blipFill>
        <p:spPr>
          <a:xfrm>
            <a:off x="2874100" y="1161150"/>
            <a:ext cx="3564775" cy="3545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16"/>
          <p:cNvSpPr txBox="1"/>
          <p:nvPr>
            <p:ph type="title"/>
          </p:nvPr>
        </p:nvSpPr>
        <p:spPr>
          <a:xfrm>
            <a:off x="1015750" y="2046587"/>
            <a:ext cx="3419100" cy="119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EDA</a:t>
            </a:r>
            <a:endParaRPr/>
          </a:p>
        </p:txBody>
      </p:sp>
      <p:sp>
        <p:nvSpPr>
          <p:cNvPr id="1498" name="Google Shape;1498;p16"/>
          <p:cNvSpPr txBox="1"/>
          <p:nvPr>
            <p:ph idx="2" type="title"/>
          </p:nvPr>
        </p:nvSpPr>
        <p:spPr>
          <a:xfrm>
            <a:off x="1015750" y="1485563"/>
            <a:ext cx="855000" cy="5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accent1"/>
                </a:solidFill>
              </a:rPr>
              <a:t>03</a:t>
            </a:r>
            <a:endParaRPr>
              <a:solidFill>
                <a:schemeClr val="accent1"/>
              </a:solidFill>
            </a:endParaRPr>
          </a:p>
        </p:txBody>
      </p:sp>
      <p:grpSp>
        <p:nvGrpSpPr>
          <p:cNvPr id="1499" name="Google Shape;1499;p16"/>
          <p:cNvGrpSpPr/>
          <p:nvPr/>
        </p:nvGrpSpPr>
        <p:grpSpPr>
          <a:xfrm>
            <a:off x="4853103" y="1204190"/>
            <a:ext cx="3309151" cy="2735119"/>
            <a:chOff x="3138975" y="1647012"/>
            <a:chExt cx="2866058" cy="2368889"/>
          </a:xfrm>
        </p:grpSpPr>
        <p:sp>
          <p:nvSpPr>
            <p:cNvPr id="1500" name="Google Shape;1500;p16"/>
            <p:cNvSpPr/>
            <p:nvPr/>
          </p:nvSpPr>
          <p:spPr>
            <a:xfrm>
              <a:off x="3415919" y="1684470"/>
              <a:ext cx="467300" cy="467816"/>
            </a:xfrm>
            <a:custGeom>
              <a:rect b="b" l="l" r="r" t="t"/>
              <a:pathLst>
                <a:path extrusionOk="0" h="30823" w="30789">
                  <a:moveTo>
                    <a:pt x="0" y="1"/>
                  </a:moveTo>
                  <a:lnTo>
                    <a:pt x="0" y="30823"/>
                  </a:lnTo>
                  <a:lnTo>
                    <a:pt x="30789" y="30823"/>
                  </a:lnTo>
                  <a:lnTo>
                    <a:pt x="307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6"/>
            <p:cNvSpPr/>
            <p:nvPr/>
          </p:nvSpPr>
          <p:spPr>
            <a:xfrm>
              <a:off x="3481728" y="1773076"/>
              <a:ext cx="352391" cy="238469"/>
            </a:xfrm>
            <a:custGeom>
              <a:rect b="b" l="l" r="r" t="t"/>
              <a:pathLst>
                <a:path extrusionOk="0" h="15712" w="23218">
                  <a:moveTo>
                    <a:pt x="19982" y="3770"/>
                  </a:moveTo>
                  <a:lnTo>
                    <a:pt x="17246" y="14877"/>
                  </a:lnTo>
                  <a:lnTo>
                    <a:pt x="4170" y="14877"/>
                  </a:lnTo>
                  <a:lnTo>
                    <a:pt x="1102" y="3770"/>
                  </a:lnTo>
                  <a:close/>
                  <a:moveTo>
                    <a:pt x="20949" y="0"/>
                  </a:moveTo>
                  <a:lnTo>
                    <a:pt x="20215" y="2936"/>
                  </a:lnTo>
                  <a:lnTo>
                    <a:pt x="1" y="2936"/>
                  </a:lnTo>
                  <a:lnTo>
                    <a:pt x="3537" y="15711"/>
                  </a:lnTo>
                  <a:lnTo>
                    <a:pt x="17880" y="15711"/>
                  </a:lnTo>
                  <a:lnTo>
                    <a:pt x="21583" y="834"/>
                  </a:lnTo>
                  <a:lnTo>
                    <a:pt x="23217" y="834"/>
                  </a:lnTo>
                  <a:lnTo>
                    <a:pt x="2321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6"/>
            <p:cNvSpPr/>
            <p:nvPr/>
          </p:nvSpPr>
          <p:spPr>
            <a:xfrm>
              <a:off x="3554125" y="1998371"/>
              <a:ext cx="184300" cy="51649"/>
            </a:xfrm>
            <a:custGeom>
              <a:rect b="b" l="l" r="r" t="t"/>
              <a:pathLst>
                <a:path extrusionOk="0" h="3403" w="12143">
                  <a:moveTo>
                    <a:pt x="1302" y="0"/>
                  </a:moveTo>
                  <a:lnTo>
                    <a:pt x="1" y="3069"/>
                  </a:lnTo>
                  <a:lnTo>
                    <a:pt x="768" y="3403"/>
                  </a:lnTo>
                  <a:lnTo>
                    <a:pt x="1835" y="834"/>
                  </a:lnTo>
                  <a:lnTo>
                    <a:pt x="10475" y="834"/>
                  </a:lnTo>
                  <a:lnTo>
                    <a:pt x="11342" y="3369"/>
                  </a:lnTo>
                  <a:lnTo>
                    <a:pt x="12143" y="3102"/>
                  </a:lnTo>
                  <a:lnTo>
                    <a:pt x="1107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6"/>
            <p:cNvSpPr/>
            <p:nvPr/>
          </p:nvSpPr>
          <p:spPr>
            <a:xfrm>
              <a:off x="3504009" y="1861667"/>
              <a:ext cx="278462" cy="12673"/>
            </a:xfrm>
            <a:custGeom>
              <a:rect b="b" l="l" r="r" t="t"/>
              <a:pathLst>
                <a:path extrusionOk="0" h="835" w="18347">
                  <a:moveTo>
                    <a:pt x="0" y="1"/>
                  </a:moveTo>
                  <a:lnTo>
                    <a:pt x="0" y="835"/>
                  </a:lnTo>
                  <a:lnTo>
                    <a:pt x="18347" y="835"/>
                  </a:lnTo>
                  <a:lnTo>
                    <a:pt x="18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6"/>
            <p:cNvSpPr/>
            <p:nvPr/>
          </p:nvSpPr>
          <p:spPr>
            <a:xfrm>
              <a:off x="3515149" y="1908748"/>
              <a:ext cx="252144" cy="13690"/>
            </a:xfrm>
            <a:custGeom>
              <a:rect b="b" l="l" r="r" t="t"/>
              <a:pathLst>
                <a:path extrusionOk="0" h="902" w="16613">
                  <a:moveTo>
                    <a:pt x="16612" y="1"/>
                  </a:moveTo>
                  <a:lnTo>
                    <a:pt x="0" y="68"/>
                  </a:lnTo>
                  <a:lnTo>
                    <a:pt x="34" y="902"/>
                  </a:lnTo>
                  <a:lnTo>
                    <a:pt x="16612" y="835"/>
                  </a:lnTo>
                  <a:lnTo>
                    <a:pt x="1661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6"/>
            <p:cNvSpPr/>
            <p:nvPr/>
          </p:nvSpPr>
          <p:spPr>
            <a:xfrm>
              <a:off x="3528809" y="1957862"/>
              <a:ext cx="228361" cy="12673"/>
            </a:xfrm>
            <a:custGeom>
              <a:rect b="b" l="l" r="r" t="t"/>
              <a:pathLst>
                <a:path extrusionOk="0" h="835" w="15046">
                  <a:moveTo>
                    <a:pt x="1" y="1"/>
                  </a:moveTo>
                  <a:lnTo>
                    <a:pt x="1" y="834"/>
                  </a:lnTo>
                  <a:lnTo>
                    <a:pt x="15045" y="834"/>
                  </a:lnTo>
                  <a:lnTo>
                    <a:pt x="1504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6"/>
            <p:cNvSpPr/>
            <p:nvPr/>
          </p:nvSpPr>
          <p:spPr>
            <a:xfrm>
              <a:off x="3639696" y="1824710"/>
              <a:ext cx="12673" cy="180248"/>
            </a:xfrm>
            <a:custGeom>
              <a:rect b="b" l="l" r="r" t="t"/>
              <a:pathLst>
                <a:path extrusionOk="0" h="11876" w="835">
                  <a:moveTo>
                    <a:pt x="0" y="1"/>
                  </a:moveTo>
                  <a:lnTo>
                    <a:pt x="0" y="11876"/>
                  </a:lnTo>
                  <a:lnTo>
                    <a:pt x="834" y="11876"/>
                  </a:lnTo>
                  <a:lnTo>
                    <a:pt x="8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6"/>
            <p:cNvSpPr/>
            <p:nvPr/>
          </p:nvSpPr>
          <p:spPr>
            <a:xfrm>
              <a:off x="3590081" y="1824209"/>
              <a:ext cx="27350" cy="181265"/>
            </a:xfrm>
            <a:custGeom>
              <a:rect b="b" l="l" r="r" t="t"/>
              <a:pathLst>
                <a:path extrusionOk="0" h="11943" w="1802">
                  <a:moveTo>
                    <a:pt x="834" y="0"/>
                  </a:moveTo>
                  <a:lnTo>
                    <a:pt x="0" y="67"/>
                  </a:lnTo>
                  <a:lnTo>
                    <a:pt x="968" y="11942"/>
                  </a:lnTo>
                  <a:lnTo>
                    <a:pt x="1801" y="11875"/>
                  </a:lnTo>
                  <a:lnTo>
                    <a:pt x="8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6"/>
            <p:cNvSpPr/>
            <p:nvPr/>
          </p:nvSpPr>
          <p:spPr>
            <a:xfrm>
              <a:off x="3535897" y="1823693"/>
              <a:ext cx="45593" cy="182282"/>
            </a:xfrm>
            <a:custGeom>
              <a:rect b="b" l="l" r="r" t="t"/>
              <a:pathLst>
                <a:path extrusionOk="0" h="12010" w="3004">
                  <a:moveTo>
                    <a:pt x="835" y="1"/>
                  </a:moveTo>
                  <a:lnTo>
                    <a:pt x="1" y="134"/>
                  </a:lnTo>
                  <a:lnTo>
                    <a:pt x="2203" y="12009"/>
                  </a:lnTo>
                  <a:lnTo>
                    <a:pt x="3003" y="11876"/>
                  </a:lnTo>
                  <a:lnTo>
                    <a:pt x="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6"/>
            <p:cNvSpPr/>
            <p:nvPr/>
          </p:nvSpPr>
          <p:spPr>
            <a:xfrm>
              <a:off x="3673617" y="1824209"/>
              <a:ext cx="26849" cy="181265"/>
            </a:xfrm>
            <a:custGeom>
              <a:rect b="b" l="l" r="r" t="t"/>
              <a:pathLst>
                <a:path extrusionOk="0" h="11943" w="1769">
                  <a:moveTo>
                    <a:pt x="934" y="0"/>
                  </a:moveTo>
                  <a:lnTo>
                    <a:pt x="0" y="11875"/>
                  </a:lnTo>
                  <a:lnTo>
                    <a:pt x="801" y="11942"/>
                  </a:lnTo>
                  <a:lnTo>
                    <a:pt x="1768" y="67"/>
                  </a:lnTo>
                  <a:lnTo>
                    <a:pt x="9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6"/>
            <p:cNvSpPr/>
            <p:nvPr/>
          </p:nvSpPr>
          <p:spPr>
            <a:xfrm>
              <a:off x="3709057" y="1823693"/>
              <a:ext cx="45578" cy="182783"/>
            </a:xfrm>
            <a:custGeom>
              <a:rect b="b" l="l" r="r" t="t"/>
              <a:pathLst>
                <a:path extrusionOk="0" h="12043" w="3003">
                  <a:moveTo>
                    <a:pt x="2202" y="1"/>
                  </a:moveTo>
                  <a:lnTo>
                    <a:pt x="0" y="11876"/>
                  </a:lnTo>
                  <a:lnTo>
                    <a:pt x="834" y="12043"/>
                  </a:lnTo>
                  <a:lnTo>
                    <a:pt x="3002" y="168"/>
                  </a:lnTo>
                  <a:lnTo>
                    <a:pt x="220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6"/>
            <p:cNvSpPr/>
            <p:nvPr/>
          </p:nvSpPr>
          <p:spPr>
            <a:xfrm>
              <a:off x="3523755" y="2020166"/>
              <a:ext cx="63806" cy="54669"/>
            </a:xfrm>
            <a:custGeom>
              <a:rect b="b" l="l" r="r" t="t"/>
              <a:pathLst>
                <a:path extrusionOk="0" h="3602" w="4204">
                  <a:moveTo>
                    <a:pt x="2402" y="832"/>
                  </a:moveTo>
                  <a:cubicBezTo>
                    <a:pt x="2936" y="832"/>
                    <a:pt x="3336" y="1266"/>
                    <a:pt x="3369" y="1800"/>
                  </a:cubicBezTo>
                  <a:cubicBezTo>
                    <a:pt x="3369" y="2365"/>
                    <a:pt x="2879" y="2746"/>
                    <a:pt x="2376" y="2746"/>
                  </a:cubicBezTo>
                  <a:cubicBezTo>
                    <a:pt x="2137" y="2746"/>
                    <a:pt x="1895" y="2660"/>
                    <a:pt x="1702" y="2467"/>
                  </a:cubicBezTo>
                  <a:cubicBezTo>
                    <a:pt x="1101" y="1866"/>
                    <a:pt x="1535" y="832"/>
                    <a:pt x="2402" y="832"/>
                  </a:cubicBezTo>
                  <a:close/>
                  <a:moveTo>
                    <a:pt x="2381" y="1"/>
                  </a:moveTo>
                  <a:cubicBezTo>
                    <a:pt x="1938" y="1"/>
                    <a:pt x="1491" y="165"/>
                    <a:pt x="1135" y="532"/>
                  </a:cubicBezTo>
                  <a:cubicBezTo>
                    <a:pt x="0" y="1633"/>
                    <a:pt x="801" y="3601"/>
                    <a:pt x="2402" y="3601"/>
                  </a:cubicBezTo>
                  <a:cubicBezTo>
                    <a:pt x="3369" y="3568"/>
                    <a:pt x="4170" y="2767"/>
                    <a:pt x="4203" y="1800"/>
                  </a:cubicBezTo>
                  <a:cubicBezTo>
                    <a:pt x="4203" y="717"/>
                    <a:pt x="3304" y="1"/>
                    <a:pt x="23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6"/>
            <p:cNvSpPr/>
            <p:nvPr/>
          </p:nvSpPr>
          <p:spPr>
            <a:xfrm>
              <a:off x="3694881" y="2020166"/>
              <a:ext cx="63806" cy="54669"/>
            </a:xfrm>
            <a:custGeom>
              <a:rect b="b" l="l" r="r" t="t"/>
              <a:pathLst>
                <a:path extrusionOk="0" h="3602" w="4204">
                  <a:moveTo>
                    <a:pt x="2435" y="832"/>
                  </a:moveTo>
                  <a:cubicBezTo>
                    <a:pt x="2936" y="832"/>
                    <a:pt x="3369" y="1266"/>
                    <a:pt x="3369" y="1800"/>
                  </a:cubicBezTo>
                  <a:cubicBezTo>
                    <a:pt x="3369" y="2365"/>
                    <a:pt x="2894" y="2746"/>
                    <a:pt x="2401" y="2746"/>
                  </a:cubicBezTo>
                  <a:cubicBezTo>
                    <a:pt x="2166" y="2746"/>
                    <a:pt x="1928" y="2660"/>
                    <a:pt x="1735" y="2467"/>
                  </a:cubicBezTo>
                  <a:cubicBezTo>
                    <a:pt x="1134" y="1866"/>
                    <a:pt x="1568" y="832"/>
                    <a:pt x="2435" y="832"/>
                  </a:cubicBezTo>
                  <a:close/>
                  <a:moveTo>
                    <a:pt x="2395" y="1"/>
                  </a:moveTo>
                  <a:cubicBezTo>
                    <a:pt x="1953" y="1"/>
                    <a:pt x="1502" y="165"/>
                    <a:pt x="1134" y="532"/>
                  </a:cubicBezTo>
                  <a:cubicBezTo>
                    <a:pt x="0" y="1633"/>
                    <a:pt x="801" y="3601"/>
                    <a:pt x="2435" y="3601"/>
                  </a:cubicBezTo>
                  <a:cubicBezTo>
                    <a:pt x="3403" y="3568"/>
                    <a:pt x="4203" y="2767"/>
                    <a:pt x="4203" y="1800"/>
                  </a:cubicBezTo>
                  <a:cubicBezTo>
                    <a:pt x="4203" y="717"/>
                    <a:pt x="3319" y="1"/>
                    <a:pt x="23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6"/>
            <p:cNvSpPr/>
            <p:nvPr/>
          </p:nvSpPr>
          <p:spPr>
            <a:xfrm>
              <a:off x="3573871" y="2611466"/>
              <a:ext cx="297206" cy="535660"/>
            </a:xfrm>
            <a:custGeom>
              <a:rect b="b" l="l" r="r" t="t"/>
              <a:pathLst>
                <a:path extrusionOk="0" h="35293" w="19582">
                  <a:moveTo>
                    <a:pt x="19581" y="1"/>
                  </a:moveTo>
                  <a:cubicBezTo>
                    <a:pt x="19581" y="1"/>
                    <a:pt x="12443" y="6405"/>
                    <a:pt x="8640" y="12243"/>
                  </a:cubicBezTo>
                  <a:cubicBezTo>
                    <a:pt x="4804" y="18080"/>
                    <a:pt x="1" y="35293"/>
                    <a:pt x="1" y="35293"/>
                  </a:cubicBezTo>
                  <a:cubicBezTo>
                    <a:pt x="19414" y="26520"/>
                    <a:pt x="19581" y="1"/>
                    <a:pt x="19581"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6"/>
            <p:cNvSpPr/>
            <p:nvPr/>
          </p:nvSpPr>
          <p:spPr>
            <a:xfrm>
              <a:off x="3577650" y="2717663"/>
              <a:ext cx="237437" cy="429918"/>
            </a:xfrm>
            <a:custGeom>
              <a:rect b="b" l="l" r="r" t="t"/>
              <a:pathLst>
                <a:path extrusionOk="0" h="28326" w="15644">
                  <a:moveTo>
                    <a:pt x="15506" y="1"/>
                  </a:moveTo>
                  <a:cubicBezTo>
                    <a:pt x="15477" y="1"/>
                    <a:pt x="15449" y="13"/>
                    <a:pt x="15430" y="42"/>
                  </a:cubicBezTo>
                  <a:cubicBezTo>
                    <a:pt x="14062" y="1610"/>
                    <a:pt x="12861" y="3278"/>
                    <a:pt x="11760" y="5046"/>
                  </a:cubicBezTo>
                  <a:cubicBezTo>
                    <a:pt x="12194" y="3645"/>
                    <a:pt x="12694" y="2244"/>
                    <a:pt x="13261" y="909"/>
                  </a:cubicBezTo>
                  <a:cubicBezTo>
                    <a:pt x="13281" y="870"/>
                    <a:pt x="13255" y="854"/>
                    <a:pt x="13230" y="854"/>
                  </a:cubicBezTo>
                  <a:cubicBezTo>
                    <a:pt x="13212" y="854"/>
                    <a:pt x="13195" y="862"/>
                    <a:pt x="13195" y="876"/>
                  </a:cubicBezTo>
                  <a:cubicBezTo>
                    <a:pt x="12227" y="2611"/>
                    <a:pt x="11493" y="4479"/>
                    <a:pt x="10960" y="6380"/>
                  </a:cubicBezTo>
                  <a:cubicBezTo>
                    <a:pt x="8658" y="10349"/>
                    <a:pt x="6823" y="14586"/>
                    <a:pt x="4889" y="18755"/>
                  </a:cubicBezTo>
                  <a:cubicBezTo>
                    <a:pt x="5556" y="16054"/>
                    <a:pt x="6290" y="13352"/>
                    <a:pt x="6924" y="10650"/>
                  </a:cubicBezTo>
                  <a:cubicBezTo>
                    <a:pt x="6944" y="10608"/>
                    <a:pt x="6914" y="10580"/>
                    <a:pt x="6888" y="10580"/>
                  </a:cubicBezTo>
                  <a:cubicBezTo>
                    <a:pt x="6871" y="10580"/>
                    <a:pt x="6857" y="10591"/>
                    <a:pt x="6857" y="10616"/>
                  </a:cubicBezTo>
                  <a:cubicBezTo>
                    <a:pt x="5823" y="13552"/>
                    <a:pt x="5022" y="16587"/>
                    <a:pt x="4488" y="19656"/>
                  </a:cubicBezTo>
                  <a:cubicBezTo>
                    <a:pt x="3188" y="22525"/>
                    <a:pt x="1720" y="25293"/>
                    <a:pt x="119" y="27995"/>
                  </a:cubicBezTo>
                  <a:cubicBezTo>
                    <a:pt x="1" y="28161"/>
                    <a:pt x="133" y="28326"/>
                    <a:pt x="280" y="28326"/>
                  </a:cubicBezTo>
                  <a:cubicBezTo>
                    <a:pt x="340" y="28326"/>
                    <a:pt x="403" y="28297"/>
                    <a:pt x="452" y="28229"/>
                  </a:cubicBezTo>
                  <a:cubicBezTo>
                    <a:pt x="1386" y="26928"/>
                    <a:pt x="2220" y="25594"/>
                    <a:pt x="3021" y="24226"/>
                  </a:cubicBezTo>
                  <a:cubicBezTo>
                    <a:pt x="6890" y="21224"/>
                    <a:pt x="9625" y="17388"/>
                    <a:pt x="12294" y="13318"/>
                  </a:cubicBezTo>
                  <a:cubicBezTo>
                    <a:pt x="12341" y="13247"/>
                    <a:pt x="12288" y="13177"/>
                    <a:pt x="12230" y="13177"/>
                  </a:cubicBezTo>
                  <a:cubicBezTo>
                    <a:pt x="12205" y="13177"/>
                    <a:pt x="12180" y="13189"/>
                    <a:pt x="12161" y="13218"/>
                  </a:cubicBezTo>
                  <a:cubicBezTo>
                    <a:pt x="9492" y="16921"/>
                    <a:pt x="6790" y="20757"/>
                    <a:pt x="3288" y="23726"/>
                  </a:cubicBezTo>
                  <a:cubicBezTo>
                    <a:pt x="5056" y="20590"/>
                    <a:pt x="6490" y="17254"/>
                    <a:pt x="7958" y="13919"/>
                  </a:cubicBezTo>
                  <a:cubicBezTo>
                    <a:pt x="10359" y="11350"/>
                    <a:pt x="12494" y="8548"/>
                    <a:pt x="14396" y="5579"/>
                  </a:cubicBezTo>
                  <a:cubicBezTo>
                    <a:pt x="14418" y="5579"/>
                    <a:pt x="14410" y="5565"/>
                    <a:pt x="14393" y="5565"/>
                  </a:cubicBezTo>
                  <a:cubicBezTo>
                    <a:pt x="14384" y="5565"/>
                    <a:pt x="14373" y="5568"/>
                    <a:pt x="14362" y="5579"/>
                  </a:cubicBezTo>
                  <a:cubicBezTo>
                    <a:pt x="12528" y="8215"/>
                    <a:pt x="10526" y="10716"/>
                    <a:pt x="8358" y="13085"/>
                  </a:cubicBezTo>
                  <a:cubicBezTo>
                    <a:pt x="10393" y="8548"/>
                    <a:pt x="12494" y="4078"/>
                    <a:pt x="15596" y="142"/>
                  </a:cubicBezTo>
                  <a:cubicBezTo>
                    <a:pt x="15644" y="71"/>
                    <a:pt x="15574" y="1"/>
                    <a:pt x="155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6"/>
            <p:cNvSpPr/>
            <p:nvPr/>
          </p:nvSpPr>
          <p:spPr>
            <a:xfrm>
              <a:off x="3360232" y="2380100"/>
              <a:ext cx="322006" cy="790824"/>
            </a:xfrm>
            <a:custGeom>
              <a:rect b="b" l="l" r="r" t="t"/>
              <a:pathLst>
                <a:path extrusionOk="0" h="52105" w="21216">
                  <a:moveTo>
                    <a:pt x="13543" y="0"/>
                  </a:moveTo>
                  <a:cubicBezTo>
                    <a:pt x="13543" y="0"/>
                    <a:pt x="0" y="23918"/>
                    <a:pt x="12609" y="52104"/>
                  </a:cubicBezTo>
                  <a:cubicBezTo>
                    <a:pt x="12609" y="52104"/>
                    <a:pt x="21215" y="36260"/>
                    <a:pt x="18713" y="20849"/>
                  </a:cubicBezTo>
                  <a:cubicBezTo>
                    <a:pt x="16212" y="5471"/>
                    <a:pt x="13543" y="0"/>
                    <a:pt x="1354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6"/>
            <p:cNvSpPr/>
            <p:nvPr/>
          </p:nvSpPr>
          <p:spPr>
            <a:xfrm>
              <a:off x="3497179" y="2494766"/>
              <a:ext cx="115182" cy="674761"/>
            </a:xfrm>
            <a:custGeom>
              <a:rect b="b" l="l" r="r" t="t"/>
              <a:pathLst>
                <a:path extrusionOk="0" h="44458" w="7589">
                  <a:moveTo>
                    <a:pt x="4220" y="1"/>
                  </a:moveTo>
                  <a:cubicBezTo>
                    <a:pt x="4195" y="1"/>
                    <a:pt x="4170" y="18"/>
                    <a:pt x="4153" y="51"/>
                  </a:cubicBezTo>
                  <a:cubicBezTo>
                    <a:pt x="3986" y="4721"/>
                    <a:pt x="3853" y="9358"/>
                    <a:pt x="3719" y="14028"/>
                  </a:cubicBezTo>
                  <a:cubicBezTo>
                    <a:pt x="2986" y="11025"/>
                    <a:pt x="2485" y="8023"/>
                    <a:pt x="2218" y="4988"/>
                  </a:cubicBezTo>
                  <a:cubicBezTo>
                    <a:pt x="2202" y="4938"/>
                    <a:pt x="2160" y="4913"/>
                    <a:pt x="2122" y="4913"/>
                  </a:cubicBezTo>
                  <a:cubicBezTo>
                    <a:pt x="2085" y="4913"/>
                    <a:pt x="2052" y="4938"/>
                    <a:pt x="2052" y="4988"/>
                  </a:cubicBezTo>
                  <a:cubicBezTo>
                    <a:pt x="2152" y="8524"/>
                    <a:pt x="2685" y="12059"/>
                    <a:pt x="3653" y="15495"/>
                  </a:cubicBezTo>
                  <a:cubicBezTo>
                    <a:pt x="3519" y="21099"/>
                    <a:pt x="3419" y="26770"/>
                    <a:pt x="3386" y="32407"/>
                  </a:cubicBezTo>
                  <a:cubicBezTo>
                    <a:pt x="1885" y="28238"/>
                    <a:pt x="784" y="23968"/>
                    <a:pt x="50" y="19598"/>
                  </a:cubicBezTo>
                  <a:cubicBezTo>
                    <a:pt x="50" y="19582"/>
                    <a:pt x="33" y="19573"/>
                    <a:pt x="21" y="19573"/>
                  </a:cubicBezTo>
                  <a:cubicBezTo>
                    <a:pt x="8" y="19573"/>
                    <a:pt x="0" y="19582"/>
                    <a:pt x="17" y="19598"/>
                  </a:cubicBezTo>
                  <a:cubicBezTo>
                    <a:pt x="450" y="24435"/>
                    <a:pt x="1451" y="29405"/>
                    <a:pt x="3386" y="33875"/>
                  </a:cubicBezTo>
                  <a:cubicBezTo>
                    <a:pt x="3386" y="37344"/>
                    <a:pt x="3419" y="40813"/>
                    <a:pt x="3486" y="44283"/>
                  </a:cubicBezTo>
                  <a:cubicBezTo>
                    <a:pt x="3503" y="44399"/>
                    <a:pt x="3586" y="44458"/>
                    <a:pt x="3669" y="44458"/>
                  </a:cubicBezTo>
                  <a:cubicBezTo>
                    <a:pt x="3753" y="44458"/>
                    <a:pt x="3836" y="44399"/>
                    <a:pt x="3853" y="44283"/>
                  </a:cubicBezTo>
                  <a:cubicBezTo>
                    <a:pt x="3920" y="42581"/>
                    <a:pt x="3953" y="40880"/>
                    <a:pt x="4020" y="39179"/>
                  </a:cubicBezTo>
                  <a:cubicBezTo>
                    <a:pt x="4053" y="39146"/>
                    <a:pt x="4086" y="39112"/>
                    <a:pt x="4120" y="39045"/>
                  </a:cubicBezTo>
                  <a:cubicBezTo>
                    <a:pt x="6021" y="33642"/>
                    <a:pt x="7489" y="27804"/>
                    <a:pt x="7589" y="22033"/>
                  </a:cubicBezTo>
                  <a:cubicBezTo>
                    <a:pt x="7589" y="22000"/>
                    <a:pt x="7564" y="21983"/>
                    <a:pt x="7539" y="21983"/>
                  </a:cubicBezTo>
                  <a:cubicBezTo>
                    <a:pt x="7514" y="21983"/>
                    <a:pt x="7489" y="22000"/>
                    <a:pt x="7489" y="22033"/>
                  </a:cubicBezTo>
                  <a:cubicBezTo>
                    <a:pt x="7089" y="27270"/>
                    <a:pt x="5521" y="32040"/>
                    <a:pt x="4053" y="36977"/>
                  </a:cubicBezTo>
                  <a:cubicBezTo>
                    <a:pt x="4153" y="32341"/>
                    <a:pt x="4220" y="27704"/>
                    <a:pt x="4253" y="23067"/>
                  </a:cubicBezTo>
                  <a:cubicBezTo>
                    <a:pt x="5487" y="19898"/>
                    <a:pt x="6521" y="16629"/>
                    <a:pt x="6788" y="13227"/>
                  </a:cubicBezTo>
                  <a:cubicBezTo>
                    <a:pt x="6788" y="13210"/>
                    <a:pt x="6780" y="13202"/>
                    <a:pt x="6772" y="13202"/>
                  </a:cubicBezTo>
                  <a:cubicBezTo>
                    <a:pt x="6763" y="13202"/>
                    <a:pt x="6755" y="13210"/>
                    <a:pt x="6755" y="13227"/>
                  </a:cubicBezTo>
                  <a:cubicBezTo>
                    <a:pt x="6121" y="16162"/>
                    <a:pt x="5287" y="19065"/>
                    <a:pt x="4253" y="21867"/>
                  </a:cubicBezTo>
                  <a:cubicBezTo>
                    <a:pt x="4287" y="14595"/>
                    <a:pt x="4287" y="7323"/>
                    <a:pt x="4287" y="51"/>
                  </a:cubicBezTo>
                  <a:cubicBezTo>
                    <a:pt x="4270" y="18"/>
                    <a:pt x="4245" y="1"/>
                    <a:pt x="42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6"/>
            <p:cNvSpPr/>
            <p:nvPr/>
          </p:nvSpPr>
          <p:spPr>
            <a:xfrm>
              <a:off x="3504009" y="2753922"/>
              <a:ext cx="12172" cy="65005"/>
            </a:xfrm>
            <a:custGeom>
              <a:rect b="b" l="l" r="r" t="t"/>
              <a:pathLst>
                <a:path extrusionOk="0" h="4283" w="802">
                  <a:moveTo>
                    <a:pt x="98" y="0"/>
                  </a:moveTo>
                  <a:cubicBezTo>
                    <a:pt x="48" y="0"/>
                    <a:pt x="0" y="35"/>
                    <a:pt x="0" y="88"/>
                  </a:cubicBezTo>
                  <a:cubicBezTo>
                    <a:pt x="134" y="1489"/>
                    <a:pt x="367" y="2857"/>
                    <a:pt x="701" y="4258"/>
                  </a:cubicBezTo>
                  <a:cubicBezTo>
                    <a:pt x="701" y="4274"/>
                    <a:pt x="726" y="4283"/>
                    <a:pt x="751" y="4283"/>
                  </a:cubicBezTo>
                  <a:cubicBezTo>
                    <a:pt x="776" y="4283"/>
                    <a:pt x="801" y="4274"/>
                    <a:pt x="801" y="4258"/>
                  </a:cubicBezTo>
                  <a:cubicBezTo>
                    <a:pt x="701" y="2823"/>
                    <a:pt x="501" y="1456"/>
                    <a:pt x="201" y="88"/>
                  </a:cubicBezTo>
                  <a:cubicBezTo>
                    <a:pt x="185" y="26"/>
                    <a:pt x="141" y="0"/>
                    <a:pt x="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6"/>
            <p:cNvSpPr/>
            <p:nvPr/>
          </p:nvSpPr>
          <p:spPr>
            <a:xfrm>
              <a:off x="3576406" y="2578683"/>
              <a:ext cx="8120" cy="44774"/>
            </a:xfrm>
            <a:custGeom>
              <a:rect b="b" l="l" r="r" t="t"/>
              <a:pathLst>
                <a:path extrusionOk="0" h="2950" w="535">
                  <a:moveTo>
                    <a:pt x="501" y="1"/>
                  </a:moveTo>
                  <a:cubicBezTo>
                    <a:pt x="484" y="1"/>
                    <a:pt x="468" y="9"/>
                    <a:pt x="468" y="26"/>
                  </a:cubicBezTo>
                  <a:cubicBezTo>
                    <a:pt x="301" y="993"/>
                    <a:pt x="167" y="1961"/>
                    <a:pt x="1" y="2895"/>
                  </a:cubicBezTo>
                  <a:cubicBezTo>
                    <a:pt x="1" y="2934"/>
                    <a:pt x="23" y="2950"/>
                    <a:pt x="49" y="2950"/>
                  </a:cubicBezTo>
                  <a:cubicBezTo>
                    <a:pt x="67" y="2950"/>
                    <a:pt x="87" y="2942"/>
                    <a:pt x="101" y="2928"/>
                  </a:cubicBezTo>
                  <a:cubicBezTo>
                    <a:pt x="367" y="1994"/>
                    <a:pt x="534" y="993"/>
                    <a:pt x="534" y="26"/>
                  </a:cubicBezTo>
                  <a:cubicBezTo>
                    <a:pt x="534" y="9"/>
                    <a:pt x="518" y="1"/>
                    <a:pt x="5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6"/>
            <p:cNvSpPr/>
            <p:nvPr/>
          </p:nvSpPr>
          <p:spPr>
            <a:xfrm>
              <a:off x="3245809" y="2624625"/>
              <a:ext cx="263284" cy="564527"/>
            </a:xfrm>
            <a:custGeom>
              <a:rect b="b" l="l" r="r" t="t"/>
              <a:pathLst>
                <a:path extrusionOk="0" h="37195" w="17347">
                  <a:moveTo>
                    <a:pt x="0" y="1"/>
                  </a:moveTo>
                  <a:cubicBezTo>
                    <a:pt x="0" y="1"/>
                    <a:pt x="3169" y="29155"/>
                    <a:pt x="17012" y="37194"/>
                  </a:cubicBezTo>
                  <a:cubicBezTo>
                    <a:pt x="17012" y="37194"/>
                    <a:pt x="17346" y="20616"/>
                    <a:pt x="12609" y="12410"/>
                  </a:cubicBezTo>
                  <a:cubicBezTo>
                    <a:pt x="7873" y="4171"/>
                    <a:pt x="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6"/>
            <p:cNvSpPr/>
            <p:nvPr/>
          </p:nvSpPr>
          <p:spPr>
            <a:xfrm>
              <a:off x="3314791" y="2714810"/>
              <a:ext cx="171506" cy="440967"/>
            </a:xfrm>
            <a:custGeom>
              <a:rect b="b" l="l" r="r" t="t"/>
              <a:pathLst>
                <a:path extrusionOk="0" h="29054" w="11300">
                  <a:moveTo>
                    <a:pt x="138" y="0"/>
                  </a:moveTo>
                  <a:cubicBezTo>
                    <a:pt x="73" y="0"/>
                    <a:pt x="14" y="74"/>
                    <a:pt x="59" y="163"/>
                  </a:cubicBezTo>
                  <a:cubicBezTo>
                    <a:pt x="2560" y="4800"/>
                    <a:pt x="4762" y="9603"/>
                    <a:pt x="6663" y="14540"/>
                  </a:cubicBezTo>
                  <a:cubicBezTo>
                    <a:pt x="4195" y="12372"/>
                    <a:pt x="1860" y="10104"/>
                    <a:pt x="92" y="7268"/>
                  </a:cubicBezTo>
                  <a:cubicBezTo>
                    <a:pt x="83" y="7260"/>
                    <a:pt x="72" y="7255"/>
                    <a:pt x="61" y="7255"/>
                  </a:cubicBezTo>
                  <a:cubicBezTo>
                    <a:pt x="30" y="7255"/>
                    <a:pt x="1" y="7286"/>
                    <a:pt x="25" y="7335"/>
                  </a:cubicBezTo>
                  <a:cubicBezTo>
                    <a:pt x="1660" y="10504"/>
                    <a:pt x="4295" y="12906"/>
                    <a:pt x="6964" y="15241"/>
                  </a:cubicBezTo>
                  <a:cubicBezTo>
                    <a:pt x="8198" y="18510"/>
                    <a:pt x="9299" y="21846"/>
                    <a:pt x="10233" y="25215"/>
                  </a:cubicBezTo>
                  <a:cubicBezTo>
                    <a:pt x="7797" y="22713"/>
                    <a:pt x="5796" y="19944"/>
                    <a:pt x="3795" y="17075"/>
                  </a:cubicBezTo>
                  <a:cubicBezTo>
                    <a:pt x="3795" y="17075"/>
                    <a:pt x="3795" y="17075"/>
                    <a:pt x="3795" y="17109"/>
                  </a:cubicBezTo>
                  <a:cubicBezTo>
                    <a:pt x="5362" y="20344"/>
                    <a:pt x="7797" y="23247"/>
                    <a:pt x="10333" y="25848"/>
                  </a:cubicBezTo>
                  <a:lnTo>
                    <a:pt x="10366" y="25848"/>
                  </a:lnTo>
                  <a:cubicBezTo>
                    <a:pt x="10666" y="26916"/>
                    <a:pt x="10966" y="27950"/>
                    <a:pt x="11200" y="29017"/>
                  </a:cubicBezTo>
                  <a:cubicBezTo>
                    <a:pt x="11213" y="29043"/>
                    <a:pt x="11230" y="29054"/>
                    <a:pt x="11247" y="29054"/>
                  </a:cubicBezTo>
                  <a:cubicBezTo>
                    <a:pt x="11274" y="29054"/>
                    <a:pt x="11300" y="29025"/>
                    <a:pt x="11300" y="28984"/>
                  </a:cubicBezTo>
                  <a:cubicBezTo>
                    <a:pt x="10833" y="26449"/>
                    <a:pt x="10266" y="23980"/>
                    <a:pt x="9599" y="21512"/>
                  </a:cubicBezTo>
                  <a:cubicBezTo>
                    <a:pt x="9632" y="18710"/>
                    <a:pt x="9399" y="15908"/>
                    <a:pt x="8865" y="13173"/>
                  </a:cubicBezTo>
                  <a:cubicBezTo>
                    <a:pt x="8865" y="13139"/>
                    <a:pt x="8848" y="13123"/>
                    <a:pt x="8832" y="13123"/>
                  </a:cubicBezTo>
                  <a:cubicBezTo>
                    <a:pt x="8815" y="13123"/>
                    <a:pt x="8798" y="13139"/>
                    <a:pt x="8798" y="13173"/>
                  </a:cubicBezTo>
                  <a:cubicBezTo>
                    <a:pt x="9032" y="15641"/>
                    <a:pt x="9198" y="18110"/>
                    <a:pt x="9332" y="20578"/>
                  </a:cubicBezTo>
                  <a:cubicBezTo>
                    <a:pt x="8198" y="16709"/>
                    <a:pt x="6797" y="12939"/>
                    <a:pt x="5162" y="9270"/>
                  </a:cubicBezTo>
                  <a:cubicBezTo>
                    <a:pt x="4862" y="6902"/>
                    <a:pt x="4028" y="4466"/>
                    <a:pt x="3194" y="2265"/>
                  </a:cubicBezTo>
                  <a:cubicBezTo>
                    <a:pt x="3194" y="2237"/>
                    <a:pt x="3182" y="2226"/>
                    <a:pt x="3168" y="2226"/>
                  </a:cubicBezTo>
                  <a:cubicBezTo>
                    <a:pt x="3150" y="2226"/>
                    <a:pt x="3127" y="2246"/>
                    <a:pt x="3127" y="2265"/>
                  </a:cubicBezTo>
                  <a:cubicBezTo>
                    <a:pt x="3594" y="4033"/>
                    <a:pt x="3928" y="5834"/>
                    <a:pt x="4395" y="7602"/>
                  </a:cubicBezTo>
                  <a:cubicBezTo>
                    <a:pt x="3127" y="5000"/>
                    <a:pt x="1760" y="2498"/>
                    <a:pt x="225" y="63"/>
                  </a:cubicBezTo>
                  <a:cubicBezTo>
                    <a:pt x="203" y="19"/>
                    <a:pt x="170" y="0"/>
                    <a:pt x="1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6"/>
            <p:cNvSpPr/>
            <p:nvPr/>
          </p:nvSpPr>
          <p:spPr>
            <a:xfrm>
              <a:off x="3287472" y="2769494"/>
              <a:ext cx="45426" cy="51801"/>
            </a:xfrm>
            <a:custGeom>
              <a:rect b="b" l="l" r="r" t="t"/>
              <a:pathLst>
                <a:path extrusionOk="0" h="3413" w="2993">
                  <a:moveTo>
                    <a:pt x="65" y="1"/>
                  </a:moveTo>
                  <a:cubicBezTo>
                    <a:pt x="26" y="1"/>
                    <a:pt x="1" y="40"/>
                    <a:pt x="24" y="63"/>
                  </a:cubicBezTo>
                  <a:cubicBezTo>
                    <a:pt x="424" y="697"/>
                    <a:pt x="891" y="1297"/>
                    <a:pt x="1392" y="1864"/>
                  </a:cubicBezTo>
                  <a:cubicBezTo>
                    <a:pt x="1825" y="2431"/>
                    <a:pt x="2359" y="2965"/>
                    <a:pt x="2959" y="3399"/>
                  </a:cubicBezTo>
                  <a:cubicBezTo>
                    <a:pt x="2969" y="3408"/>
                    <a:pt x="2976" y="3412"/>
                    <a:pt x="2981" y="3412"/>
                  </a:cubicBezTo>
                  <a:cubicBezTo>
                    <a:pt x="2993" y="3412"/>
                    <a:pt x="2993" y="3389"/>
                    <a:pt x="2993" y="3365"/>
                  </a:cubicBezTo>
                  <a:cubicBezTo>
                    <a:pt x="2592" y="2798"/>
                    <a:pt x="2125" y="2264"/>
                    <a:pt x="1625" y="1764"/>
                  </a:cubicBezTo>
                  <a:cubicBezTo>
                    <a:pt x="1125" y="1197"/>
                    <a:pt x="624" y="597"/>
                    <a:pt x="124" y="30"/>
                  </a:cubicBezTo>
                  <a:cubicBezTo>
                    <a:pt x="103" y="9"/>
                    <a:pt x="83" y="1"/>
                    <a:pt x="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6"/>
            <p:cNvSpPr/>
            <p:nvPr/>
          </p:nvSpPr>
          <p:spPr>
            <a:xfrm>
              <a:off x="3406296" y="3158251"/>
              <a:ext cx="311882" cy="478456"/>
            </a:xfrm>
            <a:custGeom>
              <a:rect b="b" l="l" r="r" t="t"/>
              <a:pathLst>
                <a:path extrusionOk="0" h="31524" w="20549">
                  <a:moveTo>
                    <a:pt x="1" y="0"/>
                  </a:moveTo>
                  <a:lnTo>
                    <a:pt x="601" y="7839"/>
                  </a:lnTo>
                  <a:lnTo>
                    <a:pt x="2402" y="31523"/>
                  </a:lnTo>
                  <a:lnTo>
                    <a:pt x="18147" y="31523"/>
                  </a:lnTo>
                  <a:lnTo>
                    <a:pt x="19948" y="7839"/>
                  </a:lnTo>
                  <a:lnTo>
                    <a:pt x="2054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6"/>
            <p:cNvSpPr/>
            <p:nvPr/>
          </p:nvSpPr>
          <p:spPr>
            <a:xfrm>
              <a:off x="3406296" y="3158251"/>
              <a:ext cx="311882" cy="118992"/>
            </a:xfrm>
            <a:custGeom>
              <a:rect b="b" l="l" r="r" t="t"/>
              <a:pathLst>
                <a:path extrusionOk="0" h="7840" w="20549">
                  <a:moveTo>
                    <a:pt x="1" y="0"/>
                  </a:moveTo>
                  <a:lnTo>
                    <a:pt x="601" y="7839"/>
                  </a:lnTo>
                  <a:lnTo>
                    <a:pt x="19948" y="7839"/>
                  </a:lnTo>
                  <a:lnTo>
                    <a:pt x="20549"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6"/>
            <p:cNvSpPr/>
            <p:nvPr/>
          </p:nvSpPr>
          <p:spPr>
            <a:xfrm>
              <a:off x="3385032" y="3100030"/>
              <a:ext cx="353909" cy="91141"/>
            </a:xfrm>
            <a:custGeom>
              <a:rect b="b" l="l" r="r" t="t"/>
              <a:pathLst>
                <a:path extrusionOk="0" h="6005" w="23318">
                  <a:moveTo>
                    <a:pt x="1" y="0"/>
                  </a:moveTo>
                  <a:lnTo>
                    <a:pt x="1" y="6005"/>
                  </a:lnTo>
                  <a:lnTo>
                    <a:pt x="23317" y="6005"/>
                  </a:lnTo>
                  <a:lnTo>
                    <a:pt x="2331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6"/>
            <p:cNvSpPr/>
            <p:nvPr/>
          </p:nvSpPr>
          <p:spPr>
            <a:xfrm>
              <a:off x="3138975" y="3802748"/>
              <a:ext cx="1338625" cy="213153"/>
            </a:xfrm>
            <a:custGeom>
              <a:rect b="b" l="l" r="r" t="t"/>
              <a:pathLst>
                <a:path extrusionOk="0" h="14044" w="88198">
                  <a:moveTo>
                    <a:pt x="44099" y="0"/>
                  </a:moveTo>
                  <a:cubicBezTo>
                    <a:pt x="19715" y="0"/>
                    <a:pt x="1" y="3136"/>
                    <a:pt x="1" y="7005"/>
                  </a:cubicBezTo>
                  <a:cubicBezTo>
                    <a:pt x="1" y="10875"/>
                    <a:pt x="19715" y="14044"/>
                    <a:pt x="44099" y="14044"/>
                  </a:cubicBezTo>
                  <a:cubicBezTo>
                    <a:pt x="68450" y="14044"/>
                    <a:pt x="88197" y="10875"/>
                    <a:pt x="88197" y="7005"/>
                  </a:cubicBezTo>
                  <a:cubicBezTo>
                    <a:pt x="88197" y="3136"/>
                    <a:pt x="68450" y="0"/>
                    <a:pt x="440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6"/>
            <p:cNvSpPr/>
            <p:nvPr/>
          </p:nvSpPr>
          <p:spPr>
            <a:xfrm>
              <a:off x="4666423" y="3730351"/>
              <a:ext cx="1338610" cy="212652"/>
            </a:xfrm>
            <a:custGeom>
              <a:rect b="b" l="l" r="r" t="t"/>
              <a:pathLst>
                <a:path extrusionOk="0" h="14011" w="88197">
                  <a:moveTo>
                    <a:pt x="44099" y="0"/>
                  </a:moveTo>
                  <a:cubicBezTo>
                    <a:pt x="19748" y="0"/>
                    <a:pt x="0" y="3136"/>
                    <a:pt x="0" y="7005"/>
                  </a:cubicBezTo>
                  <a:cubicBezTo>
                    <a:pt x="0" y="10875"/>
                    <a:pt x="19748" y="14010"/>
                    <a:pt x="44099" y="14010"/>
                  </a:cubicBezTo>
                  <a:cubicBezTo>
                    <a:pt x="68449" y="14010"/>
                    <a:pt x="88197" y="10875"/>
                    <a:pt x="88197" y="7005"/>
                  </a:cubicBezTo>
                  <a:cubicBezTo>
                    <a:pt x="88197" y="3136"/>
                    <a:pt x="68449" y="0"/>
                    <a:pt x="440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6"/>
            <p:cNvSpPr/>
            <p:nvPr/>
          </p:nvSpPr>
          <p:spPr>
            <a:xfrm>
              <a:off x="3907002" y="3649850"/>
              <a:ext cx="1347732" cy="152913"/>
            </a:xfrm>
            <a:custGeom>
              <a:rect b="b" l="l" r="r" t="t"/>
              <a:pathLst>
                <a:path extrusionOk="0" h="10075" w="88798">
                  <a:moveTo>
                    <a:pt x="44399" y="0"/>
                  </a:moveTo>
                  <a:cubicBezTo>
                    <a:pt x="19882" y="0"/>
                    <a:pt x="1" y="2269"/>
                    <a:pt x="1" y="5037"/>
                  </a:cubicBezTo>
                  <a:cubicBezTo>
                    <a:pt x="1" y="7806"/>
                    <a:pt x="19882" y="10074"/>
                    <a:pt x="44399" y="10074"/>
                  </a:cubicBezTo>
                  <a:cubicBezTo>
                    <a:pt x="68917" y="10074"/>
                    <a:pt x="88797" y="7806"/>
                    <a:pt x="88797" y="5037"/>
                  </a:cubicBezTo>
                  <a:cubicBezTo>
                    <a:pt x="88797" y="2269"/>
                    <a:pt x="68917" y="0"/>
                    <a:pt x="443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6"/>
            <p:cNvSpPr/>
            <p:nvPr/>
          </p:nvSpPr>
          <p:spPr>
            <a:xfrm>
              <a:off x="3157203" y="3634156"/>
              <a:ext cx="2847329" cy="6587"/>
            </a:xfrm>
            <a:custGeom>
              <a:rect b="b" l="l" r="r" t="t"/>
              <a:pathLst>
                <a:path extrusionOk="0" h="434" w="187602">
                  <a:moveTo>
                    <a:pt x="93801" y="0"/>
                  </a:moveTo>
                  <a:lnTo>
                    <a:pt x="46901" y="67"/>
                  </a:lnTo>
                  <a:lnTo>
                    <a:pt x="23451" y="100"/>
                  </a:lnTo>
                  <a:lnTo>
                    <a:pt x="1" y="234"/>
                  </a:lnTo>
                  <a:lnTo>
                    <a:pt x="23451" y="334"/>
                  </a:lnTo>
                  <a:lnTo>
                    <a:pt x="46901" y="367"/>
                  </a:lnTo>
                  <a:lnTo>
                    <a:pt x="93801" y="434"/>
                  </a:lnTo>
                  <a:lnTo>
                    <a:pt x="140701" y="367"/>
                  </a:lnTo>
                  <a:lnTo>
                    <a:pt x="164151" y="334"/>
                  </a:lnTo>
                  <a:lnTo>
                    <a:pt x="187601" y="234"/>
                  </a:lnTo>
                  <a:lnTo>
                    <a:pt x="164151" y="100"/>
                  </a:lnTo>
                  <a:lnTo>
                    <a:pt x="140701" y="67"/>
                  </a:lnTo>
                  <a:lnTo>
                    <a:pt x="9380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6"/>
            <p:cNvSpPr/>
            <p:nvPr/>
          </p:nvSpPr>
          <p:spPr>
            <a:xfrm>
              <a:off x="4944874" y="2139255"/>
              <a:ext cx="971056" cy="700411"/>
            </a:xfrm>
            <a:custGeom>
              <a:rect b="b" l="l" r="r" t="t"/>
              <a:pathLst>
                <a:path extrusionOk="0" h="46148" w="63980">
                  <a:moveTo>
                    <a:pt x="7270" y="0"/>
                  </a:moveTo>
                  <a:cubicBezTo>
                    <a:pt x="5687" y="0"/>
                    <a:pt x="4322" y="1180"/>
                    <a:pt x="4136" y="2790"/>
                  </a:cubicBezTo>
                  <a:lnTo>
                    <a:pt x="234" y="36147"/>
                  </a:lnTo>
                  <a:cubicBezTo>
                    <a:pt x="0" y="38015"/>
                    <a:pt x="1334" y="39683"/>
                    <a:pt x="3202" y="39917"/>
                  </a:cubicBezTo>
                  <a:lnTo>
                    <a:pt x="56073" y="46121"/>
                  </a:lnTo>
                  <a:cubicBezTo>
                    <a:pt x="56216" y="46139"/>
                    <a:pt x="56358" y="46148"/>
                    <a:pt x="56498" y="46148"/>
                  </a:cubicBezTo>
                  <a:cubicBezTo>
                    <a:pt x="58188" y="46148"/>
                    <a:pt x="59627" y="44878"/>
                    <a:pt x="59843" y="43152"/>
                  </a:cubicBezTo>
                  <a:lnTo>
                    <a:pt x="63779" y="9829"/>
                  </a:lnTo>
                  <a:cubicBezTo>
                    <a:pt x="63979" y="8061"/>
                    <a:pt x="62745" y="6460"/>
                    <a:pt x="60977" y="6259"/>
                  </a:cubicBezTo>
                  <a:lnTo>
                    <a:pt x="7639" y="22"/>
                  </a:lnTo>
                  <a:cubicBezTo>
                    <a:pt x="7515" y="7"/>
                    <a:pt x="7392" y="0"/>
                    <a:pt x="72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6"/>
            <p:cNvSpPr/>
            <p:nvPr/>
          </p:nvSpPr>
          <p:spPr>
            <a:xfrm>
              <a:off x="5621533" y="2654607"/>
              <a:ext cx="112632" cy="95057"/>
            </a:xfrm>
            <a:custGeom>
              <a:rect b="b" l="l" r="r" t="t"/>
              <a:pathLst>
                <a:path extrusionOk="0" h="6263" w="7421">
                  <a:moveTo>
                    <a:pt x="4088" y="0"/>
                  </a:moveTo>
                  <a:cubicBezTo>
                    <a:pt x="1550" y="0"/>
                    <a:pt x="0" y="2999"/>
                    <a:pt x="1650" y="5061"/>
                  </a:cubicBezTo>
                  <a:cubicBezTo>
                    <a:pt x="2301" y="5887"/>
                    <a:pt x="3201" y="6263"/>
                    <a:pt x="4089" y="6263"/>
                  </a:cubicBezTo>
                  <a:cubicBezTo>
                    <a:pt x="5567" y="6263"/>
                    <a:pt x="7012" y="5223"/>
                    <a:pt x="7221" y="3493"/>
                  </a:cubicBezTo>
                  <a:cubicBezTo>
                    <a:pt x="7421" y="1792"/>
                    <a:pt x="6187" y="224"/>
                    <a:pt x="4485" y="24"/>
                  </a:cubicBezTo>
                  <a:cubicBezTo>
                    <a:pt x="4351" y="8"/>
                    <a:pt x="4218" y="0"/>
                    <a:pt x="40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6"/>
            <p:cNvSpPr/>
            <p:nvPr/>
          </p:nvSpPr>
          <p:spPr>
            <a:xfrm>
              <a:off x="5679754" y="2661680"/>
              <a:ext cx="112131" cy="94723"/>
            </a:xfrm>
            <a:custGeom>
              <a:rect b="b" l="l" r="r" t="t"/>
              <a:pathLst>
                <a:path extrusionOk="0" h="6241" w="7388">
                  <a:moveTo>
                    <a:pt x="4051" y="1"/>
                  </a:moveTo>
                  <a:cubicBezTo>
                    <a:pt x="1518" y="1"/>
                    <a:pt x="1" y="2969"/>
                    <a:pt x="1650" y="5062"/>
                  </a:cubicBezTo>
                  <a:cubicBezTo>
                    <a:pt x="2286" y="5872"/>
                    <a:pt x="3178" y="6240"/>
                    <a:pt x="4062" y="6240"/>
                  </a:cubicBezTo>
                  <a:cubicBezTo>
                    <a:pt x="5542" y="6240"/>
                    <a:pt x="6999" y="5207"/>
                    <a:pt x="7187" y="3494"/>
                  </a:cubicBezTo>
                  <a:cubicBezTo>
                    <a:pt x="7388" y="1760"/>
                    <a:pt x="6187" y="225"/>
                    <a:pt x="4452" y="25"/>
                  </a:cubicBezTo>
                  <a:cubicBezTo>
                    <a:pt x="4316" y="9"/>
                    <a:pt x="4182" y="1"/>
                    <a:pt x="405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6"/>
            <p:cNvSpPr/>
            <p:nvPr/>
          </p:nvSpPr>
          <p:spPr>
            <a:xfrm>
              <a:off x="5066886" y="2232991"/>
              <a:ext cx="180749" cy="131543"/>
            </a:xfrm>
            <a:custGeom>
              <a:rect b="b" l="l" r="r" t="t"/>
              <a:pathLst>
                <a:path extrusionOk="0" h="8667" w="11909">
                  <a:moveTo>
                    <a:pt x="2299" y="0"/>
                  </a:moveTo>
                  <a:cubicBezTo>
                    <a:pt x="1430" y="0"/>
                    <a:pt x="692" y="663"/>
                    <a:pt x="601" y="1551"/>
                  </a:cubicBezTo>
                  <a:lnTo>
                    <a:pt x="100" y="5787"/>
                  </a:lnTo>
                  <a:cubicBezTo>
                    <a:pt x="0" y="6755"/>
                    <a:pt x="667" y="7622"/>
                    <a:pt x="1635" y="7756"/>
                  </a:cubicBezTo>
                  <a:lnTo>
                    <a:pt x="9340" y="8656"/>
                  </a:lnTo>
                  <a:cubicBezTo>
                    <a:pt x="9405" y="8663"/>
                    <a:pt x="9469" y="8666"/>
                    <a:pt x="9532" y="8666"/>
                  </a:cubicBezTo>
                  <a:cubicBezTo>
                    <a:pt x="10420" y="8666"/>
                    <a:pt x="11184" y="8025"/>
                    <a:pt x="11308" y="7122"/>
                  </a:cubicBezTo>
                  <a:lnTo>
                    <a:pt x="11809" y="2852"/>
                  </a:lnTo>
                  <a:cubicBezTo>
                    <a:pt x="11909" y="1885"/>
                    <a:pt x="11242" y="1017"/>
                    <a:pt x="10274" y="917"/>
                  </a:cubicBezTo>
                  <a:lnTo>
                    <a:pt x="2535" y="17"/>
                  </a:lnTo>
                  <a:cubicBezTo>
                    <a:pt x="2456" y="6"/>
                    <a:pt x="2377" y="0"/>
                    <a:pt x="22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6"/>
            <p:cNvSpPr/>
            <p:nvPr/>
          </p:nvSpPr>
          <p:spPr>
            <a:xfrm>
              <a:off x="5688587" y="2305934"/>
              <a:ext cx="145325" cy="73839"/>
            </a:xfrm>
            <a:custGeom>
              <a:rect b="b" l="l" r="r" t="t"/>
              <a:pathLst>
                <a:path extrusionOk="0" h="4865" w="9575">
                  <a:moveTo>
                    <a:pt x="2257" y="0"/>
                  </a:moveTo>
                  <a:cubicBezTo>
                    <a:pt x="1189" y="0"/>
                    <a:pt x="258" y="797"/>
                    <a:pt x="134" y="1882"/>
                  </a:cubicBezTo>
                  <a:cubicBezTo>
                    <a:pt x="1" y="3050"/>
                    <a:pt x="835" y="4117"/>
                    <a:pt x="2002" y="4250"/>
                  </a:cubicBezTo>
                  <a:lnTo>
                    <a:pt x="7072" y="4851"/>
                  </a:lnTo>
                  <a:cubicBezTo>
                    <a:pt x="7155" y="4860"/>
                    <a:pt x="7237" y="4865"/>
                    <a:pt x="7318" y="4865"/>
                  </a:cubicBezTo>
                  <a:cubicBezTo>
                    <a:pt x="8386" y="4865"/>
                    <a:pt x="9317" y="4068"/>
                    <a:pt x="9441" y="2983"/>
                  </a:cubicBezTo>
                  <a:cubicBezTo>
                    <a:pt x="9574" y="1815"/>
                    <a:pt x="8740" y="748"/>
                    <a:pt x="7573" y="615"/>
                  </a:cubicBezTo>
                  <a:lnTo>
                    <a:pt x="2503" y="14"/>
                  </a:lnTo>
                  <a:cubicBezTo>
                    <a:pt x="2420" y="5"/>
                    <a:pt x="2338" y="0"/>
                    <a:pt x="22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6"/>
            <p:cNvSpPr/>
            <p:nvPr/>
          </p:nvSpPr>
          <p:spPr>
            <a:xfrm>
              <a:off x="5019300" y="2700072"/>
              <a:ext cx="17727" cy="49114"/>
            </a:xfrm>
            <a:custGeom>
              <a:rect b="b" l="l" r="r" t="t"/>
              <a:pathLst>
                <a:path extrusionOk="0" h="3236" w="1168">
                  <a:moveTo>
                    <a:pt x="801" y="0"/>
                  </a:moveTo>
                  <a:lnTo>
                    <a:pt x="201" y="267"/>
                  </a:lnTo>
                  <a:cubicBezTo>
                    <a:pt x="67" y="334"/>
                    <a:pt x="0" y="467"/>
                    <a:pt x="67" y="601"/>
                  </a:cubicBezTo>
                  <a:cubicBezTo>
                    <a:pt x="100" y="701"/>
                    <a:pt x="201" y="734"/>
                    <a:pt x="267" y="767"/>
                  </a:cubicBezTo>
                  <a:cubicBezTo>
                    <a:pt x="334" y="767"/>
                    <a:pt x="367" y="767"/>
                    <a:pt x="401" y="734"/>
                  </a:cubicBezTo>
                  <a:lnTo>
                    <a:pt x="601" y="667"/>
                  </a:lnTo>
                  <a:lnTo>
                    <a:pt x="334" y="2936"/>
                  </a:lnTo>
                  <a:cubicBezTo>
                    <a:pt x="334" y="3069"/>
                    <a:pt x="434" y="3203"/>
                    <a:pt x="567" y="3236"/>
                  </a:cubicBezTo>
                  <a:cubicBezTo>
                    <a:pt x="701" y="3236"/>
                    <a:pt x="834" y="3136"/>
                    <a:pt x="868" y="3002"/>
                  </a:cubicBezTo>
                  <a:lnTo>
                    <a:pt x="1168" y="267"/>
                  </a:lnTo>
                  <a:lnTo>
                    <a:pt x="1034" y="134"/>
                  </a:lnTo>
                  <a:lnTo>
                    <a:pt x="1034" y="100"/>
                  </a:lnTo>
                  <a:cubicBezTo>
                    <a:pt x="1034" y="100"/>
                    <a:pt x="1034" y="100"/>
                    <a:pt x="1034" y="67"/>
                  </a:cubicBezTo>
                  <a:cubicBezTo>
                    <a:pt x="1034" y="67"/>
                    <a:pt x="1034" y="34"/>
                    <a:pt x="1034" y="34"/>
                  </a:cubicBezTo>
                  <a:lnTo>
                    <a:pt x="1034" y="0"/>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6"/>
            <p:cNvSpPr/>
            <p:nvPr/>
          </p:nvSpPr>
          <p:spPr>
            <a:xfrm>
              <a:off x="5039547" y="2702986"/>
              <a:ext cx="37488" cy="50845"/>
            </a:xfrm>
            <a:custGeom>
              <a:rect b="b" l="l" r="r" t="t"/>
              <a:pathLst>
                <a:path extrusionOk="0" h="3350" w="2470">
                  <a:moveTo>
                    <a:pt x="1321" y="0"/>
                  </a:moveTo>
                  <a:cubicBezTo>
                    <a:pt x="1080" y="0"/>
                    <a:pt x="862" y="70"/>
                    <a:pt x="668" y="209"/>
                  </a:cubicBezTo>
                  <a:lnTo>
                    <a:pt x="501" y="309"/>
                  </a:lnTo>
                  <a:cubicBezTo>
                    <a:pt x="331" y="479"/>
                    <a:pt x="475" y="771"/>
                    <a:pt x="707" y="771"/>
                  </a:cubicBezTo>
                  <a:cubicBezTo>
                    <a:pt x="747" y="771"/>
                    <a:pt x="790" y="762"/>
                    <a:pt x="835" y="742"/>
                  </a:cubicBezTo>
                  <a:lnTo>
                    <a:pt x="968" y="609"/>
                  </a:lnTo>
                  <a:cubicBezTo>
                    <a:pt x="1101" y="542"/>
                    <a:pt x="1235" y="509"/>
                    <a:pt x="1402" y="509"/>
                  </a:cubicBezTo>
                  <a:cubicBezTo>
                    <a:pt x="1735" y="542"/>
                    <a:pt x="1969" y="842"/>
                    <a:pt x="1935" y="1176"/>
                  </a:cubicBezTo>
                  <a:cubicBezTo>
                    <a:pt x="1902" y="1343"/>
                    <a:pt x="1802" y="1509"/>
                    <a:pt x="1669" y="1610"/>
                  </a:cubicBezTo>
                  <a:lnTo>
                    <a:pt x="167" y="2677"/>
                  </a:lnTo>
                  <a:cubicBezTo>
                    <a:pt x="34" y="2777"/>
                    <a:pt x="1" y="2944"/>
                    <a:pt x="101" y="3044"/>
                  </a:cubicBezTo>
                  <a:cubicBezTo>
                    <a:pt x="134" y="3111"/>
                    <a:pt x="201" y="3144"/>
                    <a:pt x="268" y="3144"/>
                  </a:cubicBezTo>
                  <a:lnTo>
                    <a:pt x="1935" y="3344"/>
                  </a:lnTo>
                  <a:cubicBezTo>
                    <a:pt x="1949" y="3348"/>
                    <a:pt x="1964" y="3349"/>
                    <a:pt x="1978" y="3349"/>
                  </a:cubicBezTo>
                  <a:cubicBezTo>
                    <a:pt x="2096" y="3349"/>
                    <a:pt x="2202" y="3230"/>
                    <a:pt x="2202" y="3111"/>
                  </a:cubicBezTo>
                  <a:cubicBezTo>
                    <a:pt x="2236" y="2977"/>
                    <a:pt x="2136" y="2844"/>
                    <a:pt x="2002" y="2844"/>
                  </a:cubicBezTo>
                  <a:lnTo>
                    <a:pt x="1001" y="2710"/>
                  </a:lnTo>
                  <a:lnTo>
                    <a:pt x="1969" y="2043"/>
                  </a:lnTo>
                  <a:cubicBezTo>
                    <a:pt x="2236" y="1843"/>
                    <a:pt x="2402" y="1576"/>
                    <a:pt x="2436" y="1243"/>
                  </a:cubicBezTo>
                  <a:cubicBezTo>
                    <a:pt x="2469" y="976"/>
                    <a:pt x="2402" y="676"/>
                    <a:pt x="2236" y="475"/>
                  </a:cubicBezTo>
                  <a:cubicBezTo>
                    <a:pt x="2069" y="209"/>
                    <a:pt x="1769" y="42"/>
                    <a:pt x="1468" y="8"/>
                  </a:cubicBezTo>
                  <a:cubicBezTo>
                    <a:pt x="1418" y="3"/>
                    <a:pt x="1369" y="0"/>
                    <a:pt x="1321"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16"/>
            <p:cNvSpPr/>
            <p:nvPr/>
          </p:nvSpPr>
          <p:spPr>
            <a:xfrm>
              <a:off x="5082530" y="2706629"/>
              <a:ext cx="37534" cy="50177"/>
            </a:xfrm>
            <a:custGeom>
              <a:rect b="b" l="l" r="r" t="t"/>
              <a:pathLst>
                <a:path extrusionOk="0" h="3306" w="2473">
                  <a:moveTo>
                    <a:pt x="808" y="0"/>
                  </a:moveTo>
                  <a:cubicBezTo>
                    <a:pt x="501" y="0"/>
                    <a:pt x="448" y="503"/>
                    <a:pt x="771" y="536"/>
                  </a:cubicBezTo>
                  <a:lnTo>
                    <a:pt x="1538" y="636"/>
                  </a:lnTo>
                  <a:lnTo>
                    <a:pt x="1005" y="1036"/>
                  </a:lnTo>
                  <a:cubicBezTo>
                    <a:pt x="871" y="1136"/>
                    <a:pt x="871" y="1303"/>
                    <a:pt x="971" y="1403"/>
                  </a:cubicBezTo>
                  <a:cubicBezTo>
                    <a:pt x="1005" y="1470"/>
                    <a:pt x="1071" y="1503"/>
                    <a:pt x="1138" y="1536"/>
                  </a:cubicBezTo>
                  <a:cubicBezTo>
                    <a:pt x="1305" y="1536"/>
                    <a:pt x="1472" y="1636"/>
                    <a:pt x="1572" y="1770"/>
                  </a:cubicBezTo>
                  <a:cubicBezTo>
                    <a:pt x="1672" y="1903"/>
                    <a:pt x="1705" y="2070"/>
                    <a:pt x="1705" y="2237"/>
                  </a:cubicBezTo>
                  <a:cubicBezTo>
                    <a:pt x="1672" y="2404"/>
                    <a:pt x="1572" y="2537"/>
                    <a:pt x="1472" y="2637"/>
                  </a:cubicBezTo>
                  <a:cubicBezTo>
                    <a:pt x="1338" y="2737"/>
                    <a:pt x="1138" y="2771"/>
                    <a:pt x="1005" y="2771"/>
                  </a:cubicBezTo>
                  <a:cubicBezTo>
                    <a:pt x="838" y="2737"/>
                    <a:pt x="671" y="2670"/>
                    <a:pt x="571" y="2537"/>
                  </a:cubicBezTo>
                  <a:cubicBezTo>
                    <a:pt x="517" y="2464"/>
                    <a:pt x="445" y="2434"/>
                    <a:pt x="374" y="2434"/>
                  </a:cubicBezTo>
                  <a:cubicBezTo>
                    <a:pt x="184" y="2434"/>
                    <a:pt x="1" y="2652"/>
                    <a:pt x="171" y="2871"/>
                  </a:cubicBezTo>
                  <a:cubicBezTo>
                    <a:pt x="407" y="3169"/>
                    <a:pt x="736" y="3305"/>
                    <a:pt x="1061" y="3305"/>
                  </a:cubicBezTo>
                  <a:cubicBezTo>
                    <a:pt x="1607" y="3305"/>
                    <a:pt x="2143" y="2919"/>
                    <a:pt x="2206" y="2270"/>
                  </a:cubicBezTo>
                  <a:cubicBezTo>
                    <a:pt x="2239" y="1970"/>
                    <a:pt x="2172" y="1670"/>
                    <a:pt x="1972" y="1436"/>
                  </a:cubicBezTo>
                  <a:cubicBezTo>
                    <a:pt x="1905" y="1336"/>
                    <a:pt x="1805" y="1236"/>
                    <a:pt x="1672" y="1169"/>
                  </a:cubicBezTo>
                  <a:lnTo>
                    <a:pt x="2339" y="636"/>
                  </a:lnTo>
                  <a:cubicBezTo>
                    <a:pt x="2372" y="636"/>
                    <a:pt x="2372" y="602"/>
                    <a:pt x="2406" y="602"/>
                  </a:cubicBezTo>
                  <a:cubicBezTo>
                    <a:pt x="2406" y="536"/>
                    <a:pt x="2439" y="502"/>
                    <a:pt x="2439" y="469"/>
                  </a:cubicBezTo>
                  <a:cubicBezTo>
                    <a:pt x="2472" y="335"/>
                    <a:pt x="2339" y="202"/>
                    <a:pt x="2206" y="169"/>
                  </a:cubicBezTo>
                  <a:lnTo>
                    <a:pt x="838" y="2"/>
                  </a:lnTo>
                  <a:cubicBezTo>
                    <a:pt x="828" y="1"/>
                    <a:pt x="818" y="0"/>
                    <a:pt x="808"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6"/>
            <p:cNvSpPr/>
            <p:nvPr/>
          </p:nvSpPr>
          <p:spPr>
            <a:xfrm>
              <a:off x="5125619" y="2715766"/>
              <a:ext cx="39871" cy="48325"/>
            </a:xfrm>
            <a:custGeom>
              <a:rect b="b" l="l" r="r" t="t"/>
              <a:pathLst>
                <a:path extrusionOk="0" h="3184" w="2627">
                  <a:moveTo>
                    <a:pt x="1902" y="868"/>
                  </a:moveTo>
                  <a:lnTo>
                    <a:pt x="1768" y="2002"/>
                  </a:lnTo>
                  <a:lnTo>
                    <a:pt x="834" y="1902"/>
                  </a:lnTo>
                  <a:lnTo>
                    <a:pt x="1902" y="868"/>
                  </a:lnTo>
                  <a:close/>
                  <a:moveTo>
                    <a:pt x="2069" y="0"/>
                  </a:moveTo>
                  <a:lnTo>
                    <a:pt x="100" y="1935"/>
                  </a:lnTo>
                  <a:cubicBezTo>
                    <a:pt x="0" y="2035"/>
                    <a:pt x="0" y="2202"/>
                    <a:pt x="100" y="2302"/>
                  </a:cubicBezTo>
                  <a:cubicBezTo>
                    <a:pt x="134" y="2335"/>
                    <a:pt x="201" y="2369"/>
                    <a:pt x="267" y="2369"/>
                  </a:cubicBezTo>
                  <a:lnTo>
                    <a:pt x="1702" y="2535"/>
                  </a:lnTo>
                  <a:lnTo>
                    <a:pt x="1668" y="2902"/>
                  </a:lnTo>
                  <a:cubicBezTo>
                    <a:pt x="1650" y="3081"/>
                    <a:pt x="1786" y="3183"/>
                    <a:pt x="1920" y="3183"/>
                  </a:cubicBezTo>
                  <a:cubicBezTo>
                    <a:pt x="2037" y="3183"/>
                    <a:pt x="2153" y="3106"/>
                    <a:pt x="2169" y="2936"/>
                  </a:cubicBezTo>
                  <a:lnTo>
                    <a:pt x="2235" y="2602"/>
                  </a:lnTo>
                  <a:lnTo>
                    <a:pt x="2269" y="2602"/>
                  </a:lnTo>
                  <a:cubicBezTo>
                    <a:pt x="2402" y="2602"/>
                    <a:pt x="2536" y="2502"/>
                    <a:pt x="2569" y="2369"/>
                  </a:cubicBezTo>
                  <a:cubicBezTo>
                    <a:pt x="2627" y="2195"/>
                    <a:pt x="2484" y="2022"/>
                    <a:pt x="2293" y="2022"/>
                  </a:cubicBezTo>
                  <a:cubicBezTo>
                    <a:pt x="2264" y="2022"/>
                    <a:pt x="2233" y="2026"/>
                    <a:pt x="2202" y="2035"/>
                  </a:cubicBezTo>
                  <a:lnTo>
                    <a:pt x="2169" y="2035"/>
                  </a:lnTo>
                  <a:lnTo>
                    <a:pt x="2369" y="167"/>
                  </a:lnTo>
                  <a:lnTo>
                    <a:pt x="2369" y="134"/>
                  </a:lnTo>
                  <a:lnTo>
                    <a:pt x="2369" y="100"/>
                  </a:lnTo>
                  <a:cubicBezTo>
                    <a:pt x="2369" y="67"/>
                    <a:pt x="2369" y="67"/>
                    <a:pt x="2369" y="67"/>
                  </a:cubicBezTo>
                  <a:lnTo>
                    <a:pt x="2369" y="34"/>
                  </a:lnTo>
                  <a:lnTo>
                    <a:pt x="2335" y="0"/>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6"/>
            <p:cNvSpPr/>
            <p:nvPr/>
          </p:nvSpPr>
          <p:spPr>
            <a:xfrm>
              <a:off x="5231926" y="2472705"/>
              <a:ext cx="37155" cy="49221"/>
            </a:xfrm>
            <a:custGeom>
              <a:rect b="b" l="l" r="r" t="t"/>
              <a:pathLst>
                <a:path extrusionOk="0" h="3243" w="2448">
                  <a:moveTo>
                    <a:pt x="601" y="1"/>
                  </a:moveTo>
                  <a:cubicBezTo>
                    <a:pt x="534" y="34"/>
                    <a:pt x="501" y="101"/>
                    <a:pt x="468" y="167"/>
                  </a:cubicBezTo>
                  <a:lnTo>
                    <a:pt x="201" y="1368"/>
                  </a:lnTo>
                  <a:cubicBezTo>
                    <a:pt x="201" y="1368"/>
                    <a:pt x="201" y="1402"/>
                    <a:pt x="201" y="1435"/>
                  </a:cubicBezTo>
                  <a:cubicBezTo>
                    <a:pt x="201" y="1435"/>
                    <a:pt x="201" y="1468"/>
                    <a:pt x="201" y="1468"/>
                  </a:cubicBezTo>
                  <a:cubicBezTo>
                    <a:pt x="201" y="1468"/>
                    <a:pt x="201" y="1502"/>
                    <a:pt x="201" y="1502"/>
                  </a:cubicBezTo>
                  <a:cubicBezTo>
                    <a:pt x="201" y="1502"/>
                    <a:pt x="201" y="1535"/>
                    <a:pt x="234" y="1568"/>
                  </a:cubicBezTo>
                  <a:cubicBezTo>
                    <a:pt x="292" y="1627"/>
                    <a:pt x="373" y="1662"/>
                    <a:pt x="450" y="1662"/>
                  </a:cubicBezTo>
                  <a:cubicBezTo>
                    <a:pt x="506" y="1662"/>
                    <a:pt x="559" y="1644"/>
                    <a:pt x="601" y="1602"/>
                  </a:cubicBezTo>
                  <a:cubicBezTo>
                    <a:pt x="711" y="1519"/>
                    <a:pt x="843" y="1460"/>
                    <a:pt x="980" y="1460"/>
                  </a:cubicBezTo>
                  <a:cubicBezTo>
                    <a:pt x="1009" y="1460"/>
                    <a:pt x="1039" y="1462"/>
                    <a:pt x="1068" y="1468"/>
                  </a:cubicBezTo>
                  <a:cubicBezTo>
                    <a:pt x="1402" y="1502"/>
                    <a:pt x="1668" y="1835"/>
                    <a:pt x="1635" y="2169"/>
                  </a:cubicBezTo>
                  <a:cubicBezTo>
                    <a:pt x="1572" y="2483"/>
                    <a:pt x="1302" y="2739"/>
                    <a:pt x="991" y="2739"/>
                  </a:cubicBezTo>
                  <a:cubicBezTo>
                    <a:pt x="972" y="2739"/>
                    <a:pt x="954" y="2738"/>
                    <a:pt x="935" y="2736"/>
                  </a:cubicBezTo>
                  <a:cubicBezTo>
                    <a:pt x="768" y="2703"/>
                    <a:pt x="601" y="2636"/>
                    <a:pt x="501" y="2502"/>
                  </a:cubicBezTo>
                  <a:cubicBezTo>
                    <a:pt x="442" y="2424"/>
                    <a:pt x="361" y="2392"/>
                    <a:pt x="283" y="2392"/>
                  </a:cubicBezTo>
                  <a:cubicBezTo>
                    <a:pt x="228" y="2392"/>
                    <a:pt x="176" y="2408"/>
                    <a:pt x="134" y="2436"/>
                  </a:cubicBezTo>
                  <a:cubicBezTo>
                    <a:pt x="1" y="2536"/>
                    <a:pt x="1" y="2703"/>
                    <a:pt x="101" y="2803"/>
                  </a:cubicBezTo>
                  <a:cubicBezTo>
                    <a:pt x="267" y="3036"/>
                    <a:pt x="568" y="3203"/>
                    <a:pt x="868" y="3236"/>
                  </a:cubicBezTo>
                  <a:cubicBezTo>
                    <a:pt x="907" y="3241"/>
                    <a:pt x="945" y="3243"/>
                    <a:pt x="984" y="3243"/>
                  </a:cubicBezTo>
                  <a:cubicBezTo>
                    <a:pt x="1245" y="3243"/>
                    <a:pt x="1499" y="3148"/>
                    <a:pt x="1702" y="3003"/>
                  </a:cubicBezTo>
                  <a:cubicBezTo>
                    <a:pt x="1935" y="2803"/>
                    <a:pt x="2069" y="2536"/>
                    <a:pt x="2102" y="2236"/>
                  </a:cubicBezTo>
                  <a:cubicBezTo>
                    <a:pt x="2135" y="1902"/>
                    <a:pt x="2069" y="1602"/>
                    <a:pt x="1869" y="1368"/>
                  </a:cubicBezTo>
                  <a:cubicBezTo>
                    <a:pt x="1668" y="1135"/>
                    <a:pt x="1402" y="1035"/>
                    <a:pt x="1101" y="1001"/>
                  </a:cubicBezTo>
                  <a:lnTo>
                    <a:pt x="801" y="1001"/>
                  </a:lnTo>
                  <a:lnTo>
                    <a:pt x="901" y="568"/>
                  </a:lnTo>
                  <a:lnTo>
                    <a:pt x="2035" y="668"/>
                  </a:lnTo>
                  <a:cubicBezTo>
                    <a:pt x="2057" y="672"/>
                    <a:pt x="2077" y="674"/>
                    <a:pt x="2097" y="674"/>
                  </a:cubicBezTo>
                  <a:cubicBezTo>
                    <a:pt x="2409" y="674"/>
                    <a:pt x="2448" y="199"/>
                    <a:pt x="2102" y="167"/>
                  </a:cubicBezTo>
                  <a:lnTo>
                    <a:pt x="734"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6"/>
            <p:cNvSpPr/>
            <p:nvPr/>
          </p:nvSpPr>
          <p:spPr>
            <a:xfrm>
              <a:off x="5275198" y="2478654"/>
              <a:ext cx="35212" cy="48522"/>
            </a:xfrm>
            <a:custGeom>
              <a:rect b="b" l="l" r="r" t="t"/>
              <a:pathLst>
                <a:path extrusionOk="0" h="3197" w="2320">
                  <a:moveTo>
                    <a:pt x="1137" y="1448"/>
                  </a:moveTo>
                  <a:cubicBezTo>
                    <a:pt x="1472" y="1448"/>
                    <a:pt x="1807" y="1694"/>
                    <a:pt x="1753" y="2144"/>
                  </a:cubicBezTo>
                  <a:cubicBezTo>
                    <a:pt x="1707" y="2511"/>
                    <a:pt x="1430" y="2682"/>
                    <a:pt x="1149" y="2682"/>
                  </a:cubicBezTo>
                  <a:cubicBezTo>
                    <a:pt x="818" y="2682"/>
                    <a:pt x="483" y="2444"/>
                    <a:pt x="519" y="2010"/>
                  </a:cubicBezTo>
                  <a:cubicBezTo>
                    <a:pt x="565" y="1627"/>
                    <a:pt x="851" y="1448"/>
                    <a:pt x="1137" y="1448"/>
                  </a:cubicBezTo>
                  <a:close/>
                  <a:moveTo>
                    <a:pt x="1581" y="0"/>
                  </a:moveTo>
                  <a:cubicBezTo>
                    <a:pt x="1370" y="0"/>
                    <a:pt x="1178" y="60"/>
                    <a:pt x="986" y="142"/>
                  </a:cubicBezTo>
                  <a:cubicBezTo>
                    <a:pt x="685" y="309"/>
                    <a:pt x="452" y="543"/>
                    <a:pt x="319" y="876"/>
                  </a:cubicBezTo>
                  <a:cubicBezTo>
                    <a:pt x="152" y="1143"/>
                    <a:pt x="52" y="1477"/>
                    <a:pt x="18" y="1810"/>
                  </a:cubicBezTo>
                  <a:cubicBezTo>
                    <a:pt x="18" y="1877"/>
                    <a:pt x="18" y="1977"/>
                    <a:pt x="18" y="2077"/>
                  </a:cubicBezTo>
                  <a:cubicBezTo>
                    <a:pt x="1" y="2811"/>
                    <a:pt x="569" y="3197"/>
                    <a:pt x="1138" y="3197"/>
                  </a:cubicBezTo>
                  <a:cubicBezTo>
                    <a:pt x="1656" y="3197"/>
                    <a:pt x="2174" y="2878"/>
                    <a:pt x="2253" y="2211"/>
                  </a:cubicBezTo>
                  <a:cubicBezTo>
                    <a:pt x="2320" y="1577"/>
                    <a:pt x="1886" y="1043"/>
                    <a:pt x="1286" y="976"/>
                  </a:cubicBezTo>
                  <a:cubicBezTo>
                    <a:pt x="1217" y="962"/>
                    <a:pt x="1148" y="954"/>
                    <a:pt x="1081" y="954"/>
                  </a:cubicBezTo>
                  <a:cubicBezTo>
                    <a:pt x="987" y="954"/>
                    <a:pt x="897" y="971"/>
                    <a:pt x="819" y="1010"/>
                  </a:cubicBezTo>
                  <a:cubicBezTo>
                    <a:pt x="852" y="976"/>
                    <a:pt x="852" y="910"/>
                    <a:pt x="886" y="876"/>
                  </a:cubicBezTo>
                  <a:cubicBezTo>
                    <a:pt x="986" y="776"/>
                    <a:pt x="1086" y="676"/>
                    <a:pt x="1219" y="609"/>
                  </a:cubicBezTo>
                  <a:cubicBezTo>
                    <a:pt x="1353" y="543"/>
                    <a:pt x="1519" y="509"/>
                    <a:pt x="1686" y="509"/>
                  </a:cubicBezTo>
                  <a:cubicBezTo>
                    <a:pt x="1820" y="509"/>
                    <a:pt x="1953" y="409"/>
                    <a:pt x="1953" y="276"/>
                  </a:cubicBezTo>
                  <a:cubicBezTo>
                    <a:pt x="1953" y="142"/>
                    <a:pt x="1853" y="9"/>
                    <a:pt x="1720" y="9"/>
                  </a:cubicBezTo>
                  <a:cubicBezTo>
                    <a:pt x="1672" y="3"/>
                    <a:pt x="1626" y="0"/>
                    <a:pt x="1581"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6"/>
            <p:cNvSpPr/>
            <p:nvPr/>
          </p:nvSpPr>
          <p:spPr>
            <a:xfrm>
              <a:off x="5321534" y="2481310"/>
              <a:ext cx="31918" cy="50268"/>
            </a:xfrm>
            <a:custGeom>
              <a:rect b="b" l="l" r="r" t="t"/>
              <a:pathLst>
                <a:path extrusionOk="0" h="3312" w="2103">
                  <a:moveTo>
                    <a:pt x="301" y="1"/>
                  </a:moveTo>
                  <a:cubicBezTo>
                    <a:pt x="168" y="1"/>
                    <a:pt x="68" y="101"/>
                    <a:pt x="34" y="234"/>
                  </a:cubicBezTo>
                  <a:cubicBezTo>
                    <a:pt x="1" y="368"/>
                    <a:pt x="101" y="501"/>
                    <a:pt x="268" y="534"/>
                  </a:cubicBezTo>
                  <a:lnTo>
                    <a:pt x="1435" y="668"/>
                  </a:lnTo>
                  <a:lnTo>
                    <a:pt x="168" y="2936"/>
                  </a:lnTo>
                  <a:cubicBezTo>
                    <a:pt x="101" y="3036"/>
                    <a:pt x="168" y="3203"/>
                    <a:pt x="268" y="3270"/>
                  </a:cubicBezTo>
                  <a:cubicBezTo>
                    <a:pt x="301" y="3303"/>
                    <a:pt x="334" y="3303"/>
                    <a:pt x="368" y="3303"/>
                  </a:cubicBezTo>
                  <a:cubicBezTo>
                    <a:pt x="385" y="3309"/>
                    <a:pt x="403" y="3312"/>
                    <a:pt x="421" y="3312"/>
                  </a:cubicBezTo>
                  <a:cubicBezTo>
                    <a:pt x="502" y="3312"/>
                    <a:pt x="580" y="3252"/>
                    <a:pt x="635" y="3170"/>
                  </a:cubicBezTo>
                  <a:lnTo>
                    <a:pt x="2102" y="568"/>
                  </a:lnTo>
                  <a:lnTo>
                    <a:pt x="2036" y="468"/>
                  </a:lnTo>
                  <a:cubicBezTo>
                    <a:pt x="2036" y="434"/>
                    <a:pt x="2036" y="401"/>
                    <a:pt x="2036" y="368"/>
                  </a:cubicBezTo>
                  <a:lnTo>
                    <a:pt x="2036" y="334"/>
                  </a:lnTo>
                  <a:cubicBezTo>
                    <a:pt x="2036" y="301"/>
                    <a:pt x="2036" y="301"/>
                    <a:pt x="2036" y="301"/>
                  </a:cubicBezTo>
                  <a:lnTo>
                    <a:pt x="2036" y="268"/>
                  </a:lnTo>
                  <a:lnTo>
                    <a:pt x="2036" y="234"/>
                  </a:lnTo>
                  <a:lnTo>
                    <a:pt x="1969" y="201"/>
                  </a:lnTo>
                  <a:lnTo>
                    <a:pt x="1902" y="201"/>
                  </a:lnTo>
                  <a:lnTo>
                    <a:pt x="301"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6"/>
            <p:cNvSpPr/>
            <p:nvPr/>
          </p:nvSpPr>
          <p:spPr>
            <a:xfrm>
              <a:off x="5355456" y="2488201"/>
              <a:ext cx="37488" cy="49008"/>
            </a:xfrm>
            <a:custGeom>
              <a:rect b="b" l="l" r="r" t="t"/>
              <a:pathLst>
                <a:path extrusionOk="0" h="3229" w="2470">
                  <a:moveTo>
                    <a:pt x="1491" y="480"/>
                  </a:moveTo>
                  <a:cubicBezTo>
                    <a:pt x="1623" y="480"/>
                    <a:pt x="1753" y="572"/>
                    <a:pt x="1735" y="748"/>
                  </a:cubicBezTo>
                  <a:cubicBezTo>
                    <a:pt x="1735" y="893"/>
                    <a:pt x="1634" y="987"/>
                    <a:pt x="1520" y="987"/>
                  </a:cubicBezTo>
                  <a:cubicBezTo>
                    <a:pt x="1503" y="987"/>
                    <a:pt x="1486" y="985"/>
                    <a:pt x="1468" y="981"/>
                  </a:cubicBezTo>
                  <a:cubicBezTo>
                    <a:pt x="1302" y="981"/>
                    <a:pt x="1202" y="848"/>
                    <a:pt x="1235" y="714"/>
                  </a:cubicBezTo>
                  <a:cubicBezTo>
                    <a:pt x="1251" y="556"/>
                    <a:pt x="1372" y="480"/>
                    <a:pt x="1491" y="480"/>
                  </a:cubicBezTo>
                  <a:close/>
                  <a:moveTo>
                    <a:pt x="1309" y="1509"/>
                  </a:moveTo>
                  <a:cubicBezTo>
                    <a:pt x="1339" y="1509"/>
                    <a:pt x="1370" y="1511"/>
                    <a:pt x="1402" y="1515"/>
                  </a:cubicBezTo>
                  <a:cubicBezTo>
                    <a:pt x="1735" y="1548"/>
                    <a:pt x="1969" y="1848"/>
                    <a:pt x="1935" y="2182"/>
                  </a:cubicBezTo>
                  <a:cubicBezTo>
                    <a:pt x="1873" y="2494"/>
                    <a:pt x="1606" y="2719"/>
                    <a:pt x="1326" y="2719"/>
                  </a:cubicBezTo>
                  <a:cubicBezTo>
                    <a:pt x="1307" y="2719"/>
                    <a:pt x="1287" y="2718"/>
                    <a:pt x="1268" y="2716"/>
                  </a:cubicBezTo>
                  <a:cubicBezTo>
                    <a:pt x="500" y="2620"/>
                    <a:pt x="592" y="1509"/>
                    <a:pt x="1309" y="1509"/>
                  </a:cubicBezTo>
                  <a:close/>
                  <a:moveTo>
                    <a:pt x="1460" y="0"/>
                  </a:moveTo>
                  <a:cubicBezTo>
                    <a:pt x="1119" y="0"/>
                    <a:pt x="778" y="205"/>
                    <a:pt x="701" y="648"/>
                  </a:cubicBezTo>
                  <a:cubicBezTo>
                    <a:pt x="701" y="814"/>
                    <a:pt x="735" y="981"/>
                    <a:pt x="801" y="1115"/>
                  </a:cubicBezTo>
                  <a:cubicBezTo>
                    <a:pt x="67" y="1481"/>
                    <a:pt x="1" y="2549"/>
                    <a:pt x="668" y="3016"/>
                  </a:cubicBezTo>
                  <a:cubicBezTo>
                    <a:pt x="873" y="3162"/>
                    <a:pt x="1100" y="3229"/>
                    <a:pt x="1322" y="3229"/>
                  </a:cubicBezTo>
                  <a:cubicBezTo>
                    <a:pt x="1860" y="3229"/>
                    <a:pt x="2365" y="2839"/>
                    <a:pt x="2436" y="2249"/>
                  </a:cubicBezTo>
                  <a:cubicBezTo>
                    <a:pt x="2469" y="1848"/>
                    <a:pt x="2336" y="1481"/>
                    <a:pt x="2036" y="1248"/>
                  </a:cubicBezTo>
                  <a:cubicBezTo>
                    <a:pt x="2136" y="1115"/>
                    <a:pt x="2236" y="981"/>
                    <a:pt x="2236" y="814"/>
                  </a:cubicBezTo>
                  <a:cubicBezTo>
                    <a:pt x="2272" y="289"/>
                    <a:pt x="1866" y="0"/>
                    <a:pt x="1460"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6"/>
            <p:cNvSpPr/>
            <p:nvPr/>
          </p:nvSpPr>
          <p:spPr>
            <a:xfrm>
              <a:off x="5446597" y="2497854"/>
              <a:ext cx="35455" cy="48780"/>
            </a:xfrm>
            <a:custGeom>
              <a:rect b="b" l="l" r="r" t="t"/>
              <a:pathLst>
                <a:path extrusionOk="0" h="3214" w="2336">
                  <a:moveTo>
                    <a:pt x="1201" y="509"/>
                  </a:moveTo>
                  <a:cubicBezTo>
                    <a:pt x="1370" y="509"/>
                    <a:pt x="1543" y="583"/>
                    <a:pt x="1668" y="745"/>
                  </a:cubicBezTo>
                  <a:cubicBezTo>
                    <a:pt x="1985" y="1158"/>
                    <a:pt x="1699" y="1751"/>
                    <a:pt x="1211" y="1751"/>
                  </a:cubicBezTo>
                  <a:cubicBezTo>
                    <a:pt x="1186" y="1751"/>
                    <a:pt x="1160" y="1749"/>
                    <a:pt x="1134" y="1746"/>
                  </a:cubicBezTo>
                  <a:cubicBezTo>
                    <a:pt x="801" y="1713"/>
                    <a:pt x="567" y="1413"/>
                    <a:pt x="600" y="1046"/>
                  </a:cubicBezTo>
                  <a:cubicBezTo>
                    <a:pt x="642" y="712"/>
                    <a:pt x="918" y="509"/>
                    <a:pt x="1201" y="509"/>
                  </a:cubicBezTo>
                  <a:close/>
                  <a:moveTo>
                    <a:pt x="1187" y="1"/>
                  </a:moveTo>
                  <a:cubicBezTo>
                    <a:pt x="666" y="1"/>
                    <a:pt x="146" y="328"/>
                    <a:pt x="67" y="1012"/>
                  </a:cubicBezTo>
                  <a:cubicBezTo>
                    <a:pt x="0" y="1613"/>
                    <a:pt x="467" y="2180"/>
                    <a:pt x="1067" y="2246"/>
                  </a:cubicBezTo>
                  <a:cubicBezTo>
                    <a:pt x="1234" y="2246"/>
                    <a:pt x="1368" y="2246"/>
                    <a:pt x="1534" y="2213"/>
                  </a:cubicBezTo>
                  <a:lnTo>
                    <a:pt x="1534" y="2213"/>
                  </a:lnTo>
                  <a:cubicBezTo>
                    <a:pt x="1501" y="2246"/>
                    <a:pt x="1468" y="2280"/>
                    <a:pt x="1468" y="2313"/>
                  </a:cubicBezTo>
                  <a:cubicBezTo>
                    <a:pt x="1368" y="2447"/>
                    <a:pt x="1268" y="2547"/>
                    <a:pt x="1134" y="2613"/>
                  </a:cubicBezTo>
                  <a:cubicBezTo>
                    <a:pt x="1012" y="2662"/>
                    <a:pt x="908" y="2693"/>
                    <a:pt x="795" y="2693"/>
                  </a:cubicBezTo>
                  <a:cubicBezTo>
                    <a:pt x="754" y="2693"/>
                    <a:pt x="712" y="2689"/>
                    <a:pt x="667" y="2680"/>
                  </a:cubicBezTo>
                  <a:cubicBezTo>
                    <a:pt x="534" y="2680"/>
                    <a:pt x="400" y="2780"/>
                    <a:pt x="400" y="2914"/>
                  </a:cubicBezTo>
                  <a:cubicBezTo>
                    <a:pt x="367" y="3080"/>
                    <a:pt x="500" y="3180"/>
                    <a:pt x="634" y="3214"/>
                  </a:cubicBezTo>
                  <a:cubicBezTo>
                    <a:pt x="867" y="3214"/>
                    <a:pt x="1134" y="3180"/>
                    <a:pt x="1368" y="3080"/>
                  </a:cubicBezTo>
                  <a:cubicBezTo>
                    <a:pt x="1635" y="2914"/>
                    <a:pt x="1901" y="2647"/>
                    <a:pt x="2035" y="2347"/>
                  </a:cubicBezTo>
                  <a:cubicBezTo>
                    <a:pt x="2202" y="2046"/>
                    <a:pt x="2268" y="1746"/>
                    <a:pt x="2302" y="1413"/>
                  </a:cubicBezTo>
                  <a:cubicBezTo>
                    <a:pt x="2335" y="1312"/>
                    <a:pt x="2335" y="1246"/>
                    <a:pt x="2335" y="1146"/>
                  </a:cubicBezTo>
                  <a:cubicBezTo>
                    <a:pt x="2335" y="395"/>
                    <a:pt x="1760" y="1"/>
                    <a:pt x="1187"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6"/>
            <p:cNvSpPr/>
            <p:nvPr/>
          </p:nvSpPr>
          <p:spPr>
            <a:xfrm>
              <a:off x="5491143" y="2503515"/>
              <a:ext cx="36972" cy="49190"/>
            </a:xfrm>
            <a:custGeom>
              <a:rect b="b" l="l" r="r" t="t"/>
              <a:pathLst>
                <a:path extrusionOk="0" h="3241" w="2436">
                  <a:moveTo>
                    <a:pt x="1269" y="533"/>
                  </a:moveTo>
                  <a:cubicBezTo>
                    <a:pt x="1291" y="533"/>
                    <a:pt x="1313" y="535"/>
                    <a:pt x="1335" y="539"/>
                  </a:cubicBezTo>
                  <a:cubicBezTo>
                    <a:pt x="1535" y="539"/>
                    <a:pt x="1702" y="673"/>
                    <a:pt x="1768" y="873"/>
                  </a:cubicBezTo>
                  <a:cubicBezTo>
                    <a:pt x="1868" y="1106"/>
                    <a:pt x="1935" y="1406"/>
                    <a:pt x="1902" y="1707"/>
                  </a:cubicBezTo>
                  <a:cubicBezTo>
                    <a:pt x="1868" y="1974"/>
                    <a:pt x="1735" y="2274"/>
                    <a:pt x="1568" y="2507"/>
                  </a:cubicBezTo>
                  <a:cubicBezTo>
                    <a:pt x="1435" y="2641"/>
                    <a:pt x="1268" y="2741"/>
                    <a:pt x="1101" y="2741"/>
                  </a:cubicBezTo>
                  <a:cubicBezTo>
                    <a:pt x="901" y="2707"/>
                    <a:pt x="734" y="2574"/>
                    <a:pt x="668" y="2374"/>
                  </a:cubicBezTo>
                  <a:cubicBezTo>
                    <a:pt x="568" y="2140"/>
                    <a:pt x="501" y="1840"/>
                    <a:pt x="568" y="1540"/>
                  </a:cubicBezTo>
                  <a:cubicBezTo>
                    <a:pt x="568" y="1273"/>
                    <a:pt x="701" y="973"/>
                    <a:pt x="868" y="773"/>
                  </a:cubicBezTo>
                  <a:cubicBezTo>
                    <a:pt x="955" y="627"/>
                    <a:pt x="1118" y="533"/>
                    <a:pt x="1269" y="533"/>
                  </a:cubicBezTo>
                  <a:close/>
                  <a:moveTo>
                    <a:pt x="1325" y="0"/>
                  </a:moveTo>
                  <a:cubicBezTo>
                    <a:pt x="996" y="0"/>
                    <a:pt x="681" y="136"/>
                    <a:pt x="501" y="406"/>
                  </a:cubicBezTo>
                  <a:cubicBezTo>
                    <a:pt x="234" y="706"/>
                    <a:pt x="101" y="1073"/>
                    <a:pt x="67" y="1473"/>
                  </a:cubicBezTo>
                  <a:cubicBezTo>
                    <a:pt x="0" y="1873"/>
                    <a:pt x="67" y="2274"/>
                    <a:pt x="234" y="2607"/>
                  </a:cubicBezTo>
                  <a:cubicBezTo>
                    <a:pt x="402" y="3018"/>
                    <a:pt x="778" y="3240"/>
                    <a:pt x="1159" y="3240"/>
                  </a:cubicBezTo>
                  <a:cubicBezTo>
                    <a:pt x="1459" y="3240"/>
                    <a:pt x="1763" y="3102"/>
                    <a:pt x="1969" y="2807"/>
                  </a:cubicBezTo>
                  <a:cubicBezTo>
                    <a:pt x="2202" y="2507"/>
                    <a:pt x="2369" y="2140"/>
                    <a:pt x="2402" y="1740"/>
                  </a:cubicBezTo>
                  <a:cubicBezTo>
                    <a:pt x="2436" y="1373"/>
                    <a:pt x="2402" y="973"/>
                    <a:pt x="2235" y="606"/>
                  </a:cubicBezTo>
                  <a:cubicBezTo>
                    <a:pt x="2069" y="272"/>
                    <a:pt x="1768" y="39"/>
                    <a:pt x="1435" y="5"/>
                  </a:cubicBezTo>
                  <a:cubicBezTo>
                    <a:pt x="1398" y="2"/>
                    <a:pt x="1361" y="0"/>
                    <a:pt x="1325"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6"/>
            <p:cNvSpPr/>
            <p:nvPr/>
          </p:nvSpPr>
          <p:spPr>
            <a:xfrm>
              <a:off x="5540257" y="2508660"/>
              <a:ext cx="18228" cy="49114"/>
            </a:xfrm>
            <a:custGeom>
              <a:rect b="b" l="l" r="r" t="t"/>
              <a:pathLst>
                <a:path extrusionOk="0" h="3236" w="1201">
                  <a:moveTo>
                    <a:pt x="867" y="0"/>
                  </a:moveTo>
                  <a:lnTo>
                    <a:pt x="234" y="267"/>
                  </a:lnTo>
                  <a:cubicBezTo>
                    <a:pt x="0" y="367"/>
                    <a:pt x="33" y="734"/>
                    <a:pt x="300" y="734"/>
                  </a:cubicBezTo>
                  <a:cubicBezTo>
                    <a:pt x="334" y="751"/>
                    <a:pt x="359" y="759"/>
                    <a:pt x="380" y="759"/>
                  </a:cubicBezTo>
                  <a:cubicBezTo>
                    <a:pt x="400" y="759"/>
                    <a:pt x="417" y="751"/>
                    <a:pt x="434" y="734"/>
                  </a:cubicBezTo>
                  <a:lnTo>
                    <a:pt x="634" y="667"/>
                  </a:lnTo>
                  <a:lnTo>
                    <a:pt x="367" y="2935"/>
                  </a:lnTo>
                  <a:cubicBezTo>
                    <a:pt x="367" y="3069"/>
                    <a:pt x="467" y="3202"/>
                    <a:pt x="601" y="3236"/>
                  </a:cubicBezTo>
                  <a:cubicBezTo>
                    <a:pt x="734" y="3236"/>
                    <a:pt x="867" y="3136"/>
                    <a:pt x="901" y="3002"/>
                  </a:cubicBezTo>
                  <a:lnTo>
                    <a:pt x="1201" y="267"/>
                  </a:lnTo>
                  <a:lnTo>
                    <a:pt x="1101" y="167"/>
                  </a:lnTo>
                  <a:lnTo>
                    <a:pt x="1101" y="133"/>
                  </a:lnTo>
                  <a:lnTo>
                    <a:pt x="1101" y="100"/>
                  </a:lnTo>
                  <a:lnTo>
                    <a:pt x="1101" y="67"/>
                  </a:lnTo>
                  <a:lnTo>
                    <a:pt x="1101" y="33"/>
                  </a:lnTo>
                  <a:cubicBezTo>
                    <a:pt x="1101" y="0"/>
                    <a:pt x="1101" y="0"/>
                    <a:pt x="1101"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6"/>
            <p:cNvSpPr/>
            <p:nvPr/>
          </p:nvSpPr>
          <p:spPr>
            <a:xfrm>
              <a:off x="5561005" y="2511559"/>
              <a:ext cx="37488" cy="51285"/>
            </a:xfrm>
            <a:custGeom>
              <a:rect b="b" l="l" r="r" t="t"/>
              <a:pathLst>
                <a:path extrusionOk="0" h="3379" w="2470">
                  <a:moveTo>
                    <a:pt x="1333" y="1"/>
                  </a:moveTo>
                  <a:cubicBezTo>
                    <a:pt x="1103" y="1"/>
                    <a:pt x="863" y="70"/>
                    <a:pt x="668" y="209"/>
                  </a:cubicBezTo>
                  <a:lnTo>
                    <a:pt x="534" y="309"/>
                  </a:lnTo>
                  <a:cubicBezTo>
                    <a:pt x="401" y="409"/>
                    <a:pt x="368" y="543"/>
                    <a:pt x="468" y="676"/>
                  </a:cubicBezTo>
                  <a:cubicBezTo>
                    <a:pt x="511" y="741"/>
                    <a:pt x="596" y="778"/>
                    <a:pt x="686" y="778"/>
                  </a:cubicBezTo>
                  <a:cubicBezTo>
                    <a:pt x="736" y="778"/>
                    <a:pt x="787" y="767"/>
                    <a:pt x="835" y="743"/>
                  </a:cubicBezTo>
                  <a:lnTo>
                    <a:pt x="968" y="610"/>
                  </a:lnTo>
                  <a:cubicBezTo>
                    <a:pt x="1102" y="543"/>
                    <a:pt x="1235" y="510"/>
                    <a:pt x="1402" y="510"/>
                  </a:cubicBezTo>
                  <a:cubicBezTo>
                    <a:pt x="1569" y="543"/>
                    <a:pt x="1702" y="610"/>
                    <a:pt x="1802" y="776"/>
                  </a:cubicBezTo>
                  <a:cubicBezTo>
                    <a:pt x="1902" y="876"/>
                    <a:pt x="1935" y="1043"/>
                    <a:pt x="1902" y="1177"/>
                  </a:cubicBezTo>
                  <a:cubicBezTo>
                    <a:pt x="1902" y="1343"/>
                    <a:pt x="1802" y="1510"/>
                    <a:pt x="1669" y="1610"/>
                  </a:cubicBezTo>
                  <a:lnTo>
                    <a:pt x="168" y="2678"/>
                  </a:lnTo>
                  <a:cubicBezTo>
                    <a:pt x="34" y="2778"/>
                    <a:pt x="1" y="2911"/>
                    <a:pt x="101" y="3045"/>
                  </a:cubicBezTo>
                  <a:cubicBezTo>
                    <a:pt x="134" y="3111"/>
                    <a:pt x="201" y="3145"/>
                    <a:pt x="268" y="3145"/>
                  </a:cubicBezTo>
                  <a:lnTo>
                    <a:pt x="1935" y="3378"/>
                  </a:lnTo>
                  <a:cubicBezTo>
                    <a:pt x="2069" y="3378"/>
                    <a:pt x="2202" y="3278"/>
                    <a:pt x="2202" y="3145"/>
                  </a:cubicBezTo>
                  <a:cubicBezTo>
                    <a:pt x="2236" y="3011"/>
                    <a:pt x="2136" y="2878"/>
                    <a:pt x="1969" y="2845"/>
                  </a:cubicBezTo>
                  <a:lnTo>
                    <a:pt x="1001" y="2744"/>
                  </a:lnTo>
                  <a:lnTo>
                    <a:pt x="1969" y="2044"/>
                  </a:lnTo>
                  <a:cubicBezTo>
                    <a:pt x="2236" y="1844"/>
                    <a:pt x="2402" y="1577"/>
                    <a:pt x="2436" y="1243"/>
                  </a:cubicBezTo>
                  <a:cubicBezTo>
                    <a:pt x="2469" y="977"/>
                    <a:pt x="2402" y="676"/>
                    <a:pt x="2236" y="476"/>
                  </a:cubicBezTo>
                  <a:cubicBezTo>
                    <a:pt x="2069" y="209"/>
                    <a:pt x="1769" y="43"/>
                    <a:pt x="1468" y="9"/>
                  </a:cubicBezTo>
                  <a:cubicBezTo>
                    <a:pt x="1424" y="4"/>
                    <a:pt x="1379" y="1"/>
                    <a:pt x="1333"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6"/>
            <p:cNvSpPr/>
            <p:nvPr/>
          </p:nvSpPr>
          <p:spPr>
            <a:xfrm>
              <a:off x="5647077" y="2520802"/>
              <a:ext cx="36472" cy="49843"/>
            </a:xfrm>
            <a:custGeom>
              <a:rect b="b" l="l" r="r" t="t"/>
              <a:pathLst>
                <a:path extrusionOk="0" h="3284" w="2403">
                  <a:moveTo>
                    <a:pt x="768" y="1"/>
                  </a:moveTo>
                  <a:cubicBezTo>
                    <a:pt x="634" y="1"/>
                    <a:pt x="501" y="101"/>
                    <a:pt x="467" y="234"/>
                  </a:cubicBezTo>
                  <a:cubicBezTo>
                    <a:pt x="467" y="368"/>
                    <a:pt x="568" y="501"/>
                    <a:pt x="701" y="534"/>
                  </a:cubicBezTo>
                  <a:lnTo>
                    <a:pt x="1468" y="634"/>
                  </a:lnTo>
                  <a:lnTo>
                    <a:pt x="934" y="1035"/>
                  </a:lnTo>
                  <a:cubicBezTo>
                    <a:pt x="834" y="1135"/>
                    <a:pt x="801" y="1302"/>
                    <a:pt x="901" y="1402"/>
                  </a:cubicBezTo>
                  <a:cubicBezTo>
                    <a:pt x="934" y="1468"/>
                    <a:pt x="1001" y="1502"/>
                    <a:pt x="1068" y="1502"/>
                  </a:cubicBezTo>
                  <a:cubicBezTo>
                    <a:pt x="1235" y="1535"/>
                    <a:pt x="1401" y="1602"/>
                    <a:pt x="1502" y="1735"/>
                  </a:cubicBezTo>
                  <a:cubicBezTo>
                    <a:pt x="1602" y="1869"/>
                    <a:pt x="1668" y="2035"/>
                    <a:pt x="1635" y="2202"/>
                  </a:cubicBezTo>
                  <a:cubicBezTo>
                    <a:pt x="1602" y="2369"/>
                    <a:pt x="1535" y="2536"/>
                    <a:pt x="1401" y="2636"/>
                  </a:cubicBezTo>
                  <a:cubicBezTo>
                    <a:pt x="1268" y="2736"/>
                    <a:pt x="1101" y="2769"/>
                    <a:pt x="934" y="2769"/>
                  </a:cubicBezTo>
                  <a:cubicBezTo>
                    <a:pt x="768" y="2736"/>
                    <a:pt x="601" y="2669"/>
                    <a:pt x="501" y="2536"/>
                  </a:cubicBezTo>
                  <a:cubicBezTo>
                    <a:pt x="462" y="2458"/>
                    <a:pt x="388" y="2425"/>
                    <a:pt x="307" y="2425"/>
                  </a:cubicBezTo>
                  <a:cubicBezTo>
                    <a:pt x="250" y="2425"/>
                    <a:pt x="189" y="2441"/>
                    <a:pt x="134" y="2469"/>
                  </a:cubicBezTo>
                  <a:cubicBezTo>
                    <a:pt x="34" y="2569"/>
                    <a:pt x="0" y="2736"/>
                    <a:pt x="101" y="2836"/>
                  </a:cubicBezTo>
                  <a:cubicBezTo>
                    <a:pt x="334" y="3127"/>
                    <a:pt x="680" y="3283"/>
                    <a:pt x="1028" y="3283"/>
                  </a:cubicBezTo>
                  <a:cubicBezTo>
                    <a:pt x="1277" y="3283"/>
                    <a:pt x="1526" y="3203"/>
                    <a:pt x="1735" y="3036"/>
                  </a:cubicBezTo>
                  <a:cubicBezTo>
                    <a:pt x="2235" y="2636"/>
                    <a:pt x="2302" y="1902"/>
                    <a:pt x="1902" y="1402"/>
                  </a:cubicBezTo>
                  <a:cubicBezTo>
                    <a:pt x="1835" y="1302"/>
                    <a:pt x="1735" y="1235"/>
                    <a:pt x="1602" y="1168"/>
                  </a:cubicBezTo>
                  <a:lnTo>
                    <a:pt x="2269" y="634"/>
                  </a:lnTo>
                  <a:cubicBezTo>
                    <a:pt x="2302" y="634"/>
                    <a:pt x="2302" y="601"/>
                    <a:pt x="2335" y="568"/>
                  </a:cubicBezTo>
                  <a:cubicBezTo>
                    <a:pt x="2369" y="534"/>
                    <a:pt x="2369" y="501"/>
                    <a:pt x="2369" y="468"/>
                  </a:cubicBezTo>
                  <a:cubicBezTo>
                    <a:pt x="2402" y="301"/>
                    <a:pt x="2269" y="167"/>
                    <a:pt x="2135" y="167"/>
                  </a:cubicBezTo>
                  <a:lnTo>
                    <a:pt x="768"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6"/>
            <p:cNvSpPr/>
            <p:nvPr/>
          </p:nvSpPr>
          <p:spPr>
            <a:xfrm>
              <a:off x="5689103" y="2529408"/>
              <a:ext cx="39416" cy="48401"/>
            </a:xfrm>
            <a:custGeom>
              <a:rect b="b" l="l" r="r" t="t"/>
              <a:pathLst>
                <a:path extrusionOk="0" h="3189" w="2597">
                  <a:moveTo>
                    <a:pt x="1901" y="901"/>
                  </a:moveTo>
                  <a:lnTo>
                    <a:pt x="1768" y="2035"/>
                  </a:lnTo>
                  <a:lnTo>
                    <a:pt x="867" y="1935"/>
                  </a:lnTo>
                  <a:lnTo>
                    <a:pt x="1901" y="901"/>
                  </a:lnTo>
                  <a:close/>
                  <a:moveTo>
                    <a:pt x="2068" y="1"/>
                  </a:moveTo>
                  <a:lnTo>
                    <a:pt x="100" y="1935"/>
                  </a:lnTo>
                  <a:cubicBezTo>
                    <a:pt x="0" y="2035"/>
                    <a:pt x="0" y="2202"/>
                    <a:pt x="100" y="2302"/>
                  </a:cubicBezTo>
                  <a:cubicBezTo>
                    <a:pt x="167" y="2336"/>
                    <a:pt x="200" y="2369"/>
                    <a:pt x="267" y="2369"/>
                  </a:cubicBezTo>
                  <a:lnTo>
                    <a:pt x="1735" y="2536"/>
                  </a:lnTo>
                  <a:lnTo>
                    <a:pt x="1668" y="2903"/>
                  </a:lnTo>
                  <a:cubicBezTo>
                    <a:pt x="1650" y="3086"/>
                    <a:pt x="1792" y="3189"/>
                    <a:pt x="1936" y="3189"/>
                  </a:cubicBezTo>
                  <a:cubicBezTo>
                    <a:pt x="2054" y="3189"/>
                    <a:pt x="2172" y="3120"/>
                    <a:pt x="2202" y="2969"/>
                  </a:cubicBezTo>
                  <a:lnTo>
                    <a:pt x="2235" y="2603"/>
                  </a:lnTo>
                  <a:lnTo>
                    <a:pt x="2268" y="2603"/>
                  </a:lnTo>
                  <a:cubicBezTo>
                    <a:pt x="2286" y="2607"/>
                    <a:pt x="2304" y="2609"/>
                    <a:pt x="2321" y="2609"/>
                  </a:cubicBezTo>
                  <a:cubicBezTo>
                    <a:pt x="2435" y="2609"/>
                    <a:pt x="2540" y="2518"/>
                    <a:pt x="2569" y="2402"/>
                  </a:cubicBezTo>
                  <a:cubicBezTo>
                    <a:pt x="2597" y="2204"/>
                    <a:pt x="2457" y="2054"/>
                    <a:pt x="2312" y="2054"/>
                  </a:cubicBezTo>
                  <a:cubicBezTo>
                    <a:pt x="2286" y="2054"/>
                    <a:pt x="2260" y="2059"/>
                    <a:pt x="2235" y="2069"/>
                  </a:cubicBezTo>
                  <a:lnTo>
                    <a:pt x="2168" y="2069"/>
                  </a:lnTo>
                  <a:lnTo>
                    <a:pt x="2402" y="201"/>
                  </a:lnTo>
                  <a:lnTo>
                    <a:pt x="2402" y="167"/>
                  </a:lnTo>
                  <a:lnTo>
                    <a:pt x="2402" y="134"/>
                  </a:lnTo>
                  <a:cubicBezTo>
                    <a:pt x="2402" y="134"/>
                    <a:pt x="2402" y="101"/>
                    <a:pt x="2402" y="101"/>
                  </a:cubicBezTo>
                  <a:cubicBezTo>
                    <a:pt x="2402" y="101"/>
                    <a:pt x="2402" y="101"/>
                    <a:pt x="2402" y="67"/>
                  </a:cubicBezTo>
                  <a:lnTo>
                    <a:pt x="2402" y="34"/>
                  </a:lnTo>
                  <a:lnTo>
                    <a:pt x="2368" y="34"/>
                  </a:lnTo>
                  <a:lnTo>
                    <a:pt x="2368"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6"/>
            <p:cNvSpPr/>
            <p:nvPr/>
          </p:nvSpPr>
          <p:spPr>
            <a:xfrm>
              <a:off x="5736685" y="2531062"/>
              <a:ext cx="34954" cy="50101"/>
            </a:xfrm>
            <a:custGeom>
              <a:rect b="b" l="l" r="r" t="t"/>
              <a:pathLst>
                <a:path extrusionOk="0" h="3301" w="2303">
                  <a:moveTo>
                    <a:pt x="618" y="0"/>
                  </a:moveTo>
                  <a:cubicBezTo>
                    <a:pt x="601" y="0"/>
                    <a:pt x="584" y="8"/>
                    <a:pt x="568" y="25"/>
                  </a:cubicBezTo>
                  <a:cubicBezTo>
                    <a:pt x="501" y="58"/>
                    <a:pt x="434" y="125"/>
                    <a:pt x="434" y="192"/>
                  </a:cubicBezTo>
                  <a:lnTo>
                    <a:pt x="201" y="1426"/>
                  </a:lnTo>
                  <a:cubicBezTo>
                    <a:pt x="201" y="1459"/>
                    <a:pt x="201" y="1459"/>
                    <a:pt x="201" y="1493"/>
                  </a:cubicBezTo>
                  <a:lnTo>
                    <a:pt x="201" y="1526"/>
                  </a:lnTo>
                  <a:cubicBezTo>
                    <a:pt x="201" y="1526"/>
                    <a:pt x="201" y="1560"/>
                    <a:pt x="201" y="1560"/>
                  </a:cubicBezTo>
                  <a:cubicBezTo>
                    <a:pt x="201" y="1593"/>
                    <a:pt x="234" y="1593"/>
                    <a:pt x="234" y="1626"/>
                  </a:cubicBezTo>
                  <a:cubicBezTo>
                    <a:pt x="292" y="1684"/>
                    <a:pt x="373" y="1720"/>
                    <a:pt x="450" y="1720"/>
                  </a:cubicBezTo>
                  <a:cubicBezTo>
                    <a:pt x="506" y="1720"/>
                    <a:pt x="559" y="1702"/>
                    <a:pt x="601" y="1660"/>
                  </a:cubicBezTo>
                  <a:cubicBezTo>
                    <a:pt x="725" y="1571"/>
                    <a:pt x="860" y="1532"/>
                    <a:pt x="991" y="1532"/>
                  </a:cubicBezTo>
                  <a:cubicBezTo>
                    <a:pt x="1355" y="1532"/>
                    <a:pt x="1684" y="1834"/>
                    <a:pt x="1635" y="2227"/>
                  </a:cubicBezTo>
                  <a:cubicBezTo>
                    <a:pt x="1602" y="2393"/>
                    <a:pt x="1535" y="2560"/>
                    <a:pt x="1402" y="2660"/>
                  </a:cubicBezTo>
                  <a:cubicBezTo>
                    <a:pt x="1287" y="2746"/>
                    <a:pt x="1148" y="2789"/>
                    <a:pt x="1009" y="2789"/>
                  </a:cubicBezTo>
                  <a:cubicBezTo>
                    <a:pt x="822" y="2789"/>
                    <a:pt x="634" y="2713"/>
                    <a:pt x="501" y="2560"/>
                  </a:cubicBezTo>
                  <a:cubicBezTo>
                    <a:pt x="447" y="2489"/>
                    <a:pt x="375" y="2456"/>
                    <a:pt x="303" y="2456"/>
                  </a:cubicBezTo>
                  <a:cubicBezTo>
                    <a:pt x="241" y="2456"/>
                    <a:pt x="181" y="2480"/>
                    <a:pt x="134" y="2527"/>
                  </a:cubicBezTo>
                  <a:cubicBezTo>
                    <a:pt x="34" y="2594"/>
                    <a:pt x="1" y="2760"/>
                    <a:pt x="101" y="2894"/>
                  </a:cubicBezTo>
                  <a:cubicBezTo>
                    <a:pt x="268" y="3127"/>
                    <a:pt x="568" y="3261"/>
                    <a:pt x="868" y="3294"/>
                  </a:cubicBezTo>
                  <a:cubicBezTo>
                    <a:pt x="907" y="3298"/>
                    <a:pt x="946" y="3300"/>
                    <a:pt x="984" y="3300"/>
                  </a:cubicBezTo>
                  <a:cubicBezTo>
                    <a:pt x="1245" y="3300"/>
                    <a:pt x="1499" y="3206"/>
                    <a:pt x="1702" y="3061"/>
                  </a:cubicBezTo>
                  <a:cubicBezTo>
                    <a:pt x="1935" y="2860"/>
                    <a:pt x="2069" y="2594"/>
                    <a:pt x="2102" y="2293"/>
                  </a:cubicBezTo>
                  <a:cubicBezTo>
                    <a:pt x="2136" y="1993"/>
                    <a:pt x="2069" y="1693"/>
                    <a:pt x="1869" y="1459"/>
                  </a:cubicBezTo>
                  <a:lnTo>
                    <a:pt x="1835" y="1426"/>
                  </a:lnTo>
                  <a:cubicBezTo>
                    <a:pt x="1608" y="1170"/>
                    <a:pt x="1259" y="1011"/>
                    <a:pt x="913" y="1011"/>
                  </a:cubicBezTo>
                  <a:cubicBezTo>
                    <a:pt x="853" y="1011"/>
                    <a:pt x="794" y="1016"/>
                    <a:pt x="735" y="1026"/>
                  </a:cubicBezTo>
                  <a:lnTo>
                    <a:pt x="835" y="559"/>
                  </a:lnTo>
                  <a:lnTo>
                    <a:pt x="2002" y="692"/>
                  </a:lnTo>
                  <a:cubicBezTo>
                    <a:pt x="2019" y="697"/>
                    <a:pt x="2037" y="699"/>
                    <a:pt x="2054" y="699"/>
                  </a:cubicBezTo>
                  <a:cubicBezTo>
                    <a:pt x="2168" y="699"/>
                    <a:pt x="2269" y="604"/>
                    <a:pt x="2269" y="459"/>
                  </a:cubicBezTo>
                  <a:cubicBezTo>
                    <a:pt x="2302" y="325"/>
                    <a:pt x="2202" y="192"/>
                    <a:pt x="2035" y="192"/>
                  </a:cubicBezTo>
                  <a:lnTo>
                    <a:pt x="668" y="25"/>
                  </a:lnTo>
                  <a:cubicBezTo>
                    <a:pt x="651" y="8"/>
                    <a:pt x="634" y="0"/>
                    <a:pt x="618"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6"/>
            <p:cNvSpPr/>
            <p:nvPr/>
          </p:nvSpPr>
          <p:spPr>
            <a:xfrm>
              <a:off x="5779440" y="2537892"/>
              <a:ext cx="35743" cy="49661"/>
            </a:xfrm>
            <a:custGeom>
              <a:rect b="b" l="l" r="r" t="t"/>
              <a:pathLst>
                <a:path extrusionOk="0" h="3272" w="2355">
                  <a:moveTo>
                    <a:pt x="1168" y="1472"/>
                  </a:moveTo>
                  <a:cubicBezTo>
                    <a:pt x="1504" y="1472"/>
                    <a:pt x="1841" y="1710"/>
                    <a:pt x="1787" y="2144"/>
                  </a:cubicBezTo>
                  <a:cubicBezTo>
                    <a:pt x="1741" y="2527"/>
                    <a:pt x="1455" y="2706"/>
                    <a:pt x="1169" y="2706"/>
                  </a:cubicBezTo>
                  <a:cubicBezTo>
                    <a:pt x="833" y="2706"/>
                    <a:pt x="499" y="2460"/>
                    <a:pt x="553" y="2010"/>
                  </a:cubicBezTo>
                  <a:cubicBezTo>
                    <a:pt x="599" y="1643"/>
                    <a:pt x="883" y="1472"/>
                    <a:pt x="1168" y="1472"/>
                  </a:cubicBezTo>
                  <a:close/>
                  <a:moveTo>
                    <a:pt x="1615" y="0"/>
                  </a:moveTo>
                  <a:cubicBezTo>
                    <a:pt x="1404" y="0"/>
                    <a:pt x="1212" y="60"/>
                    <a:pt x="1020" y="142"/>
                  </a:cubicBezTo>
                  <a:cubicBezTo>
                    <a:pt x="720" y="309"/>
                    <a:pt x="486" y="576"/>
                    <a:pt x="353" y="876"/>
                  </a:cubicBezTo>
                  <a:cubicBezTo>
                    <a:pt x="186" y="1176"/>
                    <a:pt x="86" y="1476"/>
                    <a:pt x="52" y="1810"/>
                  </a:cubicBezTo>
                  <a:cubicBezTo>
                    <a:pt x="52" y="1877"/>
                    <a:pt x="52" y="1977"/>
                    <a:pt x="52" y="2077"/>
                  </a:cubicBezTo>
                  <a:cubicBezTo>
                    <a:pt x="0" y="2861"/>
                    <a:pt x="585" y="3272"/>
                    <a:pt x="1169" y="3272"/>
                  </a:cubicBezTo>
                  <a:cubicBezTo>
                    <a:pt x="1704" y="3272"/>
                    <a:pt x="2240" y="2928"/>
                    <a:pt x="2287" y="2210"/>
                  </a:cubicBezTo>
                  <a:cubicBezTo>
                    <a:pt x="2354" y="1610"/>
                    <a:pt x="1920" y="1043"/>
                    <a:pt x="1320" y="976"/>
                  </a:cubicBezTo>
                  <a:cubicBezTo>
                    <a:pt x="1271" y="966"/>
                    <a:pt x="1222" y="962"/>
                    <a:pt x="1174" y="962"/>
                  </a:cubicBezTo>
                  <a:cubicBezTo>
                    <a:pt x="1058" y="962"/>
                    <a:pt x="947" y="986"/>
                    <a:pt x="853" y="1009"/>
                  </a:cubicBezTo>
                  <a:cubicBezTo>
                    <a:pt x="886" y="976"/>
                    <a:pt x="886" y="943"/>
                    <a:pt x="920" y="909"/>
                  </a:cubicBezTo>
                  <a:cubicBezTo>
                    <a:pt x="1020" y="776"/>
                    <a:pt x="1120" y="676"/>
                    <a:pt x="1253" y="609"/>
                  </a:cubicBezTo>
                  <a:cubicBezTo>
                    <a:pt x="1351" y="560"/>
                    <a:pt x="1467" y="529"/>
                    <a:pt x="1587" y="529"/>
                  </a:cubicBezTo>
                  <a:cubicBezTo>
                    <a:pt x="1631" y="529"/>
                    <a:pt x="1676" y="534"/>
                    <a:pt x="1720" y="542"/>
                  </a:cubicBezTo>
                  <a:cubicBezTo>
                    <a:pt x="1854" y="542"/>
                    <a:pt x="1987" y="442"/>
                    <a:pt x="1987" y="276"/>
                  </a:cubicBezTo>
                  <a:cubicBezTo>
                    <a:pt x="1987" y="142"/>
                    <a:pt x="1887" y="9"/>
                    <a:pt x="1754" y="9"/>
                  </a:cubicBezTo>
                  <a:cubicBezTo>
                    <a:pt x="1706" y="3"/>
                    <a:pt x="1660" y="0"/>
                    <a:pt x="1615"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6"/>
            <p:cNvSpPr/>
            <p:nvPr/>
          </p:nvSpPr>
          <p:spPr>
            <a:xfrm>
              <a:off x="5034983" y="2583075"/>
              <a:ext cx="432377" cy="71911"/>
            </a:xfrm>
            <a:custGeom>
              <a:rect b="b" l="l" r="r" t="t"/>
              <a:pathLst>
                <a:path extrusionOk="0" h="4738" w="28488">
                  <a:moveTo>
                    <a:pt x="167" y="1"/>
                  </a:moveTo>
                  <a:lnTo>
                    <a:pt x="1" y="1402"/>
                  </a:lnTo>
                  <a:lnTo>
                    <a:pt x="28321" y="4737"/>
                  </a:lnTo>
                  <a:lnTo>
                    <a:pt x="28488" y="3336"/>
                  </a:lnTo>
                  <a:lnTo>
                    <a:pt x="167"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6"/>
            <p:cNvSpPr/>
            <p:nvPr/>
          </p:nvSpPr>
          <p:spPr>
            <a:xfrm>
              <a:off x="5029413" y="2630156"/>
              <a:ext cx="306828" cy="56718"/>
            </a:xfrm>
            <a:custGeom>
              <a:rect b="b" l="l" r="r" t="t"/>
              <a:pathLst>
                <a:path extrusionOk="0" h="3737" w="20216">
                  <a:moveTo>
                    <a:pt x="168" y="1"/>
                  </a:moveTo>
                  <a:lnTo>
                    <a:pt x="1" y="1402"/>
                  </a:lnTo>
                  <a:lnTo>
                    <a:pt x="20048" y="3737"/>
                  </a:lnTo>
                  <a:lnTo>
                    <a:pt x="20215" y="2369"/>
                  </a:lnTo>
                  <a:lnTo>
                    <a:pt x="168"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6"/>
            <p:cNvSpPr/>
            <p:nvPr/>
          </p:nvSpPr>
          <p:spPr>
            <a:xfrm>
              <a:off x="5448115" y="2273743"/>
              <a:ext cx="216689" cy="46079"/>
            </a:xfrm>
            <a:custGeom>
              <a:rect b="b" l="l" r="r" t="t"/>
              <a:pathLst>
                <a:path extrusionOk="0" h="3036" w="14277">
                  <a:moveTo>
                    <a:pt x="167" y="0"/>
                  </a:moveTo>
                  <a:lnTo>
                    <a:pt x="0" y="1401"/>
                  </a:lnTo>
                  <a:lnTo>
                    <a:pt x="14110" y="3036"/>
                  </a:lnTo>
                  <a:lnTo>
                    <a:pt x="14277" y="1668"/>
                  </a:lnTo>
                  <a:lnTo>
                    <a:pt x="167" y="0"/>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6"/>
            <p:cNvSpPr/>
            <p:nvPr/>
          </p:nvSpPr>
          <p:spPr>
            <a:xfrm>
              <a:off x="3999144" y="1647012"/>
              <a:ext cx="1163446" cy="2068162"/>
            </a:xfrm>
            <a:custGeom>
              <a:rect b="b" l="l" r="r" t="t"/>
              <a:pathLst>
                <a:path extrusionOk="0" h="136265" w="76656">
                  <a:moveTo>
                    <a:pt x="6505" y="0"/>
                  </a:moveTo>
                  <a:cubicBezTo>
                    <a:pt x="2903" y="34"/>
                    <a:pt x="1" y="2969"/>
                    <a:pt x="34" y="6572"/>
                  </a:cubicBezTo>
                  <a:lnTo>
                    <a:pt x="34" y="129693"/>
                  </a:lnTo>
                  <a:cubicBezTo>
                    <a:pt x="1" y="133262"/>
                    <a:pt x="2903" y="136198"/>
                    <a:pt x="6505" y="136264"/>
                  </a:cubicBezTo>
                  <a:lnTo>
                    <a:pt x="70151" y="136264"/>
                  </a:lnTo>
                  <a:cubicBezTo>
                    <a:pt x="73753" y="136198"/>
                    <a:pt x="76655" y="133262"/>
                    <a:pt x="76622" y="129693"/>
                  </a:cubicBezTo>
                  <a:lnTo>
                    <a:pt x="76622" y="6572"/>
                  </a:lnTo>
                  <a:cubicBezTo>
                    <a:pt x="76655" y="2969"/>
                    <a:pt x="73753" y="34"/>
                    <a:pt x="701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6"/>
            <p:cNvSpPr/>
            <p:nvPr/>
          </p:nvSpPr>
          <p:spPr>
            <a:xfrm>
              <a:off x="4060917" y="1710287"/>
              <a:ext cx="1039902" cy="1938561"/>
            </a:xfrm>
            <a:custGeom>
              <a:rect b="b" l="l" r="r" t="t"/>
              <a:pathLst>
                <a:path extrusionOk="0" h="127726" w="68516">
                  <a:moveTo>
                    <a:pt x="5771" y="1"/>
                  </a:moveTo>
                  <a:cubicBezTo>
                    <a:pt x="2602" y="1"/>
                    <a:pt x="0" y="1569"/>
                    <a:pt x="0" y="8607"/>
                  </a:cubicBezTo>
                  <a:lnTo>
                    <a:pt x="0" y="121454"/>
                  </a:lnTo>
                  <a:cubicBezTo>
                    <a:pt x="0" y="124924"/>
                    <a:pt x="2602" y="127726"/>
                    <a:pt x="5771" y="127726"/>
                  </a:cubicBezTo>
                  <a:lnTo>
                    <a:pt x="62745" y="127726"/>
                  </a:lnTo>
                  <a:cubicBezTo>
                    <a:pt x="65914" y="127726"/>
                    <a:pt x="68516" y="124890"/>
                    <a:pt x="68516" y="121454"/>
                  </a:cubicBezTo>
                  <a:lnTo>
                    <a:pt x="68516" y="8607"/>
                  </a:lnTo>
                  <a:cubicBezTo>
                    <a:pt x="68516" y="2169"/>
                    <a:pt x="65947" y="1"/>
                    <a:pt x="62745" y="1"/>
                  </a:cubicBezTo>
                  <a:lnTo>
                    <a:pt x="51337" y="1"/>
                  </a:lnTo>
                  <a:cubicBezTo>
                    <a:pt x="50670" y="1"/>
                    <a:pt x="50136" y="768"/>
                    <a:pt x="50136" y="1669"/>
                  </a:cubicBezTo>
                  <a:lnTo>
                    <a:pt x="50136" y="2102"/>
                  </a:lnTo>
                  <a:cubicBezTo>
                    <a:pt x="50136" y="4304"/>
                    <a:pt x="48935" y="4304"/>
                    <a:pt x="47468" y="4304"/>
                  </a:cubicBezTo>
                  <a:lnTo>
                    <a:pt x="21049" y="4304"/>
                  </a:lnTo>
                  <a:cubicBezTo>
                    <a:pt x="19581" y="4304"/>
                    <a:pt x="18380" y="4304"/>
                    <a:pt x="18380" y="2102"/>
                  </a:cubicBezTo>
                  <a:lnTo>
                    <a:pt x="18380" y="1669"/>
                  </a:lnTo>
                  <a:cubicBezTo>
                    <a:pt x="18380" y="768"/>
                    <a:pt x="17846" y="1"/>
                    <a:pt x="17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6"/>
            <p:cNvSpPr/>
            <p:nvPr/>
          </p:nvSpPr>
          <p:spPr>
            <a:xfrm>
              <a:off x="4519596" y="1720425"/>
              <a:ext cx="122543" cy="13675"/>
            </a:xfrm>
            <a:custGeom>
              <a:rect b="b" l="l" r="r" t="t"/>
              <a:pathLst>
                <a:path extrusionOk="0" h="901" w="8074">
                  <a:moveTo>
                    <a:pt x="435" y="0"/>
                  </a:moveTo>
                  <a:cubicBezTo>
                    <a:pt x="201" y="0"/>
                    <a:pt x="1" y="200"/>
                    <a:pt x="1" y="467"/>
                  </a:cubicBezTo>
                  <a:cubicBezTo>
                    <a:pt x="1" y="701"/>
                    <a:pt x="201" y="901"/>
                    <a:pt x="435" y="901"/>
                  </a:cubicBezTo>
                  <a:lnTo>
                    <a:pt x="7640" y="901"/>
                  </a:lnTo>
                  <a:cubicBezTo>
                    <a:pt x="7873" y="901"/>
                    <a:pt x="8073" y="701"/>
                    <a:pt x="8073" y="467"/>
                  </a:cubicBezTo>
                  <a:cubicBezTo>
                    <a:pt x="8073" y="200"/>
                    <a:pt x="7873" y="0"/>
                    <a:pt x="76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6"/>
            <p:cNvSpPr/>
            <p:nvPr/>
          </p:nvSpPr>
          <p:spPr>
            <a:xfrm>
              <a:off x="4179893" y="2030760"/>
              <a:ext cx="801949" cy="941202"/>
            </a:xfrm>
            <a:custGeom>
              <a:rect b="b" l="l" r="r" t="t"/>
              <a:pathLst>
                <a:path extrusionOk="0" h="62013" w="52838">
                  <a:moveTo>
                    <a:pt x="0" y="1"/>
                  </a:moveTo>
                  <a:lnTo>
                    <a:pt x="0" y="62012"/>
                  </a:lnTo>
                  <a:lnTo>
                    <a:pt x="52838" y="62012"/>
                  </a:lnTo>
                  <a:lnTo>
                    <a:pt x="528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6"/>
            <p:cNvSpPr/>
            <p:nvPr/>
          </p:nvSpPr>
          <p:spPr>
            <a:xfrm>
              <a:off x="4897789" y="3045345"/>
              <a:ext cx="89623" cy="75463"/>
            </a:xfrm>
            <a:custGeom>
              <a:rect b="b" l="l" r="r" t="t"/>
              <a:pathLst>
                <a:path extrusionOk="0" h="4972" w="5905">
                  <a:moveTo>
                    <a:pt x="1468" y="1"/>
                  </a:moveTo>
                  <a:cubicBezTo>
                    <a:pt x="401" y="1"/>
                    <a:pt x="1" y="1368"/>
                    <a:pt x="735" y="2736"/>
                  </a:cubicBezTo>
                  <a:cubicBezTo>
                    <a:pt x="1368" y="3904"/>
                    <a:pt x="2936" y="4971"/>
                    <a:pt x="2936" y="4971"/>
                  </a:cubicBezTo>
                  <a:cubicBezTo>
                    <a:pt x="2936" y="4971"/>
                    <a:pt x="4504" y="3904"/>
                    <a:pt x="5171" y="2736"/>
                  </a:cubicBezTo>
                  <a:cubicBezTo>
                    <a:pt x="5905" y="1368"/>
                    <a:pt x="5471" y="1"/>
                    <a:pt x="4437" y="1"/>
                  </a:cubicBezTo>
                  <a:cubicBezTo>
                    <a:pt x="3270" y="1"/>
                    <a:pt x="2936" y="1469"/>
                    <a:pt x="2936" y="1469"/>
                  </a:cubicBezTo>
                  <a:cubicBezTo>
                    <a:pt x="2936" y="1469"/>
                    <a:pt x="2636" y="1"/>
                    <a:pt x="14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6"/>
            <p:cNvSpPr/>
            <p:nvPr/>
          </p:nvSpPr>
          <p:spPr>
            <a:xfrm>
              <a:off x="4179893" y="1858131"/>
              <a:ext cx="91642" cy="15193"/>
            </a:xfrm>
            <a:custGeom>
              <a:rect b="b" l="l" r="r" t="t"/>
              <a:pathLst>
                <a:path extrusionOk="0" h="1001" w="6038">
                  <a:moveTo>
                    <a:pt x="0" y="0"/>
                  </a:moveTo>
                  <a:lnTo>
                    <a:pt x="0" y="1001"/>
                  </a:lnTo>
                  <a:lnTo>
                    <a:pt x="6038" y="1001"/>
                  </a:lnTo>
                  <a:lnTo>
                    <a:pt x="60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6"/>
            <p:cNvSpPr/>
            <p:nvPr/>
          </p:nvSpPr>
          <p:spPr>
            <a:xfrm>
              <a:off x="4179893" y="1888501"/>
              <a:ext cx="91642" cy="14692"/>
            </a:xfrm>
            <a:custGeom>
              <a:rect b="b" l="l" r="r" t="t"/>
              <a:pathLst>
                <a:path extrusionOk="0" h="968" w="6038">
                  <a:moveTo>
                    <a:pt x="0" y="1"/>
                  </a:moveTo>
                  <a:lnTo>
                    <a:pt x="0" y="968"/>
                  </a:lnTo>
                  <a:lnTo>
                    <a:pt x="6038" y="968"/>
                  </a:lnTo>
                  <a:lnTo>
                    <a:pt x="60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6"/>
            <p:cNvSpPr/>
            <p:nvPr/>
          </p:nvSpPr>
          <p:spPr>
            <a:xfrm>
              <a:off x="4179893" y="1918370"/>
              <a:ext cx="91642" cy="15208"/>
            </a:xfrm>
            <a:custGeom>
              <a:rect b="b" l="l" r="r" t="t"/>
              <a:pathLst>
                <a:path extrusionOk="0" h="1002" w="6038">
                  <a:moveTo>
                    <a:pt x="0" y="1"/>
                  </a:moveTo>
                  <a:lnTo>
                    <a:pt x="0" y="1001"/>
                  </a:lnTo>
                  <a:lnTo>
                    <a:pt x="6038" y="1001"/>
                  </a:lnTo>
                  <a:lnTo>
                    <a:pt x="60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6"/>
            <p:cNvSpPr/>
            <p:nvPr/>
          </p:nvSpPr>
          <p:spPr>
            <a:xfrm>
              <a:off x="4704898" y="1884965"/>
              <a:ext cx="41025" cy="48614"/>
            </a:xfrm>
            <a:custGeom>
              <a:rect b="b" l="l" r="r" t="t"/>
              <a:pathLst>
                <a:path extrusionOk="0" h="3203" w="2703">
                  <a:moveTo>
                    <a:pt x="668" y="0"/>
                  </a:moveTo>
                  <a:lnTo>
                    <a:pt x="1" y="500"/>
                  </a:lnTo>
                  <a:lnTo>
                    <a:pt x="2035" y="3202"/>
                  </a:lnTo>
                  <a:lnTo>
                    <a:pt x="2703" y="2669"/>
                  </a:lnTo>
                  <a:lnTo>
                    <a:pt x="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6"/>
            <p:cNvSpPr/>
            <p:nvPr/>
          </p:nvSpPr>
          <p:spPr>
            <a:xfrm>
              <a:off x="4667941" y="1857175"/>
              <a:ext cx="72154" cy="54867"/>
            </a:xfrm>
            <a:custGeom>
              <a:rect b="b" l="l" r="r" t="t"/>
              <a:pathLst>
                <a:path extrusionOk="0" h="3615" w="4754">
                  <a:moveTo>
                    <a:pt x="2369" y="0"/>
                  </a:moveTo>
                  <a:cubicBezTo>
                    <a:pt x="1991" y="0"/>
                    <a:pt x="1616" y="117"/>
                    <a:pt x="1301" y="363"/>
                  </a:cubicBezTo>
                  <a:cubicBezTo>
                    <a:pt x="1" y="1364"/>
                    <a:pt x="568" y="3399"/>
                    <a:pt x="2169" y="3599"/>
                  </a:cubicBezTo>
                  <a:cubicBezTo>
                    <a:pt x="2250" y="3609"/>
                    <a:pt x="2329" y="3614"/>
                    <a:pt x="2408" y="3614"/>
                  </a:cubicBezTo>
                  <a:cubicBezTo>
                    <a:pt x="3841" y="3614"/>
                    <a:pt x="4754" y="1931"/>
                    <a:pt x="3837" y="697"/>
                  </a:cubicBezTo>
                  <a:cubicBezTo>
                    <a:pt x="3462" y="244"/>
                    <a:pt x="2914" y="0"/>
                    <a:pt x="236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6"/>
            <p:cNvSpPr/>
            <p:nvPr/>
          </p:nvSpPr>
          <p:spPr>
            <a:xfrm>
              <a:off x="4682618" y="1868254"/>
              <a:ext cx="43165" cy="33011"/>
            </a:xfrm>
            <a:custGeom>
              <a:rect b="b" l="l" r="r" t="t"/>
              <a:pathLst>
                <a:path extrusionOk="0" h="2175" w="2844">
                  <a:moveTo>
                    <a:pt x="1430" y="1"/>
                  </a:moveTo>
                  <a:cubicBezTo>
                    <a:pt x="1199" y="1"/>
                    <a:pt x="966" y="79"/>
                    <a:pt x="768" y="234"/>
                  </a:cubicBezTo>
                  <a:cubicBezTo>
                    <a:pt x="1" y="801"/>
                    <a:pt x="334" y="2035"/>
                    <a:pt x="1268" y="2169"/>
                  </a:cubicBezTo>
                  <a:cubicBezTo>
                    <a:pt x="1310" y="2173"/>
                    <a:pt x="1351" y="2175"/>
                    <a:pt x="1391" y="2175"/>
                  </a:cubicBezTo>
                  <a:cubicBezTo>
                    <a:pt x="2288" y="2175"/>
                    <a:pt x="2844" y="1136"/>
                    <a:pt x="2269" y="434"/>
                  </a:cubicBezTo>
                  <a:cubicBezTo>
                    <a:pt x="2057" y="145"/>
                    <a:pt x="1746" y="1"/>
                    <a:pt x="14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6"/>
            <p:cNvSpPr/>
            <p:nvPr/>
          </p:nvSpPr>
          <p:spPr>
            <a:xfrm>
              <a:off x="4786917" y="1858131"/>
              <a:ext cx="89122" cy="75447"/>
            </a:xfrm>
            <a:custGeom>
              <a:rect b="b" l="l" r="r" t="t"/>
              <a:pathLst>
                <a:path extrusionOk="0" h="4971" w="5872">
                  <a:moveTo>
                    <a:pt x="1435" y="0"/>
                  </a:moveTo>
                  <a:cubicBezTo>
                    <a:pt x="401" y="0"/>
                    <a:pt x="0" y="1368"/>
                    <a:pt x="701" y="2735"/>
                  </a:cubicBezTo>
                  <a:cubicBezTo>
                    <a:pt x="1368" y="3903"/>
                    <a:pt x="2936" y="4970"/>
                    <a:pt x="2936" y="4970"/>
                  </a:cubicBezTo>
                  <a:cubicBezTo>
                    <a:pt x="2936" y="4970"/>
                    <a:pt x="4470" y="3903"/>
                    <a:pt x="5137" y="2735"/>
                  </a:cubicBezTo>
                  <a:cubicBezTo>
                    <a:pt x="5871" y="1368"/>
                    <a:pt x="5471" y="0"/>
                    <a:pt x="4404" y="0"/>
                  </a:cubicBezTo>
                  <a:cubicBezTo>
                    <a:pt x="3236" y="0"/>
                    <a:pt x="2936" y="1468"/>
                    <a:pt x="2936" y="1468"/>
                  </a:cubicBezTo>
                  <a:cubicBezTo>
                    <a:pt x="2936" y="1468"/>
                    <a:pt x="2602" y="0"/>
                    <a:pt x="143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6"/>
            <p:cNvSpPr/>
            <p:nvPr/>
          </p:nvSpPr>
          <p:spPr>
            <a:xfrm>
              <a:off x="4917034" y="1876359"/>
              <a:ext cx="64808" cy="57219"/>
            </a:xfrm>
            <a:custGeom>
              <a:rect b="b" l="l" r="r" t="t"/>
              <a:pathLst>
                <a:path extrusionOk="0" h="3770" w="4270">
                  <a:moveTo>
                    <a:pt x="434" y="0"/>
                  </a:moveTo>
                  <a:lnTo>
                    <a:pt x="0" y="3769"/>
                  </a:lnTo>
                  <a:lnTo>
                    <a:pt x="4270" y="3769"/>
                  </a:lnTo>
                  <a:lnTo>
                    <a:pt x="38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6"/>
            <p:cNvSpPr/>
            <p:nvPr/>
          </p:nvSpPr>
          <p:spPr>
            <a:xfrm>
              <a:off x="4931711" y="1856522"/>
              <a:ext cx="34954" cy="26424"/>
            </a:xfrm>
            <a:custGeom>
              <a:rect b="b" l="l" r="r" t="t"/>
              <a:pathLst>
                <a:path extrusionOk="0" h="1741" w="2303">
                  <a:moveTo>
                    <a:pt x="1052" y="1"/>
                  </a:moveTo>
                  <a:cubicBezTo>
                    <a:pt x="814" y="1"/>
                    <a:pt x="584" y="127"/>
                    <a:pt x="434" y="306"/>
                  </a:cubicBezTo>
                  <a:cubicBezTo>
                    <a:pt x="1" y="807"/>
                    <a:pt x="101" y="1707"/>
                    <a:pt x="101" y="1741"/>
                  </a:cubicBezTo>
                  <a:lnTo>
                    <a:pt x="501" y="1707"/>
                  </a:lnTo>
                  <a:cubicBezTo>
                    <a:pt x="434" y="1307"/>
                    <a:pt x="534" y="907"/>
                    <a:pt x="701" y="573"/>
                  </a:cubicBezTo>
                  <a:cubicBezTo>
                    <a:pt x="818" y="456"/>
                    <a:pt x="976" y="398"/>
                    <a:pt x="1131" y="398"/>
                  </a:cubicBezTo>
                  <a:cubicBezTo>
                    <a:pt x="1285" y="398"/>
                    <a:pt x="1435" y="456"/>
                    <a:pt x="1535" y="573"/>
                  </a:cubicBezTo>
                  <a:cubicBezTo>
                    <a:pt x="1769" y="907"/>
                    <a:pt x="1869" y="1307"/>
                    <a:pt x="1835" y="1707"/>
                  </a:cubicBezTo>
                  <a:lnTo>
                    <a:pt x="2236" y="1741"/>
                  </a:lnTo>
                  <a:cubicBezTo>
                    <a:pt x="2302" y="1240"/>
                    <a:pt x="2135" y="707"/>
                    <a:pt x="1869" y="306"/>
                  </a:cubicBezTo>
                  <a:cubicBezTo>
                    <a:pt x="1668" y="106"/>
                    <a:pt x="1402" y="6"/>
                    <a:pt x="1135" y="6"/>
                  </a:cubicBezTo>
                  <a:cubicBezTo>
                    <a:pt x="1107" y="3"/>
                    <a:pt x="1080" y="1"/>
                    <a:pt x="10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6"/>
            <p:cNvSpPr/>
            <p:nvPr/>
          </p:nvSpPr>
          <p:spPr>
            <a:xfrm>
              <a:off x="4179893" y="3060037"/>
              <a:ext cx="504257" cy="14191"/>
            </a:xfrm>
            <a:custGeom>
              <a:rect b="b" l="l" r="r" t="t"/>
              <a:pathLst>
                <a:path extrusionOk="0" h="935" w="33224">
                  <a:moveTo>
                    <a:pt x="0" y="0"/>
                  </a:moveTo>
                  <a:lnTo>
                    <a:pt x="0" y="934"/>
                  </a:lnTo>
                  <a:lnTo>
                    <a:pt x="33224" y="934"/>
                  </a:lnTo>
                  <a:lnTo>
                    <a:pt x="332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6"/>
            <p:cNvSpPr/>
            <p:nvPr/>
          </p:nvSpPr>
          <p:spPr>
            <a:xfrm>
              <a:off x="4179893" y="3086871"/>
              <a:ext cx="433378" cy="14191"/>
            </a:xfrm>
            <a:custGeom>
              <a:rect b="b" l="l" r="r" t="t"/>
              <a:pathLst>
                <a:path extrusionOk="0" h="935" w="28554">
                  <a:moveTo>
                    <a:pt x="0" y="0"/>
                  </a:moveTo>
                  <a:lnTo>
                    <a:pt x="0" y="934"/>
                  </a:lnTo>
                  <a:lnTo>
                    <a:pt x="28554" y="934"/>
                  </a:lnTo>
                  <a:lnTo>
                    <a:pt x="285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6"/>
            <p:cNvSpPr/>
            <p:nvPr/>
          </p:nvSpPr>
          <p:spPr>
            <a:xfrm>
              <a:off x="4109014" y="2482366"/>
              <a:ext cx="23813" cy="38490"/>
            </a:xfrm>
            <a:custGeom>
              <a:rect b="b" l="l" r="r" t="t"/>
              <a:pathLst>
                <a:path extrusionOk="0" h="2536" w="1569">
                  <a:moveTo>
                    <a:pt x="1335" y="1"/>
                  </a:moveTo>
                  <a:lnTo>
                    <a:pt x="0" y="1268"/>
                  </a:lnTo>
                  <a:lnTo>
                    <a:pt x="1335" y="2536"/>
                  </a:lnTo>
                  <a:lnTo>
                    <a:pt x="1568" y="2302"/>
                  </a:lnTo>
                  <a:lnTo>
                    <a:pt x="467" y="1268"/>
                  </a:lnTo>
                  <a:lnTo>
                    <a:pt x="1568" y="234"/>
                  </a:lnTo>
                  <a:lnTo>
                    <a:pt x="133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6"/>
            <p:cNvSpPr/>
            <p:nvPr/>
          </p:nvSpPr>
          <p:spPr>
            <a:xfrm>
              <a:off x="4079646" y="2467553"/>
              <a:ext cx="79500" cy="67995"/>
            </a:xfrm>
            <a:custGeom>
              <a:rect b="b" l="l" r="r" t="t"/>
              <a:pathLst>
                <a:path extrusionOk="0" h="4480" w="5238">
                  <a:moveTo>
                    <a:pt x="2962" y="442"/>
                  </a:moveTo>
                  <a:cubicBezTo>
                    <a:pt x="2975" y="442"/>
                    <a:pt x="2989" y="443"/>
                    <a:pt x="3003" y="443"/>
                  </a:cubicBezTo>
                  <a:cubicBezTo>
                    <a:pt x="4003" y="443"/>
                    <a:pt x="4804" y="1243"/>
                    <a:pt x="4804" y="2244"/>
                  </a:cubicBezTo>
                  <a:cubicBezTo>
                    <a:pt x="4804" y="3343"/>
                    <a:pt x="3929" y="4065"/>
                    <a:pt x="3001" y="4065"/>
                  </a:cubicBezTo>
                  <a:cubicBezTo>
                    <a:pt x="2549" y="4065"/>
                    <a:pt x="2084" y="3894"/>
                    <a:pt x="1702" y="3512"/>
                  </a:cubicBezTo>
                  <a:cubicBezTo>
                    <a:pt x="577" y="2387"/>
                    <a:pt x="1355" y="442"/>
                    <a:pt x="2962" y="442"/>
                  </a:cubicBezTo>
                  <a:close/>
                  <a:moveTo>
                    <a:pt x="3005" y="0"/>
                  </a:moveTo>
                  <a:cubicBezTo>
                    <a:pt x="2454" y="0"/>
                    <a:pt x="1891" y="209"/>
                    <a:pt x="1435" y="676"/>
                  </a:cubicBezTo>
                  <a:cubicBezTo>
                    <a:pt x="1" y="2077"/>
                    <a:pt x="1001" y="4479"/>
                    <a:pt x="3003" y="4479"/>
                  </a:cubicBezTo>
                  <a:cubicBezTo>
                    <a:pt x="4237" y="4479"/>
                    <a:pt x="5238" y="3478"/>
                    <a:pt x="5238" y="2244"/>
                  </a:cubicBezTo>
                  <a:cubicBezTo>
                    <a:pt x="5238" y="895"/>
                    <a:pt x="4146" y="0"/>
                    <a:pt x="30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6"/>
            <p:cNvSpPr/>
            <p:nvPr/>
          </p:nvSpPr>
          <p:spPr>
            <a:xfrm>
              <a:off x="5028923" y="2482366"/>
              <a:ext cx="23798" cy="38490"/>
            </a:xfrm>
            <a:custGeom>
              <a:rect b="b" l="l" r="r" t="t"/>
              <a:pathLst>
                <a:path extrusionOk="0" h="2536" w="1568">
                  <a:moveTo>
                    <a:pt x="234" y="1"/>
                  </a:moveTo>
                  <a:lnTo>
                    <a:pt x="0" y="234"/>
                  </a:lnTo>
                  <a:lnTo>
                    <a:pt x="1101" y="1268"/>
                  </a:lnTo>
                  <a:lnTo>
                    <a:pt x="0" y="2302"/>
                  </a:lnTo>
                  <a:lnTo>
                    <a:pt x="234" y="2536"/>
                  </a:lnTo>
                  <a:lnTo>
                    <a:pt x="1568" y="1268"/>
                  </a:lnTo>
                  <a:lnTo>
                    <a:pt x="23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6"/>
            <p:cNvSpPr/>
            <p:nvPr/>
          </p:nvSpPr>
          <p:spPr>
            <a:xfrm>
              <a:off x="4990949" y="2467386"/>
              <a:ext cx="79500" cy="68162"/>
            </a:xfrm>
            <a:custGeom>
              <a:rect b="b" l="l" r="r" t="t"/>
              <a:pathLst>
                <a:path extrusionOk="0" h="4491" w="5238">
                  <a:moveTo>
                    <a:pt x="3003" y="454"/>
                  </a:moveTo>
                  <a:cubicBezTo>
                    <a:pt x="4003" y="454"/>
                    <a:pt x="4837" y="1254"/>
                    <a:pt x="4837" y="2255"/>
                  </a:cubicBezTo>
                  <a:cubicBezTo>
                    <a:pt x="4837" y="3362"/>
                    <a:pt x="3934" y="4087"/>
                    <a:pt x="2989" y="4087"/>
                  </a:cubicBezTo>
                  <a:cubicBezTo>
                    <a:pt x="2539" y="4087"/>
                    <a:pt x="2078" y="3922"/>
                    <a:pt x="1702" y="3556"/>
                  </a:cubicBezTo>
                  <a:cubicBezTo>
                    <a:pt x="567" y="2389"/>
                    <a:pt x="1368" y="454"/>
                    <a:pt x="3003" y="454"/>
                  </a:cubicBezTo>
                  <a:close/>
                  <a:moveTo>
                    <a:pt x="2985" y="1"/>
                  </a:moveTo>
                  <a:cubicBezTo>
                    <a:pt x="2440" y="1"/>
                    <a:pt x="1886" y="203"/>
                    <a:pt x="1435" y="654"/>
                  </a:cubicBezTo>
                  <a:cubicBezTo>
                    <a:pt x="0" y="2088"/>
                    <a:pt x="1001" y="4490"/>
                    <a:pt x="3003" y="4490"/>
                  </a:cubicBezTo>
                  <a:cubicBezTo>
                    <a:pt x="4237" y="4490"/>
                    <a:pt x="5237" y="3489"/>
                    <a:pt x="5237" y="2255"/>
                  </a:cubicBezTo>
                  <a:cubicBezTo>
                    <a:pt x="5237" y="898"/>
                    <a:pt x="4133" y="1"/>
                    <a:pt x="29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6"/>
            <p:cNvSpPr/>
            <p:nvPr/>
          </p:nvSpPr>
          <p:spPr>
            <a:xfrm>
              <a:off x="4192035" y="3160269"/>
              <a:ext cx="40524" cy="65840"/>
            </a:xfrm>
            <a:custGeom>
              <a:rect b="b" l="l" r="r" t="t"/>
              <a:pathLst>
                <a:path extrusionOk="0" h="4338" w="2670">
                  <a:moveTo>
                    <a:pt x="1202" y="835"/>
                  </a:moveTo>
                  <a:lnTo>
                    <a:pt x="1202" y="1702"/>
                  </a:lnTo>
                  <a:cubicBezTo>
                    <a:pt x="801" y="1602"/>
                    <a:pt x="701" y="1469"/>
                    <a:pt x="701" y="1235"/>
                  </a:cubicBezTo>
                  <a:cubicBezTo>
                    <a:pt x="701" y="1035"/>
                    <a:pt x="868" y="868"/>
                    <a:pt x="1202" y="835"/>
                  </a:cubicBezTo>
                  <a:close/>
                  <a:moveTo>
                    <a:pt x="1569" y="2403"/>
                  </a:moveTo>
                  <a:cubicBezTo>
                    <a:pt x="1969" y="2536"/>
                    <a:pt x="2069" y="2670"/>
                    <a:pt x="2069" y="2903"/>
                  </a:cubicBezTo>
                  <a:cubicBezTo>
                    <a:pt x="2069" y="3137"/>
                    <a:pt x="1902" y="3270"/>
                    <a:pt x="1569" y="3303"/>
                  </a:cubicBezTo>
                  <a:lnTo>
                    <a:pt x="1569" y="2403"/>
                  </a:lnTo>
                  <a:close/>
                  <a:moveTo>
                    <a:pt x="1402" y="1"/>
                  </a:moveTo>
                  <a:cubicBezTo>
                    <a:pt x="1268" y="1"/>
                    <a:pt x="1168" y="101"/>
                    <a:pt x="1168" y="234"/>
                  </a:cubicBezTo>
                  <a:lnTo>
                    <a:pt x="1168" y="334"/>
                  </a:lnTo>
                  <a:cubicBezTo>
                    <a:pt x="1148" y="333"/>
                    <a:pt x="1127" y="333"/>
                    <a:pt x="1107" y="333"/>
                  </a:cubicBezTo>
                  <a:cubicBezTo>
                    <a:pt x="568" y="333"/>
                    <a:pt x="133" y="754"/>
                    <a:pt x="101" y="1268"/>
                  </a:cubicBezTo>
                  <a:cubicBezTo>
                    <a:pt x="101" y="1836"/>
                    <a:pt x="468" y="2136"/>
                    <a:pt x="1202" y="2303"/>
                  </a:cubicBezTo>
                  <a:lnTo>
                    <a:pt x="1202" y="3303"/>
                  </a:lnTo>
                  <a:cubicBezTo>
                    <a:pt x="901" y="3237"/>
                    <a:pt x="668" y="3137"/>
                    <a:pt x="434" y="2970"/>
                  </a:cubicBezTo>
                  <a:cubicBezTo>
                    <a:pt x="401" y="2936"/>
                    <a:pt x="334" y="2903"/>
                    <a:pt x="268" y="2903"/>
                  </a:cubicBezTo>
                  <a:cubicBezTo>
                    <a:pt x="134" y="2903"/>
                    <a:pt x="1" y="3036"/>
                    <a:pt x="1" y="3170"/>
                  </a:cubicBezTo>
                  <a:cubicBezTo>
                    <a:pt x="1" y="3270"/>
                    <a:pt x="68" y="3370"/>
                    <a:pt x="134" y="3437"/>
                  </a:cubicBezTo>
                  <a:cubicBezTo>
                    <a:pt x="434" y="3637"/>
                    <a:pt x="801" y="3770"/>
                    <a:pt x="1168" y="3804"/>
                  </a:cubicBezTo>
                  <a:lnTo>
                    <a:pt x="1168" y="4137"/>
                  </a:lnTo>
                  <a:cubicBezTo>
                    <a:pt x="1168" y="4237"/>
                    <a:pt x="1268" y="4337"/>
                    <a:pt x="1402" y="4337"/>
                  </a:cubicBezTo>
                  <a:cubicBezTo>
                    <a:pt x="1502" y="4337"/>
                    <a:pt x="1602" y="4237"/>
                    <a:pt x="1602" y="4137"/>
                  </a:cubicBezTo>
                  <a:lnTo>
                    <a:pt x="1602" y="3837"/>
                  </a:lnTo>
                  <a:cubicBezTo>
                    <a:pt x="2236" y="3770"/>
                    <a:pt x="2669" y="3403"/>
                    <a:pt x="2669" y="2836"/>
                  </a:cubicBezTo>
                  <a:cubicBezTo>
                    <a:pt x="2669" y="2303"/>
                    <a:pt x="2336" y="2002"/>
                    <a:pt x="1569" y="1836"/>
                  </a:cubicBezTo>
                  <a:lnTo>
                    <a:pt x="1569" y="868"/>
                  </a:lnTo>
                  <a:cubicBezTo>
                    <a:pt x="1769" y="902"/>
                    <a:pt x="1936" y="968"/>
                    <a:pt x="2102" y="1068"/>
                  </a:cubicBezTo>
                  <a:cubicBezTo>
                    <a:pt x="2136" y="1102"/>
                    <a:pt x="2202" y="1135"/>
                    <a:pt x="2236" y="1135"/>
                  </a:cubicBezTo>
                  <a:cubicBezTo>
                    <a:pt x="2403" y="1135"/>
                    <a:pt x="2536" y="1002"/>
                    <a:pt x="2536" y="835"/>
                  </a:cubicBezTo>
                  <a:cubicBezTo>
                    <a:pt x="2536" y="735"/>
                    <a:pt x="2469" y="635"/>
                    <a:pt x="2369" y="601"/>
                  </a:cubicBezTo>
                  <a:cubicBezTo>
                    <a:pt x="2136" y="468"/>
                    <a:pt x="1869" y="368"/>
                    <a:pt x="1602" y="334"/>
                  </a:cubicBezTo>
                  <a:lnTo>
                    <a:pt x="1602" y="234"/>
                  </a:lnTo>
                  <a:cubicBezTo>
                    <a:pt x="1602" y="101"/>
                    <a:pt x="1502" y="1"/>
                    <a:pt x="14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6"/>
            <p:cNvSpPr/>
            <p:nvPr/>
          </p:nvSpPr>
          <p:spPr>
            <a:xfrm>
              <a:off x="4238509" y="3164838"/>
              <a:ext cx="38096" cy="53668"/>
            </a:xfrm>
            <a:custGeom>
              <a:rect b="b" l="l" r="r" t="t"/>
              <a:pathLst>
                <a:path extrusionOk="0" h="3536" w="2510">
                  <a:moveTo>
                    <a:pt x="1175" y="0"/>
                  </a:moveTo>
                  <a:cubicBezTo>
                    <a:pt x="875" y="0"/>
                    <a:pt x="575" y="134"/>
                    <a:pt x="375" y="334"/>
                  </a:cubicBezTo>
                  <a:lnTo>
                    <a:pt x="208" y="467"/>
                  </a:lnTo>
                  <a:cubicBezTo>
                    <a:pt x="0" y="649"/>
                    <a:pt x="176" y="951"/>
                    <a:pt x="390" y="951"/>
                  </a:cubicBezTo>
                  <a:cubicBezTo>
                    <a:pt x="451" y="951"/>
                    <a:pt x="515" y="927"/>
                    <a:pt x="575" y="867"/>
                  </a:cubicBezTo>
                  <a:lnTo>
                    <a:pt x="742" y="734"/>
                  </a:lnTo>
                  <a:cubicBezTo>
                    <a:pt x="863" y="623"/>
                    <a:pt x="1008" y="573"/>
                    <a:pt x="1152" y="573"/>
                  </a:cubicBezTo>
                  <a:cubicBezTo>
                    <a:pt x="1484" y="573"/>
                    <a:pt x="1809" y="839"/>
                    <a:pt x="1809" y="1234"/>
                  </a:cubicBezTo>
                  <a:cubicBezTo>
                    <a:pt x="1809" y="1401"/>
                    <a:pt x="1742" y="1568"/>
                    <a:pt x="1609" y="1701"/>
                  </a:cubicBezTo>
                  <a:lnTo>
                    <a:pt x="141" y="3036"/>
                  </a:lnTo>
                  <a:cubicBezTo>
                    <a:pt x="8" y="3136"/>
                    <a:pt x="8" y="3336"/>
                    <a:pt x="141" y="3436"/>
                  </a:cubicBezTo>
                  <a:cubicBezTo>
                    <a:pt x="174" y="3503"/>
                    <a:pt x="241" y="3536"/>
                    <a:pt x="341" y="3536"/>
                  </a:cubicBezTo>
                  <a:lnTo>
                    <a:pt x="2109" y="3536"/>
                  </a:lnTo>
                  <a:cubicBezTo>
                    <a:pt x="2276" y="3536"/>
                    <a:pt x="2376" y="3403"/>
                    <a:pt x="2376" y="3236"/>
                  </a:cubicBezTo>
                  <a:cubicBezTo>
                    <a:pt x="2409" y="3102"/>
                    <a:pt x="2276" y="2969"/>
                    <a:pt x="2143" y="2969"/>
                  </a:cubicBezTo>
                  <a:lnTo>
                    <a:pt x="1042" y="2969"/>
                  </a:lnTo>
                  <a:lnTo>
                    <a:pt x="1976" y="2102"/>
                  </a:lnTo>
                  <a:cubicBezTo>
                    <a:pt x="2476" y="1668"/>
                    <a:pt x="2509" y="901"/>
                    <a:pt x="2076" y="400"/>
                  </a:cubicBezTo>
                  <a:cubicBezTo>
                    <a:pt x="1842" y="167"/>
                    <a:pt x="1509" y="0"/>
                    <a:pt x="11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6"/>
            <p:cNvSpPr/>
            <p:nvPr/>
          </p:nvSpPr>
          <p:spPr>
            <a:xfrm>
              <a:off x="4285195" y="3165081"/>
              <a:ext cx="40008" cy="53182"/>
            </a:xfrm>
            <a:custGeom>
              <a:rect b="b" l="l" r="r" t="t"/>
              <a:pathLst>
                <a:path extrusionOk="0" h="3504" w="2636">
                  <a:moveTo>
                    <a:pt x="1268" y="551"/>
                  </a:moveTo>
                  <a:cubicBezTo>
                    <a:pt x="1468" y="585"/>
                    <a:pt x="1635" y="685"/>
                    <a:pt x="1735" y="851"/>
                  </a:cubicBezTo>
                  <a:cubicBezTo>
                    <a:pt x="1902" y="1118"/>
                    <a:pt x="1969" y="1452"/>
                    <a:pt x="1969" y="1752"/>
                  </a:cubicBezTo>
                  <a:cubicBezTo>
                    <a:pt x="1969" y="2052"/>
                    <a:pt x="1902" y="2386"/>
                    <a:pt x="1735" y="2653"/>
                  </a:cubicBezTo>
                  <a:cubicBezTo>
                    <a:pt x="1635" y="2820"/>
                    <a:pt x="1468" y="2920"/>
                    <a:pt x="1268" y="2953"/>
                  </a:cubicBezTo>
                  <a:cubicBezTo>
                    <a:pt x="1068" y="2920"/>
                    <a:pt x="901" y="2820"/>
                    <a:pt x="801" y="2653"/>
                  </a:cubicBezTo>
                  <a:cubicBezTo>
                    <a:pt x="634" y="2386"/>
                    <a:pt x="534" y="2052"/>
                    <a:pt x="568" y="1752"/>
                  </a:cubicBezTo>
                  <a:cubicBezTo>
                    <a:pt x="534" y="1452"/>
                    <a:pt x="634" y="1118"/>
                    <a:pt x="801" y="851"/>
                  </a:cubicBezTo>
                  <a:cubicBezTo>
                    <a:pt x="901" y="685"/>
                    <a:pt x="1068" y="585"/>
                    <a:pt x="1268" y="551"/>
                  </a:cubicBezTo>
                  <a:close/>
                  <a:moveTo>
                    <a:pt x="1268" y="1"/>
                  </a:moveTo>
                  <a:cubicBezTo>
                    <a:pt x="901" y="1"/>
                    <a:pt x="534" y="184"/>
                    <a:pt x="334" y="551"/>
                  </a:cubicBezTo>
                  <a:cubicBezTo>
                    <a:pt x="101" y="918"/>
                    <a:pt x="1" y="1318"/>
                    <a:pt x="1" y="1752"/>
                  </a:cubicBezTo>
                  <a:cubicBezTo>
                    <a:pt x="1" y="2186"/>
                    <a:pt x="101" y="2586"/>
                    <a:pt x="334" y="2953"/>
                  </a:cubicBezTo>
                  <a:cubicBezTo>
                    <a:pt x="534" y="3320"/>
                    <a:pt x="901" y="3503"/>
                    <a:pt x="1268" y="3503"/>
                  </a:cubicBezTo>
                  <a:cubicBezTo>
                    <a:pt x="1635" y="3503"/>
                    <a:pt x="2002" y="3320"/>
                    <a:pt x="2202" y="2953"/>
                  </a:cubicBezTo>
                  <a:cubicBezTo>
                    <a:pt x="2636" y="2219"/>
                    <a:pt x="2636" y="1285"/>
                    <a:pt x="2202" y="551"/>
                  </a:cubicBezTo>
                  <a:cubicBezTo>
                    <a:pt x="2002" y="184"/>
                    <a:pt x="1635" y="1"/>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6"/>
            <p:cNvSpPr/>
            <p:nvPr/>
          </p:nvSpPr>
          <p:spPr>
            <a:xfrm>
              <a:off x="4337846" y="3207304"/>
              <a:ext cx="15041" cy="11732"/>
            </a:xfrm>
            <a:custGeom>
              <a:rect b="b" l="l" r="r" t="t"/>
              <a:pathLst>
                <a:path extrusionOk="0" h="773" w="991">
                  <a:moveTo>
                    <a:pt x="495" y="0"/>
                  </a:moveTo>
                  <a:cubicBezTo>
                    <a:pt x="476" y="0"/>
                    <a:pt x="455" y="2"/>
                    <a:pt x="434" y="4"/>
                  </a:cubicBezTo>
                  <a:cubicBezTo>
                    <a:pt x="1" y="71"/>
                    <a:pt x="1" y="705"/>
                    <a:pt x="434" y="771"/>
                  </a:cubicBezTo>
                  <a:cubicBezTo>
                    <a:pt x="445" y="772"/>
                    <a:pt x="456" y="772"/>
                    <a:pt x="466" y="772"/>
                  </a:cubicBezTo>
                  <a:cubicBezTo>
                    <a:pt x="981" y="772"/>
                    <a:pt x="991" y="0"/>
                    <a:pt x="49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6"/>
            <p:cNvSpPr/>
            <p:nvPr/>
          </p:nvSpPr>
          <p:spPr>
            <a:xfrm>
              <a:off x="4353539" y="3165081"/>
              <a:ext cx="40008" cy="53182"/>
            </a:xfrm>
            <a:custGeom>
              <a:rect b="b" l="l" r="r" t="t"/>
              <a:pathLst>
                <a:path extrusionOk="0" h="3504" w="2636">
                  <a:moveTo>
                    <a:pt x="1268" y="551"/>
                  </a:moveTo>
                  <a:cubicBezTo>
                    <a:pt x="1468" y="585"/>
                    <a:pt x="1635" y="685"/>
                    <a:pt x="1735" y="851"/>
                  </a:cubicBezTo>
                  <a:cubicBezTo>
                    <a:pt x="1902" y="1118"/>
                    <a:pt x="1969" y="1452"/>
                    <a:pt x="1969" y="1752"/>
                  </a:cubicBezTo>
                  <a:cubicBezTo>
                    <a:pt x="1969" y="2052"/>
                    <a:pt x="1902" y="2386"/>
                    <a:pt x="1735" y="2653"/>
                  </a:cubicBezTo>
                  <a:cubicBezTo>
                    <a:pt x="1635" y="2820"/>
                    <a:pt x="1468" y="2920"/>
                    <a:pt x="1268" y="2953"/>
                  </a:cubicBezTo>
                  <a:cubicBezTo>
                    <a:pt x="1068" y="2920"/>
                    <a:pt x="901" y="2820"/>
                    <a:pt x="801" y="2653"/>
                  </a:cubicBezTo>
                  <a:cubicBezTo>
                    <a:pt x="635" y="2386"/>
                    <a:pt x="534" y="2052"/>
                    <a:pt x="568" y="1752"/>
                  </a:cubicBezTo>
                  <a:cubicBezTo>
                    <a:pt x="534" y="1452"/>
                    <a:pt x="635" y="1118"/>
                    <a:pt x="801" y="851"/>
                  </a:cubicBezTo>
                  <a:cubicBezTo>
                    <a:pt x="901" y="685"/>
                    <a:pt x="1068" y="585"/>
                    <a:pt x="1268" y="551"/>
                  </a:cubicBezTo>
                  <a:close/>
                  <a:moveTo>
                    <a:pt x="1268" y="1"/>
                  </a:moveTo>
                  <a:cubicBezTo>
                    <a:pt x="901" y="1"/>
                    <a:pt x="534" y="184"/>
                    <a:pt x="334" y="551"/>
                  </a:cubicBezTo>
                  <a:cubicBezTo>
                    <a:pt x="101" y="918"/>
                    <a:pt x="1" y="1318"/>
                    <a:pt x="1" y="1752"/>
                  </a:cubicBezTo>
                  <a:cubicBezTo>
                    <a:pt x="1" y="2186"/>
                    <a:pt x="101" y="2586"/>
                    <a:pt x="334" y="2953"/>
                  </a:cubicBezTo>
                  <a:cubicBezTo>
                    <a:pt x="534" y="3320"/>
                    <a:pt x="901" y="3503"/>
                    <a:pt x="1268" y="3503"/>
                  </a:cubicBezTo>
                  <a:cubicBezTo>
                    <a:pt x="1635" y="3503"/>
                    <a:pt x="2002" y="3320"/>
                    <a:pt x="2202" y="2953"/>
                  </a:cubicBezTo>
                  <a:cubicBezTo>
                    <a:pt x="2636" y="2219"/>
                    <a:pt x="2636" y="1285"/>
                    <a:pt x="2202" y="551"/>
                  </a:cubicBezTo>
                  <a:cubicBezTo>
                    <a:pt x="2002" y="184"/>
                    <a:pt x="1635" y="1"/>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6"/>
            <p:cNvSpPr/>
            <p:nvPr/>
          </p:nvSpPr>
          <p:spPr>
            <a:xfrm>
              <a:off x="4407207" y="3165081"/>
              <a:ext cx="40524" cy="53182"/>
            </a:xfrm>
            <a:custGeom>
              <a:rect b="b" l="l" r="r" t="t"/>
              <a:pathLst>
                <a:path extrusionOk="0" h="3504" w="2670">
                  <a:moveTo>
                    <a:pt x="1302" y="551"/>
                  </a:moveTo>
                  <a:cubicBezTo>
                    <a:pt x="1468" y="585"/>
                    <a:pt x="1668" y="685"/>
                    <a:pt x="1769" y="851"/>
                  </a:cubicBezTo>
                  <a:cubicBezTo>
                    <a:pt x="1902" y="1118"/>
                    <a:pt x="2002" y="1452"/>
                    <a:pt x="2002" y="1752"/>
                  </a:cubicBezTo>
                  <a:cubicBezTo>
                    <a:pt x="2002" y="2052"/>
                    <a:pt x="1902" y="2386"/>
                    <a:pt x="1769" y="2653"/>
                  </a:cubicBezTo>
                  <a:cubicBezTo>
                    <a:pt x="1668" y="2820"/>
                    <a:pt x="1468" y="2920"/>
                    <a:pt x="1302" y="2953"/>
                  </a:cubicBezTo>
                  <a:cubicBezTo>
                    <a:pt x="1101" y="2920"/>
                    <a:pt x="901" y="2820"/>
                    <a:pt x="801" y="2653"/>
                  </a:cubicBezTo>
                  <a:cubicBezTo>
                    <a:pt x="634" y="2386"/>
                    <a:pt x="568" y="2052"/>
                    <a:pt x="568" y="1752"/>
                  </a:cubicBezTo>
                  <a:cubicBezTo>
                    <a:pt x="568" y="1452"/>
                    <a:pt x="634" y="1118"/>
                    <a:pt x="801" y="851"/>
                  </a:cubicBezTo>
                  <a:cubicBezTo>
                    <a:pt x="901" y="685"/>
                    <a:pt x="1101" y="585"/>
                    <a:pt x="1302" y="551"/>
                  </a:cubicBezTo>
                  <a:close/>
                  <a:moveTo>
                    <a:pt x="1285" y="1"/>
                  </a:moveTo>
                  <a:cubicBezTo>
                    <a:pt x="926" y="1"/>
                    <a:pt x="568" y="184"/>
                    <a:pt x="368" y="551"/>
                  </a:cubicBezTo>
                  <a:cubicBezTo>
                    <a:pt x="134" y="918"/>
                    <a:pt x="1" y="1318"/>
                    <a:pt x="34" y="1752"/>
                  </a:cubicBezTo>
                  <a:cubicBezTo>
                    <a:pt x="1" y="2186"/>
                    <a:pt x="134" y="2586"/>
                    <a:pt x="368" y="2953"/>
                  </a:cubicBezTo>
                  <a:cubicBezTo>
                    <a:pt x="551" y="3320"/>
                    <a:pt x="910" y="3503"/>
                    <a:pt x="1272" y="3503"/>
                  </a:cubicBezTo>
                  <a:cubicBezTo>
                    <a:pt x="1635" y="3503"/>
                    <a:pt x="2002" y="3320"/>
                    <a:pt x="2202" y="2953"/>
                  </a:cubicBezTo>
                  <a:cubicBezTo>
                    <a:pt x="2669" y="2219"/>
                    <a:pt x="2669" y="1285"/>
                    <a:pt x="2202" y="551"/>
                  </a:cubicBezTo>
                  <a:cubicBezTo>
                    <a:pt x="2002" y="184"/>
                    <a:pt x="1643" y="1"/>
                    <a:pt x="12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6"/>
            <p:cNvSpPr/>
            <p:nvPr/>
          </p:nvSpPr>
          <p:spPr>
            <a:xfrm>
              <a:off x="4248738" y="3280263"/>
              <a:ext cx="645529" cy="141773"/>
            </a:xfrm>
            <a:custGeom>
              <a:rect b="b" l="l" r="r" t="t"/>
              <a:pathLst>
                <a:path extrusionOk="0" h="9341" w="42532">
                  <a:moveTo>
                    <a:pt x="1" y="1"/>
                  </a:moveTo>
                  <a:lnTo>
                    <a:pt x="1" y="9341"/>
                  </a:lnTo>
                  <a:lnTo>
                    <a:pt x="42531" y="9341"/>
                  </a:lnTo>
                  <a:lnTo>
                    <a:pt x="4253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6"/>
            <p:cNvSpPr/>
            <p:nvPr/>
          </p:nvSpPr>
          <p:spPr>
            <a:xfrm>
              <a:off x="4319617" y="3327723"/>
              <a:ext cx="43059" cy="53182"/>
            </a:xfrm>
            <a:custGeom>
              <a:rect b="b" l="l" r="r" t="t"/>
              <a:pathLst>
                <a:path extrusionOk="0" h="3504" w="2837">
                  <a:moveTo>
                    <a:pt x="1402" y="1043"/>
                  </a:moveTo>
                  <a:lnTo>
                    <a:pt x="1835" y="2111"/>
                  </a:lnTo>
                  <a:lnTo>
                    <a:pt x="1002" y="2111"/>
                  </a:lnTo>
                  <a:lnTo>
                    <a:pt x="1402" y="1043"/>
                  </a:lnTo>
                  <a:close/>
                  <a:moveTo>
                    <a:pt x="1402" y="1"/>
                  </a:moveTo>
                  <a:cubicBezTo>
                    <a:pt x="1293" y="1"/>
                    <a:pt x="1185" y="59"/>
                    <a:pt x="1135" y="176"/>
                  </a:cubicBezTo>
                  <a:lnTo>
                    <a:pt x="34" y="3145"/>
                  </a:lnTo>
                  <a:cubicBezTo>
                    <a:pt x="1" y="3278"/>
                    <a:pt x="68" y="3445"/>
                    <a:pt x="201" y="3478"/>
                  </a:cubicBezTo>
                  <a:lnTo>
                    <a:pt x="301" y="3478"/>
                  </a:lnTo>
                  <a:cubicBezTo>
                    <a:pt x="401" y="3478"/>
                    <a:pt x="535" y="3412"/>
                    <a:pt x="568" y="3312"/>
                  </a:cubicBezTo>
                  <a:lnTo>
                    <a:pt x="801" y="2678"/>
                  </a:lnTo>
                  <a:lnTo>
                    <a:pt x="2036" y="2678"/>
                  </a:lnTo>
                  <a:lnTo>
                    <a:pt x="2269" y="3312"/>
                  </a:lnTo>
                  <a:cubicBezTo>
                    <a:pt x="2302" y="3412"/>
                    <a:pt x="2403" y="3478"/>
                    <a:pt x="2536" y="3478"/>
                  </a:cubicBezTo>
                  <a:cubicBezTo>
                    <a:pt x="2553" y="3495"/>
                    <a:pt x="2561" y="3503"/>
                    <a:pt x="2569" y="3503"/>
                  </a:cubicBezTo>
                  <a:cubicBezTo>
                    <a:pt x="2578" y="3503"/>
                    <a:pt x="2586" y="3495"/>
                    <a:pt x="2603" y="3478"/>
                  </a:cubicBezTo>
                  <a:cubicBezTo>
                    <a:pt x="2769" y="3445"/>
                    <a:pt x="2836" y="3278"/>
                    <a:pt x="2769" y="3145"/>
                  </a:cubicBezTo>
                  <a:lnTo>
                    <a:pt x="1669" y="176"/>
                  </a:lnTo>
                  <a:cubicBezTo>
                    <a:pt x="1619" y="59"/>
                    <a:pt x="1510" y="1"/>
                    <a:pt x="14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6"/>
            <p:cNvSpPr/>
            <p:nvPr/>
          </p:nvSpPr>
          <p:spPr>
            <a:xfrm>
              <a:off x="4371767" y="3327343"/>
              <a:ext cx="48614" cy="53258"/>
            </a:xfrm>
            <a:custGeom>
              <a:rect b="b" l="l" r="r" t="t"/>
              <a:pathLst>
                <a:path extrusionOk="0" h="3509" w="3203">
                  <a:moveTo>
                    <a:pt x="868" y="568"/>
                  </a:moveTo>
                  <a:cubicBezTo>
                    <a:pt x="2369" y="668"/>
                    <a:pt x="2369" y="2870"/>
                    <a:pt x="868" y="2970"/>
                  </a:cubicBezTo>
                  <a:lnTo>
                    <a:pt x="568" y="2970"/>
                  </a:lnTo>
                  <a:lnTo>
                    <a:pt x="568" y="568"/>
                  </a:lnTo>
                  <a:close/>
                  <a:moveTo>
                    <a:pt x="301" y="1"/>
                  </a:moveTo>
                  <a:cubicBezTo>
                    <a:pt x="134" y="1"/>
                    <a:pt x="1" y="134"/>
                    <a:pt x="34" y="301"/>
                  </a:cubicBezTo>
                  <a:lnTo>
                    <a:pt x="34" y="3236"/>
                  </a:lnTo>
                  <a:cubicBezTo>
                    <a:pt x="4" y="3386"/>
                    <a:pt x="108" y="3508"/>
                    <a:pt x="250" y="3508"/>
                  </a:cubicBezTo>
                  <a:cubicBezTo>
                    <a:pt x="266" y="3508"/>
                    <a:pt x="283" y="3507"/>
                    <a:pt x="301" y="3503"/>
                  </a:cubicBezTo>
                  <a:lnTo>
                    <a:pt x="868" y="3503"/>
                  </a:lnTo>
                  <a:cubicBezTo>
                    <a:pt x="3203" y="3503"/>
                    <a:pt x="3203" y="1"/>
                    <a:pt x="8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6"/>
            <p:cNvSpPr/>
            <p:nvPr/>
          </p:nvSpPr>
          <p:spPr>
            <a:xfrm>
              <a:off x="4424418" y="3327343"/>
              <a:ext cx="48629" cy="53258"/>
            </a:xfrm>
            <a:custGeom>
              <a:rect b="b" l="l" r="r" t="t"/>
              <a:pathLst>
                <a:path extrusionOk="0" h="3509" w="3204">
                  <a:moveTo>
                    <a:pt x="868" y="568"/>
                  </a:moveTo>
                  <a:cubicBezTo>
                    <a:pt x="2369" y="668"/>
                    <a:pt x="2369" y="2870"/>
                    <a:pt x="868" y="2970"/>
                  </a:cubicBezTo>
                  <a:lnTo>
                    <a:pt x="568" y="2970"/>
                  </a:lnTo>
                  <a:lnTo>
                    <a:pt x="568" y="568"/>
                  </a:lnTo>
                  <a:close/>
                  <a:moveTo>
                    <a:pt x="301" y="1"/>
                  </a:moveTo>
                  <a:cubicBezTo>
                    <a:pt x="134" y="1"/>
                    <a:pt x="1" y="134"/>
                    <a:pt x="1" y="301"/>
                  </a:cubicBezTo>
                  <a:lnTo>
                    <a:pt x="1" y="3236"/>
                  </a:lnTo>
                  <a:cubicBezTo>
                    <a:pt x="1" y="3386"/>
                    <a:pt x="108" y="3508"/>
                    <a:pt x="250" y="3508"/>
                  </a:cubicBezTo>
                  <a:cubicBezTo>
                    <a:pt x="267" y="3508"/>
                    <a:pt x="284" y="3507"/>
                    <a:pt x="301" y="3503"/>
                  </a:cubicBezTo>
                  <a:lnTo>
                    <a:pt x="868" y="3503"/>
                  </a:lnTo>
                  <a:cubicBezTo>
                    <a:pt x="3203" y="3503"/>
                    <a:pt x="3203" y="1"/>
                    <a:pt x="8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6"/>
            <p:cNvSpPr/>
            <p:nvPr/>
          </p:nvSpPr>
          <p:spPr>
            <a:xfrm>
              <a:off x="4497832" y="3327343"/>
              <a:ext cx="41025" cy="53303"/>
            </a:xfrm>
            <a:custGeom>
              <a:rect b="b" l="l" r="r" t="t"/>
              <a:pathLst>
                <a:path extrusionOk="0" h="3512" w="2703">
                  <a:moveTo>
                    <a:pt x="267" y="1"/>
                  </a:moveTo>
                  <a:cubicBezTo>
                    <a:pt x="134" y="1"/>
                    <a:pt x="1" y="134"/>
                    <a:pt x="1" y="301"/>
                  </a:cubicBezTo>
                  <a:cubicBezTo>
                    <a:pt x="1" y="434"/>
                    <a:pt x="134" y="568"/>
                    <a:pt x="267" y="568"/>
                  </a:cubicBezTo>
                  <a:lnTo>
                    <a:pt x="1068" y="568"/>
                  </a:lnTo>
                  <a:lnTo>
                    <a:pt x="1068" y="3236"/>
                  </a:lnTo>
                  <a:cubicBezTo>
                    <a:pt x="1068" y="3420"/>
                    <a:pt x="1201" y="3512"/>
                    <a:pt x="1339" y="3512"/>
                  </a:cubicBezTo>
                  <a:cubicBezTo>
                    <a:pt x="1477" y="3512"/>
                    <a:pt x="1618" y="3420"/>
                    <a:pt x="1635" y="3236"/>
                  </a:cubicBezTo>
                  <a:lnTo>
                    <a:pt x="1635" y="568"/>
                  </a:lnTo>
                  <a:lnTo>
                    <a:pt x="2402" y="568"/>
                  </a:lnTo>
                  <a:cubicBezTo>
                    <a:pt x="2569" y="568"/>
                    <a:pt x="2702" y="434"/>
                    <a:pt x="2702" y="301"/>
                  </a:cubicBezTo>
                  <a:cubicBezTo>
                    <a:pt x="2702" y="134"/>
                    <a:pt x="2569" y="1"/>
                    <a:pt x="24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6"/>
            <p:cNvSpPr/>
            <p:nvPr/>
          </p:nvSpPr>
          <p:spPr>
            <a:xfrm>
              <a:off x="4544411" y="3325825"/>
              <a:ext cx="52165" cy="54700"/>
            </a:xfrm>
            <a:custGeom>
              <a:rect b="b" l="l" r="r" t="t"/>
              <a:pathLst>
                <a:path extrusionOk="0" h="3604" w="3437">
                  <a:moveTo>
                    <a:pt x="1735" y="559"/>
                  </a:moveTo>
                  <a:cubicBezTo>
                    <a:pt x="2027" y="559"/>
                    <a:pt x="2319" y="685"/>
                    <a:pt x="2536" y="935"/>
                  </a:cubicBezTo>
                  <a:cubicBezTo>
                    <a:pt x="2736" y="1168"/>
                    <a:pt x="2869" y="1468"/>
                    <a:pt x="2869" y="1802"/>
                  </a:cubicBezTo>
                  <a:cubicBezTo>
                    <a:pt x="2869" y="2136"/>
                    <a:pt x="2736" y="2436"/>
                    <a:pt x="2536" y="2669"/>
                  </a:cubicBezTo>
                  <a:cubicBezTo>
                    <a:pt x="2319" y="2903"/>
                    <a:pt x="2027" y="3020"/>
                    <a:pt x="1735" y="3020"/>
                  </a:cubicBezTo>
                  <a:cubicBezTo>
                    <a:pt x="1443" y="3020"/>
                    <a:pt x="1151" y="2903"/>
                    <a:pt x="934" y="2669"/>
                  </a:cubicBezTo>
                  <a:cubicBezTo>
                    <a:pt x="467" y="2169"/>
                    <a:pt x="467" y="1402"/>
                    <a:pt x="934" y="935"/>
                  </a:cubicBezTo>
                  <a:cubicBezTo>
                    <a:pt x="1151" y="685"/>
                    <a:pt x="1443" y="559"/>
                    <a:pt x="1735" y="559"/>
                  </a:cubicBezTo>
                  <a:close/>
                  <a:moveTo>
                    <a:pt x="1735" y="1"/>
                  </a:moveTo>
                  <a:cubicBezTo>
                    <a:pt x="1268" y="1"/>
                    <a:pt x="834" y="201"/>
                    <a:pt x="501" y="534"/>
                  </a:cubicBezTo>
                  <a:cubicBezTo>
                    <a:pt x="201" y="901"/>
                    <a:pt x="34" y="1335"/>
                    <a:pt x="34" y="1802"/>
                  </a:cubicBezTo>
                  <a:cubicBezTo>
                    <a:pt x="0" y="2269"/>
                    <a:pt x="201" y="2703"/>
                    <a:pt x="501" y="3036"/>
                  </a:cubicBezTo>
                  <a:cubicBezTo>
                    <a:pt x="834" y="3403"/>
                    <a:pt x="1268" y="3570"/>
                    <a:pt x="1735" y="3603"/>
                  </a:cubicBezTo>
                  <a:cubicBezTo>
                    <a:pt x="2202" y="3570"/>
                    <a:pt x="2636" y="3403"/>
                    <a:pt x="2936" y="3036"/>
                  </a:cubicBezTo>
                  <a:cubicBezTo>
                    <a:pt x="3269" y="2703"/>
                    <a:pt x="3436" y="2269"/>
                    <a:pt x="3436" y="1802"/>
                  </a:cubicBezTo>
                  <a:cubicBezTo>
                    <a:pt x="3436" y="1335"/>
                    <a:pt x="3236" y="901"/>
                    <a:pt x="2936" y="534"/>
                  </a:cubicBezTo>
                  <a:cubicBezTo>
                    <a:pt x="2636" y="201"/>
                    <a:pt x="2202" y="1"/>
                    <a:pt x="17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6"/>
            <p:cNvSpPr/>
            <p:nvPr/>
          </p:nvSpPr>
          <p:spPr>
            <a:xfrm>
              <a:off x="4632001" y="3325825"/>
              <a:ext cx="48902" cy="55201"/>
            </a:xfrm>
            <a:custGeom>
              <a:rect b="b" l="l" r="r" t="t"/>
              <a:pathLst>
                <a:path extrusionOk="0" h="3637" w="3222">
                  <a:moveTo>
                    <a:pt x="1835" y="1"/>
                  </a:moveTo>
                  <a:cubicBezTo>
                    <a:pt x="834" y="1"/>
                    <a:pt x="34" y="801"/>
                    <a:pt x="0" y="1802"/>
                  </a:cubicBezTo>
                  <a:cubicBezTo>
                    <a:pt x="0" y="2836"/>
                    <a:pt x="834" y="3637"/>
                    <a:pt x="1868" y="3637"/>
                  </a:cubicBezTo>
                  <a:cubicBezTo>
                    <a:pt x="2268" y="3637"/>
                    <a:pt x="2669" y="3503"/>
                    <a:pt x="3002" y="3236"/>
                  </a:cubicBezTo>
                  <a:cubicBezTo>
                    <a:pt x="3136" y="3136"/>
                    <a:pt x="3169" y="2936"/>
                    <a:pt x="3069" y="2836"/>
                  </a:cubicBezTo>
                  <a:cubicBezTo>
                    <a:pt x="3008" y="2755"/>
                    <a:pt x="2911" y="2711"/>
                    <a:pt x="2814" y="2711"/>
                  </a:cubicBezTo>
                  <a:cubicBezTo>
                    <a:pt x="2751" y="2711"/>
                    <a:pt x="2688" y="2730"/>
                    <a:pt x="2635" y="2769"/>
                  </a:cubicBezTo>
                  <a:cubicBezTo>
                    <a:pt x="2402" y="2936"/>
                    <a:pt x="2135" y="3036"/>
                    <a:pt x="1835" y="3036"/>
                  </a:cubicBezTo>
                  <a:cubicBezTo>
                    <a:pt x="1501" y="3036"/>
                    <a:pt x="1168" y="2903"/>
                    <a:pt x="934" y="2703"/>
                  </a:cubicBezTo>
                  <a:cubicBezTo>
                    <a:pt x="467" y="2202"/>
                    <a:pt x="467" y="1435"/>
                    <a:pt x="934" y="935"/>
                  </a:cubicBezTo>
                  <a:cubicBezTo>
                    <a:pt x="1168" y="701"/>
                    <a:pt x="1501" y="601"/>
                    <a:pt x="1835" y="568"/>
                  </a:cubicBezTo>
                  <a:cubicBezTo>
                    <a:pt x="2135" y="568"/>
                    <a:pt x="2402" y="668"/>
                    <a:pt x="2635" y="868"/>
                  </a:cubicBezTo>
                  <a:cubicBezTo>
                    <a:pt x="2689" y="904"/>
                    <a:pt x="2744" y="919"/>
                    <a:pt x="2796" y="919"/>
                  </a:cubicBezTo>
                  <a:cubicBezTo>
                    <a:pt x="3036" y="919"/>
                    <a:pt x="3221" y="593"/>
                    <a:pt x="3002" y="401"/>
                  </a:cubicBezTo>
                  <a:cubicBezTo>
                    <a:pt x="2669" y="134"/>
                    <a:pt x="2268" y="1"/>
                    <a:pt x="18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6"/>
            <p:cNvSpPr/>
            <p:nvPr/>
          </p:nvSpPr>
          <p:spPr>
            <a:xfrm>
              <a:off x="4688188" y="3327859"/>
              <a:ext cx="43059" cy="53045"/>
            </a:xfrm>
            <a:custGeom>
              <a:rect b="b" l="l" r="r" t="t"/>
              <a:pathLst>
                <a:path extrusionOk="0" h="3495" w="2837">
                  <a:moveTo>
                    <a:pt x="1402" y="1034"/>
                  </a:moveTo>
                  <a:lnTo>
                    <a:pt x="1802" y="2102"/>
                  </a:lnTo>
                  <a:lnTo>
                    <a:pt x="968" y="2102"/>
                  </a:lnTo>
                  <a:lnTo>
                    <a:pt x="1402" y="1034"/>
                  </a:lnTo>
                  <a:close/>
                  <a:moveTo>
                    <a:pt x="1402" y="0"/>
                  </a:moveTo>
                  <a:cubicBezTo>
                    <a:pt x="1302" y="0"/>
                    <a:pt x="1202" y="67"/>
                    <a:pt x="1135" y="167"/>
                  </a:cubicBezTo>
                  <a:lnTo>
                    <a:pt x="34" y="3136"/>
                  </a:lnTo>
                  <a:cubicBezTo>
                    <a:pt x="1" y="3269"/>
                    <a:pt x="68" y="3436"/>
                    <a:pt x="201" y="3469"/>
                  </a:cubicBezTo>
                  <a:cubicBezTo>
                    <a:pt x="218" y="3486"/>
                    <a:pt x="234" y="3494"/>
                    <a:pt x="251" y="3494"/>
                  </a:cubicBezTo>
                  <a:cubicBezTo>
                    <a:pt x="268" y="3494"/>
                    <a:pt x="284" y="3486"/>
                    <a:pt x="301" y="3469"/>
                  </a:cubicBezTo>
                  <a:cubicBezTo>
                    <a:pt x="401" y="3469"/>
                    <a:pt x="501" y="3403"/>
                    <a:pt x="568" y="3303"/>
                  </a:cubicBezTo>
                  <a:lnTo>
                    <a:pt x="801" y="2669"/>
                  </a:lnTo>
                  <a:lnTo>
                    <a:pt x="2036" y="2669"/>
                  </a:lnTo>
                  <a:lnTo>
                    <a:pt x="2269" y="3303"/>
                  </a:lnTo>
                  <a:cubicBezTo>
                    <a:pt x="2302" y="3403"/>
                    <a:pt x="2403" y="3469"/>
                    <a:pt x="2503" y="3469"/>
                  </a:cubicBezTo>
                  <a:cubicBezTo>
                    <a:pt x="2519" y="3486"/>
                    <a:pt x="2536" y="3494"/>
                    <a:pt x="2553" y="3494"/>
                  </a:cubicBezTo>
                  <a:cubicBezTo>
                    <a:pt x="2569" y="3494"/>
                    <a:pt x="2586" y="3486"/>
                    <a:pt x="2603" y="3469"/>
                  </a:cubicBezTo>
                  <a:cubicBezTo>
                    <a:pt x="2769" y="3436"/>
                    <a:pt x="2836" y="3269"/>
                    <a:pt x="2769" y="3136"/>
                  </a:cubicBezTo>
                  <a:lnTo>
                    <a:pt x="1669" y="167"/>
                  </a:lnTo>
                  <a:cubicBezTo>
                    <a:pt x="1635" y="67"/>
                    <a:pt x="1535" y="0"/>
                    <a:pt x="14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6"/>
            <p:cNvSpPr/>
            <p:nvPr/>
          </p:nvSpPr>
          <p:spPr>
            <a:xfrm>
              <a:off x="4739837" y="3327343"/>
              <a:ext cx="40008" cy="53182"/>
            </a:xfrm>
            <a:custGeom>
              <a:rect b="b" l="l" r="r" t="t"/>
              <a:pathLst>
                <a:path extrusionOk="0" h="3504" w="2636">
                  <a:moveTo>
                    <a:pt x="1168" y="568"/>
                  </a:moveTo>
                  <a:cubicBezTo>
                    <a:pt x="1435" y="568"/>
                    <a:pt x="1668" y="801"/>
                    <a:pt x="1668" y="1102"/>
                  </a:cubicBezTo>
                  <a:cubicBezTo>
                    <a:pt x="1668" y="1368"/>
                    <a:pt x="1435" y="1602"/>
                    <a:pt x="1168" y="1602"/>
                  </a:cubicBezTo>
                  <a:lnTo>
                    <a:pt x="534" y="1602"/>
                  </a:lnTo>
                  <a:lnTo>
                    <a:pt x="534" y="568"/>
                  </a:lnTo>
                  <a:close/>
                  <a:moveTo>
                    <a:pt x="267" y="1"/>
                  </a:moveTo>
                  <a:cubicBezTo>
                    <a:pt x="134" y="1"/>
                    <a:pt x="0" y="134"/>
                    <a:pt x="0" y="268"/>
                  </a:cubicBezTo>
                  <a:lnTo>
                    <a:pt x="0" y="3236"/>
                  </a:lnTo>
                  <a:cubicBezTo>
                    <a:pt x="0" y="3370"/>
                    <a:pt x="134" y="3503"/>
                    <a:pt x="267" y="3503"/>
                  </a:cubicBezTo>
                  <a:cubicBezTo>
                    <a:pt x="434" y="3503"/>
                    <a:pt x="567" y="3370"/>
                    <a:pt x="567" y="3236"/>
                  </a:cubicBezTo>
                  <a:lnTo>
                    <a:pt x="567" y="2136"/>
                  </a:lnTo>
                  <a:lnTo>
                    <a:pt x="1134" y="2136"/>
                  </a:lnTo>
                  <a:cubicBezTo>
                    <a:pt x="1234" y="2169"/>
                    <a:pt x="1335" y="2202"/>
                    <a:pt x="1435" y="2269"/>
                  </a:cubicBezTo>
                  <a:cubicBezTo>
                    <a:pt x="1468" y="2302"/>
                    <a:pt x="1535" y="2336"/>
                    <a:pt x="1568" y="2403"/>
                  </a:cubicBezTo>
                  <a:cubicBezTo>
                    <a:pt x="1601" y="2469"/>
                    <a:pt x="1635" y="2536"/>
                    <a:pt x="1635" y="2603"/>
                  </a:cubicBezTo>
                  <a:cubicBezTo>
                    <a:pt x="1635" y="2836"/>
                    <a:pt x="1668" y="3036"/>
                    <a:pt x="1735" y="3203"/>
                  </a:cubicBezTo>
                  <a:cubicBezTo>
                    <a:pt x="1768" y="3270"/>
                    <a:pt x="1835" y="3337"/>
                    <a:pt x="1902" y="3403"/>
                  </a:cubicBezTo>
                  <a:cubicBezTo>
                    <a:pt x="1968" y="3437"/>
                    <a:pt x="2035" y="3437"/>
                    <a:pt x="2102" y="3437"/>
                  </a:cubicBezTo>
                  <a:cubicBezTo>
                    <a:pt x="2118" y="3453"/>
                    <a:pt x="2135" y="3462"/>
                    <a:pt x="2152" y="3462"/>
                  </a:cubicBezTo>
                  <a:cubicBezTo>
                    <a:pt x="2168" y="3462"/>
                    <a:pt x="2185" y="3453"/>
                    <a:pt x="2202" y="3437"/>
                  </a:cubicBezTo>
                  <a:cubicBezTo>
                    <a:pt x="2335" y="3403"/>
                    <a:pt x="2435" y="3236"/>
                    <a:pt x="2369" y="3103"/>
                  </a:cubicBezTo>
                  <a:cubicBezTo>
                    <a:pt x="2369" y="3003"/>
                    <a:pt x="2302" y="2936"/>
                    <a:pt x="2202" y="2903"/>
                  </a:cubicBezTo>
                  <a:cubicBezTo>
                    <a:pt x="2202" y="2803"/>
                    <a:pt x="2168" y="2703"/>
                    <a:pt x="2202" y="2603"/>
                  </a:cubicBezTo>
                  <a:cubicBezTo>
                    <a:pt x="2202" y="2436"/>
                    <a:pt x="2135" y="2236"/>
                    <a:pt x="2035" y="2069"/>
                  </a:cubicBezTo>
                  <a:cubicBezTo>
                    <a:pt x="1968" y="2002"/>
                    <a:pt x="1902" y="1936"/>
                    <a:pt x="1835" y="1902"/>
                  </a:cubicBezTo>
                  <a:cubicBezTo>
                    <a:pt x="2635" y="1268"/>
                    <a:pt x="2168" y="1"/>
                    <a:pt x="11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6"/>
            <p:cNvSpPr/>
            <p:nvPr/>
          </p:nvSpPr>
          <p:spPr>
            <a:xfrm>
              <a:off x="4782865" y="3327343"/>
              <a:ext cx="40524" cy="53303"/>
            </a:xfrm>
            <a:custGeom>
              <a:rect b="b" l="l" r="r" t="t"/>
              <a:pathLst>
                <a:path extrusionOk="0" h="3512" w="2670">
                  <a:moveTo>
                    <a:pt x="267" y="1"/>
                  </a:moveTo>
                  <a:cubicBezTo>
                    <a:pt x="101" y="1"/>
                    <a:pt x="1" y="134"/>
                    <a:pt x="1" y="301"/>
                  </a:cubicBezTo>
                  <a:cubicBezTo>
                    <a:pt x="1" y="434"/>
                    <a:pt x="101" y="568"/>
                    <a:pt x="267" y="568"/>
                  </a:cubicBezTo>
                  <a:lnTo>
                    <a:pt x="1068" y="568"/>
                  </a:lnTo>
                  <a:lnTo>
                    <a:pt x="1068" y="3236"/>
                  </a:lnTo>
                  <a:cubicBezTo>
                    <a:pt x="1068" y="3420"/>
                    <a:pt x="1201" y="3512"/>
                    <a:pt x="1335" y="3512"/>
                  </a:cubicBezTo>
                  <a:cubicBezTo>
                    <a:pt x="1468" y="3512"/>
                    <a:pt x="1602" y="3420"/>
                    <a:pt x="1602" y="3236"/>
                  </a:cubicBezTo>
                  <a:lnTo>
                    <a:pt x="1602" y="568"/>
                  </a:lnTo>
                  <a:lnTo>
                    <a:pt x="2402" y="568"/>
                  </a:lnTo>
                  <a:cubicBezTo>
                    <a:pt x="2536" y="568"/>
                    <a:pt x="2669" y="434"/>
                    <a:pt x="2669" y="301"/>
                  </a:cubicBezTo>
                  <a:cubicBezTo>
                    <a:pt x="2669" y="134"/>
                    <a:pt x="2536" y="1"/>
                    <a:pt x="24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6"/>
            <p:cNvSpPr/>
            <p:nvPr/>
          </p:nvSpPr>
          <p:spPr>
            <a:xfrm>
              <a:off x="4330758" y="2065273"/>
              <a:ext cx="501237" cy="872767"/>
            </a:xfrm>
            <a:custGeom>
              <a:rect b="b" l="l" r="r" t="t"/>
              <a:pathLst>
                <a:path extrusionOk="0" h="57504" w="33025">
                  <a:moveTo>
                    <a:pt x="9861" y="1"/>
                  </a:moveTo>
                  <a:cubicBezTo>
                    <a:pt x="9065" y="1"/>
                    <a:pt x="7482" y="284"/>
                    <a:pt x="7406" y="662"/>
                  </a:cubicBezTo>
                  <a:cubicBezTo>
                    <a:pt x="7273" y="1196"/>
                    <a:pt x="8240" y="7834"/>
                    <a:pt x="8240" y="8935"/>
                  </a:cubicBezTo>
                  <a:cubicBezTo>
                    <a:pt x="8207" y="10036"/>
                    <a:pt x="6505" y="18875"/>
                    <a:pt x="6572" y="19843"/>
                  </a:cubicBezTo>
                  <a:cubicBezTo>
                    <a:pt x="6572" y="20377"/>
                    <a:pt x="6806" y="20877"/>
                    <a:pt x="7172" y="21244"/>
                  </a:cubicBezTo>
                  <a:cubicBezTo>
                    <a:pt x="7172" y="21244"/>
                    <a:pt x="1" y="51799"/>
                    <a:pt x="1" y="52099"/>
                  </a:cubicBezTo>
                  <a:cubicBezTo>
                    <a:pt x="1" y="52366"/>
                    <a:pt x="2569" y="55302"/>
                    <a:pt x="5004" y="55302"/>
                  </a:cubicBezTo>
                  <a:cubicBezTo>
                    <a:pt x="9874" y="55302"/>
                    <a:pt x="12276" y="57503"/>
                    <a:pt x="16479" y="57503"/>
                  </a:cubicBezTo>
                  <a:cubicBezTo>
                    <a:pt x="20682" y="57503"/>
                    <a:pt x="23084" y="55302"/>
                    <a:pt x="27954" y="55302"/>
                  </a:cubicBezTo>
                  <a:cubicBezTo>
                    <a:pt x="30389" y="55302"/>
                    <a:pt x="32958" y="52366"/>
                    <a:pt x="32991" y="52099"/>
                  </a:cubicBezTo>
                  <a:cubicBezTo>
                    <a:pt x="33024" y="51799"/>
                    <a:pt x="25752" y="21244"/>
                    <a:pt x="25752" y="21244"/>
                  </a:cubicBezTo>
                  <a:cubicBezTo>
                    <a:pt x="26153" y="20877"/>
                    <a:pt x="26386" y="20377"/>
                    <a:pt x="26386" y="19843"/>
                  </a:cubicBezTo>
                  <a:cubicBezTo>
                    <a:pt x="26486" y="18875"/>
                    <a:pt x="24752" y="10069"/>
                    <a:pt x="24718" y="8968"/>
                  </a:cubicBezTo>
                  <a:cubicBezTo>
                    <a:pt x="24685" y="7834"/>
                    <a:pt x="25686" y="1196"/>
                    <a:pt x="25552" y="696"/>
                  </a:cubicBezTo>
                  <a:cubicBezTo>
                    <a:pt x="25476" y="291"/>
                    <a:pt x="23885" y="1"/>
                    <a:pt x="23091" y="1"/>
                  </a:cubicBezTo>
                  <a:cubicBezTo>
                    <a:pt x="22838" y="1"/>
                    <a:pt x="22666" y="31"/>
                    <a:pt x="22650" y="95"/>
                  </a:cubicBezTo>
                  <a:cubicBezTo>
                    <a:pt x="22583" y="362"/>
                    <a:pt x="21983" y="6867"/>
                    <a:pt x="21649" y="7501"/>
                  </a:cubicBezTo>
                  <a:cubicBezTo>
                    <a:pt x="21316" y="8134"/>
                    <a:pt x="18247" y="8635"/>
                    <a:pt x="16479" y="8635"/>
                  </a:cubicBezTo>
                  <a:cubicBezTo>
                    <a:pt x="14711" y="8635"/>
                    <a:pt x="11642" y="8134"/>
                    <a:pt x="11309" y="7501"/>
                  </a:cubicBezTo>
                  <a:cubicBezTo>
                    <a:pt x="10975" y="6867"/>
                    <a:pt x="10408" y="329"/>
                    <a:pt x="10308" y="95"/>
                  </a:cubicBezTo>
                  <a:cubicBezTo>
                    <a:pt x="10292" y="30"/>
                    <a:pt x="10117" y="1"/>
                    <a:pt x="986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6"/>
            <p:cNvSpPr/>
            <p:nvPr/>
          </p:nvSpPr>
          <p:spPr>
            <a:xfrm>
              <a:off x="4337345" y="2071117"/>
              <a:ext cx="470852" cy="864890"/>
            </a:xfrm>
            <a:custGeom>
              <a:rect b="b" l="l" r="r" t="t"/>
              <a:pathLst>
                <a:path extrusionOk="0" h="56985" w="31023">
                  <a:moveTo>
                    <a:pt x="9340" y="77"/>
                  </a:moveTo>
                  <a:lnTo>
                    <a:pt x="9340" y="144"/>
                  </a:lnTo>
                  <a:cubicBezTo>
                    <a:pt x="9507" y="144"/>
                    <a:pt x="9674" y="277"/>
                    <a:pt x="9707" y="444"/>
                  </a:cubicBezTo>
                  <a:cubicBezTo>
                    <a:pt x="9707" y="670"/>
                    <a:pt x="9523" y="820"/>
                    <a:pt x="9332" y="820"/>
                  </a:cubicBezTo>
                  <a:cubicBezTo>
                    <a:pt x="9241" y="820"/>
                    <a:pt x="9149" y="786"/>
                    <a:pt x="9073" y="711"/>
                  </a:cubicBezTo>
                  <a:cubicBezTo>
                    <a:pt x="8873" y="478"/>
                    <a:pt x="9007" y="77"/>
                    <a:pt x="9340" y="77"/>
                  </a:cubicBezTo>
                  <a:close/>
                  <a:moveTo>
                    <a:pt x="9343" y="1"/>
                  </a:moveTo>
                  <a:cubicBezTo>
                    <a:pt x="9226" y="1"/>
                    <a:pt x="9105" y="45"/>
                    <a:pt x="9007" y="144"/>
                  </a:cubicBezTo>
                  <a:cubicBezTo>
                    <a:pt x="8707" y="444"/>
                    <a:pt x="8940" y="911"/>
                    <a:pt x="9340" y="911"/>
                  </a:cubicBezTo>
                  <a:lnTo>
                    <a:pt x="9340" y="945"/>
                  </a:lnTo>
                  <a:cubicBezTo>
                    <a:pt x="9607" y="945"/>
                    <a:pt x="9807" y="744"/>
                    <a:pt x="9807" y="478"/>
                  </a:cubicBezTo>
                  <a:cubicBezTo>
                    <a:pt x="9807" y="187"/>
                    <a:pt x="9582" y="1"/>
                    <a:pt x="9343" y="1"/>
                  </a:cubicBezTo>
                  <a:close/>
                  <a:moveTo>
                    <a:pt x="24284" y="311"/>
                  </a:moveTo>
                  <a:cubicBezTo>
                    <a:pt x="24484" y="311"/>
                    <a:pt x="24651" y="478"/>
                    <a:pt x="24651" y="678"/>
                  </a:cubicBezTo>
                  <a:cubicBezTo>
                    <a:pt x="24651" y="887"/>
                    <a:pt x="24456" y="1032"/>
                    <a:pt x="24259" y="1032"/>
                  </a:cubicBezTo>
                  <a:cubicBezTo>
                    <a:pt x="24174" y="1032"/>
                    <a:pt x="24088" y="1005"/>
                    <a:pt x="24017" y="945"/>
                  </a:cubicBezTo>
                  <a:cubicBezTo>
                    <a:pt x="23784" y="711"/>
                    <a:pt x="23951" y="311"/>
                    <a:pt x="24284" y="311"/>
                  </a:cubicBezTo>
                  <a:close/>
                  <a:moveTo>
                    <a:pt x="24287" y="201"/>
                  </a:moveTo>
                  <a:cubicBezTo>
                    <a:pt x="24170" y="201"/>
                    <a:pt x="24049" y="245"/>
                    <a:pt x="23951" y="344"/>
                  </a:cubicBezTo>
                  <a:cubicBezTo>
                    <a:pt x="23651" y="644"/>
                    <a:pt x="23851" y="1145"/>
                    <a:pt x="24284" y="1145"/>
                  </a:cubicBezTo>
                  <a:cubicBezTo>
                    <a:pt x="24551" y="1145"/>
                    <a:pt x="24751" y="945"/>
                    <a:pt x="24751" y="678"/>
                  </a:cubicBezTo>
                  <a:cubicBezTo>
                    <a:pt x="24751" y="387"/>
                    <a:pt x="24526" y="201"/>
                    <a:pt x="24287" y="201"/>
                  </a:cubicBezTo>
                  <a:close/>
                  <a:moveTo>
                    <a:pt x="22516" y="2112"/>
                  </a:moveTo>
                  <a:lnTo>
                    <a:pt x="22516" y="2245"/>
                  </a:lnTo>
                  <a:cubicBezTo>
                    <a:pt x="22683" y="2245"/>
                    <a:pt x="22817" y="2346"/>
                    <a:pt x="22883" y="2479"/>
                  </a:cubicBezTo>
                  <a:cubicBezTo>
                    <a:pt x="22883" y="2705"/>
                    <a:pt x="22699" y="2855"/>
                    <a:pt x="22508" y="2855"/>
                  </a:cubicBezTo>
                  <a:cubicBezTo>
                    <a:pt x="22417" y="2855"/>
                    <a:pt x="22325" y="2821"/>
                    <a:pt x="22250" y="2746"/>
                  </a:cubicBezTo>
                  <a:cubicBezTo>
                    <a:pt x="22016" y="2512"/>
                    <a:pt x="22183" y="2112"/>
                    <a:pt x="22516" y="2112"/>
                  </a:cubicBezTo>
                  <a:close/>
                  <a:moveTo>
                    <a:pt x="22505" y="2009"/>
                  </a:moveTo>
                  <a:cubicBezTo>
                    <a:pt x="22392" y="2009"/>
                    <a:pt x="22278" y="2051"/>
                    <a:pt x="22183" y="2145"/>
                  </a:cubicBezTo>
                  <a:cubicBezTo>
                    <a:pt x="21883" y="2446"/>
                    <a:pt x="22083" y="2946"/>
                    <a:pt x="22516" y="2946"/>
                  </a:cubicBezTo>
                  <a:lnTo>
                    <a:pt x="22516" y="3079"/>
                  </a:lnTo>
                  <a:cubicBezTo>
                    <a:pt x="22817" y="3079"/>
                    <a:pt x="23050" y="2779"/>
                    <a:pt x="22983" y="2479"/>
                  </a:cubicBezTo>
                  <a:cubicBezTo>
                    <a:pt x="22983" y="2205"/>
                    <a:pt x="22749" y="2009"/>
                    <a:pt x="22505" y="2009"/>
                  </a:cubicBezTo>
                  <a:close/>
                  <a:moveTo>
                    <a:pt x="8001" y="2911"/>
                  </a:moveTo>
                  <a:cubicBezTo>
                    <a:pt x="8013" y="2911"/>
                    <a:pt x="8026" y="2911"/>
                    <a:pt x="8039" y="2913"/>
                  </a:cubicBezTo>
                  <a:lnTo>
                    <a:pt x="8039" y="2946"/>
                  </a:lnTo>
                  <a:cubicBezTo>
                    <a:pt x="8240" y="2946"/>
                    <a:pt x="8373" y="3079"/>
                    <a:pt x="8406" y="3246"/>
                  </a:cubicBezTo>
                  <a:cubicBezTo>
                    <a:pt x="8406" y="3472"/>
                    <a:pt x="8222" y="3622"/>
                    <a:pt x="8031" y="3622"/>
                  </a:cubicBezTo>
                  <a:cubicBezTo>
                    <a:pt x="7940" y="3622"/>
                    <a:pt x="7848" y="3588"/>
                    <a:pt x="7773" y="3513"/>
                  </a:cubicBezTo>
                  <a:cubicBezTo>
                    <a:pt x="7548" y="3289"/>
                    <a:pt x="7693" y="2911"/>
                    <a:pt x="8001" y="2911"/>
                  </a:cubicBezTo>
                  <a:close/>
                  <a:moveTo>
                    <a:pt x="8042" y="2803"/>
                  </a:moveTo>
                  <a:cubicBezTo>
                    <a:pt x="7925" y="2803"/>
                    <a:pt x="7805" y="2847"/>
                    <a:pt x="7706" y="2946"/>
                  </a:cubicBezTo>
                  <a:cubicBezTo>
                    <a:pt x="7406" y="3213"/>
                    <a:pt x="7606" y="3747"/>
                    <a:pt x="8039" y="3747"/>
                  </a:cubicBezTo>
                  <a:lnTo>
                    <a:pt x="8039" y="3780"/>
                  </a:lnTo>
                  <a:cubicBezTo>
                    <a:pt x="8306" y="3780"/>
                    <a:pt x="8540" y="3546"/>
                    <a:pt x="8506" y="3280"/>
                  </a:cubicBezTo>
                  <a:cubicBezTo>
                    <a:pt x="8506" y="2989"/>
                    <a:pt x="8281" y="2803"/>
                    <a:pt x="8042" y="2803"/>
                  </a:cubicBezTo>
                  <a:close/>
                  <a:moveTo>
                    <a:pt x="10041" y="5615"/>
                  </a:moveTo>
                  <a:lnTo>
                    <a:pt x="10007" y="5648"/>
                  </a:lnTo>
                  <a:cubicBezTo>
                    <a:pt x="10208" y="5648"/>
                    <a:pt x="10374" y="5781"/>
                    <a:pt x="10408" y="5982"/>
                  </a:cubicBezTo>
                  <a:cubicBezTo>
                    <a:pt x="10408" y="6208"/>
                    <a:pt x="10224" y="6357"/>
                    <a:pt x="10032" y="6357"/>
                  </a:cubicBezTo>
                  <a:cubicBezTo>
                    <a:pt x="9942" y="6357"/>
                    <a:pt x="9849" y="6324"/>
                    <a:pt x="9774" y="6248"/>
                  </a:cubicBezTo>
                  <a:cubicBezTo>
                    <a:pt x="9540" y="6015"/>
                    <a:pt x="9707" y="5615"/>
                    <a:pt x="10041" y="5615"/>
                  </a:cubicBezTo>
                  <a:close/>
                  <a:moveTo>
                    <a:pt x="10027" y="5526"/>
                  </a:moveTo>
                  <a:cubicBezTo>
                    <a:pt x="9915" y="5526"/>
                    <a:pt x="9801" y="5564"/>
                    <a:pt x="9707" y="5648"/>
                  </a:cubicBezTo>
                  <a:cubicBezTo>
                    <a:pt x="9407" y="5948"/>
                    <a:pt x="9607" y="6449"/>
                    <a:pt x="10041" y="6449"/>
                  </a:cubicBezTo>
                  <a:lnTo>
                    <a:pt x="10007" y="6482"/>
                  </a:lnTo>
                  <a:cubicBezTo>
                    <a:pt x="10274" y="6482"/>
                    <a:pt x="10508" y="6248"/>
                    <a:pt x="10508" y="5982"/>
                  </a:cubicBezTo>
                  <a:cubicBezTo>
                    <a:pt x="10508" y="5707"/>
                    <a:pt x="10272" y="5526"/>
                    <a:pt x="10027" y="5526"/>
                  </a:cubicBezTo>
                  <a:close/>
                  <a:moveTo>
                    <a:pt x="22917" y="6015"/>
                  </a:moveTo>
                  <a:lnTo>
                    <a:pt x="22950" y="6048"/>
                  </a:lnTo>
                  <a:cubicBezTo>
                    <a:pt x="23117" y="6082"/>
                    <a:pt x="23250" y="6215"/>
                    <a:pt x="23284" y="6382"/>
                  </a:cubicBezTo>
                  <a:cubicBezTo>
                    <a:pt x="23284" y="6608"/>
                    <a:pt x="23100" y="6757"/>
                    <a:pt x="22908" y="6757"/>
                  </a:cubicBezTo>
                  <a:cubicBezTo>
                    <a:pt x="22817" y="6757"/>
                    <a:pt x="22725" y="6724"/>
                    <a:pt x="22650" y="6649"/>
                  </a:cubicBezTo>
                  <a:cubicBezTo>
                    <a:pt x="22416" y="6415"/>
                    <a:pt x="22583" y="6015"/>
                    <a:pt x="22917" y="6015"/>
                  </a:cubicBezTo>
                  <a:close/>
                  <a:moveTo>
                    <a:pt x="22899" y="5928"/>
                  </a:moveTo>
                  <a:cubicBezTo>
                    <a:pt x="22788" y="5928"/>
                    <a:pt x="22676" y="5966"/>
                    <a:pt x="22583" y="6048"/>
                  </a:cubicBezTo>
                  <a:cubicBezTo>
                    <a:pt x="22283" y="6348"/>
                    <a:pt x="22516" y="6849"/>
                    <a:pt x="22917" y="6849"/>
                  </a:cubicBezTo>
                  <a:lnTo>
                    <a:pt x="22950" y="6882"/>
                  </a:lnTo>
                  <a:cubicBezTo>
                    <a:pt x="23184" y="6882"/>
                    <a:pt x="23384" y="6649"/>
                    <a:pt x="23384" y="6415"/>
                  </a:cubicBezTo>
                  <a:cubicBezTo>
                    <a:pt x="23384" y="6116"/>
                    <a:pt x="23145" y="5928"/>
                    <a:pt x="22899" y="5928"/>
                  </a:cubicBezTo>
                  <a:close/>
                  <a:moveTo>
                    <a:pt x="20115" y="8083"/>
                  </a:moveTo>
                  <a:lnTo>
                    <a:pt x="20115" y="8150"/>
                  </a:lnTo>
                  <a:cubicBezTo>
                    <a:pt x="20281" y="8150"/>
                    <a:pt x="20448" y="8283"/>
                    <a:pt x="20482" y="8450"/>
                  </a:cubicBezTo>
                  <a:cubicBezTo>
                    <a:pt x="20482" y="8676"/>
                    <a:pt x="20298" y="8826"/>
                    <a:pt x="20106" y="8826"/>
                  </a:cubicBezTo>
                  <a:cubicBezTo>
                    <a:pt x="20015" y="8826"/>
                    <a:pt x="19923" y="8792"/>
                    <a:pt x="19848" y="8717"/>
                  </a:cubicBezTo>
                  <a:cubicBezTo>
                    <a:pt x="19614" y="8483"/>
                    <a:pt x="19781" y="8083"/>
                    <a:pt x="20115" y="8083"/>
                  </a:cubicBezTo>
                  <a:close/>
                  <a:moveTo>
                    <a:pt x="14744" y="8150"/>
                  </a:moveTo>
                  <a:lnTo>
                    <a:pt x="14744" y="8317"/>
                  </a:lnTo>
                  <a:cubicBezTo>
                    <a:pt x="14766" y="8312"/>
                    <a:pt x="14787" y="8310"/>
                    <a:pt x="14808" y="8310"/>
                  </a:cubicBezTo>
                  <a:cubicBezTo>
                    <a:pt x="14945" y="8310"/>
                    <a:pt x="15053" y="8401"/>
                    <a:pt x="15111" y="8517"/>
                  </a:cubicBezTo>
                  <a:cubicBezTo>
                    <a:pt x="15111" y="8743"/>
                    <a:pt x="14927" y="8892"/>
                    <a:pt x="14736" y="8892"/>
                  </a:cubicBezTo>
                  <a:cubicBezTo>
                    <a:pt x="14645" y="8892"/>
                    <a:pt x="14552" y="8859"/>
                    <a:pt x="14477" y="8784"/>
                  </a:cubicBezTo>
                  <a:cubicBezTo>
                    <a:pt x="14277" y="8550"/>
                    <a:pt x="14444" y="8150"/>
                    <a:pt x="14744" y="8150"/>
                  </a:cubicBezTo>
                  <a:close/>
                  <a:moveTo>
                    <a:pt x="20103" y="7980"/>
                  </a:moveTo>
                  <a:cubicBezTo>
                    <a:pt x="19990" y="7980"/>
                    <a:pt x="19876" y="8022"/>
                    <a:pt x="19781" y="8116"/>
                  </a:cubicBezTo>
                  <a:cubicBezTo>
                    <a:pt x="19481" y="8417"/>
                    <a:pt x="19714" y="8917"/>
                    <a:pt x="20115" y="8917"/>
                  </a:cubicBezTo>
                  <a:lnTo>
                    <a:pt x="20115" y="8950"/>
                  </a:lnTo>
                  <a:cubicBezTo>
                    <a:pt x="20382" y="8950"/>
                    <a:pt x="20615" y="8717"/>
                    <a:pt x="20582" y="8450"/>
                  </a:cubicBezTo>
                  <a:cubicBezTo>
                    <a:pt x="20582" y="8176"/>
                    <a:pt x="20347" y="7980"/>
                    <a:pt x="20103" y="7980"/>
                  </a:cubicBezTo>
                  <a:close/>
                  <a:moveTo>
                    <a:pt x="14763" y="8054"/>
                  </a:moveTo>
                  <a:cubicBezTo>
                    <a:pt x="14667" y="8054"/>
                    <a:pt x="14568" y="8084"/>
                    <a:pt x="14477" y="8150"/>
                  </a:cubicBezTo>
                  <a:cubicBezTo>
                    <a:pt x="14110" y="8417"/>
                    <a:pt x="14311" y="8984"/>
                    <a:pt x="14744" y="8984"/>
                  </a:cubicBezTo>
                  <a:lnTo>
                    <a:pt x="14744" y="9117"/>
                  </a:lnTo>
                  <a:cubicBezTo>
                    <a:pt x="15011" y="9117"/>
                    <a:pt x="15211" y="8917"/>
                    <a:pt x="15211" y="8650"/>
                  </a:cubicBezTo>
                  <a:cubicBezTo>
                    <a:pt x="15312" y="8324"/>
                    <a:pt x="15053" y="8054"/>
                    <a:pt x="14763" y="8054"/>
                  </a:cubicBezTo>
                  <a:close/>
                  <a:moveTo>
                    <a:pt x="9007" y="8683"/>
                  </a:moveTo>
                  <a:lnTo>
                    <a:pt x="9007" y="8717"/>
                  </a:lnTo>
                  <a:cubicBezTo>
                    <a:pt x="9207" y="8717"/>
                    <a:pt x="9374" y="8850"/>
                    <a:pt x="9374" y="9050"/>
                  </a:cubicBezTo>
                  <a:cubicBezTo>
                    <a:pt x="9374" y="9277"/>
                    <a:pt x="9190" y="9426"/>
                    <a:pt x="8998" y="9426"/>
                  </a:cubicBezTo>
                  <a:cubicBezTo>
                    <a:pt x="8907" y="9426"/>
                    <a:pt x="8815" y="9392"/>
                    <a:pt x="8740" y="9317"/>
                  </a:cubicBezTo>
                  <a:cubicBezTo>
                    <a:pt x="8540" y="9084"/>
                    <a:pt x="8707" y="8683"/>
                    <a:pt x="9007" y="8683"/>
                  </a:cubicBezTo>
                  <a:close/>
                  <a:moveTo>
                    <a:pt x="8993" y="8595"/>
                  </a:moveTo>
                  <a:cubicBezTo>
                    <a:pt x="8881" y="8595"/>
                    <a:pt x="8767" y="8633"/>
                    <a:pt x="8673" y="8717"/>
                  </a:cubicBezTo>
                  <a:cubicBezTo>
                    <a:pt x="8373" y="9017"/>
                    <a:pt x="8606" y="9517"/>
                    <a:pt x="9007" y="9517"/>
                  </a:cubicBezTo>
                  <a:lnTo>
                    <a:pt x="9007" y="9551"/>
                  </a:lnTo>
                  <a:cubicBezTo>
                    <a:pt x="9274" y="9551"/>
                    <a:pt x="9474" y="9317"/>
                    <a:pt x="9474" y="9050"/>
                  </a:cubicBezTo>
                  <a:cubicBezTo>
                    <a:pt x="9474" y="8776"/>
                    <a:pt x="9238" y="8595"/>
                    <a:pt x="8993" y="8595"/>
                  </a:cubicBezTo>
                  <a:close/>
                  <a:moveTo>
                    <a:pt x="12009" y="9651"/>
                  </a:moveTo>
                  <a:lnTo>
                    <a:pt x="12009" y="9718"/>
                  </a:lnTo>
                  <a:cubicBezTo>
                    <a:pt x="12030" y="9714"/>
                    <a:pt x="12049" y="9712"/>
                    <a:pt x="12069" y="9712"/>
                  </a:cubicBezTo>
                  <a:cubicBezTo>
                    <a:pt x="12236" y="9712"/>
                    <a:pt x="12346" y="9838"/>
                    <a:pt x="12376" y="10018"/>
                  </a:cubicBezTo>
                  <a:cubicBezTo>
                    <a:pt x="12376" y="10244"/>
                    <a:pt x="12191" y="10379"/>
                    <a:pt x="12010" y="10379"/>
                  </a:cubicBezTo>
                  <a:cubicBezTo>
                    <a:pt x="11924" y="10379"/>
                    <a:pt x="11840" y="10349"/>
                    <a:pt x="11775" y="10285"/>
                  </a:cubicBezTo>
                  <a:cubicBezTo>
                    <a:pt x="11542" y="10051"/>
                    <a:pt x="11709" y="9651"/>
                    <a:pt x="12009" y="9651"/>
                  </a:cubicBezTo>
                  <a:close/>
                  <a:moveTo>
                    <a:pt x="12012" y="9574"/>
                  </a:moveTo>
                  <a:cubicBezTo>
                    <a:pt x="11894" y="9574"/>
                    <a:pt x="11774" y="9619"/>
                    <a:pt x="11675" y="9718"/>
                  </a:cubicBezTo>
                  <a:cubicBezTo>
                    <a:pt x="11408" y="9984"/>
                    <a:pt x="11609" y="10485"/>
                    <a:pt x="12009" y="10485"/>
                  </a:cubicBezTo>
                  <a:lnTo>
                    <a:pt x="12009" y="10518"/>
                  </a:lnTo>
                  <a:cubicBezTo>
                    <a:pt x="12276" y="10518"/>
                    <a:pt x="12476" y="10318"/>
                    <a:pt x="12476" y="10051"/>
                  </a:cubicBezTo>
                  <a:cubicBezTo>
                    <a:pt x="12476" y="9760"/>
                    <a:pt x="12251" y="9574"/>
                    <a:pt x="12012" y="9574"/>
                  </a:cubicBezTo>
                  <a:close/>
                  <a:moveTo>
                    <a:pt x="17946" y="10051"/>
                  </a:moveTo>
                  <a:lnTo>
                    <a:pt x="17946" y="10118"/>
                  </a:lnTo>
                  <a:cubicBezTo>
                    <a:pt x="18113" y="10118"/>
                    <a:pt x="18247" y="10251"/>
                    <a:pt x="18280" y="10418"/>
                  </a:cubicBezTo>
                  <a:cubicBezTo>
                    <a:pt x="18280" y="10620"/>
                    <a:pt x="18114" y="10761"/>
                    <a:pt x="17934" y="10761"/>
                  </a:cubicBezTo>
                  <a:cubicBezTo>
                    <a:pt x="17847" y="10761"/>
                    <a:pt x="17756" y="10728"/>
                    <a:pt x="17680" y="10652"/>
                  </a:cubicBezTo>
                  <a:cubicBezTo>
                    <a:pt x="17446" y="10418"/>
                    <a:pt x="17613" y="10051"/>
                    <a:pt x="17946" y="10051"/>
                  </a:cubicBezTo>
                  <a:close/>
                  <a:moveTo>
                    <a:pt x="17934" y="9941"/>
                  </a:moveTo>
                  <a:cubicBezTo>
                    <a:pt x="17817" y="9941"/>
                    <a:pt x="17701" y="9986"/>
                    <a:pt x="17613" y="10084"/>
                  </a:cubicBezTo>
                  <a:cubicBezTo>
                    <a:pt x="17313" y="10385"/>
                    <a:pt x="17513" y="10885"/>
                    <a:pt x="17946" y="10885"/>
                  </a:cubicBezTo>
                  <a:lnTo>
                    <a:pt x="17946" y="10952"/>
                  </a:lnTo>
                  <a:cubicBezTo>
                    <a:pt x="18213" y="10918"/>
                    <a:pt x="18447" y="10685"/>
                    <a:pt x="18413" y="10418"/>
                  </a:cubicBezTo>
                  <a:cubicBezTo>
                    <a:pt x="18413" y="10127"/>
                    <a:pt x="18173" y="9941"/>
                    <a:pt x="17934" y="9941"/>
                  </a:cubicBezTo>
                  <a:close/>
                  <a:moveTo>
                    <a:pt x="22516" y="10652"/>
                  </a:moveTo>
                  <a:lnTo>
                    <a:pt x="22516" y="10752"/>
                  </a:lnTo>
                  <a:cubicBezTo>
                    <a:pt x="22534" y="10748"/>
                    <a:pt x="22551" y="10746"/>
                    <a:pt x="22568" y="10746"/>
                  </a:cubicBezTo>
                  <a:cubicBezTo>
                    <a:pt x="22717" y="10746"/>
                    <a:pt x="22853" y="10869"/>
                    <a:pt x="22883" y="11018"/>
                  </a:cubicBezTo>
                  <a:cubicBezTo>
                    <a:pt x="22883" y="11220"/>
                    <a:pt x="22702" y="11362"/>
                    <a:pt x="22513" y="11362"/>
                  </a:cubicBezTo>
                  <a:cubicBezTo>
                    <a:pt x="22420" y="11362"/>
                    <a:pt x="22326" y="11328"/>
                    <a:pt x="22250" y="11252"/>
                  </a:cubicBezTo>
                  <a:cubicBezTo>
                    <a:pt x="22016" y="11018"/>
                    <a:pt x="22183" y="10652"/>
                    <a:pt x="22516" y="10652"/>
                  </a:cubicBezTo>
                  <a:close/>
                  <a:moveTo>
                    <a:pt x="22519" y="10542"/>
                  </a:moveTo>
                  <a:cubicBezTo>
                    <a:pt x="22402" y="10542"/>
                    <a:pt x="22282" y="10586"/>
                    <a:pt x="22183" y="10685"/>
                  </a:cubicBezTo>
                  <a:cubicBezTo>
                    <a:pt x="21883" y="10985"/>
                    <a:pt x="22116" y="11485"/>
                    <a:pt x="22516" y="11485"/>
                  </a:cubicBezTo>
                  <a:lnTo>
                    <a:pt x="22516" y="11552"/>
                  </a:lnTo>
                  <a:cubicBezTo>
                    <a:pt x="22817" y="11552"/>
                    <a:pt x="23017" y="11285"/>
                    <a:pt x="22983" y="11018"/>
                  </a:cubicBezTo>
                  <a:cubicBezTo>
                    <a:pt x="22983" y="10727"/>
                    <a:pt x="22758" y="10542"/>
                    <a:pt x="22519" y="10542"/>
                  </a:cubicBezTo>
                  <a:close/>
                  <a:moveTo>
                    <a:pt x="7806" y="11519"/>
                  </a:moveTo>
                  <a:lnTo>
                    <a:pt x="7839" y="11552"/>
                  </a:lnTo>
                  <a:cubicBezTo>
                    <a:pt x="8006" y="11552"/>
                    <a:pt x="8173" y="11686"/>
                    <a:pt x="8173" y="11886"/>
                  </a:cubicBezTo>
                  <a:cubicBezTo>
                    <a:pt x="8173" y="12088"/>
                    <a:pt x="8007" y="12229"/>
                    <a:pt x="7827" y="12229"/>
                  </a:cubicBezTo>
                  <a:cubicBezTo>
                    <a:pt x="7740" y="12229"/>
                    <a:pt x="7649" y="12196"/>
                    <a:pt x="7572" y="12119"/>
                  </a:cubicBezTo>
                  <a:cubicBezTo>
                    <a:pt x="7339" y="11886"/>
                    <a:pt x="7506" y="11519"/>
                    <a:pt x="7806" y="11519"/>
                  </a:cubicBezTo>
                  <a:close/>
                  <a:moveTo>
                    <a:pt x="7809" y="11409"/>
                  </a:moveTo>
                  <a:cubicBezTo>
                    <a:pt x="7691" y="11409"/>
                    <a:pt x="7571" y="11453"/>
                    <a:pt x="7472" y="11552"/>
                  </a:cubicBezTo>
                  <a:cubicBezTo>
                    <a:pt x="7205" y="11852"/>
                    <a:pt x="7406" y="12353"/>
                    <a:pt x="7806" y="12353"/>
                  </a:cubicBezTo>
                  <a:lnTo>
                    <a:pt x="7839" y="12353"/>
                  </a:lnTo>
                  <a:cubicBezTo>
                    <a:pt x="8073" y="12353"/>
                    <a:pt x="8306" y="12153"/>
                    <a:pt x="8273" y="11886"/>
                  </a:cubicBezTo>
                  <a:cubicBezTo>
                    <a:pt x="8273" y="11595"/>
                    <a:pt x="8048" y="11409"/>
                    <a:pt x="7809" y="11409"/>
                  </a:cubicBezTo>
                  <a:close/>
                  <a:moveTo>
                    <a:pt x="14911" y="11652"/>
                  </a:moveTo>
                  <a:lnTo>
                    <a:pt x="14911" y="11719"/>
                  </a:lnTo>
                  <a:cubicBezTo>
                    <a:pt x="15078" y="11719"/>
                    <a:pt x="15245" y="11852"/>
                    <a:pt x="15278" y="12019"/>
                  </a:cubicBezTo>
                  <a:cubicBezTo>
                    <a:pt x="15278" y="12229"/>
                    <a:pt x="15083" y="12373"/>
                    <a:pt x="14885" y="12373"/>
                  </a:cubicBezTo>
                  <a:cubicBezTo>
                    <a:pt x="14800" y="12373"/>
                    <a:pt x="14715" y="12346"/>
                    <a:pt x="14644" y="12286"/>
                  </a:cubicBezTo>
                  <a:cubicBezTo>
                    <a:pt x="14411" y="12053"/>
                    <a:pt x="14577" y="11652"/>
                    <a:pt x="14911" y="11652"/>
                  </a:cubicBezTo>
                  <a:close/>
                  <a:moveTo>
                    <a:pt x="14914" y="11542"/>
                  </a:moveTo>
                  <a:cubicBezTo>
                    <a:pt x="14796" y="11542"/>
                    <a:pt x="14676" y="11587"/>
                    <a:pt x="14577" y="11686"/>
                  </a:cubicBezTo>
                  <a:cubicBezTo>
                    <a:pt x="14277" y="11986"/>
                    <a:pt x="14477" y="12486"/>
                    <a:pt x="14911" y="12486"/>
                  </a:cubicBezTo>
                  <a:lnTo>
                    <a:pt x="14911" y="12553"/>
                  </a:lnTo>
                  <a:cubicBezTo>
                    <a:pt x="15178" y="12520"/>
                    <a:pt x="15411" y="12286"/>
                    <a:pt x="15378" y="12019"/>
                  </a:cubicBezTo>
                  <a:cubicBezTo>
                    <a:pt x="15378" y="11728"/>
                    <a:pt x="15153" y="11542"/>
                    <a:pt x="14914" y="11542"/>
                  </a:cubicBezTo>
                  <a:close/>
                  <a:moveTo>
                    <a:pt x="20115" y="12319"/>
                  </a:moveTo>
                  <a:lnTo>
                    <a:pt x="20115" y="12353"/>
                  </a:lnTo>
                  <a:cubicBezTo>
                    <a:pt x="20281" y="12353"/>
                    <a:pt x="20448" y="12486"/>
                    <a:pt x="20448" y="12686"/>
                  </a:cubicBezTo>
                  <a:cubicBezTo>
                    <a:pt x="20448" y="12888"/>
                    <a:pt x="20282" y="13030"/>
                    <a:pt x="20103" y="13030"/>
                  </a:cubicBezTo>
                  <a:cubicBezTo>
                    <a:pt x="20015" y="13030"/>
                    <a:pt x="19924" y="12996"/>
                    <a:pt x="19848" y="12920"/>
                  </a:cubicBezTo>
                  <a:cubicBezTo>
                    <a:pt x="19614" y="12720"/>
                    <a:pt x="19781" y="12319"/>
                    <a:pt x="20115" y="12319"/>
                  </a:cubicBezTo>
                  <a:close/>
                  <a:moveTo>
                    <a:pt x="10575" y="12353"/>
                  </a:moveTo>
                  <a:cubicBezTo>
                    <a:pt x="10775" y="12353"/>
                    <a:pt x="10941" y="12520"/>
                    <a:pt x="10941" y="12720"/>
                  </a:cubicBezTo>
                  <a:cubicBezTo>
                    <a:pt x="10941" y="12922"/>
                    <a:pt x="10760" y="13063"/>
                    <a:pt x="10571" y="13063"/>
                  </a:cubicBezTo>
                  <a:cubicBezTo>
                    <a:pt x="10478" y="13063"/>
                    <a:pt x="10384" y="13030"/>
                    <a:pt x="10308" y="12953"/>
                  </a:cubicBezTo>
                  <a:cubicBezTo>
                    <a:pt x="10108" y="12753"/>
                    <a:pt x="10241" y="12353"/>
                    <a:pt x="10575" y="12353"/>
                  </a:cubicBezTo>
                  <a:close/>
                  <a:moveTo>
                    <a:pt x="10561" y="12265"/>
                  </a:moveTo>
                  <a:cubicBezTo>
                    <a:pt x="10449" y="12265"/>
                    <a:pt x="10335" y="12302"/>
                    <a:pt x="10241" y="12386"/>
                  </a:cubicBezTo>
                  <a:cubicBezTo>
                    <a:pt x="9941" y="12686"/>
                    <a:pt x="10174" y="13187"/>
                    <a:pt x="10575" y="13187"/>
                  </a:cubicBezTo>
                  <a:cubicBezTo>
                    <a:pt x="10841" y="13187"/>
                    <a:pt x="11042" y="12987"/>
                    <a:pt x="11042" y="12720"/>
                  </a:cubicBezTo>
                  <a:cubicBezTo>
                    <a:pt x="11042" y="12445"/>
                    <a:pt x="10806" y="12265"/>
                    <a:pt x="10561" y="12265"/>
                  </a:cubicBezTo>
                  <a:close/>
                  <a:moveTo>
                    <a:pt x="20101" y="12231"/>
                  </a:moveTo>
                  <a:cubicBezTo>
                    <a:pt x="19989" y="12231"/>
                    <a:pt x="19875" y="12269"/>
                    <a:pt x="19781" y="12353"/>
                  </a:cubicBezTo>
                  <a:cubicBezTo>
                    <a:pt x="19481" y="12653"/>
                    <a:pt x="19681" y="13153"/>
                    <a:pt x="20115" y="13153"/>
                  </a:cubicBezTo>
                  <a:lnTo>
                    <a:pt x="20115" y="13187"/>
                  </a:lnTo>
                  <a:cubicBezTo>
                    <a:pt x="20382" y="13187"/>
                    <a:pt x="20582" y="12953"/>
                    <a:pt x="20582" y="12686"/>
                  </a:cubicBezTo>
                  <a:cubicBezTo>
                    <a:pt x="20582" y="12412"/>
                    <a:pt x="20346" y="12231"/>
                    <a:pt x="20101" y="12231"/>
                  </a:cubicBezTo>
                  <a:close/>
                  <a:moveTo>
                    <a:pt x="17146" y="13754"/>
                  </a:moveTo>
                  <a:lnTo>
                    <a:pt x="17113" y="13820"/>
                  </a:lnTo>
                  <a:cubicBezTo>
                    <a:pt x="17133" y="13817"/>
                    <a:pt x="17153" y="13815"/>
                    <a:pt x="17173" y="13815"/>
                  </a:cubicBezTo>
                  <a:cubicBezTo>
                    <a:pt x="17346" y="13815"/>
                    <a:pt x="17483" y="13941"/>
                    <a:pt x="17513" y="14121"/>
                  </a:cubicBezTo>
                  <a:cubicBezTo>
                    <a:pt x="17490" y="14330"/>
                    <a:pt x="17304" y="14475"/>
                    <a:pt x="17114" y="14475"/>
                  </a:cubicBezTo>
                  <a:cubicBezTo>
                    <a:pt x="17032" y="14475"/>
                    <a:pt x="16949" y="14448"/>
                    <a:pt x="16879" y="14388"/>
                  </a:cubicBezTo>
                  <a:cubicBezTo>
                    <a:pt x="16646" y="14154"/>
                    <a:pt x="16812" y="13754"/>
                    <a:pt x="17146" y="13754"/>
                  </a:cubicBezTo>
                  <a:close/>
                  <a:moveTo>
                    <a:pt x="13143" y="13787"/>
                  </a:moveTo>
                  <a:lnTo>
                    <a:pt x="13143" y="13820"/>
                  </a:lnTo>
                  <a:cubicBezTo>
                    <a:pt x="13310" y="13820"/>
                    <a:pt x="13477" y="13954"/>
                    <a:pt x="13477" y="14154"/>
                  </a:cubicBezTo>
                  <a:cubicBezTo>
                    <a:pt x="13477" y="14381"/>
                    <a:pt x="13307" y="14515"/>
                    <a:pt x="13125" y="14515"/>
                  </a:cubicBezTo>
                  <a:cubicBezTo>
                    <a:pt x="13040" y="14515"/>
                    <a:pt x="12951" y="14485"/>
                    <a:pt x="12876" y="14421"/>
                  </a:cubicBezTo>
                  <a:cubicBezTo>
                    <a:pt x="12643" y="14187"/>
                    <a:pt x="12809" y="13787"/>
                    <a:pt x="13143" y="13787"/>
                  </a:cubicBezTo>
                  <a:close/>
                  <a:moveTo>
                    <a:pt x="13143" y="13709"/>
                  </a:moveTo>
                  <a:cubicBezTo>
                    <a:pt x="13028" y="13709"/>
                    <a:pt x="12910" y="13754"/>
                    <a:pt x="12809" y="13854"/>
                  </a:cubicBezTo>
                  <a:cubicBezTo>
                    <a:pt x="12509" y="14121"/>
                    <a:pt x="12709" y="14621"/>
                    <a:pt x="13143" y="14621"/>
                  </a:cubicBezTo>
                  <a:cubicBezTo>
                    <a:pt x="13377" y="14621"/>
                    <a:pt x="13610" y="14421"/>
                    <a:pt x="13610" y="14154"/>
                  </a:cubicBezTo>
                  <a:cubicBezTo>
                    <a:pt x="13588" y="13887"/>
                    <a:pt x="13373" y="13709"/>
                    <a:pt x="13143" y="13709"/>
                  </a:cubicBezTo>
                  <a:close/>
                  <a:moveTo>
                    <a:pt x="17132" y="13666"/>
                  </a:moveTo>
                  <a:cubicBezTo>
                    <a:pt x="17020" y="13666"/>
                    <a:pt x="16907" y="13703"/>
                    <a:pt x="16812" y="13787"/>
                  </a:cubicBezTo>
                  <a:cubicBezTo>
                    <a:pt x="16512" y="14087"/>
                    <a:pt x="16712" y="14588"/>
                    <a:pt x="17146" y="14588"/>
                  </a:cubicBezTo>
                  <a:lnTo>
                    <a:pt x="17113" y="14621"/>
                  </a:lnTo>
                  <a:cubicBezTo>
                    <a:pt x="17132" y="14623"/>
                    <a:pt x="17151" y="14624"/>
                    <a:pt x="17169" y="14624"/>
                  </a:cubicBezTo>
                  <a:cubicBezTo>
                    <a:pt x="17438" y="14624"/>
                    <a:pt x="17613" y="14402"/>
                    <a:pt x="17613" y="14121"/>
                  </a:cubicBezTo>
                  <a:cubicBezTo>
                    <a:pt x="17613" y="13846"/>
                    <a:pt x="17377" y="13666"/>
                    <a:pt x="17132" y="13666"/>
                  </a:cubicBezTo>
                  <a:close/>
                  <a:moveTo>
                    <a:pt x="23484" y="13954"/>
                  </a:moveTo>
                  <a:lnTo>
                    <a:pt x="23484" y="14021"/>
                  </a:lnTo>
                  <a:cubicBezTo>
                    <a:pt x="23651" y="14021"/>
                    <a:pt x="23817" y="14154"/>
                    <a:pt x="23851" y="14321"/>
                  </a:cubicBezTo>
                  <a:cubicBezTo>
                    <a:pt x="23851" y="14547"/>
                    <a:pt x="23667" y="14697"/>
                    <a:pt x="23475" y="14697"/>
                  </a:cubicBezTo>
                  <a:cubicBezTo>
                    <a:pt x="23385" y="14697"/>
                    <a:pt x="23292" y="14663"/>
                    <a:pt x="23217" y="14588"/>
                  </a:cubicBezTo>
                  <a:cubicBezTo>
                    <a:pt x="22983" y="14354"/>
                    <a:pt x="23150" y="13954"/>
                    <a:pt x="23484" y="13954"/>
                  </a:cubicBezTo>
                  <a:close/>
                  <a:moveTo>
                    <a:pt x="23470" y="13866"/>
                  </a:moveTo>
                  <a:cubicBezTo>
                    <a:pt x="23358" y="13866"/>
                    <a:pt x="23244" y="13903"/>
                    <a:pt x="23150" y="13987"/>
                  </a:cubicBezTo>
                  <a:cubicBezTo>
                    <a:pt x="22850" y="14287"/>
                    <a:pt x="23050" y="14788"/>
                    <a:pt x="23484" y="14788"/>
                  </a:cubicBezTo>
                  <a:lnTo>
                    <a:pt x="23484" y="14855"/>
                  </a:lnTo>
                  <a:cubicBezTo>
                    <a:pt x="23751" y="14855"/>
                    <a:pt x="23984" y="14621"/>
                    <a:pt x="23951" y="14321"/>
                  </a:cubicBezTo>
                  <a:cubicBezTo>
                    <a:pt x="23951" y="14046"/>
                    <a:pt x="23715" y="13866"/>
                    <a:pt x="23470" y="13866"/>
                  </a:cubicBezTo>
                  <a:close/>
                  <a:moveTo>
                    <a:pt x="8468" y="14586"/>
                  </a:moveTo>
                  <a:cubicBezTo>
                    <a:pt x="8480" y="14586"/>
                    <a:pt x="8493" y="14586"/>
                    <a:pt x="8506" y="14588"/>
                  </a:cubicBezTo>
                  <a:lnTo>
                    <a:pt x="8506" y="14621"/>
                  </a:lnTo>
                  <a:cubicBezTo>
                    <a:pt x="8673" y="14621"/>
                    <a:pt x="8840" y="14754"/>
                    <a:pt x="8873" y="14921"/>
                  </a:cubicBezTo>
                  <a:cubicBezTo>
                    <a:pt x="8851" y="15147"/>
                    <a:pt x="8675" y="15297"/>
                    <a:pt x="8491" y="15297"/>
                  </a:cubicBezTo>
                  <a:cubicBezTo>
                    <a:pt x="8404" y="15297"/>
                    <a:pt x="8315" y="15263"/>
                    <a:pt x="8240" y="15188"/>
                  </a:cubicBezTo>
                  <a:cubicBezTo>
                    <a:pt x="8015" y="14964"/>
                    <a:pt x="8160" y="14586"/>
                    <a:pt x="8468" y="14586"/>
                  </a:cubicBezTo>
                  <a:close/>
                  <a:moveTo>
                    <a:pt x="8509" y="14478"/>
                  </a:moveTo>
                  <a:cubicBezTo>
                    <a:pt x="8392" y="14478"/>
                    <a:pt x="8272" y="14522"/>
                    <a:pt x="8173" y="14621"/>
                  </a:cubicBezTo>
                  <a:cubicBezTo>
                    <a:pt x="7873" y="14888"/>
                    <a:pt x="8073" y="15422"/>
                    <a:pt x="8506" y="15422"/>
                  </a:cubicBezTo>
                  <a:lnTo>
                    <a:pt x="8506" y="15455"/>
                  </a:lnTo>
                  <a:cubicBezTo>
                    <a:pt x="8773" y="15455"/>
                    <a:pt x="9007" y="15221"/>
                    <a:pt x="8973" y="14955"/>
                  </a:cubicBezTo>
                  <a:cubicBezTo>
                    <a:pt x="8973" y="14664"/>
                    <a:pt x="8748" y="14478"/>
                    <a:pt x="8509" y="14478"/>
                  </a:cubicBezTo>
                  <a:close/>
                  <a:moveTo>
                    <a:pt x="20248" y="15322"/>
                  </a:moveTo>
                  <a:lnTo>
                    <a:pt x="20248" y="15355"/>
                  </a:lnTo>
                  <a:cubicBezTo>
                    <a:pt x="20448" y="15355"/>
                    <a:pt x="20582" y="15488"/>
                    <a:pt x="20615" y="15688"/>
                  </a:cubicBezTo>
                  <a:cubicBezTo>
                    <a:pt x="20615" y="15890"/>
                    <a:pt x="20434" y="16032"/>
                    <a:pt x="20244" y="16032"/>
                  </a:cubicBezTo>
                  <a:cubicBezTo>
                    <a:pt x="20152" y="16032"/>
                    <a:pt x="20058" y="15998"/>
                    <a:pt x="19981" y="15922"/>
                  </a:cubicBezTo>
                  <a:cubicBezTo>
                    <a:pt x="19781" y="15722"/>
                    <a:pt x="19915" y="15322"/>
                    <a:pt x="20248" y="15322"/>
                  </a:cubicBezTo>
                  <a:close/>
                  <a:moveTo>
                    <a:pt x="20235" y="15233"/>
                  </a:moveTo>
                  <a:cubicBezTo>
                    <a:pt x="20123" y="15233"/>
                    <a:pt x="20009" y="15271"/>
                    <a:pt x="19915" y="15355"/>
                  </a:cubicBezTo>
                  <a:cubicBezTo>
                    <a:pt x="19614" y="15655"/>
                    <a:pt x="19848" y="16155"/>
                    <a:pt x="20248" y="16155"/>
                  </a:cubicBezTo>
                  <a:cubicBezTo>
                    <a:pt x="20515" y="16155"/>
                    <a:pt x="20715" y="15955"/>
                    <a:pt x="20715" y="15688"/>
                  </a:cubicBezTo>
                  <a:cubicBezTo>
                    <a:pt x="20715" y="15414"/>
                    <a:pt x="20480" y="15233"/>
                    <a:pt x="20235" y="15233"/>
                  </a:cubicBezTo>
                  <a:close/>
                  <a:moveTo>
                    <a:pt x="11008" y="15722"/>
                  </a:moveTo>
                  <a:lnTo>
                    <a:pt x="10975" y="15755"/>
                  </a:lnTo>
                  <a:cubicBezTo>
                    <a:pt x="10992" y="15752"/>
                    <a:pt x="11009" y="15751"/>
                    <a:pt x="11026" y="15751"/>
                  </a:cubicBezTo>
                  <a:cubicBezTo>
                    <a:pt x="11203" y="15751"/>
                    <a:pt x="11345" y="15906"/>
                    <a:pt x="11375" y="16089"/>
                  </a:cubicBezTo>
                  <a:cubicBezTo>
                    <a:pt x="11375" y="16291"/>
                    <a:pt x="11194" y="16432"/>
                    <a:pt x="11004" y="16432"/>
                  </a:cubicBezTo>
                  <a:cubicBezTo>
                    <a:pt x="10912" y="16432"/>
                    <a:pt x="10818" y="16399"/>
                    <a:pt x="10741" y="16322"/>
                  </a:cubicBezTo>
                  <a:cubicBezTo>
                    <a:pt x="10508" y="16122"/>
                    <a:pt x="10675" y="15722"/>
                    <a:pt x="11008" y="15722"/>
                  </a:cubicBezTo>
                  <a:close/>
                  <a:moveTo>
                    <a:pt x="11011" y="15612"/>
                  </a:moveTo>
                  <a:cubicBezTo>
                    <a:pt x="10894" y="15612"/>
                    <a:pt x="10773" y="15656"/>
                    <a:pt x="10675" y="15755"/>
                  </a:cubicBezTo>
                  <a:cubicBezTo>
                    <a:pt x="10374" y="16055"/>
                    <a:pt x="10575" y="16556"/>
                    <a:pt x="11008" y="16556"/>
                  </a:cubicBezTo>
                  <a:lnTo>
                    <a:pt x="10975" y="16589"/>
                  </a:lnTo>
                  <a:cubicBezTo>
                    <a:pt x="11242" y="16589"/>
                    <a:pt x="11475" y="16356"/>
                    <a:pt x="11475" y="16089"/>
                  </a:cubicBezTo>
                  <a:cubicBezTo>
                    <a:pt x="11475" y="15798"/>
                    <a:pt x="11250" y="15612"/>
                    <a:pt x="11011" y="15612"/>
                  </a:cubicBezTo>
                  <a:close/>
                  <a:moveTo>
                    <a:pt x="15078" y="16155"/>
                  </a:moveTo>
                  <a:cubicBezTo>
                    <a:pt x="15278" y="16155"/>
                    <a:pt x="15445" y="16322"/>
                    <a:pt x="15445" y="16522"/>
                  </a:cubicBezTo>
                  <a:cubicBezTo>
                    <a:pt x="15445" y="16749"/>
                    <a:pt x="15260" y="16883"/>
                    <a:pt x="15068" y="16883"/>
                  </a:cubicBezTo>
                  <a:cubicBezTo>
                    <a:pt x="14978" y="16883"/>
                    <a:pt x="14886" y="16853"/>
                    <a:pt x="14811" y="16789"/>
                  </a:cubicBezTo>
                  <a:cubicBezTo>
                    <a:pt x="14577" y="16556"/>
                    <a:pt x="14744" y="16155"/>
                    <a:pt x="15078" y="16155"/>
                  </a:cubicBezTo>
                  <a:close/>
                  <a:moveTo>
                    <a:pt x="15066" y="16053"/>
                  </a:moveTo>
                  <a:cubicBezTo>
                    <a:pt x="14954" y="16053"/>
                    <a:pt x="14839" y="16094"/>
                    <a:pt x="14744" y="16189"/>
                  </a:cubicBezTo>
                  <a:cubicBezTo>
                    <a:pt x="14444" y="16489"/>
                    <a:pt x="14644" y="16989"/>
                    <a:pt x="15078" y="16989"/>
                  </a:cubicBezTo>
                  <a:cubicBezTo>
                    <a:pt x="15311" y="16989"/>
                    <a:pt x="15545" y="16789"/>
                    <a:pt x="15545" y="16522"/>
                  </a:cubicBezTo>
                  <a:cubicBezTo>
                    <a:pt x="15545" y="16248"/>
                    <a:pt x="15310" y="16053"/>
                    <a:pt x="15066" y="16053"/>
                  </a:cubicBezTo>
                  <a:close/>
                  <a:moveTo>
                    <a:pt x="22650" y="16656"/>
                  </a:moveTo>
                  <a:lnTo>
                    <a:pt x="22650" y="16689"/>
                  </a:lnTo>
                  <a:cubicBezTo>
                    <a:pt x="22850" y="16689"/>
                    <a:pt x="22983" y="16823"/>
                    <a:pt x="23017" y="17023"/>
                  </a:cubicBezTo>
                  <a:cubicBezTo>
                    <a:pt x="23017" y="17232"/>
                    <a:pt x="22822" y="17377"/>
                    <a:pt x="22624" y="17377"/>
                  </a:cubicBezTo>
                  <a:cubicBezTo>
                    <a:pt x="22539" y="17377"/>
                    <a:pt x="22453" y="17350"/>
                    <a:pt x="22383" y="17290"/>
                  </a:cubicBezTo>
                  <a:cubicBezTo>
                    <a:pt x="22149" y="17056"/>
                    <a:pt x="22316" y="16656"/>
                    <a:pt x="22650" y="16656"/>
                  </a:cubicBezTo>
                  <a:close/>
                  <a:moveTo>
                    <a:pt x="22652" y="16546"/>
                  </a:moveTo>
                  <a:cubicBezTo>
                    <a:pt x="22535" y="16546"/>
                    <a:pt x="22415" y="16590"/>
                    <a:pt x="22316" y="16689"/>
                  </a:cubicBezTo>
                  <a:cubicBezTo>
                    <a:pt x="22016" y="16989"/>
                    <a:pt x="22216" y="17490"/>
                    <a:pt x="22650" y="17490"/>
                  </a:cubicBezTo>
                  <a:lnTo>
                    <a:pt x="22650" y="17523"/>
                  </a:lnTo>
                  <a:cubicBezTo>
                    <a:pt x="22917" y="17523"/>
                    <a:pt x="23117" y="17290"/>
                    <a:pt x="23117" y="17023"/>
                  </a:cubicBezTo>
                  <a:cubicBezTo>
                    <a:pt x="23117" y="16732"/>
                    <a:pt x="22891" y="16546"/>
                    <a:pt x="22652" y="16546"/>
                  </a:cubicBezTo>
                  <a:close/>
                  <a:moveTo>
                    <a:pt x="17478" y="17321"/>
                  </a:moveTo>
                  <a:cubicBezTo>
                    <a:pt x="17489" y="17321"/>
                    <a:pt x="17501" y="17322"/>
                    <a:pt x="17513" y="17323"/>
                  </a:cubicBezTo>
                  <a:lnTo>
                    <a:pt x="17546" y="17390"/>
                  </a:lnTo>
                  <a:cubicBezTo>
                    <a:pt x="17713" y="17390"/>
                    <a:pt x="17846" y="17490"/>
                    <a:pt x="17880" y="17657"/>
                  </a:cubicBezTo>
                  <a:cubicBezTo>
                    <a:pt x="17880" y="17883"/>
                    <a:pt x="17696" y="18032"/>
                    <a:pt x="17504" y="18032"/>
                  </a:cubicBezTo>
                  <a:cubicBezTo>
                    <a:pt x="17414" y="18032"/>
                    <a:pt x="17321" y="17999"/>
                    <a:pt x="17246" y="17923"/>
                  </a:cubicBezTo>
                  <a:cubicBezTo>
                    <a:pt x="17054" y="17699"/>
                    <a:pt x="17200" y="17321"/>
                    <a:pt x="17478" y="17321"/>
                  </a:cubicBezTo>
                  <a:close/>
                  <a:moveTo>
                    <a:pt x="17515" y="17213"/>
                  </a:moveTo>
                  <a:cubicBezTo>
                    <a:pt x="17398" y="17213"/>
                    <a:pt x="17278" y="17258"/>
                    <a:pt x="17179" y="17356"/>
                  </a:cubicBezTo>
                  <a:cubicBezTo>
                    <a:pt x="16879" y="17657"/>
                    <a:pt x="17113" y="18157"/>
                    <a:pt x="17513" y="18157"/>
                  </a:cubicBezTo>
                  <a:lnTo>
                    <a:pt x="17546" y="18190"/>
                  </a:lnTo>
                  <a:cubicBezTo>
                    <a:pt x="17813" y="18190"/>
                    <a:pt x="18013" y="17957"/>
                    <a:pt x="17980" y="17690"/>
                  </a:cubicBezTo>
                  <a:cubicBezTo>
                    <a:pt x="17980" y="17399"/>
                    <a:pt x="17754" y="17213"/>
                    <a:pt x="17515" y="17213"/>
                  </a:cubicBezTo>
                  <a:close/>
                  <a:moveTo>
                    <a:pt x="8506" y="17490"/>
                  </a:moveTo>
                  <a:lnTo>
                    <a:pt x="8506" y="17523"/>
                  </a:lnTo>
                  <a:cubicBezTo>
                    <a:pt x="8707" y="17523"/>
                    <a:pt x="8840" y="17657"/>
                    <a:pt x="8873" y="17857"/>
                  </a:cubicBezTo>
                  <a:cubicBezTo>
                    <a:pt x="8873" y="18059"/>
                    <a:pt x="8692" y="18200"/>
                    <a:pt x="8503" y="18200"/>
                  </a:cubicBezTo>
                  <a:cubicBezTo>
                    <a:pt x="8410" y="18200"/>
                    <a:pt x="8316" y="18167"/>
                    <a:pt x="8240" y="18090"/>
                  </a:cubicBezTo>
                  <a:cubicBezTo>
                    <a:pt x="8006" y="17890"/>
                    <a:pt x="8173" y="17490"/>
                    <a:pt x="8506" y="17490"/>
                  </a:cubicBezTo>
                  <a:close/>
                  <a:moveTo>
                    <a:pt x="8493" y="17402"/>
                  </a:moveTo>
                  <a:cubicBezTo>
                    <a:pt x="8381" y="17402"/>
                    <a:pt x="8267" y="17439"/>
                    <a:pt x="8173" y="17523"/>
                  </a:cubicBezTo>
                  <a:cubicBezTo>
                    <a:pt x="7873" y="17823"/>
                    <a:pt x="8073" y="18324"/>
                    <a:pt x="8506" y="18324"/>
                  </a:cubicBezTo>
                  <a:lnTo>
                    <a:pt x="8506" y="18357"/>
                  </a:lnTo>
                  <a:cubicBezTo>
                    <a:pt x="8773" y="18324"/>
                    <a:pt x="8973" y="18124"/>
                    <a:pt x="8973" y="17857"/>
                  </a:cubicBezTo>
                  <a:cubicBezTo>
                    <a:pt x="8973" y="17582"/>
                    <a:pt x="8738" y="17402"/>
                    <a:pt x="8493" y="17402"/>
                  </a:cubicBezTo>
                  <a:close/>
                  <a:moveTo>
                    <a:pt x="12409" y="17923"/>
                  </a:moveTo>
                  <a:cubicBezTo>
                    <a:pt x="12609" y="17923"/>
                    <a:pt x="12776" y="18090"/>
                    <a:pt x="12776" y="18290"/>
                  </a:cubicBezTo>
                  <a:cubicBezTo>
                    <a:pt x="12776" y="18492"/>
                    <a:pt x="12595" y="18634"/>
                    <a:pt x="12405" y="18634"/>
                  </a:cubicBezTo>
                  <a:cubicBezTo>
                    <a:pt x="12313" y="18634"/>
                    <a:pt x="12219" y="18600"/>
                    <a:pt x="12142" y="18524"/>
                  </a:cubicBezTo>
                  <a:cubicBezTo>
                    <a:pt x="11942" y="18290"/>
                    <a:pt x="12109" y="17923"/>
                    <a:pt x="12409" y="17923"/>
                  </a:cubicBezTo>
                  <a:close/>
                  <a:moveTo>
                    <a:pt x="12412" y="17813"/>
                  </a:moveTo>
                  <a:cubicBezTo>
                    <a:pt x="12295" y="17813"/>
                    <a:pt x="12174" y="17858"/>
                    <a:pt x="12076" y="17957"/>
                  </a:cubicBezTo>
                  <a:cubicBezTo>
                    <a:pt x="11775" y="18257"/>
                    <a:pt x="12009" y="18757"/>
                    <a:pt x="12409" y="18757"/>
                  </a:cubicBezTo>
                  <a:cubicBezTo>
                    <a:pt x="12676" y="18757"/>
                    <a:pt x="12876" y="18557"/>
                    <a:pt x="12876" y="18290"/>
                  </a:cubicBezTo>
                  <a:cubicBezTo>
                    <a:pt x="12876" y="17999"/>
                    <a:pt x="12651" y="17813"/>
                    <a:pt x="12412" y="17813"/>
                  </a:cubicBezTo>
                  <a:close/>
                  <a:moveTo>
                    <a:pt x="25118" y="18290"/>
                  </a:moveTo>
                  <a:lnTo>
                    <a:pt x="25118" y="18357"/>
                  </a:lnTo>
                  <a:cubicBezTo>
                    <a:pt x="25135" y="18354"/>
                    <a:pt x="25153" y="18352"/>
                    <a:pt x="25170" y="18352"/>
                  </a:cubicBezTo>
                  <a:cubicBezTo>
                    <a:pt x="25318" y="18352"/>
                    <a:pt x="25455" y="18478"/>
                    <a:pt x="25485" y="18657"/>
                  </a:cubicBezTo>
                  <a:cubicBezTo>
                    <a:pt x="25485" y="18883"/>
                    <a:pt x="25301" y="19033"/>
                    <a:pt x="25110" y="19033"/>
                  </a:cubicBezTo>
                  <a:cubicBezTo>
                    <a:pt x="25019" y="19033"/>
                    <a:pt x="24927" y="18999"/>
                    <a:pt x="24851" y="18924"/>
                  </a:cubicBezTo>
                  <a:cubicBezTo>
                    <a:pt x="24618" y="18691"/>
                    <a:pt x="24785" y="18290"/>
                    <a:pt x="25118" y="18290"/>
                  </a:cubicBezTo>
                  <a:close/>
                  <a:moveTo>
                    <a:pt x="25107" y="18187"/>
                  </a:moveTo>
                  <a:cubicBezTo>
                    <a:pt x="24994" y="18187"/>
                    <a:pt x="24879" y="18229"/>
                    <a:pt x="24785" y="18324"/>
                  </a:cubicBezTo>
                  <a:cubicBezTo>
                    <a:pt x="24484" y="18624"/>
                    <a:pt x="24718" y="19124"/>
                    <a:pt x="25118" y="19124"/>
                  </a:cubicBezTo>
                  <a:lnTo>
                    <a:pt x="25118" y="19158"/>
                  </a:lnTo>
                  <a:cubicBezTo>
                    <a:pt x="25135" y="19160"/>
                    <a:pt x="25152" y="19161"/>
                    <a:pt x="25169" y="19161"/>
                  </a:cubicBezTo>
                  <a:cubicBezTo>
                    <a:pt x="25414" y="19161"/>
                    <a:pt x="25616" y="18938"/>
                    <a:pt x="25585" y="18657"/>
                  </a:cubicBezTo>
                  <a:cubicBezTo>
                    <a:pt x="25585" y="18383"/>
                    <a:pt x="25351" y="18187"/>
                    <a:pt x="25107" y="18187"/>
                  </a:cubicBezTo>
                  <a:close/>
                  <a:moveTo>
                    <a:pt x="6600" y="18889"/>
                  </a:moveTo>
                  <a:cubicBezTo>
                    <a:pt x="6612" y="18889"/>
                    <a:pt x="6625" y="18889"/>
                    <a:pt x="6638" y="18891"/>
                  </a:cubicBezTo>
                  <a:cubicBezTo>
                    <a:pt x="6805" y="18891"/>
                    <a:pt x="6972" y="19058"/>
                    <a:pt x="6972" y="19224"/>
                  </a:cubicBezTo>
                  <a:cubicBezTo>
                    <a:pt x="6972" y="19451"/>
                    <a:pt x="6803" y="19600"/>
                    <a:pt x="6622" y="19600"/>
                  </a:cubicBezTo>
                  <a:cubicBezTo>
                    <a:pt x="6536" y="19600"/>
                    <a:pt x="6447" y="19566"/>
                    <a:pt x="6372" y="19491"/>
                  </a:cubicBezTo>
                  <a:cubicBezTo>
                    <a:pt x="6147" y="19267"/>
                    <a:pt x="6292" y="18889"/>
                    <a:pt x="6600" y="18889"/>
                  </a:cubicBezTo>
                  <a:close/>
                  <a:moveTo>
                    <a:pt x="20648" y="18991"/>
                  </a:moveTo>
                  <a:lnTo>
                    <a:pt x="20648" y="19058"/>
                  </a:lnTo>
                  <a:cubicBezTo>
                    <a:pt x="20669" y="19054"/>
                    <a:pt x="20689" y="19052"/>
                    <a:pt x="20708" y="19052"/>
                  </a:cubicBezTo>
                  <a:cubicBezTo>
                    <a:pt x="20875" y="19052"/>
                    <a:pt x="20985" y="19178"/>
                    <a:pt x="21015" y="19358"/>
                  </a:cubicBezTo>
                  <a:cubicBezTo>
                    <a:pt x="21015" y="19560"/>
                    <a:pt x="20834" y="19701"/>
                    <a:pt x="20655" y="19701"/>
                  </a:cubicBezTo>
                  <a:cubicBezTo>
                    <a:pt x="20567" y="19701"/>
                    <a:pt x="20480" y="19668"/>
                    <a:pt x="20415" y="19591"/>
                  </a:cubicBezTo>
                  <a:cubicBezTo>
                    <a:pt x="20181" y="19358"/>
                    <a:pt x="20348" y="18991"/>
                    <a:pt x="20648" y="18991"/>
                  </a:cubicBezTo>
                  <a:close/>
                  <a:moveTo>
                    <a:pt x="6626" y="18781"/>
                  </a:moveTo>
                  <a:cubicBezTo>
                    <a:pt x="6509" y="18781"/>
                    <a:pt x="6393" y="18825"/>
                    <a:pt x="6305" y="18924"/>
                  </a:cubicBezTo>
                  <a:cubicBezTo>
                    <a:pt x="6005" y="19191"/>
                    <a:pt x="6205" y="19725"/>
                    <a:pt x="6638" y="19725"/>
                  </a:cubicBezTo>
                  <a:cubicBezTo>
                    <a:pt x="6905" y="19725"/>
                    <a:pt x="7105" y="19525"/>
                    <a:pt x="7105" y="19258"/>
                  </a:cubicBezTo>
                  <a:cubicBezTo>
                    <a:pt x="7105" y="18967"/>
                    <a:pt x="6865" y="18781"/>
                    <a:pt x="6626" y="18781"/>
                  </a:cubicBezTo>
                  <a:close/>
                  <a:moveTo>
                    <a:pt x="20651" y="18881"/>
                  </a:moveTo>
                  <a:cubicBezTo>
                    <a:pt x="20534" y="18881"/>
                    <a:pt x="20414" y="18925"/>
                    <a:pt x="20315" y="19024"/>
                  </a:cubicBezTo>
                  <a:cubicBezTo>
                    <a:pt x="20015" y="19324"/>
                    <a:pt x="20248" y="19825"/>
                    <a:pt x="20648" y="19825"/>
                  </a:cubicBezTo>
                  <a:lnTo>
                    <a:pt x="20648" y="19858"/>
                  </a:lnTo>
                  <a:cubicBezTo>
                    <a:pt x="20949" y="19858"/>
                    <a:pt x="21149" y="19625"/>
                    <a:pt x="21115" y="19358"/>
                  </a:cubicBezTo>
                  <a:cubicBezTo>
                    <a:pt x="21115" y="19067"/>
                    <a:pt x="20890" y="18881"/>
                    <a:pt x="20651" y="18881"/>
                  </a:cubicBezTo>
                  <a:close/>
                  <a:moveTo>
                    <a:pt x="10007" y="19558"/>
                  </a:moveTo>
                  <a:lnTo>
                    <a:pt x="10007" y="19591"/>
                  </a:lnTo>
                  <a:cubicBezTo>
                    <a:pt x="10208" y="19591"/>
                    <a:pt x="10374" y="19725"/>
                    <a:pt x="10374" y="19925"/>
                  </a:cubicBezTo>
                  <a:cubicBezTo>
                    <a:pt x="10374" y="20151"/>
                    <a:pt x="10206" y="20301"/>
                    <a:pt x="10024" y="20301"/>
                  </a:cubicBezTo>
                  <a:cubicBezTo>
                    <a:pt x="9938" y="20301"/>
                    <a:pt x="9849" y="20267"/>
                    <a:pt x="9774" y="20192"/>
                  </a:cubicBezTo>
                  <a:cubicBezTo>
                    <a:pt x="9540" y="19958"/>
                    <a:pt x="9707" y="19558"/>
                    <a:pt x="10007" y="19558"/>
                  </a:cubicBezTo>
                  <a:close/>
                  <a:moveTo>
                    <a:pt x="15306" y="19589"/>
                  </a:moveTo>
                  <a:cubicBezTo>
                    <a:pt x="15318" y="19589"/>
                    <a:pt x="15331" y="19590"/>
                    <a:pt x="15345" y="19591"/>
                  </a:cubicBezTo>
                  <a:cubicBezTo>
                    <a:pt x="15511" y="19591"/>
                    <a:pt x="15678" y="19725"/>
                    <a:pt x="15678" y="19925"/>
                  </a:cubicBezTo>
                  <a:cubicBezTo>
                    <a:pt x="15678" y="20151"/>
                    <a:pt x="15509" y="20301"/>
                    <a:pt x="15328" y="20301"/>
                  </a:cubicBezTo>
                  <a:cubicBezTo>
                    <a:pt x="15242" y="20301"/>
                    <a:pt x="15153" y="20267"/>
                    <a:pt x="15078" y="20192"/>
                  </a:cubicBezTo>
                  <a:cubicBezTo>
                    <a:pt x="14853" y="19967"/>
                    <a:pt x="14998" y="19589"/>
                    <a:pt x="15306" y="19589"/>
                  </a:cubicBezTo>
                  <a:close/>
                  <a:moveTo>
                    <a:pt x="9996" y="19455"/>
                  </a:moveTo>
                  <a:cubicBezTo>
                    <a:pt x="9883" y="19455"/>
                    <a:pt x="9769" y="19497"/>
                    <a:pt x="9674" y="19591"/>
                  </a:cubicBezTo>
                  <a:cubicBezTo>
                    <a:pt x="9407" y="19891"/>
                    <a:pt x="9607" y="20392"/>
                    <a:pt x="10007" y="20392"/>
                  </a:cubicBezTo>
                  <a:lnTo>
                    <a:pt x="10007" y="20425"/>
                  </a:lnTo>
                  <a:cubicBezTo>
                    <a:pt x="10274" y="20425"/>
                    <a:pt x="10508" y="20192"/>
                    <a:pt x="10474" y="19925"/>
                  </a:cubicBezTo>
                  <a:cubicBezTo>
                    <a:pt x="10474" y="19651"/>
                    <a:pt x="10240" y="19455"/>
                    <a:pt x="9996" y="19455"/>
                  </a:cubicBezTo>
                  <a:close/>
                  <a:moveTo>
                    <a:pt x="15325" y="19481"/>
                  </a:moveTo>
                  <a:cubicBezTo>
                    <a:pt x="15212" y="19481"/>
                    <a:pt x="15099" y="19526"/>
                    <a:pt x="15011" y="19625"/>
                  </a:cubicBezTo>
                  <a:cubicBezTo>
                    <a:pt x="14711" y="19925"/>
                    <a:pt x="14911" y="20425"/>
                    <a:pt x="15345" y="20425"/>
                  </a:cubicBezTo>
                  <a:cubicBezTo>
                    <a:pt x="15578" y="20392"/>
                    <a:pt x="15812" y="20192"/>
                    <a:pt x="15812" y="19958"/>
                  </a:cubicBezTo>
                  <a:cubicBezTo>
                    <a:pt x="15789" y="19667"/>
                    <a:pt x="15556" y="19481"/>
                    <a:pt x="15325" y="19481"/>
                  </a:cubicBezTo>
                  <a:close/>
                  <a:moveTo>
                    <a:pt x="23211" y="21057"/>
                  </a:moveTo>
                  <a:cubicBezTo>
                    <a:pt x="23224" y="21057"/>
                    <a:pt x="23237" y="21058"/>
                    <a:pt x="23250" y="21059"/>
                  </a:cubicBezTo>
                  <a:lnTo>
                    <a:pt x="23250" y="21092"/>
                  </a:lnTo>
                  <a:cubicBezTo>
                    <a:pt x="23417" y="21092"/>
                    <a:pt x="23584" y="21226"/>
                    <a:pt x="23617" y="21393"/>
                  </a:cubicBezTo>
                  <a:cubicBezTo>
                    <a:pt x="23617" y="21619"/>
                    <a:pt x="23433" y="21768"/>
                    <a:pt x="23242" y="21768"/>
                  </a:cubicBezTo>
                  <a:cubicBezTo>
                    <a:pt x="23151" y="21768"/>
                    <a:pt x="23059" y="21735"/>
                    <a:pt x="22983" y="21659"/>
                  </a:cubicBezTo>
                  <a:cubicBezTo>
                    <a:pt x="22759" y="21435"/>
                    <a:pt x="22904" y="21057"/>
                    <a:pt x="23211" y="21057"/>
                  </a:cubicBezTo>
                  <a:close/>
                  <a:moveTo>
                    <a:pt x="18347" y="21059"/>
                  </a:moveTo>
                  <a:lnTo>
                    <a:pt x="18347" y="21092"/>
                  </a:lnTo>
                  <a:cubicBezTo>
                    <a:pt x="18547" y="21092"/>
                    <a:pt x="18714" y="21226"/>
                    <a:pt x="18714" y="21426"/>
                  </a:cubicBezTo>
                  <a:cubicBezTo>
                    <a:pt x="18714" y="21636"/>
                    <a:pt x="18518" y="21780"/>
                    <a:pt x="18333" y="21780"/>
                  </a:cubicBezTo>
                  <a:cubicBezTo>
                    <a:pt x="18252" y="21780"/>
                    <a:pt x="18174" y="21753"/>
                    <a:pt x="18113" y="21693"/>
                  </a:cubicBezTo>
                  <a:cubicBezTo>
                    <a:pt x="17880" y="21459"/>
                    <a:pt x="18047" y="21059"/>
                    <a:pt x="18347" y="21059"/>
                  </a:cubicBezTo>
                  <a:close/>
                  <a:moveTo>
                    <a:pt x="18349" y="20949"/>
                  </a:moveTo>
                  <a:cubicBezTo>
                    <a:pt x="18232" y="20949"/>
                    <a:pt x="18112" y="20994"/>
                    <a:pt x="18013" y="21092"/>
                  </a:cubicBezTo>
                  <a:cubicBezTo>
                    <a:pt x="17746" y="21393"/>
                    <a:pt x="17946" y="21893"/>
                    <a:pt x="18347" y="21893"/>
                  </a:cubicBezTo>
                  <a:cubicBezTo>
                    <a:pt x="18614" y="21893"/>
                    <a:pt x="18814" y="21693"/>
                    <a:pt x="18814" y="21426"/>
                  </a:cubicBezTo>
                  <a:cubicBezTo>
                    <a:pt x="18814" y="21135"/>
                    <a:pt x="18588" y="20949"/>
                    <a:pt x="18349" y="20949"/>
                  </a:cubicBezTo>
                  <a:close/>
                  <a:moveTo>
                    <a:pt x="23253" y="20949"/>
                  </a:moveTo>
                  <a:cubicBezTo>
                    <a:pt x="23136" y="20949"/>
                    <a:pt x="23015" y="20994"/>
                    <a:pt x="22917" y="21092"/>
                  </a:cubicBezTo>
                  <a:cubicBezTo>
                    <a:pt x="22616" y="21393"/>
                    <a:pt x="22817" y="21893"/>
                    <a:pt x="23250" y="21893"/>
                  </a:cubicBezTo>
                  <a:cubicBezTo>
                    <a:pt x="23517" y="21893"/>
                    <a:pt x="23717" y="21693"/>
                    <a:pt x="23717" y="21426"/>
                  </a:cubicBezTo>
                  <a:cubicBezTo>
                    <a:pt x="23717" y="21135"/>
                    <a:pt x="23492" y="20949"/>
                    <a:pt x="23253" y="20949"/>
                  </a:cubicBezTo>
                  <a:close/>
                  <a:moveTo>
                    <a:pt x="12576" y="21192"/>
                  </a:moveTo>
                  <a:lnTo>
                    <a:pt x="12543" y="21259"/>
                  </a:lnTo>
                  <a:cubicBezTo>
                    <a:pt x="12563" y="21256"/>
                    <a:pt x="12584" y="21254"/>
                    <a:pt x="12603" y="21254"/>
                  </a:cubicBezTo>
                  <a:cubicBezTo>
                    <a:pt x="12775" y="21254"/>
                    <a:pt x="12910" y="21380"/>
                    <a:pt x="12910" y="21559"/>
                  </a:cubicBezTo>
                  <a:cubicBezTo>
                    <a:pt x="12910" y="21786"/>
                    <a:pt x="12741" y="21935"/>
                    <a:pt x="12559" y="21935"/>
                  </a:cubicBezTo>
                  <a:cubicBezTo>
                    <a:pt x="12473" y="21935"/>
                    <a:pt x="12384" y="21901"/>
                    <a:pt x="12309" y="21826"/>
                  </a:cubicBezTo>
                  <a:cubicBezTo>
                    <a:pt x="12076" y="21593"/>
                    <a:pt x="12242" y="21192"/>
                    <a:pt x="12576" y="21192"/>
                  </a:cubicBezTo>
                  <a:close/>
                  <a:moveTo>
                    <a:pt x="7806" y="21292"/>
                  </a:moveTo>
                  <a:lnTo>
                    <a:pt x="7839" y="21359"/>
                  </a:lnTo>
                  <a:cubicBezTo>
                    <a:pt x="8006" y="21359"/>
                    <a:pt x="8139" y="21493"/>
                    <a:pt x="8173" y="21659"/>
                  </a:cubicBezTo>
                  <a:cubicBezTo>
                    <a:pt x="8173" y="21886"/>
                    <a:pt x="7988" y="22020"/>
                    <a:pt x="7796" y="22020"/>
                  </a:cubicBezTo>
                  <a:cubicBezTo>
                    <a:pt x="7706" y="22020"/>
                    <a:pt x="7614" y="21990"/>
                    <a:pt x="7539" y="21926"/>
                  </a:cubicBezTo>
                  <a:cubicBezTo>
                    <a:pt x="7306" y="21693"/>
                    <a:pt x="7472" y="21292"/>
                    <a:pt x="7806" y="21292"/>
                  </a:cubicBezTo>
                  <a:close/>
                  <a:moveTo>
                    <a:pt x="12529" y="21104"/>
                  </a:moveTo>
                  <a:cubicBezTo>
                    <a:pt x="12417" y="21104"/>
                    <a:pt x="12303" y="21142"/>
                    <a:pt x="12209" y="21226"/>
                  </a:cubicBezTo>
                  <a:cubicBezTo>
                    <a:pt x="11942" y="21526"/>
                    <a:pt x="12142" y="22026"/>
                    <a:pt x="12576" y="22026"/>
                  </a:cubicBezTo>
                  <a:lnTo>
                    <a:pt x="12543" y="22060"/>
                  </a:lnTo>
                  <a:cubicBezTo>
                    <a:pt x="12560" y="22062"/>
                    <a:pt x="12577" y="22063"/>
                    <a:pt x="12593" y="22063"/>
                  </a:cubicBezTo>
                  <a:cubicBezTo>
                    <a:pt x="12838" y="22063"/>
                    <a:pt x="13041" y="21840"/>
                    <a:pt x="13010" y="21559"/>
                  </a:cubicBezTo>
                  <a:cubicBezTo>
                    <a:pt x="13010" y="21285"/>
                    <a:pt x="12774" y="21104"/>
                    <a:pt x="12529" y="21104"/>
                  </a:cubicBezTo>
                  <a:close/>
                  <a:moveTo>
                    <a:pt x="7794" y="21190"/>
                  </a:moveTo>
                  <a:cubicBezTo>
                    <a:pt x="7682" y="21190"/>
                    <a:pt x="7567" y="21231"/>
                    <a:pt x="7472" y="21326"/>
                  </a:cubicBezTo>
                  <a:cubicBezTo>
                    <a:pt x="7172" y="21626"/>
                    <a:pt x="7406" y="22126"/>
                    <a:pt x="7806" y="22126"/>
                  </a:cubicBezTo>
                  <a:lnTo>
                    <a:pt x="7839" y="22160"/>
                  </a:lnTo>
                  <a:cubicBezTo>
                    <a:pt x="8073" y="22160"/>
                    <a:pt x="8306" y="21926"/>
                    <a:pt x="8273" y="21659"/>
                  </a:cubicBezTo>
                  <a:cubicBezTo>
                    <a:pt x="8273" y="21385"/>
                    <a:pt x="8038" y="21190"/>
                    <a:pt x="7794" y="21190"/>
                  </a:cubicBezTo>
                  <a:close/>
                  <a:moveTo>
                    <a:pt x="15345" y="22560"/>
                  </a:moveTo>
                  <a:lnTo>
                    <a:pt x="15345" y="22593"/>
                  </a:lnTo>
                  <a:cubicBezTo>
                    <a:pt x="15511" y="22593"/>
                    <a:pt x="15678" y="22727"/>
                    <a:pt x="15712" y="22927"/>
                  </a:cubicBezTo>
                  <a:cubicBezTo>
                    <a:pt x="15689" y="23153"/>
                    <a:pt x="15513" y="23303"/>
                    <a:pt x="15329" y="23303"/>
                  </a:cubicBezTo>
                  <a:cubicBezTo>
                    <a:pt x="15242" y="23303"/>
                    <a:pt x="15153" y="23269"/>
                    <a:pt x="15078" y="23194"/>
                  </a:cubicBezTo>
                  <a:cubicBezTo>
                    <a:pt x="14844" y="22960"/>
                    <a:pt x="15011" y="22560"/>
                    <a:pt x="15345" y="22560"/>
                  </a:cubicBezTo>
                  <a:close/>
                  <a:moveTo>
                    <a:pt x="15331" y="22472"/>
                  </a:moveTo>
                  <a:cubicBezTo>
                    <a:pt x="15219" y="22472"/>
                    <a:pt x="15105" y="22510"/>
                    <a:pt x="15011" y="22593"/>
                  </a:cubicBezTo>
                  <a:cubicBezTo>
                    <a:pt x="14711" y="22894"/>
                    <a:pt x="14911" y="23394"/>
                    <a:pt x="15345" y="23394"/>
                  </a:cubicBezTo>
                  <a:lnTo>
                    <a:pt x="15345" y="23427"/>
                  </a:lnTo>
                  <a:cubicBezTo>
                    <a:pt x="15578" y="23427"/>
                    <a:pt x="15812" y="23194"/>
                    <a:pt x="15812" y="22927"/>
                  </a:cubicBezTo>
                  <a:cubicBezTo>
                    <a:pt x="15812" y="22652"/>
                    <a:pt x="15576" y="22472"/>
                    <a:pt x="15331" y="22472"/>
                  </a:cubicBezTo>
                  <a:close/>
                  <a:moveTo>
                    <a:pt x="20248" y="22760"/>
                  </a:moveTo>
                  <a:lnTo>
                    <a:pt x="20248" y="22860"/>
                  </a:lnTo>
                  <a:cubicBezTo>
                    <a:pt x="20415" y="22860"/>
                    <a:pt x="20548" y="22960"/>
                    <a:pt x="20582" y="23127"/>
                  </a:cubicBezTo>
                  <a:cubicBezTo>
                    <a:pt x="20582" y="23354"/>
                    <a:pt x="20412" y="23488"/>
                    <a:pt x="20230" y="23488"/>
                  </a:cubicBezTo>
                  <a:cubicBezTo>
                    <a:pt x="20145" y="23488"/>
                    <a:pt x="20056" y="23458"/>
                    <a:pt x="19981" y="23394"/>
                  </a:cubicBezTo>
                  <a:cubicBezTo>
                    <a:pt x="19748" y="23160"/>
                    <a:pt x="19915" y="22760"/>
                    <a:pt x="20248" y="22760"/>
                  </a:cubicBezTo>
                  <a:close/>
                  <a:moveTo>
                    <a:pt x="20256" y="22682"/>
                  </a:moveTo>
                  <a:cubicBezTo>
                    <a:pt x="20137" y="22682"/>
                    <a:pt x="20015" y="22727"/>
                    <a:pt x="19915" y="22827"/>
                  </a:cubicBezTo>
                  <a:cubicBezTo>
                    <a:pt x="19614" y="23094"/>
                    <a:pt x="19814" y="23594"/>
                    <a:pt x="20248" y="23594"/>
                  </a:cubicBezTo>
                  <a:lnTo>
                    <a:pt x="20248" y="23661"/>
                  </a:lnTo>
                  <a:cubicBezTo>
                    <a:pt x="20515" y="23661"/>
                    <a:pt x="20715" y="23427"/>
                    <a:pt x="20715" y="23127"/>
                  </a:cubicBezTo>
                  <a:cubicBezTo>
                    <a:pt x="20715" y="22860"/>
                    <a:pt x="20493" y="22682"/>
                    <a:pt x="20256" y="22682"/>
                  </a:cubicBezTo>
                  <a:close/>
                  <a:moveTo>
                    <a:pt x="10441" y="23261"/>
                  </a:moveTo>
                  <a:cubicBezTo>
                    <a:pt x="10608" y="23261"/>
                    <a:pt x="10775" y="23427"/>
                    <a:pt x="10808" y="23594"/>
                  </a:cubicBezTo>
                  <a:cubicBezTo>
                    <a:pt x="10808" y="23820"/>
                    <a:pt x="10624" y="23970"/>
                    <a:pt x="10433" y="23970"/>
                  </a:cubicBezTo>
                  <a:cubicBezTo>
                    <a:pt x="10342" y="23970"/>
                    <a:pt x="10249" y="23936"/>
                    <a:pt x="10174" y="23861"/>
                  </a:cubicBezTo>
                  <a:cubicBezTo>
                    <a:pt x="9974" y="23627"/>
                    <a:pt x="10108" y="23261"/>
                    <a:pt x="10441" y="23261"/>
                  </a:cubicBezTo>
                  <a:close/>
                  <a:moveTo>
                    <a:pt x="10444" y="23151"/>
                  </a:moveTo>
                  <a:cubicBezTo>
                    <a:pt x="10327" y="23151"/>
                    <a:pt x="10206" y="23195"/>
                    <a:pt x="10108" y="23294"/>
                  </a:cubicBezTo>
                  <a:cubicBezTo>
                    <a:pt x="9807" y="23561"/>
                    <a:pt x="10007" y="24061"/>
                    <a:pt x="10441" y="24094"/>
                  </a:cubicBezTo>
                  <a:cubicBezTo>
                    <a:pt x="10675" y="24094"/>
                    <a:pt x="10908" y="23861"/>
                    <a:pt x="10908" y="23627"/>
                  </a:cubicBezTo>
                  <a:cubicBezTo>
                    <a:pt x="10908" y="23336"/>
                    <a:pt x="10683" y="23151"/>
                    <a:pt x="10444" y="23151"/>
                  </a:cubicBezTo>
                  <a:close/>
                  <a:moveTo>
                    <a:pt x="25085" y="23394"/>
                  </a:moveTo>
                  <a:lnTo>
                    <a:pt x="25118" y="23427"/>
                  </a:lnTo>
                  <a:cubicBezTo>
                    <a:pt x="25285" y="23427"/>
                    <a:pt x="25452" y="23561"/>
                    <a:pt x="25452" y="23761"/>
                  </a:cubicBezTo>
                  <a:cubicBezTo>
                    <a:pt x="25452" y="23987"/>
                    <a:pt x="25268" y="24137"/>
                    <a:pt x="25076" y="24137"/>
                  </a:cubicBezTo>
                  <a:cubicBezTo>
                    <a:pt x="24986" y="24137"/>
                    <a:pt x="24893" y="24103"/>
                    <a:pt x="24818" y="24028"/>
                  </a:cubicBezTo>
                  <a:cubicBezTo>
                    <a:pt x="24585" y="23794"/>
                    <a:pt x="24751" y="23394"/>
                    <a:pt x="25085" y="23394"/>
                  </a:cubicBezTo>
                  <a:close/>
                  <a:moveTo>
                    <a:pt x="25092" y="23316"/>
                  </a:moveTo>
                  <a:cubicBezTo>
                    <a:pt x="24974" y="23316"/>
                    <a:pt x="24851" y="23361"/>
                    <a:pt x="24751" y="23461"/>
                  </a:cubicBezTo>
                  <a:cubicBezTo>
                    <a:pt x="24451" y="23728"/>
                    <a:pt x="24685" y="24228"/>
                    <a:pt x="25085" y="24228"/>
                  </a:cubicBezTo>
                  <a:lnTo>
                    <a:pt x="25118" y="24228"/>
                  </a:lnTo>
                  <a:cubicBezTo>
                    <a:pt x="25352" y="24228"/>
                    <a:pt x="25552" y="24028"/>
                    <a:pt x="25552" y="23761"/>
                  </a:cubicBezTo>
                  <a:cubicBezTo>
                    <a:pt x="25552" y="23494"/>
                    <a:pt x="25330" y="23316"/>
                    <a:pt x="25092" y="23316"/>
                  </a:cubicBezTo>
                  <a:close/>
                  <a:moveTo>
                    <a:pt x="6405" y="23794"/>
                  </a:moveTo>
                  <a:lnTo>
                    <a:pt x="6405" y="23828"/>
                  </a:lnTo>
                  <a:cubicBezTo>
                    <a:pt x="6605" y="23828"/>
                    <a:pt x="6772" y="23961"/>
                    <a:pt x="6772" y="24161"/>
                  </a:cubicBezTo>
                  <a:cubicBezTo>
                    <a:pt x="6772" y="24387"/>
                    <a:pt x="6588" y="24537"/>
                    <a:pt x="6407" y="24537"/>
                  </a:cubicBezTo>
                  <a:cubicBezTo>
                    <a:pt x="6321" y="24537"/>
                    <a:pt x="6236" y="24503"/>
                    <a:pt x="6171" y="24428"/>
                  </a:cubicBezTo>
                  <a:cubicBezTo>
                    <a:pt x="5938" y="24195"/>
                    <a:pt x="6105" y="23794"/>
                    <a:pt x="6405" y="23794"/>
                  </a:cubicBezTo>
                  <a:close/>
                  <a:moveTo>
                    <a:pt x="6393" y="23691"/>
                  </a:moveTo>
                  <a:cubicBezTo>
                    <a:pt x="6281" y="23691"/>
                    <a:pt x="6166" y="23733"/>
                    <a:pt x="6071" y="23828"/>
                  </a:cubicBezTo>
                  <a:cubicBezTo>
                    <a:pt x="5804" y="24128"/>
                    <a:pt x="6005" y="24628"/>
                    <a:pt x="6405" y="24628"/>
                  </a:cubicBezTo>
                  <a:lnTo>
                    <a:pt x="6405" y="24662"/>
                  </a:lnTo>
                  <a:cubicBezTo>
                    <a:pt x="6672" y="24662"/>
                    <a:pt x="6905" y="24428"/>
                    <a:pt x="6872" y="24161"/>
                  </a:cubicBezTo>
                  <a:cubicBezTo>
                    <a:pt x="6872" y="23887"/>
                    <a:pt x="6637" y="23691"/>
                    <a:pt x="6393" y="23691"/>
                  </a:cubicBezTo>
                  <a:close/>
                  <a:moveTo>
                    <a:pt x="17946" y="24495"/>
                  </a:moveTo>
                  <a:cubicBezTo>
                    <a:pt x="18147" y="24495"/>
                    <a:pt x="18313" y="24662"/>
                    <a:pt x="18313" y="24862"/>
                  </a:cubicBezTo>
                  <a:cubicBezTo>
                    <a:pt x="18313" y="25071"/>
                    <a:pt x="18118" y="25216"/>
                    <a:pt x="17921" y="25216"/>
                  </a:cubicBezTo>
                  <a:cubicBezTo>
                    <a:pt x="17836" y="25216"/>
                    <a:pt x="17750" y="25189"/>
                    <a:pt x="17680" y="25129"/>
                  </a:cubicBezTo>
                  <a:cubicBezTo>
                    <a:pt x="17446" y="24895"/>
                    <a:pt x="17613" y="24495"/>
                    <a:pt x="17946" y="24495"/>
                  </a:cubicBezTo>
                  <a:close/>
                  <a:moveTo>
                    <a:pt x="22416" y="24495"/>
                  </a:moveTo>
                  <a:cubicBezTo>
                    <a:pt x="22616" y="24495"/>
                    <a:pt x="22783" y="24662"/>
                    <a:pt x="22783" y="24862"/>
                  </a:cubicBezTo>
                  <a:cubicBezTo>
                    <a:pt x="22783" y="25071"/>
                    <a:pt x="22588" y="25216"/>
                    <a:pt x="22391" y="25216"/>
                  </a:cubicBezTo>
                  <a:cubicBezTo>
                    <a:pt x="22306" y="25216"/>
                    <a:pt x="22220" y="25189"/>
                    <a:pt x="22149" y="25129"/>
                  </a:cubicBezTo>
                  <a:cubicBezTo>
                    <a:pt x="21949" y="24895"/>
                    <a:pt x="22083" y="24495"/>
                    <a:pt x="22416" y="24495"/>
                  </a:cubicBezTo>
                  <a:close/>
                  <a:moveTo>
                    <a:pt x="17949" y="24385"/>
                  </a:moveTo>
                  <a:cubicBezTo>
                    <a:pt x="17832" y="24385"/>
                    <a:pt x="17712" y="24429"/>
                    <a:pt x="17613" y="24528"/>
                  </a:cubicBezTo>
                  <a:cubicBezTo>
                    <a:pt x="17313" y="24828"/>
                    <a:pt x="17513" y="25329"/>
                    <a:pt x="17946" y="25329"/>
                  </a:cubicBezTo>
                  <a:cubicBezTo>
                    <a:pt x="18213" y="25329"/>
                    <a:pt x="18413" y="25129"/>
                    <a:pt x="18413" y="24862"/>
                  </a:cubicBezTo>
                  <a:cubicBezTo>
                    <a:pt x="18413" y="24571"/>
                    <a:pt x="18188" y="24385"/>
                    <a:pt x="17949" y="24385"/>
                  </a:cubicBezTo>
                  <a:close/>
                  <a:moveTo>
                    <a:pt x="22405" y="24392"/>
                  </a:moveTo>
                  <a:cubicBezTo>
                    <a:pt x="22292" y="24392"/>
                    <a:pt x="22177" y="24433"/>
                    <a:pt x="22083" y="24528"/>
                  </a:cubicBezTo>
                  <a:cubicBezTo>
                    <a:pt x="21783" y="24828"/>
                    <a:pt x="22016" y="25329"/>
                    <a:pt x="22416" y="25329"/>
                  </a:cubicBezTo>
                  <a:cubicBezTo>
                    <a:pt x="22683" y="25329"/>
                    <a:pt x="22883" y="25129"/>
                    <a:pt x="22883" y="24862"/>
                  </a:cubicBezTo>
                  <a:cubicBezTo>
                    <a:pt x="22883" y="24588"/>
                    <a:pt x="22649" y="24392"/>
                    <a:pt x="22405" y="24392"/>
                  </a:cubicBezTo>
                  <a:close/>
                  <a:moveTo>
                    <a:pt x="13186" y="24924"/>
                  </a:moveTo>
                  <a:cubicBezTo>
                    <a:pt x="13337" y="24924"/>
                    <a:pt x="13477" y="25079"/>
                    <a:pt x="13477" y="25262"/>
                  </a:cubicBezTo>
                  <a:cubicBezTo>
                    <a:pt x="13477" y="25488"/>
                    <a:pt x="13308" y="25638"/>
                    <a:pt x="13126" y="25638"/>
                  </a:cubicBezTo>
                  <a:cubicBezTo>
                    <a:pt x="13040" y="25638"/>
                    <a:pt x="12951" y="25604"/>
                    <a:pt x="12876" y="25529"/>
                  </a:cubicBezTo>
                  <a:cubicBezTo>
                    <a:pt x="12643" y="25295"/>
                    <a:pt x="12809" y="24928"/>
                    <a:pt x="13143" y="24928"/>
                  </a:cubicBezTo>
                  <a:cubicBezTo>
                    <a:pt x="13157" y="24926"/>
                    <a:pt x="13172" y="24924"/>
                    <a:pt x="13186" y="24924"/>
                  </a:cubicBezTo>
                  <a:close/>
                  <a:moveTo>
                    <a:pt x="13131" y="24818"/>
                  </a:moveTo>
                  <a:cubicBezTo>
                    <a:pt x="13014" y="24818"/>
                    <a:pt x="12897" y="24863"/>
                    <a:pt x="12809" y="24962"/>
                  </a:cubicBezTo>
                  <a:cubicBezTo>
                    <a:pt x="12509" y="25229"/>
                    <a:pt x="12709" y="25762"/>
                    <a:pt x="13143" y="25762"/>
                  </a:cubicBezTo>
                  <a:cubicBezTo>
                    <a:pt x="13377" y="25762"/>
                    <a:pt x="13610" y="25529"/>
                    <a:pt x="13610" y="25295"/>
                  </a:cubicBezTo>
                  <a:cubicBezTo>
                    <a:pt x="13610" y="25004"/>
                    <a:pt x="13370" y="24818"/>
                    <a:pt x="13131" y="24818"/>
                  </a:cubicBezTo>
                  <a:close/>
                  <a:moveTo>
                    <a:pt x="8773" y="25596"/>
                  </a:moveTo>
                  <a:lnTo>
                    <a:pt x="8773" y="25629"/>
                  </a:lnTo>
                  <a:cubicBezTo>
                    <a:pt x="8940" y="25629"/>
                    <a:pt x="9107" y="25762"/>
                    <a:pt x="9140" y="25962"/>
                  </a:cubicBezTo>
                  <a:cubicBezTo>
                    <a:pt x="9140" y="26172"/>
                    <a:pt x="8945" y="26317"/>
                    <a:pt x="8748" y="26317"/>
                  </a:cubicBezTo>
                  <a:cubicBezTo>
                    <a:pt x="8662" y="26317"/>
                    <a:pt x="8577" y="26290"/>
                    <a:pt x="8506" y="26229"/>
                  </a:cubicBezTo>
                  <a:cubicBezTo>
                    <a:pt x="8273" y="25996"/>
                    <a:pt x="8440" y="25596"/>
                    <a:pt x="8773" y="25596"/>
                  </a:cubicBezTo>
                  <a:close/>
                  <a:moveTo>
                    <a:pt x="8761" y="25486"/>
                  </a:moveTo>
                  <a:cubicBezTo>
                    <a:pt x="8644" y="25486"/>
                    <a:pt x="8527" y="25530"/>
                    <a:pt x="8440" y="25629"/>
                  </a:cubicBezTo>
                  <a:cubicBezTo>
                    <a:pt x="8139" y="25929"/>
                    <a:pt x="8340" y="26429"/>
                    <a:pt x="8773" y="26429"/>
                  </a:cubicBezTo>
                  <a:lnTo>
                    <a:pt x="8773" y="26463"/>
                  </a:lnTo>
                  <a:cubicBezTo>
                    <a:pt x="9040" y="26463"/>
                    <a:pt x="9240" y="26229"/>
                    <a:pt x="9240" y="25962"/>
                  </a:cubicBezTo>
                  <a:cubicBezTo>
                    <a:pt x="9240" y="25671"/>
                    <a:pt x="9000" y="25486"/>
                    <a:pt x="8761" y="25486"/>
                  </a:cubicBezTo>
                  <a:close/>
                  <a:moveTo>
                    <a:pt x="24551" y="26096"/>
                  </a:moveTo>
                  <a:lnTo>
                    <a:pt x="24551" y="26196"/>
                  </a:lnTo>
                  <a:cubicBezTo>
                    <a:pt x="24718" y="26196"/>
                    <a:pt x="24851" y="26296"/>
                    <a:pt x="24885" y="26463"/>
                  </a:cubicBezTo>
                  <a:cubicBezTo>
                    <a:pt x="24885" y="26689"/>
                    <a:pt x="24716" y="26839"/>
                    <a:pt x="24535" y="26839"/>
                  </a:cubicBezTo>
                  <a:cubicBezTo>
                    <a:pt x="24448" y="26839"/>
                    <a:pt x="24359" y="26805"/>
                    <a:pt x="24284" y="26730"/>
                  </a:cubicBezTo>
                  <a:cubicBezTo>
                    <a:pt x="24051" y="26496"/>
                    <a:pt x="24218" y="26096"/>
                    <a:pt x="24551" y="26096"/>
                  </a:cubicBezTo>
                  <a:close/>
                  <a:moveTo>
                    <a:pt x="24538" y="26008"/>
                  </a:moveTo>
                  <a:cubicBezTo>
                    <a:pt x="24426" y="26008"/>
                    <a:pt x="24312" y="26046"/>
                    <a:pt x="24218" y="26129"/>
                  </a:cubicBezTo>
                  <a:cubicBezTo>
                    <a:pt x="23917" y="26429"/>
                    <a:pt x="24118" y="26930"/>
                    <a:pt x="24551" y="26930"/>
                  </a:cubicBezTo>
                  <a:lnTo>
                    <a:pt x="24551" y="27030"/>
                  </a:lnTo>
                  <a:cubicBezTo>
                    <a:pt x="24851" y="27030"/>
                    <a:pt x="25052" y="26763"/>
                    <a:pt x="25018" y="26463"/>
                  </a:cubicBezTo>
                  <a:cubicBezTo>
                    <a:pt x="25018" y="26188"/>
                    <a:pt x="24783" y="26008"/>
                    <a:pt x="24538" y="26008"/>
                  </a:cubicBezTo>
                  <a:close/>
                  <a:moveTo>
                    <a:pt x="15778" y="26329"/>
                  </a:moveTo>
                  <a:lnTo>
                    <a:pt x="15745" y="26396"/>
                  </a:lnTo>
                  <a:cubicBezTo>
                    <a:pt x="15766" y="26393"/>
                    <a:pt x="15786" y="26391"/>
                    <a:pt x="15806" y="26391"/>
                  </a:cubicBezTo>
                  <a:cubicBezTo>
                    <a:pt x="15978" y="26391"/>
                    <a:pt x="16112" y="26517"/>
                    <a:pt x="16112" y="26696"/>
                  </a:cubicBezTo>
                  <a:cubicBezTo>
                    <a:pt x="16112" y="26898"/>
                    <a:pt x="15946" y="27040"/>
                    <a:pt x="15766" y="27040"/>
                  </a:cubicBezTo>
                  <a:cubicBezTo>
                    <a:pt x="15679" y="27040"/>
                    <a:pt x="15588" y="27006"/>
                    <a:pt x="15511" y="26930"/>
                  </a:cubicBezTo>
                  <a:cubicBezTo>
                    <a:pt x="15278" y="26730"/>
                    <a:pt x="15445" y="26329"/>
                    <a:pt x="15778" y="26329"/>
                  </a:cubicBezTo>
                  <a:close/>
                  <a:moveTo>
                    <a:pt x="15781" y="26219"/>
                  </a:moveTo>
                  <a:cubicBezTo>
                    <a:pt x="15664" y="26219"/>
                    <a:pt x="15543" y="26264"/>
                    <a:pt x="15445" y="26363"/>
                  </a:cubicBezTo>
                  <a:cubicBezTo>
                    <a:pt x="15144" y="26663"/>
                    <a:pt x="15345" y="27163"/>
                    <a:pt x="15778" y="27163"/>
                  </a:cubicBezTo>
                  <a:lnTo>
                    <a:pt x="15745" y="27197"/>
                  </a:lnTo>
                  <a:cubicBezTo>
                    <a:pt x="15762" y="27199"/>
                    <a:pt x="15779" y="27200"/>
                    <a:pt x="15796" y="27200"/>
                  </a:cubicBezTo>
                  <a:cubicBezTo>
                    <a:pt x="16041" y="27200"/>
                    <a:pt x="16245" y="26977"/>
                    <a:pt x="16245" y="26696"/>
                  </a:cubicBezTo>
                  <a:cubicBezTo>
                    <a:pt x="16245" y="26405"/>
                    <a:pt x="16020" y="26219"/>
                    <a:pt x="15781" y="26219"/>
                  </a:cubicBezTo>
                  <a:close/>
                  <a:moveTo>
                    <a:pt x="20115" y="26596"/>
                  </a:moveTo>
                  <a:lnTo>
                    <a:pt x="20115" y="26630"/>
                  </a:lnTo>
                  <a:cubicBezTo>
                    <a:pt x="20132" y="26627"/>
                    <a:pt x="20149" y="26625"/>
                    <a:pt x="20165" y="26625"/>
                  </a:cubicBezTo>
                  <a:cubicBezTo>
                    <a:pt x="20337" y="26625"/>
                    <a:pt x="20451" y="26780"/>
                    <a:pt x="20482" y="26963"/>
                  </a:cubicBezTo>
                  <a:cubicBezTo>
                    <a:pt x="20482" y="27165"/>
                    <a:pt x="20301" y="27307"/>
                    <a:pt x="20111" y="27307"/>
                  </a:cubicBezTo>
                  <a:cubicBezTo>
                    <a:pt x="20019" y="27307"/>
                    <a:pt x="19924" y="27273"/>
                    <a:pt x="19848" y="27197"/>
                  </a:cubicBezTo>
                  <a:cubicBezTo>
                    <a:pt x="19614" y="26963"/>
                    <a:pt x="19781" y="26596"/>
                    <a:pt x="20115" y="26596"/>
                  </a:cubicBezTo>
                  <a:close/>
                  <a:moveTo>
                    <a:pt x="20117" y="26486"/>
                  </a:moveTo>
                  <a:cubicBezTo>
                    <a:pt x="20000" y="26486"/>
                    <a:pt x="19880" y="26531"/>
                    <a:pt x="19781" y="26630"/>
                  </a:cubicBezTo>
                  <a:cubicBezTo>
                    <a:pt x="19481" y="26930"/>
                    <a:pt x="19681" y="27430"/>
                    <a:pt x="20115" y="27430"/>
                  </a:cubicBezTo>
                  <a:cubicBezTo>
                    <a:pt x="20382" y="27430"/>
                    <a:pt x="20582" y="27230"/>
                    <a:pt x="20582" y="26963"/>
                  </a:cubicBezTo>
                  <a:cubicBezTo>
                    <a:pt x="20582" y="26672"/>
                    <a:pt x="20356" y="26486"/>
                    <a:pt x="20117" y="26486"/>
                  </a:cubicBezTo>
                  <a:close/>
                  <a:moveTo>
                    <a:pt x="6805" y="27297"/>
                  </a:moveTo>
                  <a:lnTo>
                    <a:pt x="6839" y="27363"/>
                  </a:lnTo>
                  <a:cubicBezTo>
                    <a:pt x="7005" y="27363"/>
                    <a:pt x="7139" y="27497"/>
                    <a:pt x="7172" y="27664"/>
                  </a:cubicBezTo>
                  <a:cubicBezTo>
                    <a:pt x="7172" y="27890"/>
                    <a:pt x="6988" y="28039"/>
                    <a:pt x="6807" y="28039"/>
                  </a:cubicBezTo>
                  <a:cubicBezTo>
                    <a:pt x="6721" y="28039"/>
                    <a:pt x="6636" y="28006"/>
                    <a:pt x="6572" y="27931"/>
                  </a:cubicBezTo>
                  <a:cubicBezTo>
                    <a:pt x="6338" y="27697"/>
                    <a:pt x="6505" y="27297"/>
                    <a:pt x="6805" y="27297"/>
                  </a:cubicBezTo>
                  <a:close/>
                  <a:moveTo>
                    <a:pt x="11136" y="27428"/>
                  </a:moveTo>
                  <a:cubicBezTo>
                    <a:pt x="11149" y="27428"/>
                    <a:pt x="11162" y="27429"/>
                    <a:pt x="11175" y="27430"/>
                  </a:cubicBezTo>
                  <a:cubicBezTo>
                    <a:pt x="11375" y="27430"/>
                    <a:pt x="11509" y="27597"/>
                    <a:pt x="11542" y="27764"/>
                  </a:cubicBezTo>
                  <a:cubicBezTo>
                    <a:pt x="11542" y="27990"/>
                    <a:pt x="11358" y="28139"/>
                    <a:pt x="11167" y="28139"/>
                  </a:cubicBezTo>
                  <a:cubicBezTo>
                    <a:pt x="11076" y="28139"/>
                    <a:pt x="10983" y="28106"/>
                    <a:pt x="10908" y="28031"/>
                  </a:cubicBezTo>
                  <a:cubicBezTo>
                    <a:pt x="10684" y="27806"/>
                    <a:pt x="10829" y="27428"/>
                    <a:pt x="11136" y="27428"/>
                  </a:cubicBezTo>
                  <a:close/>
                  <a:moveTo>
                    <a:pt x="6792" y="27209"/>
                  </a:moveTo>
                  <a:cubicBezTo>
                    <a:pt x="6680" y="27209"/>
                    <a:pt x="6566" y="27246"/>
                    <a:pt x="6472" y="27330"/>
                  </a:cubicBezTo>
                  <a:cubicBezTo>
                    <a:pt x="6205" y="27630"/>
                    <a:pt x="6405" y="28131"/>
                    <a:pt x="6805" y="28131"/>
                  </a:cubicBezTo>
                  <a:lnTo>
                    <a:pt x="6839" y="28197"/>
                  </a:lnTo>
                  <a:cubicBezTo>
                    <a:pt x="7105" y="28164"/>
                    <a:pt x="7306" y="27931"/>
                    <a:pt x="7272" y="27664"/>
                  </a:cubicBezTo>
                  <a:cubicBezTo>
                    <a:pt x="7272" y="27389"/>
                    <a:pt x="7037" y="27209"/>
                    <a:pt x="6792" y="27209"/>
                  </a:cubicBezTo>
                  <a:close/>
                  <a:moveTo>
                    <a:pt x="11163" y="27320"/>
                  </a:moveTo>
                  <a:cubicBezTo>
                    <a:pt x="11046" y="27320"/>
                    <a:pt x="10929" y="27365"/>
                    <a:pt x="10841" y="27464"/>
                  </a:cubicBezTo>
                  <a:cubicBezTo>
                    <a:pt x="10541" y="27764"/>
                    <a:pt x="10741" y="28264"/>
                    <a:pt x="11175" y="28264"/>
                  </a:cubicBezTo>
                  <a:cubicBezTo>
                    <a:pt x="11442" y="28231"/>
                    <a:pt x="11642" y="28031"/>
                    <a:pt x="11642" y="27797"/>
                  </a:cubicBezTo>
                  <a:cubicBezTo>
                    <a:pt x="11642" y="27506"/>
                    <a:pt x="11402" y="27320"/>
                    <a:pt x="11163" y="27320"/>
                  </a:cubicBezTo>
                  <a:close/>
                  <a:moveTo>
                    <a:pt x="26386" y="27997"/>
                  </a:moveTo>
                  <a:cubicBezTo>
                    <a:pt x="26586" y="27997"/>
                    <a:pt x="26753" y="28164"/>
                    <a:pt x="26753" y="28364"/>
                  </a:cubicBezTo>
                  <a:cubicBezTo>
                    <a:pt x="26753" y="28566"/>
                    <a:pt x="26572" y="28708"/>
                    <a:pt x="26382" y="28708"/>
                  </a:cubicBezTo>
                  <a:cubicBezTo>
                    <a:pt x="26290" y="28708"/>
                    <a:pt x="26195" y="28674"/>
                    <a:pt x="26119" y="28598"/>
                  </a:cubicBezTo>
                  <a:cubicBezTo>
                    <a:pt x="25919" y="28364"/>
                    <a:pt x="26052" y="27997"/>
                    <a:pt x="26386" y="27997"/>
                  </a:cubicBezTo>
                  <a:close/>
                  <a:moveTo>
                    <a:pt x="26388" y="27887"/>
                  </a:moveTo>
                  <a:cubicBezTo>
                    <a:pt x="26271" y="27887"/>
                    <a:pt x="26151" y="27932"/>
                    <a:pt x="26052" y="28031"/>
                  </a:cubicBezTo>
                  <a:cubicBezTo>
                    <a:pt x="25752" y="28331"/>
                    <a:pt x="25986" y="28831"/>
                    <a:pt x="26386" y="28831"/>
                  </a:cubicBezTo>
                  <a:cubicBezTo>
                    <a:pt x="26653" y="28831"/>
                    <a:pt x="26853" y="28631"/>
                    <a:pt x="26853" y="28364"/>
                  </a:cubicBezTo>
                  <a:cubicBezTo>
                    <a:pt x="26853" y="28073"/>
                    <a:pt x="26627" y="27887"/>
                    <a:pt x="26388" y="27887"/>
                  </a:cubicBezTo>
                  <a:close/>
                  <a:moveTo>
                    <a:pt x="22516" y="28264"/>
                  </a:moveTo>
                  <a:cubicBezTo>
                    <a:pt x="22717" y="28264"/>
                    <a:pt x="22883" y="28398"/>
                    <a:pt x="22883" y="28598"/>
                  </a:cubicBezTo>
                  <a:cubicBezTo>
                    <a:pt x="22883" y="28824"/>
                    <a:pt x="22699" y="28973"/>
                    <a:pt x="22518" y="28973"/>
                  </a:cubicBezTo>
                  <a:cubicBezTo>
                    <a:pt x="22432" y="28973"/>
                    <a:pt x="22347" y="28940"/>
                    <a:pt x="22283" y="28865"/>
                  </a:cubicBezTo>
                  <a:cubicBezTo>
                    <a:pt x="22049" y="28631"/>
                    <a:pt x="22216" y="28264"/>
                    <a:pt x="22516" y="28264"/>
                  </a:cubicBezTo>
                  <a:close/>
                  <a:moveTo>
                    <a:pt x="17946" y="28331"/>
                  </a:moveTo>
                  <a:lnTo>
                    <a:pt x="17946" y="28398"/>
                  </a:lnTo>
                  <a:cubicBezTo>
                    <a:pt x="18113" y="28398"/>
                    <a:pt x="18280" y="28531"/>
                    <a:pt x="18280" y="28698"/>
                  </a:cubicBezTo>
                  <a:cubicBezTo>
                    <a:pt x="18280" y="28924"/>
                    <a:pt x="18111" y="29073"/>
                    <a:pt x="17930" y="29073"/>
                  </a:cubicBezTo>
                  <a:cubicBezTo>
                    <a:pt x="17844" y="29073"/>
                    <a:pt x="17755" y="29040"/>
                    <a:pt x="17680" y="28965"/>
                  </a:cubicBezTo>
                  <a:cubicBezTo>
                    <a:pt x="17446" y="28731"/>
                    <a:pt x="17613" y="28331"/>
                    <a:pt x="17946" y="28331"/>
                  </a:cubicBezTo>
                  <a:close/>
                  <a:moveTo>
                    <a:pt x="22519" y="28154"/>
                  </a:moveTo>
                  <a:cubicBezTo>
                    <a:pt x="22402" y="28154"/>
                    <a:pt x="22282" y="28199"/>
                    <a:pt x="22183" y="28297"/>
                  </a:cubicBezTo>
                  <a:cubicBezTo>
                    <a:pt x="21916" y="28598"/>
                    <a:pt x="22116" y="29098"/>
                    <a:pt x="22516" y="29098"/>
                  </a:cubicBezTo>
                  <a:cubicBezTo>
                    <a:pt x="22783" y="29065"/>
                    <a:pt x="22983" y="28865"/>
                    <a:pt x="22983" y="28631"/>
                  </a:cubicBezTo>
                  <a:cubicBezTo>
                    <a:pt x="22983" y="28340"/>
                    <a:pt x="22758" y="28154"/>
                    <a:pt x="22519" y="28154"/>
                  </a:cubicBezTo>
                  <a:close/>
                  <a:moveTo>
                    <a:pt x="17933" y="28243"/>
                  </a:moveTo>
                  <a:cubicBezTo>
                    <a:pt x="17821" y="28243"/>
                    <a:pt x="17707" y="28280"/>
                    <a:pt x="17613" y="28364"/>
                  </a:cubicBezTo>
                  <a:cubicBezTo>
                    <a:pt x="17313" y="28664"/>
                    <a:pt x="17513" y="29165"/>
                    <a:pt x="17946" y="29165"/>
                  </a:cubicBezTo>
                  <a:lnTo>
                    <a:pt x="17946" y="29198"/>
                  </a:lnTo>
                  <a:cubicBezTo>
                    <a:pt x="18213" y="29198"/>
                    <a:pt x="18413" y="28965"/>
                    <a:pt x="18413" y="28698"/>
                  </a:cubicBezTo>
                  <a:cubicBezTo>
                    <a:pt x="18413" y="28423"/>
                    <a:pt x="18178" y="28243"/>
                    <a:pt x="17933" y="28243"/>
                  </a:cubicBezTo>
                  <a:close/>
                  <a:moveTo>
                    <a:pt x="13977" y="28798"/>
                  </a:moveTo>
                  <a:cubicBezTo>
                    <a:pt x="14144" y="28798"/>
                    <a:pt x="14311" y="28965"/>
                    <a:pt x="14311" y="29165"/>
                  </a:cubicBezTo>
                  <a:cubicBezTo>
                    <a:pt x="14311" y="29367"/>
                    <a:pt x="14129" y="29508"/>
                    <a:pt x="13950" y="29508"/>
                  </a:cubicBezTo>
                  <a:cubicBezTo>
                    <a:pt x="13863" y="29508"/>
                    <a:pt x="13776" y="29475"/>
                    <a:pt x="13710" y="29398"/>
                  </a:cubicBezTo>
                  <a:cubicBezTo>
                    <a:pt x="13477" y="29165"/>
                    <a:pt x="13643" y="28798"/>
                    <a:pt x="13977" y="28798"/>
                  </a:cubicBezTo>
                  <a:close/>
                  <a:moveTo>
                    <a:pt x="13946" y="28688"/>
                  </a:moveTo>
                  <a:cubicBezTo>
                    <a:pt x="13829" y="28688"/>
                    <a:pt x="13709" y="28732"/>
                    <a:pt x="13610" y="28831"/>
                  </a:cubicBezTo>
                  <a:cubicBezTo>
                    <a:pt x="13343" y="29131"/>
                    <a:pt x="13543" y="29632"/>
                    <a:pt x="13977" y="29632"/>
                  </a:cubicBezTo>
                  <a:cubicBezTo>
                    <a:pt x="14210" y="29632"/>
                    <a:pt x="14411" y="29432"/>
                    <a:pt x="14411" y="29165"/>
                  </a:cubicBezTo>
                  <a:cubicBezTo>
                    <a:pt x="14411" y="28874"/>
                    <a:pt x="14185" y="28688"/>
                    <a:pt x="13946" y="28688"/>
                  </a:cubicBezTo>
                  <a:close/>
                  <a:moveTo>
                    <a:pt x="5171" y="29165"/>
                  </a:moveTo>
                  <a:lnTo>
                    <a:pt x="5171" y="29198"/>
                  </a:lnTo>
                  <a:cubicBezTo>
                    <a:pt x="5371" y="29231"/>
                    <a:pt x="5504" y="29365"/>
                    <a:pt x="5538" y="29532"/>
                  </a:cubicBezTo>
                  <a:cubicBezTo>
                    <a:pt x="5538" y="29758"/>
                    <a:pt x="5354" y="29907"/>
                    <a:pt x="5162" y="29907"/>
                  </a:cubicBezTo>
                  <a:cubicBezTo>
                    <a:pt x="5071" y="29907"/>
                    <a:pt x="4979" y="29874"/>
                    <a:pt x="4904" y="29799"/>
                  </a:cubicBezTo>
                  <a:cubicBezTo>
                    <a:pt x="4670" y="29565"/>
                    <a:pt x="4837" y="29165"/>
                    <a:pt x="5171" y="29165"/>
                  </a:cubicBezTo>
                  <a:close/>
                  <a:moveTo>
                    <a:pt x="5157" y="29077"/>
                  </a:moveTo>
                  <a:cubicBezTo>
                    <a:pt x="5045" y="29077"/>
                    <a:pt x="4931" y="29114"/>
                    <a:pt x="4837" y="29198"/>
                  </a:cubicBezTo>
                  <a:cubicBezTo>
                    <a:pt x="4537" y="29498"/>
                    <a:pt x="4737" y="29999"/>
                    <a:pt x="5171" y="29999"/>
                  </a:cubicBezTo>
                  <a:lnTo>
                    <a:pt x="5171" y="30032"/>
                  </a:lnTo>
                  <a:cubicBezTo>
                    <a:pt x="5438" y="30032"/>
                    <a:pt x="5638" y="29799"/>
                    <a:pt x="5638" y="29532"/>
                  </a:cubicBezTo>
                  <a:cubicBezTo>
                    <a:pt x="5638" y="29257"/>
                    <a:pt x="5402" y="29077"/>
                    <a:pt x="5157" y="29077"/>
                  </a:cubicBezTo>
                  <a:close/>
                  <a:moveTo>
                    <a:pt x="8873" y="29365"/>
                  </a:moveTo>
                  <a:lnTo>
                    <a:pt x="8907" y="29398"/>
                  </a:lnTo>
                  <a:cubicBezTo>
                    <a:pt x="9073" y="29398"/>
                    <a:pt x="9240" y="29532"/>
                    <a:pt x="9240" y="29732"/>
                  </a:cubicBezTo>
                  <a:cubicBezTo>
                    <a:pt x="9240" y="29934"/>
                    <a:pt x="9074" y="30075"/>
                    <a:pt x="8895" y="30075"/>
                  </a:cubicBezTo>
                  <a:cubicBezTo>
                    <a:pt x="8807" y="30075"/>
                    <a:pt x="8716" y="30042"/>
                    <a:pt x="8640" y="29965"/>
                  </a:cubicBezTo>
                  <a:cubicBezTo>
                    <a:pt x="8406" y="29765"/>
                    <a:pt x="8573" y="29365"/>
                    <a:pt x="8873" y="29365"/>
                  </a:cubicBezTo>
                  <a:close/>
                  <a:moveTo>
                    <a:pt x="8872" y="29262"/>
                  </a:moveTo>
                  <a:cubicBezTo>
                    <a:pt x="8765" y="29262"/>
                    <a:pt x="8657" y="29304"/>
                    <a:pt x="8573" y="29398"/>
                  </a:cubicBezTo>
                  <a:cubicBezTo>
                    <a:pt x="8273" y="29698"/>
                    <a:pt x="8473" y="30199"/>
                    <a:pt x="8873" y="30199"/>
                  </a:cubicBezTo>
                  <a:lnTo>
                    <a:pt x="8907" y="30232"/>
                  </a:lnTo>
                  <a:cubicBezTo>
                    <a:pt x="9140" y="30199"/>
                    <a:pt x="9374" y="29999"/>
                    <a:pt x="9340" y="29732"/>
                  </a:cubicBezTo>
                  <a:cubicBezTo>
                    <a:pt x="9340" y="29458"/>
                    <a:pt x="9106" y="29262"/>
                    <a:pt x="8872" y="29262"/>
                  </a:cubicBezTo>
                  <a:close/>
                  <a:moveTo>
                    <a:pt x="24718" y="30132"/>
                  </a:moveTo>
                  <a:lnTo>
                    <a:pt x="24685" y="30165"/>
                  </a:lnTo>
                  <a:cubicBezTo>
                    <a:pt x="24885" y="30165"/>
                    <a:pt x="25052" y="30299"/>
                    <a:pt x="25052" y="30499"/>
                  </a:cubicBezTo>
                  <a:cubicBezTo>
                    <a:pt x="25052" y="30701"/>
                    <a:pt x="24886" y="30843"/>
                    <a:pt x="24706" y="30843"/>
                  </a:cubicBezTo>
                  <a:cubicBezTo>
                    <a:pt x="24618" y="30843"/>
                    <a:pt x="24528" y="30809"/>
                    <a:pt x="24451" y="30733"/>
                  </a:cubicBezTo>
                  <a:cubicBezTo>
                    <a:pt x="24218" y="30499"/>
                    <a:pt x="24384" y="30132"/>
                    <a:pt x="24718" y="30132"/>
                  </a:cubicBezTo>
                  <a:close/>
                  <a:moveTo>
                    <a:pt x="24684" y="30029"/>
                  </a:moveTo>
                  <a:cubicBezTo>
                    <a:pt x="24576" y="30029"/>
                    <a:pt x="24469" y="30071"/>
                    <a:pt x="24384" y="30165"/>
                  </a:cubicBezTo>
                  <a:cubicBezTo>
                    <a:pt x="24084" y="30466"/>
                    <a:pt x="24284" y="30966"/>
                    <a:pt x="24718" y="30966"/>
                  </a:cubicBezTo>
                  <a:lnTo>
                    <a:pt x="24685" y="30999"/>
                  </a:lnTo>
                  <a:cubicBezTo>
                    <a:pt x="24951" y="30999"/>
                    <a:pt x="25185" y="30766"/>
                    <a:pt x="25152" y="30499"/>
                  </a:cubicBezTo>
                  <a:cubicBezTo>
                    <a:pt x="25152" y="30225"/>
                    <a:pt x="24917" y="30029"/>
                    <a:pt x="24684" y="30029"/>
                  </a:cubicBezTo>
                  <a:close/>
                  <a:moveTo>
                    <a:pt x="16145" y="30366"/>
                  </a:moveTo>
                  <a:lnTo>
                    <a:pt x="16145" y="30432"/>
                  </a:lnTo>
                  <a:cubicBezTo>
                    <a:pt x="16345" y="30432"/>
                    <a:pt x="16479" y="30532"/>
                    <a:pt x="16512" y="30733"/>
                  </a:cubicBezTo>
                  <a:cubicBezTo>
                    <a:pt x="16512" y="30942"/>
                    <a:pt x="16317" y="31087"/>
                    <a:pt x="16120" y="31087"/>
                  </a:cubicBezTo>
                  <a:cubicBezTo>
                    <a:pt x="16034" y="31087"/>
                    <a:pt x="15949" y="31060"/>
                    <a:pt x="15878" y="30999"/>
                  </a:cubicBezTo>
                  <a:cubicBezTo>
                    <a:pt x="15645" y="30766"/>
                    <a:pt x="15812" y="30366"/>
                    <a:pt x="16145" y="30366"/>
                  </a:cubicBezTo>
                  <a:close/>
                  <a:moveTo>
                    <a:pt x="20548" y="30399"/>
                  </a:moveTo>
                  <a:lnTo>
                    <a:pt x="20515" y="30432"/>
                  </a:lnTo>
                  <a:cubicBezTo>
                    <a:pt x="20532" y="30429"/>
                    <a:pt x="20550" y="30428"/>
                    <a:pt x="20566" y="30428"/>
                  </a:cubicBezTo>
                  <a:cubicBezTo>
                    <a:pt x="20743" y="30428"/>
                    <a:pt x="20882" y="30580"/>
                    <a:pt x="20882" y="30733"/>
                  </a:cubicBezTo>
                  <a:cubicBezTo>
                    <a:pt x="20882" y="30959"/>
                    <a:pt x="20713" y="31108"/>
                    <a:pt x="20532" y="31108"/>
                  </a:cubicBezTo>
                  <a:cubicBezTo>
                    <a:pt x="20446" y="31108"/>
                    <a:pt x="20357" y="31075"/>
                    <a:pt x="20281" y="30999"/>
                  </a:cubicBezTo>
                  <a:cubicBezTo>
                    <a:pt x="20048" y="30766"/>
                    <a:pt x="20215" y="30399"/>
                    <a:pt x="20548" y="30399"/>
                  </a:cubicBezTo>
                  <a:close/>
                  <a:moveTo>
                    <a:pt x="20518" y="30289"/>
                  </a:moveTo>
                  <a:cubicBezTo>
                    <a:pt x="20400" y="30289"/>
                    <a:pt x="20280" y="30334"/>
                    <a:pt x="20181" y="30432"/>
                  </a:cubicBezTo>
                  <a:cubicBezTo>
                    <a:pt x="19918" y="30729"/>
                    <a:pt x="20110" y="31220"/>
                    <a:pt x="20531" y="31233"/>
                  </a:cubicBezTo>
                  <a:lnTo>
                    <a:pt x="20531" y="31233"/>
                  </a:lnTo>
                  <a:cubicBezTo>
                    <a:pt x="20791" y="31225"/>
                    <a:pt x="21015" y="31027"/>
                    <a:pt x="20982" y="30766"/>
                  </a:cubicBezTo>
                  <a:cubicBezTo>
                    <a:pt x="20982" y="30475"/>
                    <a:pt x="20757" y="30289"/>
                    <a:pt x="20518" y="30289"/>
                  </a:cubicBezTo>
                  <a:close/>
                  <a:moveTo>
                    <a:pt x="16133" y="30263"/>
                  </a:moveTo>
                  <a:cubicBezTo>
                    <a:pt x="16021" y="30263"/>
                    <a:pt x="15906" y="30304"/>
                    <a:pt x="15812" y="30399"/>
                  </a:cubicBezTo>
                  <a:cubicBezTo>
                    <a:pt x="15511" y="30699"/>
                    <a:pt x="15745" y="31200"/>
                    <a:pt x="16145" y="31200"/>
                  </a:cubicBezTo>
                  <a:lnTo>
                    <a:pt x="16145" y="31233"/>
                  </a:lnTo>
                  <a:cubicBezTo>
                    <a:pt x="16412" y="31233"/>
                    <a:pt x="16646" y="30999"/>
                    <a:pt x="16612" y="30733"/>
                  </a:cubicBezTo>
                  <a:cubicBezTo>
                    <a:pt x="16612" y="30459"/>
                    <a:pt x="16378" y="30263"/>
                    <a:pt x="16133" y="30263"/>
                  </a:cubicBezTo>
                  <a:close/>
                  <a:moveTo>
                    <a:pt x="20531" y="31233"/>
                  </a:moveTo>
                  <a:cubicBezTo>
                    <a:pt x="20526" y="31233"/>
                    <a:pt x="20520" y="31233"/>
                    <a:pt x="20515" y="31233"/>
                  </a:cubicBezTo>
                  <a:lnTo>
                    <a:pt x="20548" y="31233"/>
                  </a:lnTo>
                  <a:cubicBezTo>
                    <a:pt x="20543" y="31233"/>
                    <a:pt x="20537" y="31233"/>
                    <a:pt x="20531" y="31233"/>
                  </a:cubicBezTo>
                  <a:close/>
                  <a:moveTo>
                    <a:pt x="11408" y="30566"/>
                  </a:moveTo>
                  <a:cubicBezTo>
                    <a:pt x="11575" y="30566"/>
                    <a:pt x="11742" y="30733"/>
                    <a:pt x="11742" y="30933"/>
                  </a:cubicBezTo>
                  <a:cubicBezTo>
                    <a:pt x="11742" y="31135"/>
                    <a:pt x="11576" y="31276"/>
                    <a:pt x="11396" y="31276"/>
                  </a:cubicBezTo>
                  <a:cubicBezTo>
                    <a:pt x="11309" y="31276"/>
                    <a:pt x="11218" y="31243"/>
                    <a:pt x="11142" y="31166"/>
                  </a:cubicBezTo>
                  <a:cubicBezTo>
                    <a:pt x="10908" y="30933"/>
                    <a:pt x="11075" y="30566"/>
                    <a:pt x="11408" y="30566"/>
                  </a:cubicBezTo>
                  <a:close/>
                  <a:moveTo>
                    <a:pt x="11397" y="30463"/>
                  </a:moveTo>
                  <a:cubicBezTo>
                    <a:pt x="11284" y="30463"/>
                    <a:pt x="11170" y="30504"/>
                    <a:pt x="11075" y="30599"/>
                  </a:cubicBezTo>
                  <a:cubicBezTo>
                    <a:pt x="10775" y="30899"/>
                    <a:pt x="10975" y="31400"/>
                    <a:pt x="11408" y="31400"/>
                  </a:cubicBezTo>
                  <a:cubicBezTo>
                    <a:pt x="11642" y="31400"/>
                    <a:pt x="11875" y="31200"/>
                    <a:pt x="11875" y="30933"/>
                  </a:cubicBezTo>
                  <a:cubicBezTo>
                    <a:pt x="11875" y="30659"/>
                    <a:pt x="11641" y="30463"/>
                    <a:pt x="11397" y="30463"/>
                  </a:cubicBezTo>
                  <a:close/>
                  <a:moveTo>
                    <a:pt x="6605" y="31066"/>
                  </a:moveTo>
                  <a:lnTo>
                    <a:pt x="6638" y="31099"/>
                  </a:lnTo>
                  <a:cubicBezTo>
                    <a:pt x="6805" y="31099"/>
                    <a:pt x="6939" y="31233"/>
                    <a:pt x="6972" y="31433"/>
                  </a:cubicBezTo>
                  <a:cubicBezTo>
                    <a:pt x="6972" y="31635"/>
                    <a:pt x="6791" y="31777"/>
                    <a:pt x="6601" y="31777"/>
                  </a:cubicBezTo>
                  <a:cubicBezTo>
                    <a:pt x="6509" y="31777"/>
                    <a:pt x="6415" y="31743"/>
                    <a:pt x="6338" y="31667"/>
                  </a:cubicBezTo>
                  <a:cubicBezTo>
                    <a:pt x="6138" y="31466"/>
                    <a:pt x="6271" y="31066"/>
                    <a:pt x="6605" y="31066"/>
                  </a:cubicBezTo>
                  <a:close/>
                  <a:moveTo>
                    <a:pt x="6608" y="30956"/>
                  </a:moveTo>
                  <a:cubicBezTo>
                    <a:pt x="6491" y="30956"/>
                    <a:pt x="6370" y="31001"/>
                    <a:pt x="6271" y="31099"/>
                  </a:cubicBezTo>
                  <a:cubicBezTo>
                    <a:pt x="5971" y="31400"/>
                    <a:pt x="6205" y="31900"/>
                    <a:pt x="6605" y="31900"/>
                  </a:cubicBezTo>
                  <a:lnTo>
                    <a:pt x="6638" y="31933"/>
                  </a:lnTo>
                  <a:cubicBezTo>
                    <a:pt x="6905" y="31933"/>
                    <a:pt x="7105" y="31700"/>
                    <a:pt x="7072" y="31433"/>
                  </a:cubicBezTo>
                  <a:cubicBezTo>
                    <a:pt x="7072" y="31142"/>
                    <a:pt x="6847" y="30956"/>
                    <a:pt x="6608" y="30956"/>
                  </a:cubicBezTo>
                  <a:close/>
                  <a:moveTo>
                    <a:pt x="27320" y="31933"/>
                  </a:moveTo>
                  <a:lnTo>
                    <a:pt x="27320" y="31967"/>
                  </a:lnTo>
                  <a:cubicBezTo>
                    <a:pt x="27487" y="31967"/>
                    <a:pt x="27653" y="32100"/>
                    <a:pt x="27653" y="32300"/>
                  </a:cubicBezTo>
                  <a:cubicBezTo>
                    <a:pt x="27653" y="32527"/>
                    <a:pt x="27484" y="32661"/>
                    <a:pt x="27302" y="32661"/>
                  </a:cubicBezTo>
                  <a:cubicBezTo>
                    <a:pt x="27216" y="32661"/>
                    <a:pt x="27128" y="32631"/>
                    <a:pt x="27053" y="32567"/>
                  </a:cubicBezTo>
                  <a:cubicBezTo>
                    <a:pt x="26819" y="32334"/>
                    <a:pt x="26986" y="31933"/>
                    <a:pt x="27320" y="31933"/>
                  </a:cubicBezTo>
                  <a:close/>
                  <a:moveTo>
                    <a:pt x="27299" y="31857"/>
                  </a:moveTo>
                  <a:cubicBezTo>
                    <a:pt x="27187" y="31857"/>
                    <a:pt x="27074" y="31901"/>
                    <a:pt x="26986" y="32000"/>
                  </a:cubicBezTo>
                  <a:cubicBezTo>
                    <a:pt x="26686" y="32267"/>
                    <a:pt x="26886" y="32767"/>
                    <a:pt x="27320" y="32767"/>
                  </a:cubicBezTo>
                  <a:cubicBezTo>
                    <a:pt x="27553" y="32767"/>
                    <a:pt x="27753" y="32567"/>
                    <a:pt x="27753" y="32334"/>
                  </a:cubicBezTo>
                  <a:cubicBezTo>
                    <a:pt x="27753" y="32043"/>
                    <a:pt x="27528" y="31857"/>
                    <a:pt x="27299" y="31857"/>
                  </a:cubicBezTo>
                  <a:close/>
                  <a:moveTo>
                    <a:pt x="22717" y="32234"/>
                  </a:moveTo>
                  <a:lnTo>
                    <a:pt x="22717" y="32267"/>
                  </a:lnTo>
                  <a:cubicBezTo>
                    <a:pt x="22883" y="32267"/>
                    <a:pt x="23050" y="32400"/>
                    <a:pt x="23083" y="32567"/>
                  </a:cubicBezTo>
                  <a:cubicBezTo>
                    <a:pt x="23083" y="32793"/>
                    <a:pt x="22899" y="32943"/>
                    <a:pt x="22708" y="32943"/>
                  </a:cubicBezTo>
                  <a:cubicBezTo>
                    <a:pt x="22617" y="32943"/>
                    <a:pt x="22525" y="32909"/>
                    <a:pt x="22450" y="32834"/>
                  </a:cubicBezTo>
                  <a:cubicBezTo>
                    <a:pt x="22250" y="32601"/>
                    <a:pt x="22383" y="32234"/>
                    <a:pt x="22717" y="32234"/>
                  </a:cubicBezTo>
                  <a:close/>
                  <a:moveTo>
                    <a:pt x="13743" y="32334"/>
                  </a:moveTo>
                  <a:lnTo>
                    <a:pt x="13743" y="32367"/>
                  </a:lnTo>
                  <a:cubicBezTo>
                    <a:pt x="13910" y="32367"/>
                    <a:pt x="14077" y="32500"/>
                    <a:pt x="14077" y="32701"/>
                  </a:cubicBezTo>
                  <a:cubicBezTo>
                    <a:pt x="14077" y="32927"/>
                    <a:pt x="13908" y="33062"/>
                    <a:pt x="13726" y="33062"/>
                  </a:cubicBezTo>
                  <a:cubicBezTo>
                    <a:pt x="13640" y="33062"/>
                    <a:pt x="13551" y="33032"/>
                    <a:pt x="13477" y="32967"/>
                  </a:cubicBezTo>
                  <a:cubicBezTo>
                    <a:pt x="13243" y="32734"/>
                    <a:pt x="13410" y="32334"/>
                    <a:pt x="13743" y="32334"/>
                  </a:cubicBezTo>
                  <a:close/>
                  <a:moveTo>
                    <a:pt x="22719" y="32124"/>
                  </a:moveTo>
                  <a:cubicBezTo>
                    <a:pt x="22602" y="32124"/>
                    <a:pt x="22482" y="32168"/>
                    <a:pt x="22383" y="32267"/>
                  </a:cubicBezTo>
                  <a:cubicBezTo>
                    <a:pt x="22083" y="32567"/>
                    <a:pt x="22316" y="33068"/>
                    <a:pt x="22717" y="33068"/>
                  </a:cubicBezTo>
                  <a:cubicBezTo>
                    <a:pt x="22983" y="33068"/>
                    <a:pt x="23184" y="32867"/>
                    <a:pt x="23184" y="32601"/>
                  </a:cubicBezTo>
                  <a:cubicBezTo>
                    <a:pt x="23184" y="32310"/>
                    <a:pt x="22958" y="32124"/>
                    <a:pt x="22719" y="32124"/>
                  </a:cubicBezTo>
                  <a:close/>
                  <a:moveTo>
                    <a:pt x="18213" y="32367"/>
                  </a:moveTo>
                  <a:cubicBezTo>
                    <a:pt x="18380" y="32367"/>
                    <a:pt x="18547" y="32534"/>
                    <a:pt x="18547" y="32701"/>
                  </a:cubicBezTo>
                  <a:cubicBezTo>
                    <a:pt x="18547" y="32927"/>
                    <a:pt x="18378" y="33076"/>
                    <a:pt x="18197" y="33076"/>
                  </a:cubicBezTo>
                  <a:cubicBezTo>
                    <a:pt x="18111" y="33076"/>
                    <a:pt x="18022" y="33043"/>
                    <a:pt x="17946" y="32967"/>
                  </a:cubicBezTo>
                  <a:cubicBezTo>
                    <a:pt x="17713" y="32734"/>
                    <a:pt x="17880" y="32367"/>
                    <a:pt x="18180" y="32367"/>
                  </a:cubicBezTo>
                  <a:close/>
                  <a:moveTo>
                    <a:pt x="13727" y="32256"/>
                  </a:moveTo>
                  <a:cubicBezTo>
                    <a:pt x="13614" y="32256"/>
                    <a:pt x="13499" y="32300"/>
                    <a:pt x="13410" y="32400"/>
                  </a:cubicBezTo>
                  <a:cubicBezTo>
                    <a:pt x="13110" y="32667"/>
                    <a:pt x="13310" y="33168"/>
                    <a:pt x="13743" y="33168"/>
                  </a:cubicBezTo>
                  <a:lnTo>
                    <a:pt x="13743" y="33201"/>
                  </a:lnTo>
                  <a:cubicBezTo>
                    <a:pt x="13977" y="33201"/>
                    <a:pt x="14210" y="32967"/>
                    <a:pt x="14177" y="32701"/>
                  </a:cubicBezTo>
                  <a:cubicBezTo>
                    <a:pt x="14177" y="32434"/>
                    <a:pt x="13955" y="32256"/>
                    <a:pt x="13727" y="32256"/>
                  </a:cubicBezTo>
                  <a:close/>
                  <a:moveTo>
                    <a:pt x="18193" y="32257"/>
                  </a:moveTo>
                  <a:cubicBezTo>
                    <a:pt x="18081" y="32257"/>
                    <a:pt x="17968" y="32302"/>
                    <a:pt x="17880" y="32400"/>
                  </a:cubicBezTo>
                  <a:cubicBezTo>
                    <a:pt x="17580" y="32701"/>
                    <a:pt x="17780" y="33201"/>
                    <a:pt x="18180" y="33201"/>
                  </a:cubicBezTo>
                  <a:lnTo>
                    <a:pt x="18213" y="33201"/>
                  </a:lnTo>
                  <a:cubicBezTo>
                    <a:pt x="18447" y="33201"/>
                    <a:pt x="18647" y="32967"/>
                    <a:pt x="18647" y="32734"/>
                  </a:cubicBezTo>
                  <a:cubicBezTo>
                    <a:pt x="18647" y="32443"/>
                    <a:pt x="18422" y="32257"/>
                    <a:pt x="18193" y="32257"/>
                  </a:cubicBezTo>
                  <a:close/>
                  <a:moveTo>
                    <a:pt x="9007" y="32601"/>
                  </a:moveTo>
                  <a:lnTo>
                    <a:pt x="9007" y="32634"/>
                  </a:lnTo>
                  <a:cubicBezTo>
                    <a:pt x="9207" y="32634"/>
                    <a:pt x="9340" y="32767"/>
                    <a:pt x="9374" y="32967"/>
                  </a:cubicBezTo>
                  <a:cubicBezTo>
                    <a:pt x="9374" y="33169"/>
                    <a:pt x="9193" y="33311"/>
                    <a:pt x="9013" y="33311"/>
                  </a:cubicBezTo>
                  <a:cubicBezTo>
                    <a:pt x="8926" y="33311"/>
                    <a:pt x="8839" y="33277"/>
                    <a:pt x="8773" y="33201"/>
                  </a:cubicBezTo>
                  <a:cubicBezTo>
                    <a:pt x="8540" y="33001"/>
                    <a:pt x="8707" y="32601"/>
                    <a:pt x="9007" y="32601"/>
                  </a:cubicBezTo>
                  <a:close/>
                  <a:moveTo>
                    <a:pt x="8993" y="32512"/>
                  </a:moveTo>
                  <a:cubicBezTo>
                    <a:pt x="8881" y="32512"/>
                    <a:pt x="8767" y="32550"/>
                    <a:pt x="8673" y="32634"/>
                  </a:cubicBezTo>
                  <a:cubicBezTo>
                    <a:pt x="8406" y="32934"/>
                    <a:pt x="8606" y="33434"/>
                    <a:pt x="9007" y="33434"/>
                  </a:cubicBezTo>
                  <a:cubicBezTo>
                    <a:pt x="9274" y="33434"/>
                    <a:pt x="9474" y="33234"/>
                    <a:pt x="9474" y="32967"/>
                  </a:cubicBezTo>
                  <a:cubicBezTo>
                    <a:pt x="9474" y="32693"/>
                    <a:pt x="9238" y="32512"/>
                    <a:pt x="8993" y="32512"/>
                  </a:cubicBezTo>
                  <a:close/>
                  <a:moveTo>
                    <a:pt x="4904" y="32934"/>
                  </a:moveTo>
                  <a:lnTo>
                    <a:pt x="4937" y="33001"/>
                  </a:lnTo>
                  <a:cubicBezTo>
                    <a:pt x="5104" y="33001"/>
                    <a:pt x="5237" y="33134"/>
                    <a:pt x="5271" y="33301"/>
                  </a:cubicBezTo>
                  <a:cubicBezTo>
                    <a:pt x="5271" y="33527"/>
                    <a:pt x="5087" y="33677"/>
                    <a:pt x="4895" y="33677"/>
                  </a:cubicBezTo>
                  <a:cubicBezTo>
                    <a:pt x="4805" y="33677"/>
                    <a:pt x="4712" y="33643"/>
                    <a:pt x="4637" y="33568"/>
                  </a:cubicBezTo>
                  <a:cubicBezTo>
                    <a:pt x="4437" y="33334"/>
                    <a:pt x="4604" y="32934"/>
                    <a:pt x="4904" y="32934"/>
                  </a:cubicBezTo>
                  <a:close/>
                  <a:moveTo>
                    <a:pt x="4892" y="32831"/>
                  </a:moveTo>
                  <a:cubicBezTo>
                    <a:pt x="4780" y="32831"/>
                    <a:pt x="4665" y="32873"/>
                    <a:pt x="4570" y="32967"/>
                  </a:cubicBezTo>
                  <a:cubicBezTo>
                    <a:pt x="4270" y="33268"/>
                    <a:pt x="4504" y="33768"/>
                    <a:pt x="4904" y="33768"/>
                  </a:cubicBezTo>
                  <a:lnTo>
                    <a:pt x="4937" y="33801"/>
                  </a:lnTo>
                  <a:cubicBezTo>
                    <a:pt x="5204" y="33801"/>
                    <a:pt x="5404" y="33568"/>
                    <a:pt x="5371" y="33301"/>
                  </a:cubicBezTo>
                  <a:cubicBezTo>
                    <a:pt x="5371" y="33027"/>
                    <a:pt x="5136" y="32831"/>
                    <a:pt x="4892" y="32831"/>
                  </a:cubicBezTo>
                  <a:close/>
                  <a:moveTo>
                    <a:pt x="25250" y="33733"/>
                  </a:moveTo>
                  <a:cubicBezTo>
                    <a:pt x="25262" y="33733"/>
                    <a:pt x="25273" y="33733"/>
                    <a:pt x="25285" y="33735"/>
                  </a:cubicBezTo>
                  <a:lnTo>
                    <a:pt x="25285" y="33801"/>
                  </a:lnTo>
                  <a:cubicBezTo>
                    <a:pt x="25452" y="33801"/>
                    <a:pt x="25619" y="33901"/>
                    <a:pt x="25652" y="34068"/>
                  </a:cubicBezTo>
                  <a:cubicBezTo>
                    <a:pt x="25652" y="34294"/>
                    <a:pt x="25468" y="34444"/>
                    <a:pt x="25287" y="34444"/>
                  </a:cubicBezTo>
                  <a:cubicBezTo>
                    <a:pt x="25201" y="34444"/>
                    <a:pt x="25116" y="34410"/>
                    <a:pt x="25052" y="34335"/>
                  </a:cubicBezTo>
                  <a:cubicBezTo>
                    <a:pt x="24827" y="34111"/>
                    <a:pt x="24972" y="33733"/>
                    <a:pt x="25250" y="33733"/>
                  </a:cubicBezTo>
                  <a:close/>
                  <a:moveTo>
                    <a:pt x="25288" y="33625"/>
                  </a:moveTo>
                  <a:cubicBezTo>
                    <a:pt x="25171" y="33625"/>
                    <a:pt x="25050" y="33669"/>
                    <a:pt x="24951" y="33768"/>
                  </a:cubicBezTo>
                  <a:cubicBezTo>
                    <a:pt x="24685" y="34068"/>
                    <a:pt x="24885" y="34569"/>
                    <a:pt x="25285" y="34569"/>
                  </a:cubicBezTo>
                  <a:lnTo>
                    <a:pt x="25285" y="34635"/>
                  </a:lnTo>
                  <a:cubicBezTo>
                    <a:pt x="25585" y="34635"/>
                    <a:pt x="25785" y="34368"/>
                    <a:pt x="25752" y="34102"/>
                  </a:cubicBezTo>
                  <a:cubicBezTo>
                    <a:pt x="25752" y="33811"/>
                    <a:pt x="25527" y="33625"/>
                    <a:pt x="25288" y="33625"/>
                  </a:cubicBezTo>
                  <a:close/>
                  <a:moveTo>
                    <a:pt x="20682" y="33968"/>
                  </a:moveTo>
                  <a:lnTo>
                    <a:pt x="20648" y="34035"/>
                  </a:lnTo>
                  <a:cubicBezTo>
                    <a:pt x="20849" y="34035"/>
                    <a:pt x="21015" y="34168"/>
                    <a:pt x="21015" y="34335"/>
                  </a:cubicBezTo>
                  <a:cubicBezTo>
                    <a:pt x="21015" y="34562"/>
                    <a:pt x="20846" y="34696"/>
                    <a:pt x="20664" y="34696"/>
                  </a:cubicBezTo>
                  <a:cubicBezTo>
                    <a:pt x="20578" y="34696"/>
                    <a:pt x="20490" y="34666"/>
                    <a:pt x="20415" y="34602"/>
                  </a:cubicBezTo>
                  <a:cubicBezTo>
                    <a:pt x="20181" y="34368"/>
                    <a:pt x="20348" y="33968"/>
                    <a:pt x="20682" y="33968"/>
                  </a:cubicBezTo>
                  <a:close/>
                  <a:moveTo>
                    <a:pt x="20689" y="33890"/>
                  </a:moveTo>
                  <a:cubicBezTo>
                    <a:pt x="20571" y="33890"/>
                    <a:pt x="20448" y="33935"/>
                    <a:pt x="20348" y="34035"/>
                  </a:cubicBezTo>
                  <a:cubicBezTo>
                    <a:pt x="20048" y="34302"/>
                    <a:pt x="20248" y="34802"/>
                    <a:pt x="20682" y="34802"/>
                  </a:cubicBezTo>
                  <a:lnTo>
                    <a:pt x="20648" y="34869"/>
                  </a:lnTo>
                  <a:cubicBezTo>
                    <a:pt x="20949" y="34869"/>
                    <a:pt x="21149" y="34635"/>
                    <a:pt x="21149" y="34335"/>
                  </a:cubicBezTo>
                  <a:cubicBezTo>
                    <a:pt x="21149" y="34068"/>
                    <a:pt x="20926" y="33890"/>
                    <a:pt x="20689" y="33890"/>
                  </a:cubicBezTo>
                  <a:close/>
                  <a:moveTo>
                    <a:pt x="11575" y="34235"/>
                  </a:moveTo>
                  <a:lnTo>
                    <a:pt x="11609" y="34302"/>
                  </a:lnTo>
                  <a:cubicBezTo>
                    <a:pt x="11775" y="34302"/>
                    <a:pt x="11909" y="34402"/>
                    <a:pt x="11942" y="34602"/>
                  </a:cubicBezTo>
                  <a:cubicBezTo>
                    <a:pt x="11942" y="34804"/>
                    <a:pt x="11761" y="34945"/>
                    <a:pt x="11571" y="34945"/>
                  </a:cubicBezTo>
                  <a:cubicBezTo>
                    <a:pt x="11479" y="34945"/>
                    <a:pt x="11385" y="34912"/>
                    <a:pt x="11308" y="34835"/>
                  </a:cubicBezTo>
                  <a:cubicBezTo>
                    <a:pt x="11075" y="34602"/>
                    <a:pt x="11242" y="34235"/>
                    <a:pt x="11575" y="34235"/>
                  </a:cubicBezTo>
                  <a:close/>
                  <a:moveTo>
                    <a:pt x="11578" y="34125"/>
                  </a:moveTo>
                  <a:cubicBezTo>
                    <a:pt x="11461" y="34125"/>
                    <a:pt x="11340" y="34170"/>
                    <a:pt x="11242" y="34268"/>
                  </a:cubicBezTo>
                  <a:cubicBezTo>
                    <a:pt x="10941" y="34569"/>
                    <a:pt x="11175" y="35069"/>
                    <a:pt x="11575" y="35069"/>
                  </a:cubicBezTo>
                  <a:lnTo>
                    <a:pt x="11609" y="35102"/>
                  </a:lnTo>
                  <a:cubicBezTo>
                    <a:pt x="11875" y="35102"/>
                    <a:pt x="12076" y="34869"/>
                    <a:pt x="12042" y="34602"/>
                  </a:cubicBezTo>
                  <a:cubicBezTo>
                    <a:pt x="12042" y="34311"/>
                    <a:pt x="11817" y="34125"/>
                    <a:pt x="11578" y="34125"/>
                  </a:cubicBezTo>
                  <a:close/>
                  <a:moveTo>
                    <a:pt x="16045" y="34435"/>
                  </a:moveTo>
                  <a:cubicBezTo>
                    <a:pt x="16245" y="34435"/>
                    <a:pt x="16412" y="34602"/>
                    <a:pt x="16412" y="34802"/>
                  </a:cubicBezTo>
                  <a:cubicBezTo>
                    <a:pt x="16412" y="35004"/>
                    <a:pt x="16231" y="35146"/>
                    <a:pt x="16041" y="35146"/>
                  </a:cubicBezTo>
                  <a:cubicBezTo>
                    <a:pt x="15949" y="35146"/>
                    <a:pt x="15855" y="35112"/>
                    <a:pt x="15778" y="35036"/>
                  </a:cubicBezTo>
                  <a:cubicBezTo>
                    <a:pt x="15545" y="34802"/>
                    <a:pt x="15712" y="34435"/>
                    <a:pt x="16045" y="34435"/>
                  </a:cubicBezTo>
                  <a:close/>
                  <a:moveTo>
                    <a:pt x="16048" y="34325"/>
                  </a:moveTo>
                  <a:cubicBezTo>
                    <a:pt x="15931" y="34325"/>
                    <a:pt x="15810" y="34370"/>
                    <a:pt x="15712" y="34469"/>
                  </a:cubicBezTo>
                  <a:cubicBezTo>
                    <a:pt x="15411" y="34769"/>
                    <a:pt x="15611" y="35269"/>
                    <a:pt x="16045" y="35269"/>
                  </a:cubicBezTo>
                  <a:cubicBezTo>
                    <a:pt x="16312" y="35269"/>
                    <a:pt x="16512" y="35069"/>
                    <a:pt x="16512" y="34802"/>
                  </a:cubicBezTo>
                  <a:cubicBezTo>
                    <a:pt x="16512" y="34511"/>
                    <a:pt x="16287" y="34325"/>
                    <a:pt x="16048" y="34325"/>
                  </a:cubicBezTo>
                  <a:close/>
                  <a:moveTo>
                    <a:pt x="7039" y="34635"/>
                  </a:moveTo>
                  <a:lnTo>
                    <a:pt x="7039" y="34702"/>
                  </a:lnTo>
                  <a:cubicBezTo>
                    <a:pt x="7205" y="34702"/>
                    <a:pt x="7372" y="34835"/>
                    <a:pt x="7372" y="35002"/>
                  </a:cubicBezTo>
                  <a:cubicBezTo>
                    <a:pt x="7372" y="35228"/>
                    <a:pt x="7188" y="35378"/>
                    <a:pt x="7007" y="35378"/>
                  </a:cubicBezTo>
                  <a:cubicBezTo>
                    <a:pt x="6921" y="35378"/>
                    <a:pt x="6836" y="35344"/>
                    <a:pt x="6772" y="35269"/>
                  </a:cubicBezTo>
                  <a:cubicBezTo>
                    <a:pt x="6538" y="35036"/>
                    <a:pt x="6705" y="34635"/>
                    <a:pt x="7039" y="34635"/>
                  </a:cubicBezTo>
                  <a:close/>
                  <a:moveTo>
                    <a:pt x="6994" y="34532"/>
                  </a:moveTo>
                  <a:cubicBezTo>
                    <a:pt x="6881" y="34532"/>
                    <a:pt x="6766" y="34574"/>
                    <a:pt x="6672" y="34669"/>
                  </a:cubicBezTo>
                  <a:cubicBezTo>
                    <a:pt x="6405" y="34969"/>
                    <a:pt x="6605" y="35469"/>
                    <a:pt x="7039" y="35469"/>
                  </a:cubicBezTo>
                  <a:lnTo>
                    <a:pt x="7039" y="35536"/>
                  </a:lnTo>
                  <a:cubicBezTo>
                    <a:pt x="7306" y="35503"/>
                    <a:pt x="7506" y="35269"/>
                    <a:pt x="7472" y="35002"/>
                  </a:cubicBezTo>
                  <a:cubicBezTo>
                    <a:pt x="7472" y="34728"/>
                    <a:pt x="7238" y="34532"/>
                    <a:pt x="6994" y="34532"/>
                  </a:cubicBezTo>
                  <a:close/>
                  <a:moveTo>
                    <a:pt x="27520" y="34969"/>
                  </a:moveTo>
                  <a:lnTo>
                    <a:pt x="27520" y="35036"/>
                  </a:lnTo>
                  <a:cubicBezTo>
                    <a:pt x="27687" y="35036"/>
                    <a:pt x="27854" y="35169"/>
                    <a:pt x="27887" y="35336"/>
                  </a:cubicBezTo>
                  <a:cubicBezTo>
                    <a:pt x="27887" y="35562"/>
                    <a:pt x="27702" y="35697"/>
                    <a:pt x="27521" y="35697"/>
                  </a:cubicBezTo>
                  <a:cubicBezTo>
                    <a:pt x="27435" y="35697"/>
                    <a:pt x="27351" y="35667"/>
                    <a:pt x="27286" y="35603"/>
                  </a:cubicBezTo>
                  <a:cubicBezTo>
                    <a:pt x="27053" y="35369"/>
                    <a:pt x="27220" y="34969"/>
                    <a:pt x="27520" y="34969"/>
                  </a:cubicBezTo>
                  <a:close/>
                  <a:moveTo>
                    <a:pt x="27527" y="34891"/>
                  </a:moveTo>
                  <a:cubicBezTo>
                    <a:pt x="27409" y="34891"/>
                    <a:pt x="27286" y="34936"/>
                    <a:pt x="27186" y="35036"/>
                  </a:cubicBezTo>
                  <a:cubicBezTo>
                    <a:pt x="26920" y="35302"/>
                    <a:pt x="27120" y="35803"/>
                    <a:pt x="27520" y="35803"/>
                  </a:cubicBezTo>
                  <a:lnTo>
                    <a:pt x="27520" y="35870"/>
                  </a:lnTo>
                  <a:cubicBezTo>
                    <a:pt x="27787" y="35836"/>
                    <a:pt x="28020" y="35603"/>
                    <a:pt x="27987" y="35336"/>
                  </a:cubicBezTo>
                  <a:cubicBezTo>
                    <a:pt x="27987" y="35069"/>
                    <a:pt x="27765" y="34891"/>
                    <a:pt x="27527" y="34891"/>
                  </a:cubicBezTo>
                  <a:close/>
                  <a:moveTo>
                    <a:pt x="23250" y="35569"/>
                  </a:moveTo>
                  <a:lnTo>
                    <a:pt x="23250" y="35603"/>
                  </a:lnTo>
                  <a:cubicBezTo>
                    <a:pt x="23417" y="35603"/>
                    <a:pt x="23584" y="35736"/>
                    <a:pt x="23617" y="35936"/>
                  </a:cubicBezTo>
                  <a:cubicBezTo>
                    <a:pt x="23595" y="36138"/>
                    <a:pt x="23421" y="36280"/>
                    <a:pt x="23239" y="36280"/>
                  </a:cubicBezTo>
                  <a:cubicBezTo>
                    <a:pt x="23151" y="36280"/>
                    <a:pt x="23060" y="36246"/>
                    <a:pt x="22983" y="36170"/>
                  </a:cubicBezTo>
                  <a:cubicBezTo>
                    <a:pt x="22750" y="35936"/>
                    <a:pt x="22917" y="35569"/>
                    <a:pt x="23250" y="35569"/>
                  </a:cubicBezTo>
                  <a:close/>
                  <a:moveTo>
                    <a:pt x="23253" y="35459"/>
                  </a:moveTo>
                  <a:cubicBezTo>
                    <a:pt x="23136" y="35459"/>
                    <a:pt x="23015" y="35504"/>
                    <a:pt x="22917" y="35603"/>
                  </a:cubicBezTo>
                  <a:cubicBezTo>
                    <a:pt x="22616" y="35903"/>
                    <a:pt x="22817" y="36403"/>
                    <a:pt x="23250" y="36403"/>
                  </a:cubicBezTo>
                  <a:lnTo>
                    <a:pt x="23250" y="36437"/>
                  </a:lnTo>
                  <a:cubicBezTo>
                    <a:pt x="23517" y="36403"/>
                    <a:pt x="23717" y="36203"/>
                    <a:pt x="23717" y="35936"/>
                  </a:cubicBezTo>
                  <a:cubicBezTo>
                    <a:pt x="23717" y="35645"/>
                    <a:pt x="23492" y="35459"/>
                    <a:pt x="23253" y="35459"/>
                  </a:cubicBezTo>
                  <a:close/>
                  <a:moveTo>
                    <a:pt x="18614" y="36236"/>
                  </a:moveTo>
                  <a:cubicBezTo>
                    <a:pt x="18814" y="36236"/>
                    <a:pt x="18947" y="36403"/>
                    <a:pt x="18981" y="36570"/>
                  </a:cubicBezTo>
                  <a:cubicBezTo>
                    <a:pt x="18981" y="36796"/>
                    <a:pt x="18796" y="36946"/>
                    <a:pt x="18605" y="36946"/>
                  </a:cubicBezTo>
                  <a:cubicBezTo>
                    <a:pt x="18514" y="36946"/>
                    <a:pt x="18422" y="36912"/>
                    <a:pt x="18347" y="36837"/>
                  </a:cubicBezTo>
                  <a:cubicBezTo>
                    <a:pt x="18113" y="36603"/>
                    <a:pt x="18280" y="36236"/>
                    <a:pt x="18614" y="36236"/>
                  </a:cubicBezTo>
                  <a:close/>
                  <a:moveTo>
                    <a:pt x="18616" y="36127"/>
                  </a:moveTo>
                  <a:cubicBezTo>
                    <a:pt x="18499" y="36127"/>
                    <a:pt x="18379" y="36171"/>
                    <a:pt x="18280" y="36270"/>
                  </a:cubicBezTo>
                  <a:cubicBezTo>
                    <a:pt x="17980" y="36570"/>
                    <a:pt x="18180" y="37070"/>
                    <a:pt x="18614" y="37070"/>
                  </a:cubicBezTo>
                  <a:cubicBezTo>
                    <a:pt x="18880" y="37070"/>
                    <a:pt x="19081" y="36870"/>
                    <a:pt x="19081" y="36603"/>
                  </a:cubicBezTo>
                  <a:cubicBezTo>
                    <a:pt x="19081" y="36312"/>
                    <a:pt x="18855" y="36127"/>
                    <a:pt x="18616" y="36127"/>
                  </a:cubicBezTo>
                  <a:close/>
                  <a:moveTo>
                    <a:pt x="13743" y="36370"/>
                  </a:moveTo>
                  <a:lnTo>
                    <a:pt x="13743" y="36437"/>
                  </a:lnTo>
                  <a:cubicBezTo>
                    <a:pt x="13761" y="36433"/>
                    <a:pt x="13778" y="36431"/>
                    <a:pt x="13796" y="36431"/>
                  </a:cubicBezTo>
                  <a:cubicBezTo>
                    <a:pt x="13944" y="36431"/>
                    <a:pt x="14081" y="36554"/>
                    <a:pt x="14110" y="36703"/>
                  </a:cubicBezTo>
                  <a:cubicBezTo>
                    <a:pt x="14110" y="36930"/>
                    <a:pt x="13926" y="37079"/>
                    <a:pt x="13735" y="37079"/>
                  </a:cubicBezTo>
                  <a:cubicBezTo>
                    <a:pt x="13644" y="37079"/>
                    <a:pt x="13552" y="37046"/>
                    <a:pt x="13477" y="36970"/>
                  </a:cubicBezTo>
                  <a:cubicBezTo>
                    <a:pt x="13243" y="36737"/>
                    <a:pt x="13410" y="36370"/>
                    <a:pt x="13743" y="36370"/>
                  </a:cubicBezTo>
                  <a:close/>
                  <a:moveTo>
                    <a:pt x="9307" y="36403"/>
                  </a:moveTo>
                  <a:lnTo>
                    <a:pt x="9307" y="36437"/>
                  </a:lnTo>
                  <a:cubicBezTo>
                    <a:pt x="9324" y="36434"/>
                    <a:pt x="9341" y="36432"/>
                    <a:pt x="9358" y="36432"/>
                  </a:cubicBezTo>
                  <a:cubicBezTo>
                    <a:pt x="9535" y="36432"/>
                    <a:pt x="9674" y="36587"/>
                    <a:pt x="9674" y="36770"/>
                  </a:cubicBezTo>
                  <a:cubicBezTo>
                    <a:pt x="9674" y="36980"/>
                    <a:pt x="9479" y="37124"/>
                    <a:pt x="9281" y="37124"/>
                  </a:cubicBezTo>
                  <a:cubicBezTo>
                    <a:pt x="9196" y="37124"/>
                    <a:pt x="9111" y="37097"/>
                    <a:pt x="9040" y="37037"/>
                  </a:cubicBezTo>
                  <a:cubicBezTo>
                    <a:pt x="8807" y="36804"/>
                    <a:pt x="8973" y="36403"/>
                    <a:pt x="9307" y="36403"/>
                  </a:cubicBezTo>
                  <a:close/>
                  <a:moveTo>
                    <a:pt x="4804" y="36403"/>
                  </a:moveTo>
                  <a:lnTo>
                    <a:pt x="4804" y="36437"/>
                  </a:lnTo>
                  <a:cubicBezTo>
                    <a:pt x="4971" y="36437"/>
                    <a:pt x="5137" y="36570"/>
                    <a:pt x="5137" y="36770"/>
                  </a:cubicBezTo>
                  <a:cubicBezTo>
                    <a:pt x="5137" y="36996"/>
                    <a:pt x="4969" y="37146"/>
                    <a:pt x="4787" y="37146"/>
                  </a:cubicBezTo>
                  <a:cubicBezTo>
                    <a:pt x="4701" y="37146"/>
                    <a:pt x="4612" y="37112"/>
                    <a:pt x="4537" y="37037"/>
                  </a:cubicBezTo>
                  <a:cubicBezTo>
                    <a:pt x="4303" y="36804"/>
                    <a:pt x="4470" y="36403"/>
                    <a:pt x="4804" y="36403"/>
                  </a:cubicBezTo>
                  <a:close/>
                  <a:moveTo>
                    <a:pt x="4757" y="36315"/>
                  </a:moveTo>
                  <a:cubicBezTo>
                    <a:pt x="4645" y="36315"/>
                    <a:pt x="4531" y="36353"/>
                    <a:pt x="4437" y="36437"/>
                  </a:cubicBezTo>
                  <a:cubicBezTo>
                    <a:pt x="4170" y="36737"/>
                    <a:pt x="4370" y="37237"/>
                    <a:pt x="4804" y="37237"/>
                  </a:cubicBezTo>
                  <a:cubicBezTo>
                    <a:pt x="5037" y="37237"/>
                    <a:pt x="5237" y="37037"/>
                    <a:pt x="5237" y="36770"/>
                  </a:cubicBezTo>
                  <a:cubicBezTo>
                    <a:pt x="5237" y="36496"/>
                    <a:pt x="5002" y="36315"/>
                    <a:pt x="4757" y="36315"/>
                  </a:cubicBezTo>
                  <a:close/>
                  <a:moveTo>
                    <a:pt x="9295" y="36300"/>
                  </a:moveTo>
                  <a:cubicBezTo>
                    <a:pt x="9183" y="36300"/>
                    <a:pt x="9068" y="36342"/>
                    <a:pt x="8973" y="36437"/>
                  </a:cubicBezTo>
                  <a:cubicBezTo>
                    <a:pt x="8673" y="36737"/>
                    <a:pt x="8907" y="37237"/>
                    <a:pt x="9307" y="37237"/>
                  </a:cubicBezTo>
                  <a:cubicBezTo>
                    <a:pt x="9574" y="37237"/>
                    <a:pt x="9774" y="37037"/>
                    <a:pt x="9774" y="36770"/>
                  </a:cubicBezTo>
                  <a:cubicBezTo>
                    <a:pt x="9774" y="36496"/>
                    <a:pt x="9540" y="36300"/>
                    <a:pt x="9295" y="36300"/>
                  </a:cubicBezTo>
                  <a:close/>
                  <a:moveTo>
                    <a:pt x="13746" y="36260"/>
                  </a:moveTo>
                  <a:cubicBezTo>
                    <a:pt x="13629" y="36260"/>
                    <a:pt x="13509" y="36305"/>
                    <a:pt x="13410" y="36403"/>
                  </a:cubicBezTo>
                  <a:cubicBezTo>
                    <a:pt x="13110" y="36703"/>
                    <a:pt x="13310" y="37204"/>
                    <a:pt x="13743" y="37204"/>
                  </a:cubicBezTo>
                  <a:lnTo>
                    <a:pt x="13743" y="37237"/>
                  </a:lnTo>
                  <a:cubicBezTo>
                    <a:pt x="14010" y="37237"/>
                    <a:pt x="14244" y="37004"/>
                    <a:pt x="14210" y="36737"/>
                  </a:cubicBezTo>
                  <a:cubicBezTo>
                    <a:pt x="14210" y="36446"/>
                    <a:pt x="13985" y="36260"/>
                    <a:pt x="13746" y="36260"/>
                  </a:cubicBezTo>
                  <a:close/>
                  <a:moveTo>
                    <a:pt x="25780" y="37202"/>
                  </a:moveTo>
                  <a:cubicBezTo>
                    <a:pt x="25793" y="37202"/>
                    <a:pt x="25806" y="37203"/>
                    <a:pt x="25819" y="37204"/>
                  </a:cubicBezTo>
                  <a:lnTo>
                    <a:pt x="25819" y="37271"/>
                  </a:lnTo>
                  <a:cubicBezTo>
                    <a:pt x="25986" y="37271"/>
                    <a:pt x="26119" y="37371"/>
                    <a:pt x="26186" y="37537"/>
                  </a:cubicBezTo>
                  <a:cubicBezTo>
                    <a:pt x="26186" y="37764"/>
                    <a:pt x="26002" y="37913"/>
                    <a:pt x="25810" y="37913"/>
                  </a:cubicBezTo>
                  <a:cubicBezTo>
                    <a:pt x="25720" y="37913"/>
                    <a:pt x="25627" y="37879"/>
                    <a:pt x="25552" y="37804"/>
                  </a:cubicBezTo>
                  <a:cubicBezTo>
                    <a:pt x="25328" y="37580"/>
                    <a:pt x="25473" y="37202"/>
                    <a:pt x="25780" y="37202"/>
                  </a:cubicBezTo>
                  <a:close/>
                  <a:moveTo>
                    <a:pt x="25821" y="37094"/>
                  </a:moveTo>
                  <a:cubicBezTo>
                    <a:pt x="25704" y="37094"/>
                    <a:pt x="25584" y="37138"/>
                    <a:pt x="25485" y="37237"/>
                  </a:cubicBezTo>
                  <a:cubicBezTo>
                    <a:pt x="25185" y="37504"/>
                    <a:pt x="25385" y="38038"/>
                    <a:pt x="25819" y="38038"/>
                  </a:cubicBezTo>
                  <a:lnTo>
                    <a:pt x="25819" y="38104"/>
                  </a:lnTo>
                  <a:cubicBezTo>
                    <a:pt x="26086" y="38104"/>
                    <a:pt x="26319" y="37838"/>
                    <a:pt x="26286" y="37571"/>
                  </a:cubicBezTo>
                  <a:cubicBezTo>
                    <a:pt x="26286" y="37280"/>
                    <a:pt x="26060" y="37094"/>
                    <a:pt x="25821" y="37094"/>
                  </a:cubicBezTo>
                  <a:close/>
                  <a:moveTo>
                    <a:pt x="21349" y="37904"/>
                  </a:moveTo>
                  <a:lnTo>
                    <a:pt x="21349" y="37971"/>
                  </a:lnTo>
                  <a:cubicBezTo>
                    <a:pt x="21516" y="37971"/>
                    <a:pt x="21682" y="38104"/>
                    <a:pt x="21716" y="38271"/>
                  </a:cubicBezTo>
                  <a:cubicBezTo>
                    <a:pt x="21716" y="38481"/>
                    <a:pt x="21521" y="38626"/>
                    <a:pt x="21323" y="38626"/>
                  </a:cubicBezTo>
                  <a:cubicBezTo>
                    <a:pt x="21238" y="38626"/>
                    <a:pt x="21152" y="38599"/>
                    <a:pt x="21082" y="38538"/>
                  </a:cubicBezTo>
                  <a:cubicBezTo>
                    <a:pt x="20849" y="38305"/>
                    <a:pt x="21015" y="37904"/>
                    <a:pt x="21349" y="37904"/>
                  </a:cubicBezTo>
                  <a:close/>
                  <a:moveTo>
                    <a:pt x="16345" y="38071"/>
                  </a:moveTo>
                  <a:lnTo>
                    <a:pt x="16345" y="38104"/>
                  </a:lnTo>
                  <a:cubicBezTo>
                    <a:pt x="16545" y="38104"/>
                    <a:pt x="16712" y="38238"/>
                    <a:pt x="16712" y="38438"/>
                  </a:cubicBezTo>
                  <a:cubicBezTo>
                    <a:pt x="16712" y="38640"/>
                    <a:pt x="16546" y="38782"/>
                    <a:pt x="16367" y="38782"/>
                  </a:cubicBezTo>
                  <a:cubicBezTo>
                    <a:pt x="16279" y="38782"/>
                    <a:pt x="16188" y="38748"/>
                    <a:pt x="16112" y="38672"/>
                  </a:cubicBezTo>
                  <a:cubicBezTo>
                    <a:pt x="15878" y="38471"/>
                    <a:pt x="16045" y="38071"/>
                    <a:pt x="16345" y="38071"/>
                  </a:cubicBezTo>
                  <a:close/>
                  <a:moveTo>
                    <a:pt x="21352" y="37794"/>
                  </a:moveTo>
                  <a:cubicBezTo>
                    <a:pt x="21234" y="37794"/>
                    <a:pt x="21114" y="37839"/>
                    <a:pt x="21015" y="37938"/>
                  </a:cubicBezTo>
                  <a:cubicBezTo>
                    <a:pt x="20715" y="38238"/>
                    <a:pt x="20915" y="38738"/>
                    <a:pt x="21349" y="38738"/>
                  </a:cubicBezTo>
                  <a:lnTo>
                    <a:pt x="21349" y="38805"/>
                  </a:lnTo>
                  <a:cubicBezTo>
                    <a:pt x="21616" y="38772"/>
                    <a:pt x="21849" y="38538"/>
                    <a:pt x="21816" y="38271"/>
                  </a:cubicBezTo>
                  <a:cubicBezTo>
                    <a:pt x="21816" y="37980"/>
                    <a:pt x="21591" y="37794"/>
                    <a:pt x="21352" y="37794"/>
                  </a:cubicBezTo>
                  <a:close/>
                  <a:moveTo>
                    <a:pt x="11609" y="38071"/>
                  </a:moveTo>
                  <a:lnTo>
                    <a:pt x="11609" y="38104"/>
                  </a:lnTo>
                  <a:cubicBezTo>
                    <a:pt x="11775" y="38104"/>
                    <a:pt x="11942" y="38238"/>
                    <a:pt x="11976" y="38438"/>
                  </a:cubicBezTo>
                  <a:cubicBezTo>
                    <a:pt x="11976" y="38664"/>
                    <a:pt x="11791" y="38814"/>
                    <a:pt x="11600" y="38814"/>
                  </a:cubicBezTo>
                  <a:cubicBezTo>
                    <a:pt x="11509" y="38814"/>
                    <a:pt x="11417" y="38780"/>
                    <a:pt x="11342" y="38705"/>
                  </a:cubicBezTo>
                  <a:cubicBezTo>
                    <a:pt x="11108" y="38471"/>
                    <a:pt x="11275" y="38071"/>
                    <a:pt x="11609" y="38071"/>
                  </a:cubicBezTo>
                  <a:close/>
                  <a:moveTo>
                    <a:pt x="11595" y="37983"/>
                  </a:moveTo>
                  <a:cubicBezTo>
                    <a:pt x="11483" y="37983"/>
                    <a:pt x="11369" y="38021"/>
                    <a:pt x="11275" y="38104"/>
                  </a:cubicBezTo>
                  <a:cubicBezTo>
                    <a:pt x="10975" y="38405"/>
                    <a:pt x="11175" y="38905"/>
                    <a:pt x="11609" y="38905"/>
                  </a:cubicBezTo>
                  <a:lnTo>
                    <a:pt x="11609" y="38938"/>
                  </a:lnTo>
                  <a:cubicBezTo>
                    <a:pt x="11842" y="38938"/>
                    <a:pt x="12076" y="38705"/>
                    <a:pt x="12076" y="38438"/>
                  </a:cubicBezTo>
                  <a:cubicBezTo>
                    <a:pt x="12076" y="38163"/>
                    <a:pt x="11840" y="37983"/>
                    <a:pt x="11595" y="37983"/>
                  </a:cubicBezTo>
                  <a:close/>
                  <a:moveTo>
                    <a:pt x="16348" y="37961"/>
                  </a:moveTo>
                  <a:cubicBezTo>
                    <a:pt x="16231" y="37961"/>
                    <a:pt x="16110" y="38006"/>
                    <a:pt x="16012" y="38104"/>
                  </a:cubicBezTo>
                  <a:cubicBezTo>
                    <a:pt x="15745" y="38405"/>
                    <a:pt x="15945" y="38905"/>
                    <a:pt x="16345" y="38905"/>
                  </a:cubicBezTo>
                  <a:lnTo>
                    <a:pt x="16345" y="38938"/>
                  </a:lnTo>
                  <a:cubicBezTo>
                    <a:pt x="16612" y="38938"/>
                    <a:pt x="16846" y="38705"/>
                    <a:pt x="16812" y="38438"/>
                  </a:cubicBezTo>
                  <a:cubicBezTo>
                    <a:pt x="16812" y="38147"/>
                    <a:pt x="16587" y="37961"/>
                    <a:pt x="16348" y="37961"/>
                  </a:cubicBezTo>
                  <a:close/>
                  <a:moveTo>
                    <a:pt x="3136" y="38205"/>
                  </a:moveTo>
                  <a:lnTo>
                    <a:pt x="3136" y="38238"/>
                  </a:lnTo>
                  <a:cubicBezTo>
                    <a:pt x="3303" y="38238"/>
                    <a:pt x="3469" y="38371"/>
                    <a:pt x="3469" y="38571"/>
                  </a:cubicBezTo>
                  <a:cubicBezTo>
                    <a:pt x="3469" y="38798"/>
                    <a:pt x="3301" y="38947"/>
                    <a:pt x="3119" y="38947"/>
                  </a:cubicBezTo>
                  <a:cubicBezTo>
                    <a:pt x="3033" y="38947"/>
                    <a:pt x="2944" y="38914"/>
                    <a:pt x="2869" y="38838"/>
                  </a:cubicBezTo>
                  <a:cubicBezTo>
                    <a:pt x="2636" y="38605"/>
                    <a:pt x="2802" y="38205"/>
                    <a:pt x="3136" y="38205"/>
                  </a:cubicBezTo>
                  <a:close/>
                  <a:moveTo>
                    <a:pt x="6805" y="38205"/>
                  </a:moveTo>
                  <a:lnTo>
                    <a:pt x="6839" y="38238"/>
                  </a:lnTo>
                  <a:cubicBezTo>
                    <a:pt x="7005" y="38238"/>
                    <a:pt x="7172" y="38371"/>
                    <a:pt x="7172" y="38571"/>
                  </a:cubicBezTo>
                  <a:cubicBezTo>
                    <a:pt x="7172" y="38798"/>
                    <a:pt x="7003" y="38947"/>
                    <a:pt x="6822" y="38947"/>
                  </a:cubicBezTo>
                  <a:cubicBezTo>
                    <a:pt x="6736" y="38947"/>
                    <a:pt x="6647" y="38914"/>
                    <a:pt x="6572" y="38838"/>
                  </a:cubicBezTo>
                  <a:cubicBezTo>
                    <a:pt x="6338" y="38605"/>
                    <a:pt x="6505" y="38205"/>
                    <a:pt x="6805" y="38205"/>
                  </a:cubicBezTo>
                  <a:close/>
                  <a:moveTo>
                    <a:pt x="3089" y="38116"/>
                  </a:moveTo>
                  <a:cubicBezTo>
                    <a:pt x="2977" y="38116"/>
                    <a:pt x="2863" y="38154"/>
                    <a:pt x="2769" y="38238"/>
                  </a:cubicBezTo>
                  <a:cubicBezTo>
                    <a:pt x="2502" y="38538"/>
                    <a:pt x="2702" y="39038"/>
                    <a:pt x="3136" y="39038"/>
                  </a:cubicBezTo>
                  <a:cubicBezTo>
                    <a:pt x="3369" y="39038"/>
                    <a:pt x="3570" y="38838"/>
                    <a:pt x="3570" y="38571"/>
                  </a:cubicBezTo>
                  <a:cubicBezTo>
                    <a:pt x="3570" y="38297"/>
                    <a:pt x="3334" y="38116"/>
                    <a:pt x="3089" y="38116"/>
                  </a:cubicBezTo>
                  <a:close/>
                  <a:moveTo>
                    <a:pt x="6792" y="38116"/>
                  </a:moveTo>
                  <a:cubicBezTo>
                    <a:pt x="6680" y="38116"/>
                    <a:pt x="6566" y="38154"/>
                    <a:pt x="6472" y="38238"/>
                  </a:cubicBezTo>
                  <a:cubicBezTo>
                    <a:pt x="6205" y="38538"/>
                    <a:pt x="6405" y="39038"/>
                    <a:pt x="6805" y="39038"/>
                  </a:cubicBezTo>
                  <a:lnTo>
                    <a:pt x="6839" y="39038"/>
                  </a:lnTo>
                  <a:cubicBezTo>
                    <a:pt x="7072" y="39038"/>
                    <a:pt x="7272" y="38838"/>
                    <a:pt x="7272" y="38571"/>
                  </a:cubicBezTo>
                  <a:cubicBezTo>
                    <a:pt x="7272" y="38297"/>
                    <a:pt x="7037" y="38116"/>
                    <a:pt x="6792" y="38116"/>
                  </a:cubicBezTo>
                  <a:close/>
                  <a:moveTo>
                    <a:pt x="28354" y="38338"/>
                  </a:moveTo>
                  <a:lnTo>
                    <a:pt x="28354" y="38371"/>
                  </a:lnTo>
                  <a:cubicBezTo>
                    <a:pt x="28521" y="38371"/>
                    <a:pt x="28687" y="38505"/>
                    <a:pt x="28721" y="38705"/>
                  </a:cubicBezTo>
                  <a:cubicBezTo>
                    <a:pt x="28721" y="38915"/>
                    <a:pt x="28526" y="39059"/>
                    <a:pt x="28328" y="39059"/>
                  </a:cubicBezTo>
                  <a:cubicBezTo>
                    <a:pt x="28243" y="39059"/>
                    <a:pt x="28157" y="39032"/>
                    <a:pt x="28087" y="38972"/>
                  </a:cubicBezTo>
                  <a:cubicBezTo>
                    <a:pt x="27854" y="38738"/>
                    <a:pt x="28020" y="38338"/>
                    <a:pt x="28354" y="38338"/>
                  </a:cubicBezTo>
                  <a:close/>
                  <a:moveTo>
                    <a:pt x="28342" y="38235"/>
                  </a:moveTo>
                  <a:cubicBezTo>
                    <a:pt x="28230" y="38235"/>
                    <a:pt x="28115" y="38277"/>
                    <a:pt x="28020" y="38371"/>
                  </a:cubicBezTo>
                  <a:cubicBezTo>
                    <a:pt x="27720" y="38672"/>
                    <a:pt x="27920" y="39172"/>
                    <a:pt x="28354" y="39172"/>
                  </a:cubicBezTo>
                  <a:lnTo>
                    <a:pt x="28354" y="39205"/>
                  </a:lnTo>
                  <a:cubicBezTo>
                    <a:pt x="28621" y="39205"/>
                    <a:pt x="28821" y="38972"/>
                    <a:pt x="28821" y="38705"/>
                  </a:cubicBezTo>
                  <a:cubicBezTo>
                    <a:pt x="28821" y="38431"/>
                    <a:pt x="28586" y="38235"/>
                    <a:pt x="28342" y="38235"/>
                  </a:cubicBezTo>
                  <a:close/>
                  <a:moveTo>
                    <a:pt x="23651" y="39339"/>
                  </a:moveTo>
                  <a:lnTo>
                    <a:pt x="23651" y="39405"/>
                  </a:lnTo>
                  <a:cubicBezTo>
                    <a:pt x="23851" y="39405"/>
                    <a:pt x="23984" y="39539"/>
                    <a:pt x="24017" y="39706"/>
                  </a:cubicBezTo>
                  <a:cubicBezTo>
                    <a:pt x="24017" y="39908"/>
                    <a:pt x="23836" y="40049"/>
                    <a:pt x="23657" y="40049"/>
                  </a:cubicBezTo>
                  <a:cubicBezTo>
                    <a:pt x="23570" y="40049"/>
                    <a:pt x="23483" y="40016"/>
                    <a:pt x="23417" y="39939"/>
                  </a:cubicBezTo>
                  <a:cubicBezTo>
                    <a:pt x="23184" y="39739"/>
                    <a:pt x="23350" y="39339"/>
                    <a:pt x="23651" y="39339"/>
                  </a:cubicBezTo>
                  <a:close/>
                  <a:moveTo>
                    <a:pt x="23637" y="39251"/>
                  </a:moveTo>
                  <a:cubicBezTo>
                    <a:pt x="23525" y="39251"/>
                    <a:pt x="23411" y="39288"/>
                    <a:pt x="23317" y="39372"/>
                  </a:cubicBezTo>
                  <a:cubicBezTo>
                    <a:pt x="23050" y="39672"/>
                    <a:pt x="23250" y="40173"/>
                    <a:pt x="23651" y="40173"/>
                  </a:cubicBezTo>
                  <a:lnTo>
                    <a:pt x="23651" y="40206"/>
                  </a:lnTo>
                  <a:cubicBezTo>
                    <a:pt x="23917" y="40206"/>
                    <a:pt x="24151" y="39972"/>
                    <a:pt x="24118" y="39706"/>
                  </a:cubicBezTo>
                  <a:cubicBezTo>
                    <a:pt x="24118" y="39431"/>
                    <a:pt x="23882" y="39251"/>
                    <a:pt x="23637" y="39251"/>
                  </a:cubicBezTo>
                  <a:close/>
                  <a:moveTo>
                    <a:pt x="18780" y="39772"/>
                  </a:moveTo>
                  <a:lnTo>
                    <a:pt x="18780" y="39806"/>
                  </a:lnTo>
                  <a:cubicBezTo>
                    <a:pt x="18947" y="39806"/>
                    <a:pt x="19114" y="39939"/>
                    <a:pt x="19114" y="40139"/>
                  </a:cubicBezTo>
                  <a:cubicBezTo>
                    <a:pt x="19114" y="40341"/>
                    <a:pt x="18948" y="40483"/>
                    <a:pt x="18768" y="40483"/>
                  </a:cubicBezTo>
                  <a:cubicBezTo>
                    <a:pt x="18681" y="40483"/>
                    <a:pt x="18590" y="40449"/>
                    <a:pt x="18514" y="40373"/>
                  </a:cubicBezTo>
                  <a:cubicBezTo>
                    <a:pt x="18280" y="40139"/>
                    <a:pt x="18447" y="39772"/>
                    <a:pt x="18780" y="39772"/>
                  </a:cubicBezTo>
                  <a:close/>
                  <a:moveTo>
                    <a:pt x="18783" y="39662"/>
                  </a:moveTo>
                  <a:cubicBezTo>
                    <a:pt x="18666" y="39662"/>
                    <a:pt x="18546" y="39707"/>
                    <a:pt x="18447" y="39806"/>
                  </a:cubicBezTo>
                  <a:cubicBezTo>
                    <a:pt x="18147" y="40106"/>
                    <a:pt x="18347" y="40606"/>
                    <a:pt x="18780" y="40606"/>
                  </a:cubicBezTo>
                  <a:lnTo>
                    <a:pt x="18780" y="40640"/>
                  </a:lnTo>
                  <a:cubicBezTo>
                    <a:pt x="19047" y="40640"/>
                    <a:pt x="19247" y="40406"/>
                    <a:pt x="19247" y="40139"/>
                  </a:cubicBezTo>
                  <a:cubicBezTo>
                    <a:pt x="19247" y="39848"/>
                    <a:pt x="19022" y="39662"/>
                    <a:pt x="18783" y="39662"/>
                  </a:cubicBezTo>
                  <a:close/>
                  <a:moveTo>
                    <a:pt x="14377" y="40006"/>
                  </a:moveTo>
                  <a:cubicBezTo>
                    <a:pt x="14577" y="40006"/>
                    <a:pt x="14744" y="40173"/>
                    <a:pt x="14744" y="40373"/>
                  </a:cubicBezTo>
                  <a:cubicBezTo>
                    <a:pt x="14744" y="40575"/>
                    <a:pt x="14563" y="40716"/>
                    <a:pt x="14373" y="40716"/>
                  </a:cubicBezTo>
                  <a:cubicBezTo>
                    <a:pt x="14281" y="40716"/>
                    <a:pt x="14187" y="40683"/>
                    <a:pt x="14110" y="40606"/>
                  </a:cubicBezTo>
                  <a:cubicBezTo>
                    <a:pt x="13910" y="40373"/>
                    <a:pt x="14044" y="40006"/>
                    <a:pt x="14377" y="40006"/>
                  </a:cubicBezTo>
                  <a:close/>
                  <a:moveTo>
                    <a:pt x="14366" y="39903"/>
                  </a:moveTo>
                  <a:cubicBezTo>
                    <a:pt x="14253" y="39903"/>
                    <a:pt x="14138" y="39945"/>
                    <a:pt x="14044" y="40039"/>
                  </a:cubicBezTo>
                  <a:cubicBezTo>
                    <a:pt x="13743" y="40339"/>
                    <a:pt x="13977" y="40840"/>
                    <a:pt x="14377" y="40840"/>
                  </a:cubicBezTo>
                  <a:cubicBezTo>
                    <a:pt x="14644" y="40840"/>
                    <a:pt x="14844" y="40640"/>
                    <a:pt x="14844" y="40373"/>
                  </a:cubicBezTo>
                  <a:cubicBezTo>
                    <a:pt x="14844" y="40099"/>
                    <a:pt x="14610" y="39903"/>
                    <a:pt x="14366" y="39903"/>
                  </a:cubicBezTo>
                  <a:close/>
                  <a:moveTo>
                    <a:pt x="9207" y="40139"/>
                  </a:moveTo>
                  <a:lnTo>
                    <a:pt x="9207" y="40206"/>
                  </a:lnTo>
                  <a:cubicBezTo>
                    <a:pt x="9374" y="40206"/>
                    <a:pt x="9540" y="40339"/>
                    <a:pt x="9574" y="40506"/>
                  </a:cubicBezTo>
                  <a:cubicBezTo>
                    <a:pt x="9574" y="40732"/>
                    <a:pt x="9390" y="40882"/>
                    <a:pt x="9198" y="40882"/>
                  </a:cubicBezTo>
                  <a:cubicBezTo>
                    <a:pt x="9108" y="40882"/>
                    <a:pt x="9015" y="40848"/>
                    <a:pt x="8940" y="40773"/>
                  </a:cubicBezTo>
                  <a:cubicBezTo>
                    <a:pt x="8707" y="40540"/>
                    <a:pt x="8873" y="40139"/>
                    <a:pt x="9207" y="40139"/>
                  </a:cubicBezTo>
                  <a:close/>
                  <a:moveTo>
                    <a:pt x="4804" y="40206"/>
                  </a:moveTo>
                  <a:cubicBezTo>
                    <a:pt x="4971" y="40206"/>
                    <a:pt x="5137" y="40373"/>
                    <a:pt x="5137" y="40573"/>
                  </a:cubicBezTo>
                  <a:cubicBezTo>
                    <a:pt x="5137" y="40800"/>
                    <a:pt x="4953" y="40934"/>
                    <a:pt x="4771" y="40934"/>
                  </a:cubicBezTo>
                  <a:cubicBezTo>
                    <a:pt x="4686" y="40934"/>
                    <a:pt x="4601" y="40904"/>
                    <a:pt x="4537" y="40840"/>
                  </a:cubicBezTo>
                  <a:cubicBezTo>
                    <a:pt x="4303" y="40606"/>
                    <a:pt x="4470" y="40206"/>
                    <a:pt x="4804" y="40206"/>
                  </a:cubicBezTo>
                  <a:close/>
                  <a:moveTo>
                    <a:pt x="4759" y="40103"/>
                  </a:moveTo>
                  <a:cubicBezTo>
                    <a:pt x="4646" y="40103"/>
                    <a:pt x="4532" y="40145"/>
                    <a:pt x="4437" y="40239"/>
                  </a:cubicBezTo>
                  <a:cubicBezTo>
                    <a:pt x="4170" y="40540"/>
                    <a:pt x="4370" y="41040"/>
                    <a:pt x="4804" y="41040"/>
                  </a:cubicBezTo>
                  <a:cubicBezTo>
                    <a:pt x="5037" y="41040"/>
                    <a:pt x="5237" y="40840"/>
                    <a:pt x="5237" y="40573"/>
                  </a:cubicBezTo>
                  <a:cubicBezTo>
                    <a:pt x="5237" y="40299"/>
                    <a:pt x="5003" y="40103"/>
                    <a:pt x="4759" y="40103"/>
                  </a:cubicBezTo>
                  <a:close/>
                  <a:moveTo>
                    <a:pt x="9195" y="40036"/>
                  </a:moveTo>
                  <a:cubicBezTo>
                    <a:pt x="9083" y="40036"/>
                    <a:pt x="8968" y="40078"/>
                    <a:pt x="8873" y="40173"/>
                  </a:cubicBezTo>
                  <a:cubicBezTo>
                    <a:pt x="8573" y="40473"/>
                    <a:pt x="8773" y="40973"/>
                    <a:pt x="9207" y="40973"/>
                  </a:cubicBezTo>
                  <a:lnTo>
                    <a:pt x="9207" y="41040"/>
                  </a:lnTo>
                  <a:cubicBezTo>
                    <a:pt x="9474" y="41040"/>
                    <a:pt x="9707" y="40806"/>
                    <a:pt x="9674" y="40506"/>
                  </a:cubicBezTo>
                  <a:cubicBezTo>
                    <a:pt x="9674" y="40232"/>
                    <a:pt x="9439" y="40036"/>
                    <a:pt x="9195" y="40036"/>
                  </a:cubicBezTo>
                  <a:close/>
                  <a:moveTo>
                    <a:pt x="26219" y="40573"/>
                  </a:moveTo>
                  <a:lnTo>
                    <a:pt x="26219" y="40640"/>
                  </a:lnTo>
                  <a:cubicBezTo>
                    <a:pt x="26386" y="40640"/>
                    <a:pt x="26553" y="40740"/>
                    <a:pt x="26586" y="40940"/>
                  </a:cubicBezTo>
                  <a:cubicBezTo>
                    <a:pt x="26586" y="41142"/>
                    <a:pt x="26405" y="41283"/>
                    <a:pt x="26215" y="41283"/>
                  </a:cubicBezTo>
                  <a:cubicBezTo>
                    <a:pt x="26123" y="41283"/>
                    <a:pt x="26029" y="41250"/>
                    <a:pt x="25952" y="41173"/>
                  </a:cubicBezTo>
                  <a:cubicBezTo>
                    <a:pt x="25719" y="40940"/>
                    <a:pt x="25885" y="40573"/>
                    <a:pt x="26219" y="40573"/>
                  </a:cubicBezTo>
                  <a:close/>
                  <a:moveTo>
                    <a:pt x="26222" y="40463"/>
                  </a:moveTo>
                  <a:cubicBezTo>
                    <a:pt x="26105" y="40463"/>
                    <a:pt x="25984" y="40508"/>
                    <a:pt x="25885" y="40606"/>
                  </a:cubicBezTo>
                  <a:cubicBezTo>
                    <a:pt x="25585" y="40907"/>
                    <a:pt x="25785" y="41407"/>
                    <a:pt x="26219" y="41407"/>
                  </a:cubicBezTo>
                  <a:lnTo>
                    <a:pt x="26219" y="41440"/>
                  </a:lnTo>
                  <a:cubicBezTo>
                    <a:pt x="26234" y="41442"/>
                    <a:pt x="26249" y="41443"/>
                    <a:pt x="26264" y="41443"/>
                  </a:cubicBezTo>
                  <a:cubicBezTo>
                    <a:pt x="26512" y="41443"/>
                    <a:pt x="26717" y="41191"/>
                    <a:pt x="26686" y="40940"/>
                  </a:cubicBezTo>
                  <a:cubicBezTo>
                    <a:pt x="26686" y="40649"/>
                    <a:pt x="26461" y="40463"/>
                    <a:pt x="26222" y="40463"/>
                  </a:cubicBezTo>
                  <a:close/>
                  <a:moveTo>
                    <a:pt x="21314" y="41372"/>
                  </a:moveTo>
                  <a:cubicBezTo>
                    <a:pt x="21325" y="41372"/>
                    <a:pt x="21337" y="41372"/>
                    <a:pt x="21349" y="41374"/>
                  </a:cubicBezTo>
                  <a:lnTo>
                    <a:pt x="21349" y="41474"/>
                  </a:lnTo>
                  <a:cubicBezTo>
                    <a:pt x="21367" y="41470"/>
                    <a:pt x="21384" y="41468"/>
                    <a:pt x="21402" y="41468"/>
                  </a:cubicBezTo>
                  <a:cubicBezTo>
                    <a:pt x="21549" y="41468"/>
                    <a:pt x="21686" y="41588"/>
                    <a:pt x="21716" y="41707"/>
                  </a:cubicBezTo>
                  <a:cubicBezTo>
                    <a:pt x="21716" y="41933"/>
                    <a:pt x="21532" y="42083"/>
                    <a:pt x="21351" y="42083"/>
                  </a:cubicBezTo>
                  <a:cubicBezTo>
                    <a:pt x="21265" y="42083"/>
                    <a:pt x="21180" y="42049"/>
                    <a:pt x="21115" y="41974"/>
                  </a:cubicBezTo>
                  <a:cubicBezTo>
                    <a:pt x="20891" y="41750"/>
                    <a:pt x="21036" y="41372"/>
                    <a:pt x="21314" y="41372"/>
                  </a:cubicBezTo>
                  <a:close/>
                  <a:moveTo>
                    <a:pt x="21352" y="41264"/>
                  </a:moveTo>
                  <a:cubicBezTo>
                    <a:pt x="21234" y="41264"/>
                    <a:pt x="21114" y="41308"/>
                    <a:pt x="21015" y="41407"/>
                  </a:cubicBezTo>
                  <a:cubicBezTo>
                    <a:pt x="20715" y="41674"/>
                    <a:pt x="20949" y="42207"/>
                    <a:pt x="21349" y="42207"/>
                  </a:cubicBezTo>
                  <a:lnTo>
                    <a:pt x="21349" y="42274"/>
                  </a:lnTo>
                  <a:cubicBezTo>
                    <a:pt x="21364" y="42276"/>
                    <a:pt x="21380" y="42277"/>
                    <a:pt x="21395" y="42277"/>
                  </a:cubicBezTo>
                  <a:cubicBezTo>
                    <a:pt x="21672" y="42277"/>
                    <a:pt x="21879" y="41994"/>
                    <a:pt x="21816" y="41740"/>
                  </a:cubicBezTo>
                  <a:cubicBezTo>
                    <a:pt x="21816" y="41449"/>
                    <a:pt x="21591" y="41264"/>
                    <a:pt x="21352" y="41264"/>
                  </a:cubicBezTo>
                  <a:close/>
                  <a:moveTo>
                    <a:pt x="28988" y="41607"/>
                  </a:moveTo>
                  <a:lnTo>
                    <a:pt x="28988" y="41640"/>
                  </a:lnTo>
                  <a:cubicBezTo>
                    <a:pt x="29154" y="41640"/>
                    <a:pt x="29321" y="41774"/>
                    <a:pt x="29321" y="41974"/>
                  </a:cubicBezTo>
                  <a:cubicBezTo>
                    <a:pt x="29321" y="42200"/>
                    <a:pt x="29137" y="42350"/>
                    <a:pt x="28956" y="42350"/>
                  </a:cubicBezTo>
                  <a:cubicBezTo>
                    <a:pt x="28870" y="42350"/>
                    <a:pt x="28785" y="42316"/>
                    <a:pt x="28721" y="42241"/>
                  </a:cubicBezTo>
                  <a:cubicBezTo>
                    <a:pt x="28487" y="42007"/>
                    <a:pt x="28654" y="41607"/>
                    <a:pt x="28988" y="41607"/>
                  </a:cubicBezTo>
                  <a:close/>
                  <a:moveTo>
                    <a:pt x="28941" y="41519"/>
                  </a:moveTo>
                  <a:cubicBezTo>
                    <a:pt x="28829" y="41519"/>
                    <a:pt x="28715" y="41557"/>
                    <a:pt x="28621" y="41640"/>
                  </a:cubicBezTo>
                  <a:cubicBezTo>
                    <a:pt x="28354" y="41941"/>
                    <a:pt x="28554" y="42441"/>
                    <a:pt x="28988" y="42441"/>
                  </a:cubicBezTo>
                  <a:cubicBezTo>
                    <a:pt x="29221" y="42441"/>
                    <a:pt x="29421" y="42241"/>
                    <a:pt x="29421" y="41974"/>
                  </a:cubicBezTo>
                  <a:cubicBezTo>
                    <a:pt x="29421" y="41699"/>
                    <a:pt x="29186" y="41519"/>
                    <a:pt x="28941" y="41519"/>
                  </a:cubicBezTo>
                  <a:close/>
                  <a:moveTo>
                    <a:pt x="16779" y="41807"/>
                  </a:moveTo>
                  <a:lnTo>
                    <a:pt x="16746" y="41874"/>
                  </a:lnTo>
                  <a:cubicBezTo>
                    <a:pt x="16946" y="41874"/>
                    <a:pt x="17079" y="42007"/>
                    <a:pt x="17113" y="42174"/>
                  </a:cubicBezTo>
                  <a:cubicBezTo>
                    <a:pt x="17113" y="42384"/>
                    <a:pt x="16934" y="42528"/>
                    <a:pt x="16746" y="42528"/>
                  </a:cubicBezTo>
                  <a:cubicBezTo>
                    <a:pt x="16665" y="42528"/>
                    <a:pt x="16583" y="42501"/>
                    <a:pt x="16512" y="42441"/>
                  </a:cubicBezTo>
                  <a:cubicBezTo>
                    <a:pt x="16279" y="42207"/>
                    <a:pt x="16445" y="41807"/>
                    <a:pt x="16779" y="41807"/>
                  </a:cubicBezTo>
                  <a:close/>
                  <a:moveTo>
                    <a:pt x="2497" y="41872"/>
                  </a:moveTo>
                  <a:cubicBezTo>
                    <a:pt x="2509" y="41872"/>
                    <a:pt x="2522" y="41873"/>
                    <a:pt x="2535" y="41874"/>
                  </a:cubicBezTo>
                  <a:cubicBezTo>
                    <a:pt x="2736" y="41874"/>
                    <a:pt x="2869" y="42041"/>
                    <a:pt x="2902" y="42207"/>
                  </a:cubicBezTo>
                  <a:cubicBezTo>
                    <a:pt x="2902" y="42434"/>
                    <a:pt x="2718" y="42583"/>
                    <a:pt x="2527" y="42583"/>
                  </a:cubicBezTo>
                  <a:cubicBezTo>
                    <a:pt x="2436" y="42583"/>
                    <a:pt x="2344" y="42549"/>
                    <a:pt x="2269" y="42474"/>
                  </a:cubicBezTo>
                  <a:cubicBezTo>
                    <a:pt x="2044" y="42250"/>
                    <a:pt x="2189" y="41872"/>
                    <a:pt x="2497" y="41872"/>
                  </a:cubicBezTo>
                  <a:close/>
                  <a:moveTo>
                    <a:pt x="6839" y="41874"/>
                  </a:moveTo>
                  <a:cubicBezTo>
                    <a:pt x="7005" y="41874"/>
                    <a:pt x="7172" y="42041"/>
                    <a:pt x="7172" y="42207"/>
                  </a:cubicBezTo>
                  <a:cubicBezTo>
                    <a:pt x="7172" y="42434"/>
                    <a:pt x="7003" y="42583"/>
                    <a:pt x="6822" y="42583"/>
                  </a:cubicBezTo>
                  <a:cubicBezTo>
                    <a:pt x="6736" y="42583"/>
                    <a:pt x="6647" y="42549"/>
                    <a:pt x="6572" y="42474"/>
                  </a:cubicBezTo>
                  <a:cubicBezTo>
                    <a:pt x="6338" y="42241"/>
                    <a:pt x="6505" y="41874"/>
                    <a:pt x="6805" y="41874"/>
                  </a:cubicBezTo>
                  <a:close/>
                  <a:moveTo>
                    <a:pt x="11809" y="41841"/>
                  </a:moveTo>
                  <a:lnTo>
                    <a:pt x="11809" y="41874"/>
                  </a:lnTo>
                  <a:cubicBezTo>
                    <a:pt x="12009" y="41874"/>
                    <a:pt x="12142" y="42007"/>
                    <a:pt x="12176" y="42207"/>
                  </a:cubicBezTo>
                  <a:cubicBezTo>
                    <a:pt x="12176" y="42434"/>
                    <a:pt x="11992" y="42583"/>
                    <a:pt x="11800" y="42583"/>
                  </a:cubicBezTo>
                  <a:cubicBezTo>
                    <a:pt x="11710" y="42583"/>
                    <a:pt x="11617" y="42549"/>
                    <a:pt x="11542" y="42474"/>
                  </a:cubicBezTo>
                  <a:cubicBezTo>
                    <a:pt x="11308" y="42241"/>
                    <a:pt x="11475" y="41841"/>
                    <a:pt x="11809" y="41841"/>
                  </a:cubicBezTo>
                  <a:close/>
                  <a:moveTo>
                    <a:pt x="2538" y="41764"/>
                  </a:moveTo>
                  <a:cubicBezTo>
                    <a:pt x="2421" y="41764"/>
                    <a:pt x="2301" y="41808"/>
                    <a:pt x="2202" y="41907"/>
                  </a:cubicBezTo>
                  <a:cubicBezTo>
                    <a:pt x="1902" y="42207"/>
                    <a:pt x="2102" y="42708"/>
                    <a:pt x="2535" y="42708"/>
                  </a:cubicBezTo>
                  <a:cubicBezTo>
                    <a:pt x="2802" y="42674"/>
                    <a:pt x="3002" y="42474"/>
                    <a:pt x="3002" y="42241"/>
                  </a:cubicBezTo>
                  <a:cubicBezTo>
                    <a:pt x="3002" y="41950"/>
                    <a:pt x="2777" y="41764"/>
                    <a:pt x="2538" y="41764"/>
                  </a:cubicBezTo>
                  <a:close/>
                  <a:moveTo>
                    <a:pt x="6808" y="41764"/>
                  </a:moveTo>
                  <a:cubicBezTo>
                    <a:pt x="6691" y="41764"/>
                    <a:pt x="6570" y="41808"/>
                    <a:pt x="6472" y="41907"/>
                  </a:cubicBezTo>
                  <a:cubicBezTo>
                    <a:pt x="6205" y="42174"/>
                    <a:pt x="6405" y="42708"/>
                    <a:pt x="6805" y="42708"/>
                  </a:cubicBezTo>
                  <a:lnTo>
                    <a:pt x="6839" y="42708"/>
                  </a:lnTo>
                  <a:cubicBezTo>
                    <a:pt x="7072" y="42708"/>
                    <a:pt x="7272" y="42474"/>
                    <a:pt x="7272" y="42241"/>
                  </a:cubicBezTo>
                  <a:cubicBezTo>
                    <a:pt x="7272" y="41950"/>
                    <a:pt x="7047" y="41764"/>
                    <a:pt x="6808" y="41764"/>
                  </a:cubicBezTo>
                  <a:close/>
                  <a:moveTo>
                    <a:pt x="11795" y="41752"/>
                  </a:moveTo>
                  <a:cubicBezTo>
                    <a:pt x="11683" y="41752"/>
                    <a:pt x="11569" y="41790"/>
                    <a:pt x="11475" y="41874"/>
                  </a:cubicBezTo>
                  <a:cubicBezTo>
                    <a:pt x="11175" y="42174"/>
                    <a:pt x="11375" y="42674"/>
                    <a:pt x="11809" y="42674"/>
                  </a:cubicBezTo>
                  <a:lnTo>
                    <a:pt x="11809" y="42708"/>
                  </a:lnTo>
                  <a:cubicBezTo>
                    <a:pt x="12076" y="42708"/>
                    <a:pt x="12276" y="42474"/>
                    <a:pt x="12276" y="42207"/>
                  </a:cubicBezTo>
                  <a:cubicBezTo>
                    <a:pt x="12276" y="41933"/>
                    <a:pt x="12040" y="41752"/>
                    <a:pt x="11795" y="41752"/>
                  </a:cubicBezTo>
                  <a:close/>
                  <a:moveTo>
                    <a:pt x="16748" y="41697"/>
                  </a:moveTo>
                  <a:cubicBezTo>
                    <a:pt x="16631" y="41697"/>
                    <a:pt x="16511" y="41742"/>
                    <a:pt x="16412" y="41841"/>
                  </a:cubicBezTo>
                  <a:cubicBezTo>
                    <a:pt x="16145" y="42141"/>
                    <a:pt x="16345" y="42641"/>
                    <a:pt x="16779" y="42641"/>
                  </a:cubicBezTo>
                  <a:lnTo>
                    <a:pt x="16746" y="42708"/>
                  </a:lnTo>
                  <a:cubicBezTo>
                    <a:pt x="17046" y="42708"/>
                    <a:pt x="17246" y="42441"/>
                    <a:pt x="17213" y="42174"/>
                  </a:cubicBezTo>
                  <a:cubicBezTo>
                    <a:pt x="17213" y="41883"/>
                    <a:pt x="16987" y="41697"/>
                    <a:pt x="16748" y="41697"/>
                  </a:cubicBezTo>
                  <a:close/>
                  <a:moveTo>
                    <a:pt x="24184" y="42608"/>
                  </a:moveTo>
                  <a:lnTo>
                    <a:pt x="24184" y="42775"/>
                  </a:lnTo>
                  <a:cubicBezTo>
                    <a:pt x="24202" y="42770"/>
                    <a:pt x="24220" y="42768"/>
                    <a:pt x="24238" y="42768"/>
                  </a:cubicBezTo>
                  <a:cubicBezTo>
                    <a:pt x="24360" y="42768"/>
                    <a:pt x="24493" y="42859"/>
                    <a:pt x="24551" y="42975"/>
                  </a:cubicBezTo>
                  <a:cubicBezTo>
                    <a:pt x="24551" y="43177"/>
                    <a:pt x="24370" y="43318"/>
                    <a:pt x="24180" y="43318"/>
                  </a:cubicBezTo>
                  <a:cubicBezTo>
                    <a:pt x="24088" y="43318"/>
                    <a:pt x="23994" y="43285"/>
                    <a:pt x="23917" y="43208"/>
                  </a:cubicBezTo>
                  <a:cubicBezTo>
                    <a:pt x="23717" y="43008"/>
                    <a:pt x="23851" y="42608"/>
                    <a:pt x="24184" y="42608"/>
                  </a:cubicBezTo>
                  <a:close/>
                  <a:moveTo>
                    <a:pt x="24171" y="42520"/>
                  </a:moveTo>
                  <a:cubicBezTo>
                    <a:pt x="24059" y="42520"/>
                    <a:pt x="23945" y="42557"/>
                    <a:pt x="23851" y="42641"/>
                  </a:cubicBezTo>
                  <a:cubicBezTo>
                    <a:pt x="23550" y="42941"/>
                    <a:pt x="23784" y="43442"/>
                    <a:pt x="24184" y="43442"/>
                  </a:cubicBezTo>
                  <a:lnTo>
                    <a:pt x="24184" y="43575"/>
                  </a:lnTo>
                  <a:cubicBezTo>
                    <a:pt x="24200" y="43577"/>
                    <a:pt x="24215" y="43577"/>
                    <a:pt x="24230" y="43577"/>
                  </a:cubicBezTo>
                  <a:cubicBezTo>
                    <a:pt x="24539" y="43577"/>
                    <a:pt x="24747" y="43261"/>
                    <a:pt x="24651" y="42975"/>
                  </a:cubicBezTo>
                  <a:cubicBezTo>
                    <a:pt x="24651" y="42700"/>
                    <a:pt x="24416" y="42520"/>
                    <a:pt x="24171" y="42520"/>
                  </a:cubicBezTo>
                  <a:close/>
                  <a:moveTo>
                    <a:pt x="4537" y="43575"/>
                  </a:moveTo>
                  <a:lnTo>
                    <a:pt x="4504" y="43608"/>
                  </a:lnTo>
                  <a:cubicBezTo>
                    <a:pt x="4521" y="43606"/>
                    <a:pt x="4538" y="43604"/>
                    <a:pt x="4555" y="43604"/>
                  </a:cubicBezTo>
                  <a:cubicBezTo>
                    <a:pt x="4731" y="43604"/>
                    <a:pt x="4870" y="43759"/>
                    <a:pt x="4870" y="43942"/>
                  </a:cubicBezTo>
                  <a:cubicBezTo>
                    <a:pt x="4870" y="44144"/>
                    <a:pt x="4704" y="44285"/>
                    <a:pt x="4525" y="44285"/>
                  </a:cubicBezTo>
                  <a:cubicBezTo>
                    <a:pt x="4437" y="44285"/>
                    <a:pt x="4346" y="44252"/>
                    <a:pt x="4270" y="44176"/>
                  </a:cubicBezTo>
                  <a:cubicBezTo>
                    <a:pt x="4037" y="43975"/>
                    <a:pt x="4203" y="43575"/>
                    <a:pt x="4537" y="43575"/>
                  </a:cubicBezTo>
                  <a:close/>
                  <a:moveTo>
                    <a:pt x="19347" y="43642"/>
                  </a:moveTo>
                  <a:lnTo>
                    <a:pt x="19347" y="43742"/>
                  </a:lnTo>
                  <a:cubicBezTo>
                    <a:pt x="19514" y="43742"/>
                    <a:pt x="19648" y="43842"/>
                    <a:pt x="19714" y="44009"/>
                  </a:cubicBezTo>
                  <a:cubicBezTo>
                    <a:pt x="19714" y="44235"/>
                    <a:pt x="19530" y="44384"/>
                    <a:pt x="19339" y="44384"/>
                  </a:cubicBezTo>
                  <a:cubicBezTo>
                    <a:pt x="19248" y="44384"/>
                    <a:pt x="19156" y="44351"/>
                    <a:pt x="19081" y="44276"/>
                  </a:cubicBezTo>
                  <a:cubicBezTo>
                    <a:pt x="18847" y="44042"/>
                    <a:pt x="19014" y="43642"/>
                    <a:pt x="19347" y="43642"/>
                  </a:cubicBezTo>
                  <a:close/>
                  <a:moveTo>
                    <a:pt x="4537" y="43475"/>
                  </a:moveTo>
                  <a:cubicBezTo>
                    <a:pt x="3903" y="43475"/>
                    <a:pt x="3903" y="44409"/>
                    <a:pt x="4537" y="44409"/>
                  </a:cubicBezTo>
                  <a:cubicBezTo>
                    <a:pt x="5137" y="44409"/>
                    <a:pt x="5137" y="43475"/>
                    <a:pt x="4537" y="43475"/>
                  </a:cubicBezTo>
                  <a:close/>
                  <a:moveTo>
                    <a:pt x="9207" y="43709"/>
                  </a:moveTo>
                  <a:lnTo>
                    <a:pt x="9207" y="43809"/>
                  </a:lnTo>
                  <a:cubicBezTo>
                    <a:pt x="9224" y="43805"/>
                    <a:pt x="9241" y="43803"/>
                    <a:pt x="9258" y="43803"/>
                  </a:cubicBezTo>
                  <a:cubicBezTo>
                    <a:pt x="9401" y="43803"/>
                    <a:pt x="9514" y="43926"/>
                    <a:pt x="9574" y="44075"/>
                  </a:cubicBezTo>
                  <a:cubicBezTo>
                    <a:pt x="9574" y="44302"/>
                    <a:pt x="9390" y="44451"/>
                    <a:pt x="9198" y="44451"/>
                  </a:cubicBezTo>
                  <a:cubicBezTo>
                    <a:pt x="9108" y="44451"/>
                    <a:pt x="9015" y="44417"/>
                    <a:pt x="8940" y="44342"/>
                  </a:cubicBezTo>
                  <a:cubicBezTo>
                    <a:pt x="8707" y="44109"/>
                    <a:pt x="8873" y="43709"/>
                    <a:pt x="9207" y="43709"/>
                  </a:cubicBezTo>
                  <a:close/>
                  <a:moveTo>
                    <a:pt x="14210" y="43842"/>
                  </a:moveTo>
                  <a:cubicBezTo>
                    <a:pt x="14377" y="43842"/>
                    <a:pt x="14544" y="44009"/>
                    <a:pt x="14577" y="44209"/>
                  </a:cubicBezTo>
                  <a:cubicBezTo>
                    <a:pt x="14577" y="44411"/>
                    <a:pt x="14396" y="44552"/>
                    <a:pt x="14207" y="44552"/>
                  </a:cubicBezTo>
                  <a:cubicBezTo>
                    <a:pt x="14114" y="44552"/>
                    <a:pt x="14020" y="44519"/>
                    <a:pt x="13944" y="44442"/>
                  </a:cubicBezTo>
                  <a:cubicBezTo>
                    <a:pt x="13710" y="44209"/>
                    <a:pt x="13877" y="43842"/>
                    <a:pt x="14210" y="43842"/>
                  </a:cubicBezTo>
                  <a:close/>
                  <a:moveTo>
                    <a:pt x="19319" y="43554"/>
                  </a:moveTo>
                  <a:cubicBezTo>
                    <a:pt x="19214" y="43554"/>
                    <a:pt x="19108" y="43591"/>
                    <a:pt x="19014" y="43675"/>
                  </a:cubicBezTo>
                  <a:cubicBezTo>
                    <a:pt x="18722" y="43934"/>
                    <a:pt x="18903" y="44477"/>
                    <a:pt x="19311" y="44477"/>
                  </a:cubicBezTo>
                  <a:cubicBezTo>
                    <a:pt x="19323" y="44477"/>
                    <a:pt x="19335" y="44477"/>
                    <a:pt x="19347" y="44476"/>
                  </a:cubicBezTo>
                  <a:lnTo>
                    <a:pt x="19347" y="44576"/>
                  </a:lnTo>
                  <a:cubicBezTo>
                    <a:pt x="19614" y="44576"/>
                    <a:pt x="19814" y="44342"/>
                    <a:pt x="19814" y="44109"/>
                  </a:cubicBezTo>
                  <a:cubicBezTo>
                    <a:pt x="19838" y="43797"/>
                    <a:pt x="19586" y="43554"/>
                    <a:pt x="19319" y="43554"/>
                  </a:cubicBezTo>
                  <a:close/>
                  <a:moveTo>
                    <a:pt x="9193" y="43620"/>
                  </a:moveTo>
                  <a:cubicBezTo>
                    <a:pt x="9081" y="43620"/>
                    <a:pt x="8968" y="43658"/>
                    <a:pt x="8873" y="43742"/>
                  </a:cubicBezTo>
                  <a:cubicBezTo>
                    <a:pt x="8573" y="44042"/>
                    <a:pt x="8773" y="44542"/>
                    <a:pt x="9207" y="44542"/>
                  </a:cubicBezTo>
                  <a:lnTo>
                    <a:pt x="9207" y="44609"/>
                  </a:lnTo>
                  <a:cubicBezTo>
                    <a:pt x="9222" y="44611"/>
                    <a:pt x="9237" y="44612"/>
                    <a:pt x="9252" y="44612"/>
                  </a:cubicBezTo>
                  <a:cubicBezTo>
                    <a:pt x="9500" y="44612"/>
                    <a:pt x="9705" y="44359"/>
                    <a:pt x="9674" y="44075"/>
                  </a:cubicBezTo>
                  <a:cubicBezTo>
                    <a:pt x="9674" y="43801"/>
                    <a:pt x="9438" y="43620"/>
                    <a:pt x="9193" y="43620"/>
                  </a:cubicBezTo>
                  <a:close/>
                  <a:moveTo>
                    <a:pt x="27053" y="43909"/>
                  </a:moveTo>
                  <a:lnTo>
                    <a:pt x="27053" y="43975"/>
                  </a:lnTo>
                  <a:cubicBezTo>
                    <a:pt x="27070" y="43972"/>
                    <a:pt x="27087" y="43970"/>
                    <a:pt x="27104" y="43970"/>
                  </a:cubicBezTo>
                  <a:cubicBezTo>
                    <a:pt x="27253" y="43970"/>
                    <a:pt x="27390" y="44096"/>
                    <a:pt x="27420" y="44276"/>
                  </a:cubicBezTo>
                  <a:cubicBezTo>
                    <a:pt x="27420" y="44478"/>
                    <a:pt x="27239" y="44619"/>
                    <a:pt x="27049" y="44619"/>
                  </a:cubicBezTo>
                  <a:cubicBezTo>
                    <a:pt x="26957" y="44619"/>
                    <a:pt x="26863" y="44586"/>
                    <a:pt x="26786" y="44509"/>
                  </a:cubicBezTo>
                  <a:cubicBezTo>
                    <a:pt x="26586" y="44276"/>
                    <a:pt x="26719" y="43909"/>
                    <a:pt x="27053" y="43909"/>
                  </a:cubicBezTo>
                  <a:close/>
                  <a:moveTo>
                    <a:pt x="14198" y="43732"/>
                  </a:moveTo>
                  <a:cubicBezTo>
                    <a:pt x="14081" y="43732"/>
                    <a:pt x="13965" y="43777"/>
                    <a:pt x="13877" y="43875"/>
                  </a:cubicBezTo>
                  <a:cubicBezTo>
                    <a:pt x="13577" y="44176"/>
                    <a:pt x="13777" y="44676"/>
                    <a:pt x="14210" y="44676"/>
                  </a:cubicBezTo>
                  <a:cubicBezTo>
                    <a:pt x="14477" y="44676"/>
                    <a:pt x="14677" y="44476"/>
                    <a:pt x="14677" y="44209"/>
                  </a:cubicBezTo>
                  <a:cubicBezTo>
                    <a:pt x="14677" y="43918"/>
                    <a:pt x="14437" y="43732"/>
                    <a:pt x="14198" y="43732"/>
                  </a:cubicBezTo>
                  <a:close/>
                  <a:moveTo>
                    <a:pt x="27041" y="43806"/>
                  </a:moveTo>
                  <a:cubicBezTo>
                    <a:pt x="26929" y="43806"/>
                    <a:pt x="26814" y="43847"/>
                    <a:pt x="26719" y="43942"/>
                  </a:cubicBezTo>
                  <a:cubicBezTo>
                    <a:pt x="26419" y="44242"/>
                    <a:pt x="26653" y="44743"/>
                    <a:pt x="27053" y="44743"/>
                  </a:cubicBezTo>
                  <a:lnTo>
                    <a:pt x="27053" y="44776"/>
                  </a:lnTo>
                  <a:cubicBezTo>
                    <a:pt x="27320" y="44776"/>
                    <a:pt x="27553" y="44542"/>
                    <a:pt x="27520" y="44276"/>
                  </a:cubicBezTo>
                  <a:cubicBezTo>
                    <a:pt x="27520" y="44002"/>
                    <a:pt x="27286" y="43806"/>
                    <a:pt x="27041" y="43806"/>
                  </a:cubicBezTo>
                  <a:close/>
                  <a:moveTo>
                    <a:pt x="22116" y="44909"/>
                  </a:moveTo>
                  <a:lnTo>
                    <a:pt x="22116" y="45009"/>
                  </a:lnTo>
                  <a:cubicBezTo>
                    <a:pt x="22283" y="45009"/>
                    <a:pt x="22416" y="45110"/>
                    <a:pt x="22450" y="45276"/>
                  </a:cubicBezTo>
                  <a:cubicBezTo>
                    <a:pt x="22472" y="45478"/>
                    <a:pt x="22298" y="45620"/>
                    <a:pt x="22111" y="45620"/>
                  </a:cubicBezTo>
                  <a:cubicBezTo>
                    <a:pt x="22020" y="45620"/>
                    <a:pt x="21926" y="45586"/>
                    <a:pt x="21849" y="45510"/>
                  </a:cubicBezTo>
                  <a:cubicBezTo>
                    <a:pt x="21616" y="45310"/>
                    <a:pt x="21783" y="44909"/>
                    <a:pt x="22116" y="44909"/>
                  </a:cubicBezTo>
                  <a:close/>
                  <a:moveTo>
                    <a:pt x="22104" y="44799"/>
                  </a:moveTo>
                  <a:cubicBezTo>
                    <a:pt x="21987" y="44799"/>
                    <a:pt x="21870" y="44844"/>
                    <a:pt x="21783" y="44943"/>
                  </a:cubicBezTo>
                  <a:cubicBezTo>
                    <a:pt x="21482" y="45243"/>
                    <a:pt x="21682" y="45743"/>
                    <a:pt x="22116" y="45743"/>
                  </a:cubicBezTo>
                  <a:lnTo>
                    <a:pt x="22116" y="45810"/>
                  </a:lnTo>
                  <a:cubicBezTo>
                    <a:pt x="22416" y="45810"/>
                    <a:pt x="22616" y="45577"/>
                    <a:pt x="22583" y="45276"/>
                  </a:cubicBezTo>
                  <a:cubicBezTo>
                    <a:pt x="22583" y="44985"/>
                    <a:pt x="22343" y="44799"/>
                    <a:pt x="22104" y="44799"/>
                  </a:cubicBezTo>
                  <a:close/>
                  <a:moveTo>
                    <a:pt x="6638" y="45410"/>
                  </a:moveTo>
                  <a:cubicBezTo>
                    <a:pt x="6805" y="45410"/>
                    <a:pt x="6972" y="45577"/>
                    <a:pt x="6972" y="45777"/>
                  </a:cubicBezTo>
                  <a:cubicBezTo>
                    <a:pt x="6972" y="45979"/>
                    <a:pt x="6806" y="46120"/>
                    <a:pt x="6626" y="46120"/>
                  </a:cubicBezTo>
                  <a:cubicBezTo>
                    <a:pt x="6539" y="46120"/>
                    <a:pt x="6448" y="46087"/>
                    <a:pt x="6372" y="46010"/>
                  </a:cubicBezTo>
                  <a:cubicBezTo>
                    <a:pt x="6138" y="45810"/>
                    <a:pt x="6305" y="45410"/>
                    <a:pt x="6638" y="45410"/>
                  </a:cubicBezTo>
                  <a:close/>
                  <a:moveTo>
                    <a:pt x="29822" y="45410"/>
                  </a:moveTo>
                  <a:cubicBezTo>
                    <a:pt x="29988" y="45410"/>
                    <a:pt x="30155" y="45577"/>
                    <a:pt x="30155" y="45777"/>
                  </a:cubicBezTo>
                  <a:cubicBezTo>
                    <a:pt x="30155" y="45979"/>
                    <a:pt x="29989" y="46120"/>
                    <a:pt x="29809" y="46120"/>
                  </a:cubicBezTo>
                  <a:cubicBezTo>
                    <a:pt x="29722" y="46120"/>
                    <a:pt x="29631" y="46087"/>
                    <a:pt x="29555" y="46010"/>
                  </a:cubicBezTo>
                  <a:cubicBezTo>
                    <a:pt x="29321" y="45810"/>
                    <a:pt x="29488" y="45410"/>
                    <a:pt x="29822" y="45410"/>
                  </a:cubicBezTo>
                  <a:close/>
                  <a:moveTo>
                    <a:pt x="2302" y="45510"/>
                  </a:moveTo>
                  <a:lnTo>
                    <a:pt x="2302" y="45543"/>
                  </a:lnTo>
                  <a:cubicBezTo>
                    <a:pt x="2502" y="45543"/>
                    <a:pt x="2636" y="45677"/>
                    <a:pt x="2669" y="45877"/>
                  </a:cubicBezTo>
                  <a:cubicBezTo>
                    <a:pt x="2646" y="46079"/>
                    <a:pt x="2473" y="46220"/>
                    <a:pt x="2291" y="46220"/>
                  </a:cubicBezTo>
                  <a:cubicBezTo>
                    <a:pt x="2202" y="46220"/>
                    <a:pt x="2112" y="46187"/>
                    <a:pt x="2035" y="46110"/>
                  </a:cubicBezTo>
                  <a:cubicBezTo>
                    <a:pt x="1802" y="45877"/>
                    <a:pt x="1968" y="45510"/>
                    <a:pt x="2302" y="45510"/>
                  </a:cubicBezTo>
                  <a:close/>
                  <a:moveTo>
                    <a:pt x="11742" y="45510"/>
                  </a:moveTo>
                  <a:lnTo>
                    <a:pt x="11742" y="45543"/>
                  </a:lnTo>
                  <a:cubicBezTo>
                    <a:pt x="11759" y="45540"/>
                    <a:pt x="11776" y="45539"/>
                    <a:pt x="11792" y="45539"/>
                  </a:cubicBezTo>
                  <a:cubicBezTo>
                    <a:pt x="11965" y="45539"/>
                    <a:pt x="12078" y="45694"/>
                    <a:pt x="12109" y="45877"/>
                  </a:cubicBezTo>
                  <a:cubicBezTo>
                    <a:pt x="12109" y="46079"/>
                    <a:pt x="11928" y="46220"/>
                    <a:pt x="11738" y="46220"/>
                  </a:cubicBezTo>
                  <a:cubicBezTo>
                    <a:pt x="11646" y="46220"/>
                    <a:pt x="11552" y="46187"/>
                    <a:pt x="11475" y="46110"/>
                  </a:cubicBezTo>
                  <a:cubicBezTo>
                    <a:pt x="11242" y="45910"/>
                    <a:pt x="11408" y="45510"/>
                    <a:pt x="11742" y="45510"/>
                  </a:cubicBezTo>
                  <a:close/>
                  <a:moveTo>
                    <a:pt x="16746" y="45510"/>
                  </a:moveTo>
                  <a:lnTo>
                    <a:pt x="16746" y="45543"/>
                  </a:lnTo>
                  <a:cubicBezTo>
                    <a:pt x="16763" y="45540"/>
                    <a:pt x="16780" y="45539"/>
                    <a:pt x="16797" y="45539"/>
                  </a:cubicBezTo>
                  <a:cubicBezTo>
                    <a:pt x="16973" y="45539"/>
                    <a:pt x="17113" y="45694"/>
                    <a:pt x="17113" y="45877"/>
                  </a:cubicBezTo>
                  <a:cubicBezTo>
                    <a:pt x="17113" y="46079"/>
                    <a:pt x="16931" y="46220"/>
                    <a:pt x="16742" y="46220"/>
                  </a:cubicBezTo>
                  <a:cubicBezTo>
                    <a:pt x="16650" y="46220"/>
                    <a:pt x="16555" y="46187"/>
                    <a:pt x="16479" y="46110"/>
                  </a:cubicBezTo>
                  <a:cubicBezTo>
                    <a:pt x="16279" y="45877"/>
                    <a:pt x="16445" y="45510"/>
                    <a:pt x="16746" y="45510"/>
                  </a:cubicBezTo>
                  <a:close/>
                  <a:moveTo>
                    <a:pt x="6626" y="45300"/>
                  </a:moveTo>
                  <a:cubicBezTo>
                    <a:pt x="6509" y="45300"/>
                    <a:pt x="6393" y="45344"/>
                    <a:pt x="6305" y="45443"/>
                  </a:cubicBezTo>
                  <a:cubicBezTo>
                    <a:pt x="6005" y="45743"/>
                    <a:pt x="6205" y="46244"/>
                    <a:pt x="6638" y="46244"/>
                  </a:cubicBezTo>
                  <a:cubicBezTo>
                    <a:pt x="6872" y="46244"/>
                    <a:pt x="7105" y="46010"/>
                    <a:pt x="7105" y="45777"/>
                  </a:cubicBezTo>
                  <a:cubicBezTo>
                    <a:pt x="7105" y="45486"/>
                    <a:pt x="6865" y="45300"/>
                    <a:pt x="6626" y="45300"/>
                  </a:cubicBezTo>
                  <a:close/>
                  <a:moveTo>
                    <a:pt x="29809" y="45300"/>
                  </a:moveTo>
                  <a:cubicBezTo>
                    <a:pt x="29692" y="45300"/>
                    <a:pt x="29576" y="45344"/>
                    <a:pt x="29488" y="45443"/>
                  </a:cubicBezTo>
                  <a:cubicBezTo>
                    <a:pt x="29188" y="45743"/>
                    <a:pt x="29388" y="46244"/>
                    <a:pt x="29822" y="46244"/>
                  </a:cubicBezTo>
                  <a:cubicBezTo>
                    <a:pt x="30055" y="46244"/>
                    <a:pt x="30289" y="46010"/>
                    <a:pt x="30289" y="45777"/>
                  </a:cubicBezTo>
                  <a:cubicBezTo>
                    <a:pt x="30289" y="45486"/>
                    <a:pt x="30048" y="45300"/>
                    <a:pt x="29809" y="45300"/>
                  </a:cubicBezTo>
                  <a:close/>
                  <a:moveTo>
                    <a:pt x="2305" y="45400"/>
                  </a:moveTo>
                  <a:cubicBezTo>
                    <a:pt x="2187" y="45400"/>
                    <a:pt x="2067" y="45444"/>
                    <a:pt x="1968" y="45543"/>
                  </a:cubicBezTo>
                  <a:cubicBezTo>
                    <a:pt x="1668" y="45843"/>
                    <a:pt x="1868" y="46344"/>
                    <a:pt x="2302" y="46344"/>
                  </a:cubicBezTo>
                  <a:cubicBezTo>
                    <a:pt x="2569" y="46344"/>
                    <a:pt x="2769" y="46144"/>
                    <a:pt x="2769" y="45877"/>
                  </a:cubicBezTo>
                  <a:cubicBezTo>
                    <a:pt x="2769" y="45586"/>
                    <a:pt x="2544" y="45400"/>
                    <a:pt x="2305" y="45400"/>
                  </a:cubicBezTo>
                  <a:close/>
                  <a:moveTo>
                    <a:pt x="11745" y="45400"/>
                  </a:moveTo>
                  <a:cubicBezTo>
                    <a:pt x="11628" y="45400"/>
                    <a:pt x="11507" y="45444"/>
                    <a:pt x="11408" y="45543"/>
                  </a:cubicBezTo>
                  <a:cubicBezTo>
                    <a:pt x="11108" y="45843"/>
                    <a:pt x="11308" y="46344"/>
                    <a:pt x="11742" y="46344"/>
                  </a:cubicBezTo>
                  <a:cubicBezTo>
                    <a:pt x="12009" y="46344"/>
                    <a:pt x="12209" y="46144"/>
                    <a:pt x="12209" y="45877"/>
                  </a:cubicBezTo>
                  <a:cubicBezTo>
                    <a:pt x="12209" y="45586"/>
                    <a:pt x="11984" y="45400"/>
                    <a:pt x="11745" y="45400"/>
                  </a:cubicBezTo>
                  <a:close/>
                  <a:moveTo>
                    <a:pt x="16748" y="45400"/>
                  </a:moveTo>
                  <a:cubicBezTo>
                    <a:pt x="16631" y="45400"/>
                    <a:pt x="16511" y="45444"/>
                    <a:pt x="16412" y="45543"/>
                  </a:cubicBezTo>
                  <a:cubicBezTo>
                    <a:pt x="16112" y="45843"/>
                    <a:pt x="16345" y="46344"/>
                    <a:pt x="16746" y="46344"/>
                  </a:cubicBezTo>
                  <a:cubicBezTo>
                    <a:pt x="17012" y="46344"/>
                    <a:pt x="17213" y="46144"/>
                    <a:pt x="17213" y="45877"/>
                  </a:cubicBezTo>
                  <a:cubicBezTo>
                    <a:pt x="17213" y="45586"/>
                    <a:pt x="16987" y="45400"/>
                    <a:pt x="16748" y="45400"/>
                  </a:cubicBezTo>
                  <a:close/>
                  <a:moveTo>
                    <a:pt x="24885" y="46110"/>
                  </a:moveTo>
                  <a:lnTo>
                    <a:pt x="24885" y="46244"/>
                  </a:lnTo>
                  <a:cubicBezTo>
                    <a:pt x="24906" y="46239"/>
                    <a:pt x="24927" y="46237"/>
                    <a:pt x="24948" y="46237"/>
                  </a:cubicBezTo>
                  <a:cubicBezTo>
                    <a:pt x="25085" y="46237"/>
                    <a:pt x="25194" y="46332"/>
                    <a:pt x="25252" y="46477"/>
                  </a:cubicBezTo>
                  <a:cubicBezTo>
                    <a:pt x="25252" y="46704"/>
                    <a:pt x="25067" y="46838"/>
                    <a:pt x="24875" y="46838"/>
                  </a:cubicBezTo>
                  <a:cubicBezTo>
                    <a:pt x="24785" y="46838"/>
                    <a:pt x="24693" y="46808"/>
                    <a:pt x="24618" y="46744"/>
                  </a:cubicBezTo>
                  <a:cubicBezTo>
                    <a:pt x="24418" y="46511"/>
                    <a:pt x="24551" y="46110"/>
                    <a:pt x="24885" y="46110"/>
                  </a:cubicBezTo>
                  <a:close/>
                  <a:moveTo>
                    <a:pt x="24885" y="46044"/>
                  </a:moveTo>
                  <a:cubicBezTo>
                    <a:pt x="24284" y="46044"/>
                    <a:pt x="24284" y="46944"/>
                    <a:pt x="24885" y="46944"/>
                  </a:cubicBezTo>
                  <a:cubicBezTo>
                    <a:pt x="25485" y="46944"/>
                    <a:pt x="25485" y="46044"/>
                    <a:pt x="24885" y="46044"/>
                  </a:cubicBezTo>
                  <a:close/>
                  <a:moveTo>
                    <a:pt x="9001" y="46942"/>
                  </a:moveTo>
                  <a:cubicBezTo>
                    <a:pt x="9014" y="46942"/>
                    <a:pt x="9027" y="46943"/>
                    <a:pt x="9040" y="46944"/>
                  </a:cubicBezTo>
                  <a:lnTo>
                    <a:pt x="9007" y="47011"/>
                  </a:lnTo>
                  <a:cubicBezTo>
                    <a:pt x="9174" y="47011"/>
                    <a:pt x="9340" y="47111"/>
                    <a:pt x="9374" y="47278"/>
                  </a:cubicBezTo>
                  <a:cubicBezTo>
                    <a:pt x="9374" y="47504"/>
                    <a:pt x="9205" y="47653"/>
                    <a:pt x="9024" y="47653"/>
                  </a:cubicBezTo>
                  <a:cubicBezTo>
                    <a:pt x="8937" y="47653"/>
                    <a:pt x="8848" y="47620"/>
                    <a:pt x="8773" y="47545"/>
                  </a:cubicBezTo>
                  <a:cubicBezTo>
                    <a:pt x="8549" y="47320"/>
                    <a:pt x="8694" y="46942"/>
                    <a:pt x="9001" y="46942"/>
                  </a:cubicBezTo>
                  <a:close/>
                  <a:moveTo>
                    <a:pt x="4370" y="47011"/>
                  </a:moveTo>
                  <a:cubicBezTo>
                    <a:pt x="4570" y="47011"/>
                    <a:pt x="4737" y="47178"/>
                    <a:pt x="4737" y="47378"/>
                  </a:cubicBezTo>
                  <a:cubicBezTo>
                    <a:pt x="4737" y="47587"/>
                    <a:pt x="4542" y="47732"/>
                    <a:pt x="4345" y="47732"/>
                  </a:cubicBezTo>
                  <a:cubicBezTo>
                    <a:pt x="4259" y="47732"/>
                    <a:pt x="4174" y="47705"/>
                    <a:pt x="4103" y="47645"/>
                  </a:cubicBezTo>
                  <a:cubicBezTo>
                    <a:pt x="3870" y="47411"/>
                    <a:pt x="4037" y="47011"/>
                    <a:pt x="4370" y="47011"/>
                  </a:cubicBezTo>
                  <a:close/>
                  <a:moveTo>
                    <a:pt x="19748" y="47011"/>
                  </a:moveTo>
                  <a:cubicBezTo>
                    <a:pt x="19948" y="47011"/>
                    <a:pt x="20115" y="47178"/>
                    <a:pt x="20115" y="47378"/>
                  </a:cubicBezTo>
                  <a:cubicBezTo>
                    <a:pt x="20115" y="47587"/>
                    <a:pt x="19919" y="47732"/>
                    <a:pt x="19722" y="47732"/>
                  </a:cubicBezTo>
                  <a:cubicBezTo>
                    <a:pt x="19637" y="47732"/>
                    <a:pt x="19551" y="47705"/>
                    <a:pt x="19481" y="47645"/>
                  </a:cubicBezTo>
                  <a:cubicBezTo>
                    <a:pt x="19281" y="47411"/>
                    <a:pt x="19448" y="47011"/>
                    <a:pt x="19748" y="47011"/>
                  </a:cubicBezTo>
                  <a:close/>
                  <a:moveTo>
                    <a:pt x="4373" y="46901"/>
                  </a:moveTo>
                  <a:cubicBezTo>
                    <a:pt x="4256" y="46901"/>
                    <a:pt x="4135" y="46946"/>
                    <a:pt x="4037" y="47044"/>
                  </a:cubicBezTo>
                  <a:cubicBezTo>
                    <a:pt x="3736" y="47344"/>
                    <a:pt x="3936" y="47845"/>
                    <a:pt x="4370" y="47845"/>
                  </a:cubicBezTo>
                  <a:cubicBezTo>
                    <a:pt x="4637" y="47845"/>
                    <a:pt x="4837" y="47645"/>
                    <a:pt x="4837" y="47378"/>
                  </a:cubicBezTo>
                  <a:cubicBezTo>
                    <a:pt x="4837" y="47087"/>
                    <a:pt x="4612" y="46901"/>
                    <a:pt x="4373" y="46901"/>
                  </a:cubicBezTo>
                  <a:close/>
                  <a:moveTo>
                    <a:pt x="9021" y="46834"/>
                  </a:moveTo>
                  <a:cubicBezTo>
                    <a:pt x="8907" y="46834"/>
                    <a:pt x="8794" y="46879"/>
                    <a:pt x="8707" y="46978"/>
                  </a:cubicBezTo>
                  <a:cubicBezTo>
                    <a:pt x="8406" y="47278"/>
                    <a:pt x="8606" y="47778"/>
                    <a:pt x="9040" y="47778"/>
                  </a:cubicBezTo>
                  <a:lnTo>
                    <a:pt x="9007" y="47845"/>
                  </a:lnTo>
                  <a:cubicBezTo>
                    <a:pt x="9307" y="47845"/>
                    <a:pt x="9540" y="47578"/>
                    <a:pt x="9507" y="47311"/>
                  </a:cubicBezTo>
                  <a:cubicBezTo>
                    <a:pt x="9485" y="47020"/>
                    <a:pt x="9252" y="46834"/>
                    <a:pt x="9021" y="46834"/>
                  </a:cubicBezTo>
                  <a:close/>
                  <a:moveTo>
                    <a:pt x="19750" y="46901"/>
                  </a:moveTo>
                  <a:cubicBezTo>
                    <a:pt x="19633" y="46901"/>
                    <a:pt x="19513" y="46946"/>
                    <a:pt x="19414" y="47044"/>
                  </a:cubicBezTo>
                  <a:cubicBezTo>
                    <a:pt x="19114" y="47344"/>
                    <a:pt x="19347" y="47845"/>
                    <a:pt x="19748" y="47845"/>
                  </a:cubicBezTo>
                  <a:cubicBezTo>
                    <a:pt x="20015" y="47845"/>
                    <a:pt x="20215" y="47645"/>
                    <a:pt x="20215" y="47378"/>
                  </a:cubicBezTo>
                  <a:cubicBezTo>
                    <a:pt x="20215" y="47087"/>
                    <a:pt x="19989" y="46901"/>
                    <a:pt x="19750" y="46901"/>
                  </a:cubicBezTo>
                  <a:close/>
                  <a:moveTo>
                    <a:pt x="934" y="47111"/>
                  </a:moveTo>
                  <a:lnTo>
                    <a:pt x="934" y="47211"/>
                  </a:lnTo>
                  <a:cubicBezTo>
                    <a:pt x="1101" y="47211"/>
                    <a:pt x="1235" y="47311"/>
                    <a:pt x="1301" y="47478"/>
                  </a:cubicBezTo>
                  <a:cubicBezTo>
                    <a:pt x="1301" y="47704"/>
                    <a:pt x="1117" y="47854"/>
                    <a:pt x="926" y="47854"/>
                  </a:cubicBezTo>
                  <a:cubicBezTo>
                    <a:pt x="835" y="47854"/>
                    <a:pt x="743" y="47820"/>
                    <a:pt x="667" y="47745"/>
                  </a:cubicBezTo>
                  <a:cubicBezTo>
                    <a:pt x="434" y="47511"/>
                    <a:pt x="601" y="47111"/>
                    <a:pt x="934" y="47111"/>
                  </a:cubicBezTo>
                  <a:close/>
                  <a:moveTo>
                    <a:pt x="14611" y="47211"/>
                  </a:moveTo>
                  <a:cubicBezTo>
                    <a:pt x="14811" y="47211"/>
                    <a:pt x="14978" y="47378"/>
                    <a:pt x="14978" y="47545"/>
                  </a:cubicBezTo>
                  <a:cubicBezTo>
                    <a:pt x="14978" y="47771"/>
                    <a:pt x="14794" y="47920"/>
                    <a:pt x="14602" y="47920"/>
                  </a:cubicBezTo>
                  <a:cubicBezTo>
                    <a:pt x="14512" y="47920"/>
                    <a:pt x="14419" y="47887"/>
                    <a:pt x="14344" y="47811"/>
                  </a:cubicBezTo>
                  <a:cubicBezTo>
                    <a:pt x="14110" y="47578"/>
                    <a:pt x="14277" y="47211"/>
                    <a:pt x="14611" y="47211"/>
                  </a:cubicBezTo>
                  <a:close/>
                  <a:moveTo>
                    <a:pt x="921" y="47023"/>
                  </a:moveTo>
                  <a:cubicBezTo>
                    <a:pt x="809" y="47023"/>
                    <a:pt x="695" y="47061"/>
                    <a:pt x="601" y="47144"/>
                  </a:cubicBezTo>
                  <a:cubicBezTo>
                    <a:pt x="301" y="47445"/>
                    <a:pt x="501" y="47945"/>
                    <a:pt x="934" y="47945"/>
                  </a:cubicBezTo>
                  <a:lnTo>
                    <a:pt x="934" y="48045"/>
                  </a:lnTo>
                  <a:cubicBezTo>
                    <a:pt x="1201" y="48045"/>
                    <a:pt x="1435" y="47778"/>
                    <a:pt x="1401" y="47478"/>
                  </a:cubicBezTo>
                  <a:cubicBezTo>
                    <a:pt x="1401" y="47203"/>
                    <a:pt x="1166" y="47023"/>
                    <a:pt x="921" y="47023"/>
                  </a:cubicBezTo>
                  <a:close/>
                  <a:moveTo>
                    <a:pt x="14613" y="47101"/>
                  </a:moveTo>
                  <a:cubicBezTo>
                    <a:pt x="14496" y="47101"/>
                    <a:pt x="14376" y="47146"/>
                    <a:pt x="14277" y="47244"/>
                  </a:cubicBezTo>
                  <a:cubicBezTo>
                    <a:pt x="13977" y="47545"/>
                    <a:pt x="14177" y="48045"/>
                    <a:pt x="14611" y="48045"/>
                  </a:cubicBezTo>
                  <a:cubicBezTo>
                    <a:pt x="14878" y="48012"/>
                    <a:pt x="15078" y="47811"/>
                    <a:pt x="15078" y="47578"/>
                  </a:cubicBezTo>
                  <a:cubicBezTo>
                    <a:pt x="15078" y="47287"/>
                    <a:pt x="14852" y="47101"/>
                    <a:pt x="14613" y="47101"/>
                  </a:cubicBezTo>
                  <a:close/>
                  <a:moveTo>
                    <a:pt x="27720" y="47845"/>
                  </a:moveTo>
                  <a:cubicBezTo>
                    <a:pt x="27920" y="47845"/>
                    <a:pt x="28087" y="48012"/>
                    <a:pt x="28087" y="48212"/>
                  </a:cubicBezTo>
                  <a:cubicBezTo>
                    <a:pt x="28087" y="48414"/>
                    <a:pt x="27906" y="48555"/>
                    <a:pt x="27716" y="48555"/>
                  </a:cubicBezTo>
                  <a:cubicBezTo>
                    <a:pt x="27624" y="48555"/>
                    <a:pt x="27530" y="48522"/>
                    <a:pt x="27453" y="48445"/>
                  </a:cubicBezTo>
                  <a:cubicBezTo>
                    <a:pt x="27253" y="48245"/>
                    <a:pt x="27387" y="47845"/>
                    <a:pt x="27720" y="47845"/>
                  </a:cubicBezTo>
                  <a:close/>
                  <a:moveTo>
                    <a:pt x="27707" y="47757"/>
                  </a:moveTo>
                  <a:cubicBezTo>
                    <a:pt x="27595" y="47757"/>
                    <a:pt x="27481" y="47794"/>
                    <a:pt x="27387" y="47878"/>
                  </a:cubicBezTo>
                  <a:cubicBezTo>
                    <a:pt x="27086" y="48178"/>
                    <a:pt x="27320" y="48679"/>
                    <a:pt x="27720" y="48679"/>
                  </a:cubicBezTo>
                  <a:cubicBezTo>
                    <a:pt x="27987" y="48679"/>
                    <a:pt x="28187" y="48479"/>
                    <a:pt x="28187" y="48212"/>
                  </a:cubicBezTo>
                  <a:cubicBezTo>
                    <a:pt x="28187" y="47937"/>
                    <a:pt x="27952" y="47757"/>
                    <a:pt x="27707" y="47757"/>
                  </a:cubicBezTo>
                  <a:close/>
                  <a:moveTo>
                    <a:pt x="22817" y="48412"/>
                  </a:moveTo>
                  <a:lnTo>
                    <a:pt x="22817" y="48512"/>
                  </a:lnTo>
                  <a:cubicBezTo>
                    <a:pt x="22983" y="48512"/>
                    <a:pt x="23150" y="48612"/>
                    <a:pt x="23184" y="48779"/>
                  </a:cubicBezTo>
                  <a:cubicBezTo>
                    <a:pt x="23184" y="48981"/>
                    <a:pt x="23018" y="49122"/>
                    <a:pt x="22838" y="49122"/>
                  </a:cubicBezTo>
                  <a:cubicBezTo>
                    <a:pt x="22750" y="49122"/>
                    <a:pt x="22660" y="49089"/>
                    <a:pt x="22583" y="49012"/>
                  </a:cubicBezTo>
                  <a:cubicBezTo>
                    <a:pt x="22350" y="48779"/>
                    <a:pt x="22516" y="48412"/>
                    <a:pt x="22817" y="48412"/>
                  </a:cubicBezTo>
                  <a:close/>
                  <a:moveTo>
                    <a:pt x="22816" y="48309"/>
                  </a:moveTo>
                  <a:cubicBezTo>
                    <a:pt x="22708" y="48309"/>
                    <a:pt x="22601" y="48351"/>
                    <a:pt x="22516" y="48445"/>
                  </a:cubicBezTo>
                  <a:cubicBezTo>
                    <a:pt x="22216" y="48745"/>
                    <a:pt x="22416" y="49246"/>
                    <a:pt x="22817" y="49246"/>
                  </a:cubicBezTo>
                  <a:lnTo>
                    <a:pt x="22817" y="49346"/>
                  </a:lnTo>
                  <a:cubicBezTo>
                    <a:pt x="23150" y="49346"/>
                    <a:pt x="23384" y="49079"/>
                    <a:pt x="23284" y="48779"/>
                  </a:cubicBezTo>
                  <a:cubicBezTo>
                    <a:pt x="23284" y="48505"/>
                    <a:pt x="23049" y="48309"/>
                    <a:pt x="22816" y="48309"/>
                  </a:cubicBezTo>
                  <a:close/>
                  <a:moveTo>
                    <a:pt x="11609" y="48779"/>
                  </a:moveTo>
                  <a:lnTo>
                    <a:pt x="11609" y="48812"/>
                  </a:lnTo>
                  <a:cubicBezTo>
                    <a:pt x="11775" y="48812"/>
                    <a:pt x="11942" y="48946"/>
                    <a:pt x="11942" y="49146"/>
                  </a:cubicBezTo>
                  <a:cubicBezTo>
                    <a:pt x="11942" y="49355"/>
                    <a:pt x="11763" y="49500"/>
                    <a:pt x="11576" y="49500"/>
                  </a:cubicBezTo>
                  <a:cubicBezTo>
                    <a:pt x="11495" y="49500"/>
                    <a:pt x="11412" y="49473"/>
                    <a:pt x="11342" y="49413"/>
                  </a:cubicBezTo>
                  <a:cubicBezTo>
                    <a:pt x="11108" y="49179"/>
                    <a:pt x="11275" y="48779"/>
                    <a:pt x="11609" y="48779"/>
                  </a:cubicBezTo>
                  <a:close/>
                  <a:moveTo>
                    <a:pt x="6939" y="48779"/>
                  </a:moveTo>
                  <a:lnTo>
                    <a:pt x="6939" y="48812"/>
                  </a:lnTo>
                  <a:cubicBezTo>
                    <a:pt x="7105" y="48812"/>
                    <a:pt x="7272" y="48946"/>
                    <a:pt x="7306" y="49146"/>
                  </a:cubicBezTo>
                  <a:cubicBezTo>
                    <a:pt x="7306" y="49372"/>
                    <a:pt x="7121" y="49521"/>
                    <a:pt x="6930" y="49521"/>
                  </a:cubicBezTo>
                  <a:cubicBezTo>
                    <a:pt x="6839" y="49521"/>
                    <a:pt x="6747" y="49488"/>
                    <a:pt x="6672" y="49413"/>
                  </a:cubicBezTo>
                  <a:cubicBezTo>
                    <a:pt x="6438" y="49179"/>
                    <a:pt x="6605" y="48779"/>
                    <a:pt x="6939" y="48779"/>
                  </a:cubicBezTo>
                  <a:close/>
                  <a:moveTo>
                    <a:pt x="17780" y="48846"/>
                  </a:moveTo>
                  <a:lnTo>
                    <a:pt x="17780" y="48946"/>
                  </a:lnTo>
                  <a:cubicBezTo>
                    <a:pt x="17797" y="48942"/>
                    <a:pt x="17814" y="48940"/>
                    <a:pt x="17832" y="48940"/>
                  </a:cubicBezTo>
                  <a:cubicBezTo>
                    <a:pt x="17980" y="48940"/>
                    <a:pt x="18117" y="49063"/>
                    <a:pt x="18147" y="49212"/>
                  </a:cubicBezTo>
                  <a:cubicBezTo>
                    <a:pt x="18147" y="49414"/>
                    <a:pt x="17966" y="49556"/>
                    <a:pt x="17776" y="49556"/>
                  </a:cubicBezTo>
                  <a:cubicBezTo>
                    <a:pt x="17684" y="49556"/>
                    <a:pt x="17589" y="49522"/>
                    <a:pt x="17513" y="49446"/>
                  </a:cubicBezTo>
                  <a:cubicBezTo>
                    <a:pt x="17279" y="49212"/>
                    <a:pt x="17446" y="48846"/>
                    <a:pt x="17780" y="48846"/>
                  </a:cubicBezTo>
                  <a:close/>
                  <a:moveTo>
                    <a:pt x="6927" y="48676"/>
                  </a:moveTo>
                  <a:cubicBezTo>
                    <a:pt x="6814" y="48676"/>
                    <a:pt x="6700" y="48717"/>
                    <a:pt x="6605" y="48812"/>
                  </a:cubicBezTo>
                  <a:cubicBezTo>
                    <a:pt x="6305" y="49112"/>
                    <a:pt x="6505" y="49613"/>
                    <a:pt x="6939" y="49613"/>
                  </a:cubicBezTo>
                  <a:lnTo>
                    <a:pt x="6939" y="49646"/>
                  </a:lnTo>
                  <a:cubicBezTo>
                    <a:pt x="7205" y="49646"/>
                    <a:pt x="7406" y="49413"/>
                    <a:pt x="7406" y="49146"/>
                  </a:cubicBezTo>
                  <a:cubicBezTo>
                    <a:pt x="7406" y="48872"/>
                    <a:pt x="7171" y="48676"/>
                    <a:pt x="6927" y="48676"/>
                  </a:cubicBezTo>
                  <a:close/>
                  <a:moveTo>
                    <a:pt x="11578" y="48669"/>
                  </a:moveTo>
                  <a:cubicBezTo>
                    <a:pt x="11461" y="48669"/>
                    <a:pt x="11340" y="48713"/>
                    <a:pt x="11242" y="48812"/>
                  </a:cubicBezTo>
                  <a:cubicBezTo>
                    <a:pt x="10975" y="49112"/>
                    <a:pt x="11175" y="49613"/>
                    <a:pt x="11609" y="49613"/>
                  </a:cubicBezTo>
                  <a:lnTo>
                    <a:pt x="11609" y="49646"/>
                  </a:lnTo>
                  <a:cubicBezTo>
                    <a:pt x="11842" y="49646"/>
                    <a:pt x="12076" y="49413"/>
                    <a:pt x="12042" y="49146"/>
                  </a:cubicBezTo>
                  <a:cubicBezTo>
                    <a:pt x="12042" y="48855"/>
                    <a:pt x="11817" y="48669"/>
                    <a:pt x="11578" y="48669"/>
                  </a:cubicBezTo>
                  <a:close/>
                  <a:moveTo>
                    <a:pt x="2435" y="48979"/>
                  </a:moveTo>
                  <a:lnTo>
                    <a:pt x="2435" y="49079"/>
                  </a:lnTo>
                  <a:cubicBezTo>
                    <a:pt x="2453" y="49076"/>
                    <a:pt x="2470" y="49074"/>
                    <a:pt x="2486" y="49074"/>
                  </a:cubicBezTo>
                  <a:cubicBezTo>
                    <a:pt x="2629" y="49074"/>
                    <a:pt x="2743" y="49196"/>
                    <a:pt x="2802" y="49346"/>
                  </a:cubicBezTo>
                  <a:cubicBezTo>
                    <a:pt x="2802" y="49548"/>
                    <a:pt x="2621" y="49689"/>
                    <a:pt x="2432" y="49689"/>
                  </a:cubicBezTo>
                  <a:cubicBezTo>
                    <a:pt x="2339" y="49689"/>
                    <a:pt x="2245" y="49656"/>
                    <a:pt x="2169" y="49579"/>
                  </a:cubicBezTo>
                  <a:cubicBezTo>
                    <a:pt x="1935" y="49346"/>
                    <a:pt x="2102" y="48979"/>
                    <a:pt x="2435" y="48979"/>
                  </a:cubicBezTo>
                  <a:close/>
                  <a:moveTo>
                    <a:pt x="17782" y="48736"/>
                  </a:moveTo>
                  <a:cubicBezTo>
                    <a:pt x="17665" y="48736"/>
                    <a:pt x="17545" y="48780"/>
                    <a:pt x="17446" y="48879"/>
                  </a:cubicBezTo>
                  <a:cubicBezTo>
                    <a:pt x="17146" y="49179"/>
                    <a:pt x="17379" y="49679"/>
                    <a:pt x="17780" y="49679"/>
                  </a:cubicBezTo>
                  <a:lnTo>
                    <a:pt x="17780" y="49746"/>
                  </a:lnTo>
                  <a:cubicBezTo>
                    <a:pt x="17795" y="49748"/>
                    <a:pt x="17810" y="49749"/>
                    <a:pt x="17825" y="49749"/>
                  </a:cubicBezTo>
                  <a:cubicBezTo>
                    <a:pt x="18103" y="49749"/>
                    <a:pt x="18310" y="49466"/>
                    <a:pt x="18247" y="49212"/>
                  </a:cubicBezTo>
                  <a:cubicBezTo>
                    <a:pt x="18247" y="48921"/>
                    <a:pt x="18021" y="48736"/>
                    <a:pt x="17782" y="48736"/>
                  </a:cubicBezTo>
                  <a:close/>
                  <a:moveTo>
                    <a:pt x="2438" y="48869"/>
                  </a:moveTo>
                  <a:cubicBezTo>
                    <a:pt x="2321" y="48869"/>
                    <a:pt x="2201" y="48914"/>
                    <a:pt x="2102" y="49012"/>
                  </a:cubicBezTo>
                  <a:cubicBezTo>
                    <a:pt x="1802" y="49313"/>
                    <a:pt x="2002" y="49813"/>
                    <a:pt x="2435" y="49813"/>
                  </a:cubicBezTo>
                  <a:lnTo>
                    <a:pt x="2435" y="49880"/>
                  </a:lnTo>
                  <a:cubicBezTo>
                    <a:pt x="2453" y="49881"/>
                    <a:pt x="2469" y="49882"/>
                    <a:pt x="2486" y="49882"/>
                  </a:cubicBezTo>
                  <a:cubicBezTo>
                    <a:pt x="2758" y="49882"/>
                    <a:pt x="2934" y="49629"/>
                    <a:pt x="2902" y="49346"/>
                  </a:cubicBezTo>
                  <a:cubicBezTo>
                    <a:pt x="2902" y="49055"/>
                    <a:pt x="2677" y="48869"/>
                    <a:pt x="2438" y="48869"/>
                  </a:cubicBezTo>
                  <a:close/>
                  <a:moveTo>
                    <a:pt x="30522" y="49146"/>
                  </a:moveTo>
                  <a:lnTo>
                    <a:pt x="30489" y="49212"/>
                  </a:lnTo>
                  <a:cubicBezTo>
                    <a:pt x="30689" y="49212"/>
                    <a:pt x="30822" y="49346"/>
                    <a:pt x="30856" y="49513"/>
                  </a:cubicBezTo>
                  <a:cubicBezTo>
                    <a:pt x="30856" y="49739"/>
                    <a:pt x="30687" y="49888"/>
                    <a:pt x="30506" y="49888"/>
                  </a:cubicBezTo>
                  <a:cubicBezTo>
                    <a:pt x="30419" y="49888"/>
                    <a:pt x="30330" y="49855"/>
                    <a:pt x="30255" y="49780"/>
                  </a:cubicBezTo>
                  <a:cubicBezTo>
                    <a:pt x="30022" y="49546"/>
                    <a:pt x="30189" y="49146"/>
                    <a:pt x="30522" y="49146"/>
                  </a:cubicBezTo>
                  <a:close/>
                  <a:moveTo>
                    <a:pt x="30507" y="49068"/>
                  </a:moveTo>
                  <a:cubicBezTo>
                    <a:pt x="30392" y="49068"/>
                    <a:pt x="30278" y="49112"/>
                    <a:pt x="30189" y="49212"/>
                  </a:cubicBezTo>
                  <a:cubicBezTo>
                    <a:pt x="29888" y="49479"/>
                    <a:pt x="30088" y="49980"/>
                    <a:pt x="30522" y="49980"/>
                  </a:cubicBezTo>
                  <a:lnTo>
                    <a:pt x="30489" y="50046"/>
                  </a:lnTo>
                  <a:cubicBezTo>
                    <a:pt x="30789" y="50046"/>
                    <a:pt x="31022" y="49813"/>
                    <a:pt x="30989" y="49513"/>
                  </a:cubicBezTo>
                  <a:cubicBezTo>
                    <a:pt x="30967" y="49246"/>
                    <a:pt x="30737" y="49068"/>
                    <a:pt x="30507" y="49068"/>
                  </a:cubicBezTo>
                  <a:close/>
                  <a:moveTo>
                    <a:pt x="25719" y="50046"/>
                  </a:moveTo>
                  <a:cubicBezTo>
                    <a:pt x="25885" y="50046"/>
                    <a:pt x="26086" y="50180"/>
                    <a:pt x="26086" y="50380"/>
                  </a:cubicBezTo>
                  <a:cubicBezTo>
                    <a:pt x="26086" y="50606"/>
                    <a:pt x="25902" y="50756"/>
                    <a:pt x="25721" y="50756"/>
                  </a:cubicBezTo>
                  <a:cubicBezTo>
                    <a:pt x="25635" y="50756"/>
                    <a:pt x="25550" y="50722"/>
                    <a:pt x="25485" y="50647"/>
                  </a:cubicBezTo>
                  <a:cubicBezTo>
                    <a:pt x="25252" y="50413"/>
                    <a:pt x="25418" y="50046"/>
                    <a:pt x="25719" y="50046"/>
                  </a:cubicBezTo>
                  <a:close/>
                  <a:moveTo>
                    <a:pt x="25721" y="49936"/>
                  </a:moveTo>
                  <a:cubicBezTo>
                    <a:pt x="25604" y="49936"/>
                    <a:pt x="25484" y="49981"/>
                    <a:pt x="25385" y="50080"/>
                  </a:cubicBezTo>
                  <a:cubicBezTo>
                    <a:pt x="25118" y="50380"/>
                    <a:pt x="25318" y="50880"/>
                    <a:pt x="25719" y="50880"/>
                  </a:cubicBezTo>
                  <a:cubicBezTo>
                    <a:pt x="25952" y="50880"/>
                    <a:pt x="26186" y="50680"/>
                    <a:pt x="26186" y="50413"/>
                  </a:cubicBezTo>
                  <a:cubicBezTo>
                    <a:pt x="26186" y="50122"/>
                    <a:pt x="25960" y="49936"/>
                    <a:pt x="25721" y="49936"/>
                  </a:cubicBezTo>
                  <a:close/>
                  <a:moveTo>
                    <a:pt x="9107" y="50413"/>
                  </a:moveTo>
                  <a:lnTo>
                    <a:pt x="9107" y="50447"/>
                  </a:lnTo>
                  <a:cubicBezTo>
                    <a:pt x="9274" y="50447"/>
                    <a:pt x="9440" y="50580"/>
                    <a:pt x="9474" y="50780"/>
                  </a:cubicBezTo>
                  <a:cubicBezTo>
                    <a:pt x="9474" y="50982"/>
                    <a:pt x="9293" y="51124"/>
                    <a:pt x="9103" y="51124"/>
                  </a:cubicBezTo>
                  <a:cubicBezTo>
                    <a:pt x="9011" y="51124"/>
                    <a:pt x="8916" y="51090"/>
                    <a:pt x="8840" y="51014"/>
                  </a:cubicBezTo>
                  <a:cubicBezTo>
                    <a:pt x="8606" y="50780"/>
                    <a:pt x="8773" y="50413"/>
                    <a:pt x="9107" y="50413"/>
                  </a:cubicBezTo>
                  <a:close/>
                  <a:moveTo>
                    <a:pt x="4837" y="50547"/>
                  </a:moveTo>
                  <a:cubicBezTo>
                    <a:pt x="5037" y="50547"/>
                    <a:pt x="5171" y="50714"/>
                    <a:pt x="5204" y="50914"/>
                  </a:cubicBezTo>
                  <a:cubicBezTo>
                    <a:pt x="5204" y="51116"/>
                    <a:pt x="5023" y="51257"/>
                    <a:pt x="4833" y="51257"/>
                  </a:cubicBezTo>
                  <a:cubicBezTo>
                    <a:pt x="4741" y="51257"/>
                    <a:pt x="4647" y="51224"/>
                    <a:pt x="4570" y="51147"/>
                  </a:cubicBezTo>
                  <a:cubicBezTo>
                    <a:pt x="4337" y="50914"/>
                    <a:pt x="4504" y="50547"/>
                    <a:pt x="4837" y="50547"/>
                  </a:cubicBezTo>
                  <a:close/>
                  <a:moveTo>
                    <a:pt x="9109" y="50303"/>
                  </a:moveTo>
                  <a:cubicBezTo>
                    <a:pt x="8992" y="50303"/>
                    <a:pt x="8872" y="50348"/>
                    <a:pt x="8773" y="50447"/>
                  </a:cubicBezTo>
                  <a:cubicBezTo>
                    <a:pt x="8473" y="50747"/>
                    <a:pt x="8673" y="51247"/>
                    <a:pt x="9107" y="51247"/>
                  </a:cubicBezTo>
                  <a:lnTo>
                    <a:pt x="9107" y="51281"/>
                  </a:lnTo>
                  <a:cubicBezTo>
                    <a:pt x="9374" y="51281"/>
                    <a:pt x="9607" y="51047"/>
                    <a:pt x="9574" y="50780"/>
                  </a:cubicBezTo>
                  <a:cubicBezTo>
                    <a:pt x="9574" y="50489"/>
                    <a:pt x="9348" y="50303"/>
                    <a:pt x="9109" y="50303"/>
                  </a:cubicBezTo>
                  <a:close/>
                  <a:moveTo>
                    <a:pt x="14611" y="50613"/>
                  </a:moveTo>
                  <a:lnTo>
                    <a:pt x="14611" y="50647"/>
                  </a:lnTo>
                  <a:cubicBezTo>
                    <a:pt x="14811" y="50647"/>
                    <a:pt x="14978" y="50780"/>
                    <a:pt x="14978" y="50980"/>
                  </a:cubicBezTo>
                  <a:cubicBezTo>
                    <a:pt x="14978" y="51207"/>
                    <a:pt x="14793" y="51341"/>
                    <a:pt x="14612" y="51341"/>
                  </a:cubicBezTo>
                  <a:cubicBezTo>
                    <a:pt x="14526" y="51341"/>
                    <a:pt x="14441" y="51311"/>
                    <a:pt x="14377" y="51247"/>
                  </a:cubicBezTo>
                  <a:cubicBezTo>
                    <a:pt x="14144" y="51014"/>
                    <a:pt x="14311" y="50613"/>
                    <a:pt x="14611" y="50613"/>
                  </a:cubicBezTo>
                  <a:close/>
                  <a:moveTo>
                    <a:pt x="4840" y="50437"/>
                  </a:moveTo>
                  <a:cubicBezTo>
                    <a:pt x="4723" y="50437"/>
                    <a:pt x="4602" y="50481"/>
                    <a:pt x="4504" y="50580"/>
                  </a:cubicBezTo>
                  <a:cubicBezTo>
                    <a:pt x="4203" y="50880"/>
                    <a:pt x="4403" y="51381"/>
                    <a:pt x="4837" y="51381"/>
                  </a:cubicBezTo>
                  <a:cubicBezTo>
                    <a:pt x="5104" y="51381"/>
                    <a:pt x="5304" y="51181"/>
                    <a:pt x="5304" y="50914"/>
                  </a:cubicBezTo>
                  <a:cubicBezTo>
                    <a:pt x="5304" y="50623"/>
                    <a:pt x="5079" y="50437"/>
                    <a:pt x="4840" y="50437"/>
                  </a:cubicBezTo>
                  <a:close/>
                  <a:moveTo>
                    <a:pt x="20248" y="50680"/>
                  </a:moveTo>
                  <a:lnTo>
                    <a:pt x="20248" y="50814"/>
                  </a:lnTo>
                  <a:cubicBezTo>
                    <a:pt x="20415" y="50814"/>
                    <a:pt x="20548" y="50880"/>
                    <a:pt x="20615" y="51047"/>
                  </a:cubicBezTo>
                  <a:cubicBezTo>
                    <a:pt x="20615" y="51273"/>
                    <a:pt x="20431" y="51423"/>
                    <a:pt x="20240" y="51423"/>
                  </a:cubicBezTo>
                  <a:cubicBezTo>
                    <a:pt x="20149" y="51423"/>
                    <a:pt x="20056" y="51389"/>
                    <a:pt x="19981" y="51314"/>
                  </a:cubicBezTo>
                  <a:cubicBezTo>
                    <a:pt x="19781" y="51080"/>
                    <a:pt x="19948" y="50680"/>
                    <a:pt x="20248" y="50680"/>
                  </a:cubicBezTo>
                  <a:close/>
                  <a:moveTo>
                    <a:pt x="14613" y="50537"/>
                  </a:moveTo>
                  <a:cubicBezTo>
                    <a:pt x="14496" y="50537"/>
                    <a:pt x="14376" y="50581"/>
                    <a:pt x="14277" y="50680"/>
                  </a:cubicBezTo>
                  <a:cubicBezTo>
                    <a:pt x="14010" y="50947"/>
                    <a:pt x="14210" y="51447"/>
                    <a:pt x="14611" y="51447"/>
                  </a:cubicBezTo>
                  <a:lnTo>
                    <a:pt x="14611" y="51481"/>
                  </a:lnTo>
                  <a:cubicBezTo>
                    <a:pt x="14878" y="51481"/>
                    <a:pt x="15078" y="51247"/>
                    <a:pt x="15078" y="51014"/>
                  </a:cubicBezTo>
                  <a:cubicBezTo>
                    <a:pt x="15078" y="50723"/>
                    <a:pt x="14852" y="50537"/>
                    <a:pt x="14613" y="50537"/>
                  </a:cubicBezTo>
                  <a:close/>
                  <a:moveTo>
                    <a:pt x="20236" y="50577"/>
                  </a:moveTo>
                  <a:cubicBezTo>
                    <a:pt x="20124" y="50577"/>
                    <a:pt x="20009" y="50619"/>
                    <a:pt x="19915" y="50714"/>
                  </a:cubicBezTo>
                  <a:cubicBezTo>
                    <a:pt x="19614" y="51014"/>
                    <a:pt x="19848" y="51514"/>
                    <a:pt x="20248" y="51514"/>
                  </a:cubicBezTo>
                  <a:lnTo>
                    <a:pt x="20248" y="51648"/>
                  </a:lnTo>
                  <a:cubicBezTo>
                    <a:pt x="20548" y="51648"/>
                    <a:pt x="20782" y="51347"/>
                    <a:pt x="20715" y="51047"/>
                  </a:cubicBezTo>
                  <a:cubicBezTo>
                    <a:pt x="20715" y="50773"/>
                    <a:pt x="20481" y="50577"/>
                    <a:pt x="20236" y="50577"/>
                  </a:cubicBezTo>
                  <a:close/>
                  <a:moveTo>
                    <a:pt x="634" y="51214"/>
                  </a:moveTo>
                  <a:cubicBezTo>
                    <a:pt x="801" y="51214"/>
                    <a:pt x="968" y="51381"/>
                    <a:pt x="968" y="51581"/>
                  </a:cubicBezTo>
                  <a:cubicBezTo>
                    <a:pt x="968" y="51783"/>
                    <a:pt x="802" y="51924"/>
                    <a:pt x="622" y="51924"/>
                  </a:cubicBezTo>
                  <a:cubicBezTo>
                    <a:pt x="534" y="51924"/>
                    <a:pt x="444" y="51891"/>
                    <a:pt x="367" y="51814"/>
                  </a:cubicBezTo>
                  <a:cubicBezTo>
                    <a:pt x="134" y="51581"/>
                    <a:pt x="301" y="51214"/>
                    <a:pt x="634" y="51214"/>
                  </a:cubicBezTo>
                  <a:close/>
                  <a:moveTo>
                    <a:pt x="637" y="51104"/>
                  </a:moveTo>
                  <a:cubicBezTo>
                    <a:pt x="520" y="51104"/>
                    <a:pt x="399" y="51149"/>
                    <a:pt x="301" y="51247"/>
                  </a:cubicBezTo>
                  <a:cubicBezTo>
                    <a:pt x="0" y="51514"/>
                    <a:pt x="200" y="52048"/>
                    <a:pt x="634" y="52048"/>
                  </a:cubicBezTo>
                  <a:cubicBezTo>
                    <a:pt x="868" y="52048"/>
                    <a:pt x="1101" y="51848"/>
                    <a:pt x="1101" y="51581"/>
                  </a:cubicBezTo>
                  <a:cubicBezTo>
                    <a:pt x="1101" y="51290"/>
                    <a:pt x="876" y="51104"/>
                    <a:pt x="637" y="51104"/>
                  </a:cubicBezTo>
                  <a:close/>
                  <a:moveTo>
                    <a:pt x="28554" y="51614"/>
                  </a:moveTo>
                  <a:lnTo>
                    <a:pt x="28554" y="51648"/>
                  </a:lnTo>
                  <a:cubicBezTo>
                    <a:pt x="28571" y="51645"/>
                    <a:pt x="28589" y="51643"/>
                    <a:pt x="28606" y="51643"/>
                  </a:cubicBezTo>
                  <a:cubicBezTo>
                    <a:pt x="28782" y="51643"/>
                    <a:pt x="28921" y="51795"/>
                    <a:pt x="28921" y="51948"/>
                  </a:cubicBezTo>
                  <a:cubicBezTo>
                    <a:pt x="28921" y="52174"/>
                    <a:pt x="28752" y="52323"/>
                    <a:pt x="28571" y="52323"/>
                  </a:cubicBezTo>
                  <a:cubicBezTo>
                    <a:pt x="28485" y="52323"/>
                    <a:pt x="28396" y="52290"/>
                    <a:pt x="28321" y="52215"/>
                  </a:cubicBezTo>
                  <a:cubicBezTo>
                    <a:pt x="28087" y="51981"/>
                    <a:pt x="28254" y="51614"/>
                    <a:pt x="28554" y="51614"/>
                  </a:cubicBezTo>
                  <a:close/>
                  <a:moveTo>
                    <a:pt x="28560" y="51512"/>
                  </a:moveTo>
                  <a:cubicBezTo>
                    <a:pt x="28445" y="51512"/>
                    <a:pt x="28324" y="51554"/>
                    <a:pt x="28220" y="51648"/>
                  </a:cubicBezTo>
                  <a:cubicBezTo>
                    <a:pt x="27920" y="51948"/>
                    <a:pt x="28154" y="52448"/>
                    <a:pt x="28554" y="52448"/>
                  </a:cubicBezTo>
                  <a:cubicBezTo>
                    <a:pt x="28788" y="52448"/>
                    <a:pt x="28988" y="52248"/>
                    <a:pt x="29021" y="52014"/>
                  </a:cubicBezTo>
                  <a:cubicBezTo>
                    <a:pt x="29044" y="51716"/>
                    <a:pt x="28814" y="51512"/>
                    <a:pt x="28560" y="51512"/>
                  </a:cubicBezTo>
                  <a:close/>
                  <a:moveTo>
                    <a:pt x="23250" y="51981"/>
                  </a:moveTo>
                  <a:lnTo>
                    <a:pt x="23250" y="52115"/>
                  </a:lnTo>
                  <a:cubicBezTo>
                    <a:pt x="23272" y="52110"/>
                    <a:pt x="23293" y="52108"/>
                    <a:pt x="23313" y="52108"/>
                  </a:cubicBezTo>
                  <a:cubicBezTo>
                    <a:pt x="23450" y="52108"/>
                    <a:pt x="23559" y="52203"/>
                    <a:pt x="23617" y="52348"/>
                  </a:cubicBezTo>
                  <a:cubicBezTo>
                    <a:pt x="23617" y="52574"/>
                    <a:pt x="23433" y="52724"/>
                    <a:pt x="23242" y="52724"/>
                  </a:cubicBezTo>
                  <a:cubicBezTo>
                    <a:pt x="23151" y="52724"/>
                    <a:pt x="23059" y="52690"/>
                    <a:pt x="22983" y="52615"/>
                  </a:cubicBezTo>
                  <a:cubicBezTo>
                    <a:pt x="22750" y="52381"/>
                    <a:pt x="22917" y="51981"/>
                    <a:pt x="23250" y="51981"/>
                  </a:cubicBezTo>
                  <a:close/>
                  <a:moveTo>
                    <a:pt x="23237" y="51893"/>
                  </a:moveTo>
                  <a:cubicBezTo>
                    <a:pt x="23125" y="51893"/>
                    <a:pt x="23011" y="51931"/>
                    <a:pt x="22917" y="52014"/>
                  </a:cubicBezTo>
                  <a:cubicBezTo>
                    <a:pt x="22616" y="52315"/>
                    <a:pt x="22817" y="52815"/>
                    <a:pt x="23250" y="52815"/>
                  </a:cubicBezTo>
                  <a:lnTo>
                    <a:pt x="23250" y="52915"/>
                  </a:lnTo>
                  <a:cubicBezTo>
                    <a:pt x="23550" y="52915"/>
                    <a:pt x="23784" y="52648"/>
                    <a:pt x="23717" y="52348"/>
                  </a:cubicBezTo>
                  <a:cubicBezTo>
                    <a:pt x="23717" y="52073"/>
                    <a:pt x="23482" y="51893"/>
                    <a:pt x="23237" y="51893"/>
                  </a:cubicBezTo>
                  <a:close/>
                  <a:moveTo>
                    <a:pt x="11609" y="52381"/>
                  </a:moveTo>
                  <a:lnTo>
                    <a:pt x="11609" y="52448"/>
                  </a:lnTo>
                  <a:cubicBezTo>
                    <a:pt x="11626" y="52445"/>
                    <a:pt x="11643" y="52443"/>
                    <a:pt x="11659" y="52443"/>
                  </a:cubicBezTo>
                  <a:cubicBezTo>
                    <a:pt x="11802" y="52443"/>
                    <a:pt x="11912" y="52569"/>
                    <a:pt x="11942" y="52748"/>
                  </a:cubicBezTo>
                  <a:cubicBezTo>
                    <a:pt x="11942" y="52950"/>
                    <a:pt x="11761" y="53092"/>
                    <a:pt x="11582" y="53092"/>
                  </a:cubicBezTo>
                  <a:cubicBezTo>
                    <a:pt x="11494" y="53092"/>
                    <a:pt x="11407" y="53058"/>
                    <a:pt x="11342" y="52982"/>
                  </a:cubicBezTo>
                  <a:cubicBezTo>
                    <a:pt x="11108" y="52748"/>
                    <a:pt x="11275" y="52381"/>
                    <a:pt x="11609" y="52381"/>
                  </a:cubicBezTo>
                  <a:close/>
                  <a:moveTo>
                    <a:pt x="17313" y="52448"/>
                  </a:moveTo>
                  <a:cubicBezTo>
                    <a:pt x="17513" y="52448"/>
                    <a:pt x="17646" y="52582"/>
                    <a:pt x="17646" y="52782"/>
                  </a:cubicBezTo>
                  <a:cubicBezTo>
                    <a:pt x="17646" y="53008"/>
                    <a:pt x="17478" y="53157"/>
                    <a:pt x="17296" y="53157"/>
                  </a:cubicBezTo>
                  <a:cubicBezTo>
                    <a:pt x="17210" y="53157"/>
                    <a:pt x="17121" y="53124"/>
                    <a:pt x="17046" y="53049"/>
                  </a:cubicBezTo>
                  <a:cubicBezTo>
                    <a:pt x="16812" y="52815"/>
                    <a:pt x="16979" y="52448"/>
                    <a:pt x="17313" y="52448"/>
                  </a:cubicBezTo>
                  <a:close/>
                  <a:moveTo>
                    <a:pt x="11578" y="52271"/>
                  </a:moveTo>
                  <a:cubicBezTo>
                    <a:pt x="11461" y="52271"/>
                    <a:pt x="11340" y="52316"/>
                    <a:pt x="11242" y="52415"/>
                  </a:cubicBezTo>
                  <a:cubicBezTo>
                    <a:pt x="10975" y="52715"/>
                    <a:pt x="11175" y="53215"/>
                    <a:pt x="11609" y="53215"/>
                  </a:cubicBezTo>
                  <a:lnTo>
                    <a:pt x="11609" y="53282"/>
                  </a:lnTo>
                  <a:cubicBezTo>
                    <a:pt x="11875" y="53282"/>
                    <a:pt x="12076" y="53015"/>
                    <a:pt x="12042" y="52748"/>
                  </a:cubicBezTo>
                  <a:cubicBezTo>
                    <a:pt x="12042" y="52457"/>
                    <a:pt x="11817" y="52271"/>
                    <a:pt x="11578" y="52271"/>
                  </a:cubicBezTo>
                  <a:close/>
                  <a:moveTo>
                    <a:pt x="17315" y="52338"/>
                  </a:moveTo>
                  <a:cubicBezTo>
                    <a:pt x="17198" y="52338"/>
                    <a:pt x="17078" y="52383"/>
                    <a:pt x="16979" y="52481"/>
                  </a:cubicBezTo>
                  <a:cubicBezTo>
                    <a:pt x="16679" y="52748"/>
                    <a:pt x="16879" y="53249"/>
                    <a:pt x="17313" y="53282"/>
                  </a:cubicBezTo>
                  <a:cubicBezTo>
                    <a:pt x="17546" y="53282"/>
                    <a:pt x="17780" y="53049"/>
                    <a:pt x="17780" y="52815"/>
                  </a:cubicBezTo>
                  <a:cubicBezTo>
                    <a:pt x="17780" y="52524"/>
                    <a:pt x="17554" y="52338"/>
                    <a:pt x="17315" y="52338"/>
                  </a:cubicBezTo>
                  <a:close/>
                  <a:moveTo>
                    <a:pt x="2736" y="52615"/>
                  </a:moveTo>
                  <a:lnTo>
                    <a:pt x="2702" y="52715"/>
                  </a:lnTo>
                  <a:cubicBezTo>
                    <a:pt x="2724" y="52711"/>
                    <a:pt x="2745" y="52709"/>
                    <a:pt x="2767" y="52709"/>
                  </a:cubicBezTo>
                  <a:cubicBezTo>
                    <a:pt x="2910" y="52709"/>
                    <a:pt x="3044" y="52803"/>
                    <a:pt x="3103" y="52948"/>
                  </a:cubicBezTo>
                  <a:cubicBezTo>
                    <a:pt x="3103" y="53175"/>
                    <a:pt x="2918" y="53324"/>
                    <a:pt x="2727" y="53324"/>
                  </a:cubicBezTo>
                  <a:cubicBezTo>
                    <a:pt x="2636" y="53324"/>
                    <a:pt x="2544" y="53290"/>
                    <a:pt x="2469" y="53215"/>
                  </a:cubicBezTo>
                  <a:cubicBezTo>
                    <a:pt x="2269" y="52982"/>
                    <a:pt x="2402" y="52615"/>
                    <a:pt x="2736" y="52615"/>
                  </a:cubicBezTo>
                  <a:close/>
                  <a:moveTo>
                    <a:pt x="6839" y="52682"/>
                  </a:moveTo>
                  <a:lnTo>
                    <a:pt x="6839" y="52715"/>
                  </a:lnTo>
                  <a:cubicBezTo>
                    <a:pt x="7005" y="52715"/>
                    <a:pt x="7172" y="52848"/>
                    <a:pt x="7205" y="53015"/>
                  </a:cubicBezTo>
                  <a:cubicBezTo>
                    <a:pt x="7183" y="53241"/>
                    <a:pt x="7007" y="53391"/>
                    <a:pt x="6823" y="53391"/>
                  </a:cubicBezTo>
                  <a:cubicBezTo>
                    <a:pt x="6736" y="53391"/>
                    <a:pt x="6647" y="53357"/>
                    <a:pt x="6572" y="53282"/>
                  </a:cubicBezTo>
                  <a:cubicBezTo>
                    <a:pt x="6338" y="53049"/>
                    <a:pt x="6505" y="52682"/>
                    <a:pt x="6839" y="52682"/>
                  </a:cubicBezTo>
                  <a:close/>
                  <a:moveTo>
                    <a:pt x="2738" y="52505"/>
                  </a:moveTo>
                  <a:cubicBezTo>
                    <a:pt x="2621" y="52505"/>
                    <a:pt x="2501" y="52550"/>
                    <a:pt x="2402" y="52648"/>
                  </a:cubicBezTo>
                  <a:cubicBezTo>
                    <a:pt x="2102" y="52948"/>
                    <a:pt x="2335" y="53449"/>
                    <a:pt x="2736" y="53449"/>
                  </a:cubicBezTo>
                  <a:lnTo>
                    <a:pt x="2702" y="53549"/>
                  </a:lnTo>
                  <a:cubicBezTo>
                    <a:pt x="3002" y="53549"/>
                    <a:pt x="3269" y="53282"/>
                    <a:pt x="3203" y="52982"/>
                  </a:cubicBezTo>
                  <a:cubicBezTo>
                    <a:pt x="3203" y="52691"/>
                    <a:pt x="2977" y="52505"/>
                    <a:pt x="2738" y="52505"/>
                  </a:cubicBezTo>
                  <a:close/>
                  <a:moveTo>
                    <a:pt x="6841" y="52572"/>
                  </a:moveTo>
                  <a:cubicBezTo>
                    <a:pt x="6724" y="52572"/>
                    <a:pt x="6604" y="52616"/>
                    <a:pt x="6505" y="52715"/>
                  </a:cubicBezTo>
                  <a:cubicBezTo>
                    <a:pt x="6205" y="53015"/>
                    <a:pt x="6405" y="53516"/>
                    <a:pt x="6839" y="53516"/>
                  </a:cubicBezTo>
                  <a:lnTo>
                    <a:pt x="6839" y="53549"/>
                  </a:lnTo>
                  <a:cubicBezTo>
                    <a:pt x="7105" y="53549"/>
                    <a:pt x="7306" y="53315"/>
                    <a:pt x="7306" y="53049"/>
                  </a:cubicBezTo>
                  <a:cubicBezTo>
                    <a:pt x="7306" y="52757"/>
                    <a:pt x="7080" y="52572"/>
                    <a:pt x="6841" y="52572"/>
                  </a:cubicBezTo>
                  <a:close/>
                  <a:moveTo>
                    <a:pt x="26219" y="53516"/>
                  </a:moveTo>
                  <a:lnTo>
                    <a:pt x="26219" y="53682"/>
                  </a:lnTo>
                  <a:cubicBezTo>
                    <a:pt x="26241" y="53678"/>
                    <a:pt x="26262" y="53676"/>
                    <a:pt x="26283" y="53676"/>
                  </a:cubicBezTo>
                  <a:cubicBezTo>
                    <a:pt x="26420" y="53676"/>
                    <a:pt x="26528" y="53767"/>
                    <a:pt x="26586" y="53882"/>
                  </a:cubicBezTo>
                  <a:cubicBezTo>
                    <a:pt x="26586" y="54109"/>
                    <a:pt x="26402" y="54258"/>
                    <a:pt x="26211" y="54258"/>
                  </a:cubicBezTo>
                  <a:cubicBezTo>
                    <a:pt x="26120" y="54258"/>
                    <a:pt x="26027" y="54224"/>
                    <a:pt x="25952" y="54149"/>
                  </a:cubicBezTo>
                  <a:cubicBezTo>
                    <a:pt x="25752" y="53916"/>
                    <a:pt x="25885" y="53516"/>
                    <a:pt x="26219" y="53516"/>
                  </a:cubicBezTo>
                  <a:close/>
                  <a:moveTo>
                    <a:pt x="26201" y="53428"/>
                  </a:moveTo>
                  <a:cubicBezTo>
                    <a:pt x="26091" y="53428"/>
                    <a:pt x="25978" y="53466"/>
                    <a:pt x="25885" y="53549"/>
                  </a:cubicBezTo>
                  <a:cubicBezTo>
                    <a:pt x="25585" y="53849"/>
                    <a:pt x="25819" y="54349"/>
                    <a:pt x="26219" y="54349"/>
                  </a:cubicBezTo>
                  <a:lnTo>
                    <a:pt x="26219" y="54483"/>
                  </a:lnTo>
                  <a:cubicBezTo>
                    <a:pt x="26234" y="54485"/>
                    <a:pt x="26250" y="54485"/>
                    <a:pt x="26265" y="54485"/>
                  </a:cubicBezTo>
                  <a:cubicBezTo>
                    <a:pt x="26546" y="54485"/>
                    <a:pt x="26781" y="54201"/>
                    <a:pt x="26686" y="53916"/>
                  </a:cubicBezTo>
                  <a:cubicBezTo>
                    <a:pt x="26686" y="53616"/>
                    <a:pt x="26448" y="53428"/>
                    <a:pt x="26201" y="53428"/>
                  </a:cubicBezTo>
                  <a:close/>
                  <a:moveTo>
                    <a:pt x="20181" y="54216"/>
                  </a:moveTo>
                  <a:lnTo>
                    <a:pt x="20181" y="54349"/>
                  </a:lnTo>
                  <a:cubicBezTo>
                    <a:pt x="20199" y="54345"/>
                    <a:pt x="20217" y="54343"/>
                    <a:pt x="20235" y="54343"/>
                  </a:cubicBezTo>
                  <a:cubicBezTo>
                    <a:pt x="20357" y="54343"/>
                    <a:pt x="20490" y="54434"/>
                    <a:pt x="20548" y="54550"/>
                  </a:cubicBezTo>
                  <a:cubicBezTo>
                    <a:pt x="20548" y="54776"/>
                    <a:pt x="20364" y="54925"/>
                    <a:pt x="20173" y="54925"/>
                  </a:cubicBezTo>
                  <a:cubicBezTo>
                    <a:pt x="20082" y="54925"/>
                    <a:pt x="19990" y="54892"/>
                    <a:pt x="19915" y="54816"/>
                  </a:cubicBezTo>
                  <a:cubicBezTo>
                    <a:pt x="19681" y="54583"/>
                    <a:pt x="19848" y="54216"/>
                    <a:pt x="20181" y="54216"/>
                  </a:cubicBezTo>
                  <a:close/>
                  <a:moveTo>
                    <a:pt x="14611" y="54450"/>
                  </a:moveTo>
                  <a:lnTo>
                    <a:pt x="14611" y="54483"/>
                  </a:lnTo>
                  <a:cubicBezTo>
                    <a:pt x="14811" y="54483"/>
                    <a:pt x="14944" y="54616"/>
                    <a:pt x="14978" y="54783"/>
                  </a:cubicBezTo>
                  <a:cubicBezTo>
                    <a:pt x="14978" y="55009"/>
                    <a:pt x="14794" y="55159"/>
                    <a:pt x="14602" y="55159"/>
                  </a:cubicBezTo>
                  <a:cubicBezTo>
                    <a:pt x="14512" y="55159"/>
                    <a:pt x="14419" y="55125"/>
                    <a:pt x="14344" y="55050"/>
                  </a:cubicBezTo>
                  <a:cubicBezTo>
                    <a:pt x="14110" y="54816"/>
                    <a:pt x="14277" y="54450"/>
                    <a:pt x="14611" y="54450"/>
                  </a:cubicBezTo>
                  <a:close/>
                  <a:moveTo>
                    <a:pt x="20184" y="54106"/>
                  </a:moveTo>
                  <a:cubicBezTo>
                    <a:pt x="20067" y="54106"/>
                    <a:pt x="19947" y="54151"/>
                    <a:pt x="19848" y="54249"/>
                  </a:cubicBezTo>
                  <a:cubicBezTo>
                    <a:pt x="19548" y="54550"/>
                    <a:pt x="19748" y="55050"/>
                    <a:pt x="20181" y="55050"/>
                  </a:cubicBezTo>
                  <a:lnTo>
                    <a:pt x="20181" y="55183"/>
                  </a:lnTo>
                  <a:cubicBezTo>
                    <a:pt x="20482" y="55183"/>
                    <a:pt x="20748" y="54883"/>
                    <a:pt x="20648" y="54583"/>
                  </a:cubicBezTo>
                  <a:cubicBezTo>
                    <a:pt x="20648" y="54292"/>
                    <a:pt x="20423" y="54106"/>
                    <a:pt x="20184" y="54106"/>
                  </a:cubicBezTo>
                  <a:close/>
                  <a:moveTo>
                    <a:pt x="14613" y="54340"/>
                  </a:moveTo>
                  <a:cubicBezTo>
                    <a:pt x="14496" y="54340"/>
                    <a:pt x="14376" y="54384"/>
                    <a:pt x="14277" y="54483"/>
                  </a:cubicBezTo>
                  <a:cubicBezTo>
                    <a:pt x="13977" y="54783"/>
                    <a:pt x="14210" y="55283"/>
                    <a:pt x="14611" y="55283"/>
                  </a:cubicBezTo>
                  <a:lnTo>
                    <a:pt x="14611" y="55317"/>
                  </a:lnTo>
                  <a:cubicBezTo>
                    <a:pt x="14878" y="55317"/>
                    <a:pt x="15111" y="55083"/>
                    <a:pt x="15078" y="54816"/>
                  </a:cubicBezTo>
                  <a:cubicBezTo>
                    <a:pt x="15078" y="54525"/>
                    <a:pt x="14852" y="54340"/>
                    <a:pt x="14613" y="54340"/>
                  </a:cubicBezTo>
                  <a:close/>
                  <a:moveTo>
                    <a:pt x="9607" y="54616"/>
                  </a:moveTo>
                  <a:lnTo>
                    <a:pt x="9607" y="54683"/>
                  </a:lnTo>
                  <a:cubicBezTo>
                    <a:pt x="9774" y="54683"/>
                    <a:pt x="9941" y="54816"/>
                    <a:pt x="9974" y="54983"/>
                  </a:cubicBezTo>
                  <a:cubicBezTo>
                    <a:pt x="9974" y="55209"/>
                    <a:pt x="9790" y="55359"/>
                    <a:pt x="9599" y="55359"/>
                  </a:cubicBezTo>
                  <a:cubicBezTo>
                    <a:pt x="9508" y="55359"/>
                    <a:pt x="9415" y="55325"/>
                    <a:pt x="9340" y="55250"/>
                  </a:cubicBezTo>
                  <a:cubicBezTo>
                    <a:pt x="9107" y="55017"/>
                    <a:pt x="9274" y="54616"/>
                    <a:pt x="9607" y="54616"/>
                  </a:cubicBezTo>
                  <a:close/>
                  <a:moveTo>
                    <a:pt x="9594" y="54528"/>
                  </a:moveTo>
                  <a:cubicBezTo>
                    <a:pt x="9482" y="54528"/>
                    <a:pt x="9368" y="54566"/>
                    <a:pt x="9274" y="54650"/>
                  </a:cubicBezTo>
                  <a:cubicBezTo>
                    <a:pt x="8973" y="54950"/>
                    <a:pt x="9174" y="55450"/>
                    <a:pt x="9607" y="55450"/>
                  </a:cubicBezTo>
                  <a:lnTo>
                    <a:pt x="9607" y="55517"/>
                  </a:lnTo>
                  <a:cubicBezTo>
                    <a:pt x="9874" y="55517"/>
                    <a:pt x="10108" y="55283"/>
                    <a:pt x="10074" y="54983"/>
                  </a:cubicBezTo>
                  <a:cubicBezTo>
                    <a:pt x="10074" y="54709"/>
                    <a:pt x="9839" y="54528"/>
                    <a:pt x="9594" y="54528"/>
                  </a:cubicBezTo>
                  <a:close/>
                  <a:moveTo>
                    <a:pt x="17379" y="56151"/>
                  </a:moveTo>
                  <a:cubicBezTo>
                    <a:pt x="17580" y="56151"/>
                    <a:pt x="17713" y="56318"/>
                    <a:pt x="17713" y="56518"/>
                  </a:cubicBezTo>
                  <a:cubicBezTo>
                    <a:pt x="17713" y="56744"/>
                    <a:pt x="17544" y="56893"/>
                    <a:pt x="17363" y="56893"/>
                  </a:cubicBezTo>
                  <a:cubicBezTo>
                    <a:pt x="17277" y="56893"/>
                    <a:pt x="17188" y="56860"/>
                    <a:pt x="17113" y="56785"/>
                  </a:cubicBezTo>
                  <a:cubicBezTo>
                    <a:pt x="16879" y="56551"/>
                    <a:pt x="17046" y="56151"/>
                    <a:pt x="17379" y="56151"/>
                  </a:cubicBezTo>
                  <a:close/>
                  <a:moveTo>
                    <a:pt x="17353" y="56048"/>
                  </a:moveTo>
                  <a:cubicBezTo>
                    <a:pt x="17241" y="56048"/>
                    <a:pt x="17130" y="56089"/>
                    <a:pt x="17046" y="56184"/>
                  </a:cubicBezTo>
                  <a:cubicBezTo>
                    <a:pt x="16746" y="56484"/>
                    <a:pt x="16946" y="56985"/>
                    <a:pt x="17379" y="56985"/>
                  </a:cubicBezTo>
                  <a:cubicBezTo>
                    <a:pt x="17613" y="56985"/>
                    <a:pt x="17813" y="56785"/>
                    <a:pt x="17846" y="56518"/>
                  </a:cubicBezTo>
                  <a:cubicBezTo>
                    <a:pt x="17846" y="56244"/>
                    <a:pt x="17596" y="56048"/>
                    <a:pt x="17353" y="5604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6"/>
            <p:cNvSpPr/>
            <p:nvPr/>
          </p:nvSpPr>
          <p:spPr>
            <a:xfrm>
              <a:off x="4430504" y="2387188"/>
              <a:ext cx="295172" cy="528450"/>
            </a:xfrm>
            <a:custGeom>
              <a:rect b="b" l="l" r="r" t="t"/>
              <a:pathLst>
                <a:path extrusionOk="0" h="34818" w="19448">
                  <a:moveTo>
                    <a:pt x="1048" y="191"/>
                  </a:moveTo>
                  <a:cubicBezTo>
                    <a:pt x="1023" y="191"/>
                    <a:pt x="1007" y="234"/>
                    <a:pt x="1034" y="234"/>
                  </a:cubicBezTo>
                  <a:cubicBezTo>
                    <a:pt x="1835" y="634"/>
                    <a:pt x="2669" y="901"/>
                    <a:pt x="3536" y="1035"/>
                  </a:cubicBezTo>
                  <a:cubicBezTo>
                    <a:pt x="4114" y="1123"/>
                    <a:pt x="4692" y="1168"/>
                    <a:pt x="5270" y="1168"/>
                  </a:cubicBezTo>
                  <a:cubicBezTo>
                    <a:pt x="5560" y="1168"/>
                    <a:pt x="5849" y="1157"/>
                    <a:pt x="6138" y="1135"/>
                  </a:cubicBezTo>
                  <a:cubicBezTo>
                    <a:pt x="8106" y="1068"/>
                    <a:pt x="10007" y="534"/>
                    <a:pt x="11975" y="467"/>
                  </a:cubicBezTo>
                  <a:cubicBezTo>
                    <a:pt x="12002" y="467"/>
                    <a:pt x="11986" y="425"/>
                    <a:pt x="11961" y="425"/>
                  </a:cubicBezTo>
                  <a:cubicBezTo>
                    <a:pt x="11955" y="425"/>
                    <a:pt x="11949" y="427"/>
                    <a:pt x="11942" y="434"/>
                  </a:cubicBezTo>
                  <a:cubicBezTo>
                    <a:pt x="10041" y="434"/>
                    <a:pt x="8139" y="568"/>
                    <a:pt x="6271" y="801"/>
                  </a:cubicBezTo>
                  <a:cubicBezTo>
                    <a:pt x="5704" y="857"/>
                    <a:pt x="5111" y="897"/>
                    <a:pt x="4514" y="897"/>
                  </a:cubicBezTo>
                  <a:cubicBezTo>
                    <a:pt x="3321" y="897"/>
                    <a:pt x="2113" y="734"/>
                    <a:pt x="1067" y="201"/>
                  </a:cubicBezTo>
                  <a:cubicBezTo>
                    <a:pt x="1061" y="194"/>
                    <a:pt x="1054" y="191"/>
                    <a:pt x="1048" y="191"/>
                  </a:cubicBezTo>
                  <a:close/>
                  <a:moveTo>
                    <a:pt x="18647" y="0"/>
                  </a:moveTo>
                  <a:cubicBezTo>
                    <a:pt x="17046" y="734"/>
                    <a:pt x="15211" y="801"/>
                    <a:pt x="13476" y="834"/>
                  </a:cubicBezTo>
                  <a:cubicBezTo>
                    <a:pt x="12542" y="868"/>
                    <a:pt x="11608" y="868"/>
                    <a:pt x="10674" y="934"/>
                  </a:cubicBezTo>
                  <a:cubicBezTo>
                    <a:pt x="9740" y="1001"/>
                    <a:pt x="8806" y="1135"/>
                    <a:pt x="7906" y="1301"/>
                  </a:cubicBezTo>
                  <a:cubicBezTo>
                    <a:pt x="7879" y="1301"/>
                    <a:pt x="7895" y="1344"/>
                    <a:pt x="7902" y="1344"/>
                  </a:cubicBezTo>
                  <a:cubicBezTo>
                    <a:pt x="7904" y="1344"/>
                    <a:pt x="7906" y="1341"/>
                    <a:pt x="7906" y="1335"/>
                  </a:cubicBezTo>
                  <a:cubicBezTo>
                    <a:pt x="8623" y="1211"/>
                    <a:pt x="9359" y="1142"/>
                    <a:pt x="10099" y="1142"/>
                  </a:cubicBezTo>
                  <a:cubicBezTo>
                    <a:pt x="10357" y="1142"/>
                    <a:pt x="10616" y="1151"/>
                    <a:pt x="10874" y="1168"/>
                  </a:cubicBezTo>
                  <a:cubicBezTo>
                    <a:pt x="11648" y="1168"/>
                    <a:pt x="12401" y="1211"/>
                    <a:pt x="13149" y="1211"/>
                  </a:cubicBezTo>
                  <a:cubicBezTo>
                    <a:pt x="13336" y="1211"/>
                    <a:pt x="13523" y="1208"/>
                    <a:pt x="13710" y="1201"/>
                  </a:cubicBezTo>
                  <a:cubicBezTo>
                    <a:pt x="13777" y="1203"/>
                    <a:pt x="13843" y="1203"/>
                    <a:pt x="13910" y="1203"/>
                  </a:cubicBezTo>
                  <a:cubicBezTo>
                    <a:pt x="15575" y="1203"/>
                    <a:pt x="17205" y="804"/>
                    <a:pt x="18680" y="34"/>
                  </a:cubicBezTo>
                  <a:lnTo>
                    <a:pt x="18647" y="0"/>
                  </a:lnTo>
                  <a:close/>
                  <a:moveTo>
                    <a:pt x="16879" y="21291"/>
                  </a:moveTo>
                  <a:cubicBezTo>
                    <a:pt x="16862" y="21291"/>
                    <a:pt x="16845" y="21299"/>
                    <a:pt x="16845" y="21316"/>
                  </a:cubicBezTo>
                  <a:cubicBezTo>
                    <a:pt x="17513" y="24585"/>
                    <a:pt x="17946" y="27920"/>
                    <a:pt x="18680" y="31223"/>
                  </a:cubicBezTo>
                  <a:cubicBezTo>
                    <a:pt x="18780" y="31690"/>
                    <a:pt x="18914" y="32157"/>
                    <a:pt x="19014" y="32624"/>
                  </a:cubicBezTo>
                  <a:cubicBezTo>
                    <a:pt x="19147" y="33091"/>
                    <a:pt x="19214" y="33558"/>
                    <a:pt x="19347" y="34025"/>
                  </a:cubicBezTo>
                  <a:cubicBezTo>
                    <a:pt x="19347" y="34041"/>
                    <a:pt x="19372" y="34050"/>
                    <a:pt x="19397" y="34050"/>
                  </a:cubicBezTo>
                  <a:cubicBezTo>
                    <a:pt x="19422" y="34050"/>
                    <a:pt x="19447" y="34041"/>
                    <a:pt x="19447" y="34025"/>
                  </a:cubicBezTo>
                  <a:cubicBezTo>
                    <a:pt x="19381" y="33191"/>
                    <a:pt x="19214" y="32357"/>
                    <a:pt x="19080" y="31556"/>
                  </a:cubicBezTo>
                  <a:cubicBezTo>
                    <a:pt x="18947" y="30722"/>
                    <a:pt x="18780" y="29889"/>
                    <a:pt x="18613" y="29055"/>
                  </a:cubicBezTo>
                  <a:cubicBezTo>
                    <a:pt x="18280" y="27387"/>
                    <a:pt x="17879" y="25719"/>
                    <a:pt x="17513" y="24084"/>
                  </a:cubicBezTo>
                  <a:cubicBezTo>
                    <a:pt x="17279" y="23150"/>
                    <a:pt x="17079" y="22250"/>
                    <a:pt x="16912" y="21316"/>
                  </a:cubicBezTo>
                  <a:cubicBezTo>
                    <a:pt x="16912" y="21299"/>
                    <a:pt x="16895" y="21291"/>
                    <a:pt x="16879" y="21291"/>
                  </a:cubicBezTo>
                  <a:close/>
                  <a:moveTo>
                    <a:pt x="2835" y="18113"/>
                  </a:moveTo>
                  <a:cubicBezTo>
                    <a:pt x="2468" y="20182"/>
                    <a:pt x="1968" y="22283"/>
                    <a:pt x="1601" y="24351"/>
                  </a:cubicBezTo>
                  <a:cubicBezTo>
                    <a:pt x="1201" y="26453"/>
                    <a:pt x="834" y="28554"/>
                    <a:pt x="534" y="30656"/>
                  </a:cubicBezTo>
                  <a:cubicBezTo>
                    <a:pt x="334" y="31857"/>
                    <a:pt x="167" y="33057"/>
                    <a:pt x="0" y="34258"/>
                  </a:cubicBezTo>
                  <a:cubicBezTo>
                    <a:pt x="0" y="34275"/>
                    <a:pt x="8" y="34283"/>
                    <a:pt x="17" y="34283"/>
                  </a:cubicBezTo>
                  <a:cubicBezTo>
                    <a:pt x="25" y="34283"/>
                    <a:pt x="33" y="34275"/>
                    <a:pt x="33" y="34258"/>
                  </a:cubicBezTo>
                  <a:cubicBezTo>
                    <a:pt x="967" y="30089"/>
                    <a:pt x="1701" y="25919"/>
                    <a:pt x="2335" y="21716"/>
                  </a:cubicBezTo>
                  <a:cubicBezTo>
                    <a:pt x="2535" y="20515"/>
                    <a:pt x="2669" y="19314"/>
                    <a:pt x="2869" y="18113"/>
                  </a:cubicBezTo>
                  <a:close/>
                  <a:moveTo>
                    <a:pt x="3369" y="23859"/>
                  </a:moveTo>
                  <a:cubicBezTo>
                    <a:pt x="3352" y="23859"/>
                    <a:pt x="3336" y="23868"/>
                    <a:pt x="3336" y="23884"/>
                  </a:cubicBezTo>
                  <a:cubicBezTo>
                    <a:pt x="3269" y="24818"/>
                    <a:pt x="3136" y="25752"/>
                    <a:pt x="3036" y="26653"/>
                  </a:cubicBezTo>
                  <a:cubicBezTo>
                    <a:pt x="2935" y="27587"/>
                    <a:pt x="2869" y="28454"/>
                    <a:pt x="2769" y="29355"/>
                  </a:cubicBezTo>
                  <a:cubicBezTo>
                    <a:pt x="2702" y="30255"/>
                    <a:pt x="2635" y="31156"/>
                    <a:pt x="2569" y="32023"/>
                  </a:cubicBezTo>
                  <a:cubicBezTo>
                    <a:pt x="2535" y="32924"/>
                    <a:pt x="2535" y="33858"/>
                    <a:pt x="2569" y="34792"/>
                  </a:cubicBezTo>
                  <a:cubicBezTo>
                    <a:pt x="2569" y="34809"/>
                    <a:pt x="2585" y="34817"/>
                    <a:pt x="2602" y="34817"/>
                  </a:cubicBezTo>
                  <a:cubicBezTo>
                    <a:pt x="2619" y="34817"/>
                    <a:pt x="2635" y="34809"/>
                    <a:pt x="2635" y="34792"/>
                  </a:cubicBezTo>
                  <a:cubicBezTo>
                    <a:pt x="2702" y="33858"/>
                    <a:pt x="2835" y="32957"/>
                    <a:pt x="2902" y="32023"/>
                  </a:cubicBezTo>
                  <a:cubicBezTo>
                    <a:pt x="2969" y="31123"/>
                    <a:pt x="3036" y="30255"/>
                    <a:pt x="3102" y="29355"/>
                  </a:cubicBezTo>
                  <a:cubicBezTo>
                    <a:pt x="3169" y="28454"/>
                    <a:pt x="3202" y="27554"/>
                    <a:pt x="3269" y="26653"/>
                  </a:cubicBezTo>
                  <a:cubicBezTo>
                    <a:pt x="3302" y="25752"/>
                    <a:pt x="3302" y="24818"/>
                    <a:pt x="3402" y="23884"/>
                  </a:cubicBezTo>
                  <a:cubicBezTo>
                    <a:pt x="3402" y="23868"/>
                    <a:pt x="3386" y="23859"/>
                    <a:pt x="3369" y="2385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6"/>
            <p:cNvSpPr/>
            <p:nvPr/>
          </p:nvSpPr>
          <p:spPr>
            <a:xfrm>
              <a:off x="5036485" y="3075242"/>
              <a:ext cx="717448" cy="730895"/>
            </a:xfrm>
            <a:custGeom>
              <a:rect b="b" l="l" r="r" t="t"/>
              <a:pathLst>
                <a:path extrusionOk="0" h="39896" w="39162">
                  <a:moveTo>
                    <a:pt x="5704" y="0"/>
                  </a:moveTo>
                  <a:lnTo>
                    <a:pt x="0" y="39896"/>
                  </a:lnTo>
                  <a:lnTo>
                    <a:pt x="39162" y="39896"/>
                  </a:lnTo>
                  <a:lnTo>
                    <a:pt x="3345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6"/>
            <p:cNvSpPr/>
            <p:nvPr/>
          </p:nvSpPr>
          <p:spPr>
            <a:xfrm>
              <a:off x="5036485" y="3075242"/>
              <a:ext cx="184574" cy="730895"/>
            </a:xfrm>
            <a:custGeom>
              <a:rect b="b" l="l" r="r" t="t"/>
              <a:pathLst>
                <a:path extrusionOk="0" h="39896" w="10075">
                  <a:moveTo>
                    <a:pt x="5704" y="0"/>
                  </a:moveTo>
                  <a:lnTo>
                    <a:pt x="0" y="39896"/>
                  </a:lnTo>
                  <a:lnTo>
                    <a:pt x="10074" y="39896"/>
                  </a:lnTo>
                  <a:lnTo>
                    <a:pt x="57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6"/>
            <p:cNvSpPr/>
            <p:nvPr/>
          </p:nvSpPr>
          <p:spPr>
            <a:xfrm>
              <a:off x="5275407" y="2902621"/>
              <a:ext cx="256682" cy="223980"/>
            </a:xfrm>
            <a:custGeom>
              <a:rect b="b" l="l" r="r" t="t"/>
              <a:pathLst>
                <a:path extrusionOk="0" h="12226" w="14011">
                  <a:moveTo>
                    <a:pt x="5914" y="0"/>
                  </a:moveTo>
                  <a:cubicBezTo>
                    <a:pt x="5561" y="0"/>
                    <a:pt x="5212" y="28"/>
                    <a:pt x="4871" y="83"/>
                  </a:cubicBezTo>
                  <a:cubicBezTo>
                    <a:pt x="1802" y="584"/>
                    <a:pt x="1" y="2985"/>
                    <a:pt x="334" y="6188"/>
                  </a:cubicBezTo>
                  <a:cubicBezTo>
                    <a:pt x="735" y="10224"/>
                    <a:pt x="1035" y="12125"/>
                    <a:pt x="1035" y="12192"/>
                  </a:cubicBezTo>
                  <a:lnTo>
                    <a:pt x="2703" y="11925"/>
                  </a:lnTo>
                  <a:cubicBezTo>
                    <a:pt x="2703" y="11892"/>
                    <a:pt x="2436" y="9991"/>
                    <a:pt x="2002" y="6021"/>
                  </a:cubicBezTo>
                  <a:cubicBezTo>
                    <a:pt x="1669" y="2585"/>
                    <a:pt x="4337" y="1885"/>
                    <a:pt x="5171" y="1751"/>
                  </a:cubicBezTo>
                  <a:cubicBezTo>
                    <a:pt x="5448" y="1704"/>
                    <a:pt x="5730" y="1680"/>
                    <a:pt x="6014" y="1680"/>
                  </a:cubicBezTo>
                  <a:cubicBezTo>
                    <a:pt x="8132" y="1680"/>
                    <a:pt x="10350" y="2987"/>
                    <a:pt x="10909" y="5487"/>
                  </a:cubicBezTo>
                  <a:cubicBezTo>
                    <a:pt x="11676" y="8856"/>
                    <a:pt x="12376" y="12192"/>
                    <a:pt x="12376" y="12225"/>
                  </a:cubicBezTo>
                  <a:lnTo>
                    <a:pt x="14011" y="11859"/>
                  </a:lnTo>
                  <a:cubicBezTo>
                    <a:pt x="14011" y="11825"/>
                    <a:pt x="13277" y="8489"/>
                    <a:pt x="12543" y="5087"/>
                  </a:cubicBezTo>
                  <a:cubicBezTo>
                    <a:pt x="11772" y="1766"/>
                    <a:pt x="8735" y="0"/>
                    <a:pt x="59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6"/>
            <p:cNvSpPr/>
            <p:nvPr/>
          </p:nvSpPr>
          <p:spPr>
            <a:xfrm>
              <a:off x="5044417" y="3743138"/>
              <a:ext cx="166859" cy="57470"/>
            </a:xfrm>
            <a:custGeom>
              <a:rect b="b" l="l" r="r" t="t"/>
              <a:pathLst>
                <a:path extrusionOk="0" h="3137" w="9108">
                  <a:moveTo>
                    <a:pt x="3970" y="1"/>
                  </a:moveTo>
                  <a:lnTo>
                    <a:pt x="3904" y="68"/>
                  </a:lnTo>
                  <a:cubicBezTo>
                    <a:pt x="3236" y="568"/>
                    <a:pt x="2569" y="1068"/>
                    <a:pt x="1936" y="1569"/>
                  </a:cubicBezTo>
                  <a:cubicBezTo>
                    <a:pt x="1268" y="2102"/>
                    <a:pt x="635" y="2603"/>
                    <a:pt x="1" y="3136"/>
                  </a:cubicBezTo>
                  <a:cubicBezTo>
                    <a:pt x="701" y="2703"/>
                    <a:pt x="1368" y="2236"/>
                    <a:pt x="2069" y="1769"/>
                  </a:cubicBezTo>
                  <a:cubicBezTo>
                    <a:pt x="2712" y="1319"/>
                    <a:pt x="3355" y="838"/>
                    <a:pt x="3998" y="385"/>
                  </a:cubicBezTo>
                  <a:lnTo>
                    <a:pt x="3998" y="385"/>
                  </a:lnTo>
                  <a:cubicBezTo>
                    <a:pt x="4400" y="602"/>
                    <a:pt x="4802" y="821"/>
                    <a:pt x="5205" y="1068"/>
                  </a:cubicBezTo>
                  <a:lnTo>
                    <a:pt x="6472" y="1769"/>
                  </a:lnTo>
                  <a:cubicBezTo>
                    <a:pt x="7339" y="2236"/>
                    <a:pt x="8207" y="2736"/>
                    <a:pt x="9107" y="3136"/>
                  </a:cubicBezTo>
                  <a:cubicBezTo>
                    <a:pt x="8273" y="2603"/>
                    <a:pt x="7439" y="2069"/>
                    <a:pt x="6606" y="1569"/>
                  </a:cubicBezTo>
                  <a:lnTo>
                    <a:pt x="5338" y="801"/>
                  </a:lnTo>
                  <a:cubicBezTo>
                    <a:pt x="4904" y="568"/>
                    <a:pt x="4504" y="301"/>
                    <a:pt x="4070" y="68"/>
                  </a:cubicBezTo>
                  <a:lnTo>
                    <a:pt x="397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6"/>
            <p:cNvSpPr/>
            <p:nvPr/>
          </p:nvSpPr>
          <p:spPr>
            <a:xfrm>
              <a:off x="5117146" y="3187061"/>
              <a:ext cx="19566" cy="559786"/>
            </a:xfrm>
            <a:custGeom>
              <a:rect b="b" l="l" r="r" t="t"/>
              <a:pathLst>
                <a:path extrusionOk="0" h="30556" w="1068">
                  <a:moveTo>
                    <a:pt x="1068" y="1"/>
                  </a:moveTo>
                  <a:lnTo>
                    <a:pt x="834" y="3804"/>
                  </a:lnTo>
                  <a:lnTo>
                    <a:pt x="667" y="7606"/>
                  </a:lnTo>
                  <a:lnTo>
                    <a:pt x="367" y="15245"/>
                  </a:lnTo>
                  <a:lnTo>
                    <a:pt x="167" y="22917"/>
                  </a:lnTo>
                  <a:lnTo>
                    <a:pt x="67" y="26720"/>
                  </a:lnTo>
                  <a:lnTo>
                    <a:pt x="0" y="30556"/>
                  </a:lnTo>
                  <a:lnTo>
                    <a:pt x="234" y="26720"/>
                  </a:lnTo>
                  <a:lnTo>
                    <a:pt x="401" y="22917"/>
                  </a:lnTo>
                  <a:lnTo>
                    <a:pt x="701" y="15278"/>
                  </a:lnTo>
                  <a:lnTo>
                    <a:pt x="901" y="7640"/>
                  </a:lnTo>
                  <a:lnTo>
                    <a:pt x="1001" y="3804"/>
                  </a:lnTo>
                  <a:lnTo>
                    <a:pt x="10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6"/>
            <p:cNvSpPr/>
            <p:nvPr/>
          </p:nvSpPr>
          <p:spPr>
            <a:xfrm>
              <a:off x="5486850" y="3092956"/>
              <a:ext cx="71521" cy="61225"/>
            </a:xfrm>
            <a:custGeom>
              <a:rect b="b" l="l" r="r" t="t"/>
              <a:pathLst>
                <a:path extrusionOk="0" h="3342" w="3904">
                  <a:moveTo>
                    <a:pt x="1668" y="1"/>
                  </a:moveTo>
                  <a:cubicBezTo>
                    <a:pt x="734" y="1"/>
                    <a:pt x="0" y="735"/>
                    <a:pt x="0" y="1669"/>
                  </a:cubicBezTo>
                  <a:cubicBezTo>
                    <a:pt x="0" y="2679"/>
                    <a:pt x="816" y="3342"/>
                    <a:pt x="1665" y="3342"/>
                  </a:cubicBezTo>
                  <a:cubicBezTo>
                    <a:pt x="2077" y="3342"/>
                    <a:pt x="2498" y="3185"/>
                    <a:pt x="2836" y="2836"/>
                  </a:cubicBezTo>
                  <a:cubicBezTo>
                    <a:pt x="3903" y="1802"/>
                    <a:pt x="3169" y="1"/>
                    <a:pt x="16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6"/>
            <p:cNvSpPr/>
            <p:nvPr/>
          </p:nvSpPr>
          <p:spPr>
            <a:xfrm>
              <a:off x="5282130" y="3092956"/>
              <a:ext cx="70917" cy="61225"/>
            </a:xfrm>
            <a:custGeom>
              <a:rect b="b" l="l" r="r" t="t"/>
              <a:pathLst>
                <a:path extrusionOk="0" h="3342" w="3871">
                  <a:moveTo>
                    <a:pt x="1669" y="1"/>
                  </a:moveTo>
                  <a:cubicBezTo>
                    <a:pt x="735" y="1"/>
                    <a:pt x="1" y="735"/>
                    <a:pt x="1" y="1669"/>
                  </a:cubicBezTo>
                  <a:cubicBezTo>
                    <a:pt x="1" y="2679"/>
                    <a:pt x="802" y="3342"/>
                    <a:pt x="1651" y="3342"/>
                  </a:cubicBezTo>
                  <a:cubicBezTo>
                    <a:pt x="2063" y="3342"/>
                    <a:pt x="2487" y="3185"/>
                    <a:pt x="2836" y="2836"/>
                  </a:cubicBezTo>
                  <a:cubicBezTo>
                    <a:pt x="3870" y="1802"/>
                    <a:pt x="3136" y="1"/>
                    <a:pt x="166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6"/>
            <p:cNvSpPr/>
            <p:nvPr/>
          </p:nvSpPr>
          <p:spPr>
            <a:xfrm>
              <a:off x="3849297" y="3240270"/>
              <a:ext cx="372122" cy="115440"/>
            </a:xfrm>
            <a:custGeom>
              <a:rect b="b" l="l" r="r" t="t"/>
              <a:pathLst>
                <a:path extrusionOk="0" h="7606" w="24518">
                  <a:moveTo>
                    <a:pt x="0" y="0"/>
                  </a:moveTo>
                  <a:lnTo>
                    <a:pt x="0" y="7606"/>
                  </a:lnTo>
                  <a:lnTo>
                    <a:pt x="24518" y="7606"/>
                  </a:lnTo>
                  <a:lnTo>
                    <a:pt x="24518"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6"/>
            <p:cNvSpPr/>
            <p:nvPr/>
          </p:nvSpPr>
          <p:spPr>
            <a:xfrm>
              <a:off x="3824983" y="3355695"/>
              <a:ext cx="119508" cy="553888"/>
            </a:xfrm>
            <a:custGeom>
              <a:rect b="b" l="l" r="r" t="t"/>
              <a:pathLst>
                <a:path extrusionOk="0" h="36494" w="7874">
                  <a:moveTo>
                    <a:pt x="3203" y="1"/>
                  </a:moveTo>
                  <a:lnTo>
                    <a:pt x="2770" y="4904"/>
                  </a:lnTo>
                  <a:lnTo>
                    <a:pt x="1" y="36494"/>
                  </a:lnTo>
                  <a:lnTo>
                    <a:pt x="1802" y="36494"/>
                  </a:lnTo>
                  <a:lnTo>
                    <a:pt x="7106" y="4904"/>
                  </a:lnTo>
                  <a:lnTo>
                    <a:pt x="7873"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6"/>
            <p:cNvSpPr/>
            <p:nvPr/>
          </p:nvSpPr>
          <p:spPr>
            <a:xfrm>
              <a:off x="3867009" y="3355695"/>
              <a:ext cx="77481" cy="74446"/>
            </a:xfrm>
            <a:custGeom>
              <a:rect b="b" l="l" r="r" t="t"/>
              <a:pathLst>
                <a:path extrusionOk="0" h="4905" w="5105">
                  <a:moveTo>
                    <a:pt x="434" y="1"/>
                  </a:moveTo>
                  <a:lnTo>
                    <a:pt x="1" y="4904"/>
                  </a:lnTo>
                  <a:lnTo>
                    <a:pt x="4337" y="4904"/>
                  </a:lnTo>
                  <a:lnTo>
                    <a:pt x="51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6"/>
            <p:cNvSpPr/>
            <p:nvPr/>
          </p:nvSpPr>
          <p:spPr>
            <a:xfrm>
              <a:off x="4126226" y="3355695"/>
              <a:ext cx="120008" cy="553888"/>
            </a:xfrm>
            <a:custGeom>
              <a:rect b="b" l="l" r="r" t="t"/>
              <a:pathLst>
                <a:path extrusionOk="0" h="36494" w="7907">
                  <a:moveTo>
                    <a:pt x="0" y="1"/>
                  </a:moveTo>
                  <a:lnTo>
                    <a:pt x="768" y="4904"/>
                  </a:lnTo>
                  <a:lnTo>
                    <a:pt x="6071" y="36494"/>
                  </a:lnTo>
                  <a:lnTo>
                    <a:pt x="7906" y="36494"/>
                  </a:lnTo>
                  <a:lnTo>
                    <a:pt x="5104" y="4904"/>
                  </a:lnTo>
                  <a:lnTo>
                    <a:pt x="4670"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6"/>
            <p:cNvSpPr/>
            <p:nvPr/>
          </p:nvSpPr>
          <p:spPr>
            <a:xfrm>
              <a:off x="4126226" y="3355695"/>
              <a:ext cx="77481" cy="74446"/>
            </a:xfrm>
            <a:custGeom>
              <a:rect b="b" l="l" r="r" t="t"/>
              <a:pathLst>
                <a:path extrusionOk="0" h="4905" w="5105">
                  <a:moveTo>
                    <a:pt x="0" y="1"/>
                  </a:moveTo>
                  <a:lnTo>
                    <a:pt x="768" y="4904"/>
                  </a:lnTo>
                  <a:lnTo>
                    <a:pt x="5104" y="4904"/>
                  </a:lnTo>
                  <a:lnTo>
                    <a:pt x="46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6"/>
            <p:cNvSpPr/>
            <p:nvPr/>
          </p:nvSpPr>
          <p:spPr>
            <a:xfrm>
              <a:off x="3598686" y="3556190"/>
              <a:ext cx="418201" cy="377692"/>
            </a:xfrm>
            <a:custGeom>
              <a:rect b="b" l="l" r="r" t="t"/>
              <a:pathLst>
                <a:path extrusionOk="0" h="24885" w="27554">
                  <a:moveTo>
                    <a:pt x="22850" y="0"/>
                  </a:moveTo>
                  <a:lnTo>
                    <a:pt x="7539" y="734"/>
                  </a:lnTo>
                  <a:lnTo>
                    <a:pt x="11809" y="16412"/>
                  </a:lnTo>
                  <a:cubicBezTo>
                    <a:pt x="11809" y="16412"/>
                    <a:pt x="8273" y="17980"/>
                    <a:pt x="5371" y="19347"/>
                  </a:cubicBezTo>
                  <a:cubicBezTo>
                    <a:pt x="4103" y="19881"/>
                    <a:pt x="2869" y="20515"/>
                    <a:pt x="1668" y="21215"/>
                  </a:cubicBezTo>
                  <a:cubicBezTo>
                    <a:pt x="734" y="21983"/>
                    <a:pt x="0" y="24418"/>
                    <a:pt x="834" y="24685"/>
                  </a:cubicBezTo>
                  <a:cubicBezTo>
                    <a:pt x="1185" y="24811"/>
                    <a:pt x="5767" y="24884"/>
                    <a:pt x="11021" y="24884"/>
                  </a:cubicBezTo>
                  <a:cubicBezTo>
                    <a:pt x="18242" y="24884"/>
                    <a:pt x="26732" y="24746"/>
                    <a:pt x="27253" y="24418"/>
                  </a:cubicBezTo>
                  <a:cubicBezTo>
                    <a:pt x="27386" y="24351"/>
                    <a:pt x="27353" y="21349"/>
                    <a:pt x="27453" y="19047"/>
                  </a:cubicBezTo>
                  <a:cubicBezTo>
                    <a:pt x="27553" y="15545"/>
                    <a:pt x="22850" y="0"/>
                    <a:pt x="22850"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6"/>
            <p:cNvSpPr/>
            <p:nvPr/>
          </p:nvSpPr>
          <p:spPr>
            <a:xfrm>
              <a:off x="3598686" y="3845275"/>
              <a:ext cx="416683" cy="88606"/>
            </a:xfrm>
            <a:custGeom>
              <a:rect b="b" l="l" r="r" t="t"/>
              <a:pathLst>
                <a:path extrusionOk="0" h="5838" w="27454">
                  <a:moveTo>
                    <a:pt x="27453" y="0"/>
                  </a:moveTo>
                  <a:cubicBezTo>
                    <a:pt x="22726" y="976"/>
                    <a:pt x="11984" y="2348"/>
                    <a:pt x="7083" y="2348"/>
                  </a:cubicBezTo>
                  <a:cubicBezTo>
                    <a:pt x="5620" y="2348"/>
                    <a:pt x="4677" y="2226"/>
                    <a:pt x="4570" y="1935"/>
                  </a:cubicBezTo>
                  <a:cubicBezTo>
                    <a:pt x="4403" y="1435"/>
                    <a:pt x="4804" y="834"/>
                    <a:pt x="5371" y="300"/>
                  </a:cubicBezTo>
                  <a:lnTo>
                    <a:pt x="5371" y="300"/>
                  </a:lnTo>
                  <a:cubicBezTo>
                    <a:pt x="4103" y="868"/>
                    <a:pt x="2869" y="1501"/>
                    <a:pt x="1668" y="2202"/>
                  </a:cubicBezTo>
                  <a:cubicBezTo>
                    <a:pt x="734" y="2936"/>
                    <a:pt x="0" y="5371"/>
                    <a:pt x="834" y="5638"/>
                  </a:cubicBezTo>
                  <a:cubicBezTo>
                    <a:pt x="1185" y="5764"/>
                    <a:pt x="5767" y="5837"/>
                    <a:pt x="11021" y="5837"/>
                  </a:cubicBezTo>
                  <a:cubicBezTo>
                    <a:pt x="18242" y="5837"/>
                    <a:pt x="26732" y="5699"/>
                    <a:pt x="27253" y="5371"/>
                  </a:cubicBezTo>
                  <a:cubicBezTo>
                    <a:pt x="27386" y="5304"/>
                    <a:pt x="27420" y="3069"/>
                    <a:pt x="274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6"/>
            <p:cNvSpPr/>
            <p:nvPr/>
          </p:nvSpPr>
          <p:spPr>
            <a:xfrm>
              <a:off x="3616398" y="2955236"/>
              <a:ext cx="640460" cy="789807"/>
            </a:xfrm>
            <a:custGeom>
              <a:rect b="b" l="l" r="r" t="t"/>
              <a:pathLst>
                <a:path extrusionOk="0" h="52038" w="42198">
                  <a:moveTo>
                    <a:pt x="28721" y="0"/>
                  </a:moveTo>
                  <a:cubicBezTo>
                    <a:pt x="28721" y="0"/>
                    <a:pt x="13244" y="9574"/>
                    <a:pt x="5772" y="16946"/>
                  </a:cubicBezTo>
                  <a:cubicBezTo>
                    <a:pt x="3703" y="19014"/>
                    <a:pt x="2236" y="20915"/>
                    <a:pt x="1902" y="22383"/>
                  </a:cubicBezTo>
                  <a:cubicBezTo>
                    <a:pt x="1" y="31289"/>
                    <a:pt x="7606" y="52038"/>
                    <a:pt x="7606" y="52038"/>
                  </a:cubicBezTo>
                  <a:lnTo>
                    <a:pt x="24452" y="48001"/>
                  </a:lnTo>
                  <a:cubicBezTo>
                    <a:pt x="24452" y="48001"/>
                    <a:pt x="17880" y="29255"/>
                    <a:pt x="18747" y="27320"/>
                  </a:cubicBezTo>
                  <a:cubicBezTo>
                    <a:pt x="19715" y="25152"/>
                    <a:pt x="22350" y="23617"/>
                    <a:pt x="25419" y="22016"/>
                  </a:cubicBezTo>
                  <a:cubicBezTo>
                    <a:pt x="28988" y="20181"/>
                    <a:pt x="33224" y="18280"/>
                    <a:pt x="36227" y="15278"/>
                  </a:cubicBezTo>
                  <a:cubicBezTo>
                    <a:pt x="42198" y="9340"/>
                    <a:pt x="38228" y="0"/>
                    <a:pt x="3822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6"/>
            <p:cNvSpPr/>
            <p:nvPr/>
          </p:nvSpPr>
          <p:spPr>
            <a:xfrm>
              <a:off x="3872078" y="2966498"/>
              <a:ext cx="316436" cy="710823"/>
            </a:xfrm>
            <a:custGeom>
              <a:rect b="b" l="l" r="r" t="t"/>
              <a:pathLst>
                <a:path extrusionOk="0" h="46834" w="20849">
                  <a:moveTo>
                    <a:pt x="20160" y="0"/>
                  </a:moveTo>
                  <a:cubicBezTo>
                    <a:pt x="20139" y="0"/>
                    <a:pt x="20114" y="9"/>
                    <a:pt x="20114" y="25"/>
                  </a:cubicBezTo>
                  <a:cubicBezTo>
                    <a:pt x="20515" y="3495"/>
                    <a:pt x="20848" y="7297"/>
                    <a:pt x="19214" y="10500"/>
                  </a:cubicBezTo>
                  <a:cubicBezTo>
                    <a:pt x="17646" y="13602"/>
                    <a:pt x="14510" y="15437"/>
                    <a:pt x="11708" y="17305"/>
                  </a:cubicBezTo>
                  <a:lnTo>
                    <a:pt x="6605" y="20674"/>
                  </a:lnTo>
                  <a:lnTo>
                    <a:pt x="4070" y="22341"/>
                  </a:lnTo>
                  <a:cubicBezTo>
                    <a:pt x="3369" y="22775"/>
                    <a:pt x="2702" y="23242"/>
                    <a:pt x="2035" y="23776"/>
                  </a:cubicBezTo>
                  <a:cubicBezTo>
                    <a:pt x="1434" y="24209"/>
                    <a:pt x="934" y="24777"/>
                    <a:pt x="567" y="25444"/>
                  </a:cubicBezTo>
                  <a:cubicBezTo>
                    <a:pt x="167" y="26144"/>
                    <a:pt x="0" y="26978"/>
                    <a:pt x="67" y="27812"/>
                  </a:cubicBezTo>
                  <a:cubicBezTo>
                    <a:pt x="500" y="33383"/>
                    <a:pt x="5437" y="46292"/>
                    <a:pt x="5571" y="46759"/>
                  </a:cubicBezTo>
                  <a:cubicBezTo>
                    <a:pt x="5584" y="46812"/>
                    <a:pt x="5624" y="46834"/>
                    <a:pt x="5663" y="46834"/>
                  </a:cubicBezTo>
                  <a:cubicBezTo>
                    <a:pt x="5722" y="46834"/>
                    <a:pt x="5778" y="46786"/>
                    <a:pt x="5738" y="46726"/>
                  </a:cubicBezTo>
                  <a:cubicBezTo>
                    <a:pt x="4570" y="42990"/>
                    <a:pt x="1901" y="36585"/>
                    <a:pt x="434" y="29113"/>
                  </a:cubicBezTo>
                  <a:cubicBezTo>
                    <a:pt x="200" y="28179"/>
                    <a:pt x="200" y="27178"/>
                    <a:pt x="434" y="26211"/>
                  </a:cubicBezTo>
                  <a:cubicBezTo>
                    <a:pt x="701" y="25444"/>
                    <a:pt x="1134" y="24777"/>
                    <a:pt x="1768" y="24243"/>
                  </a:cubicBezTo>
                  <a:cubicBezTo>
                    <a:pt x="2335" y="23709"/>
                    <a:pt x="2969" y="23242"/>
                    <a:pt x="3636" y="22842"/>
                  </a:cubicBezTo>
                  <a:lnTo>
                    <a:pt x="6238" y="21107"/>
                  </a:lnTo>
                  <a:lnTo>
                    <a:pt x="11275" y="17772"/>
                  </a:lnTo>
                  <a:cubicBezTo>
                    <a:pt x="14043" y="15970"/>
                    <a:pt x="17146" y="14202"/>
                    <a:pt x="18947" y="11300"/>
                  </a:cubicBezTo>
                  <a:cubicBezTo>
                    <a:pt x="20815" y="8331"/>
                    <a:pt x="20615" y="4695"/>
                    <a:pt x="20315" y="1326"/>
                  </a:cubicBezTo>
                  <a:cubicBezTo>
                    <a:pt x="20281" y="893"/>
                    <a:pt x="20248" y="459"/>
                    <a:pt x="20181" y="25"/>
                  </a:cubicBezTo>
                  <a:cubicBezTo>
                    <a:pt x="20198" y="9"/>
                    <a:pt x="20181" y="0"/>
                    <a:pt x="2016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6"/>
            <p:cNvSpPr/>
            <p:nvPr/>
          </p:nvSpPr>
          <p:spPr>
            <a:xfrm>
              <a:off x="3703988" y="2955236"/>
              <a:ext cx="552871" cy="334148"/>
            </a:xfrm>
            <a:custGeom>
              <a:rect b="b" l="l" r="r" t="t"/>
              <a:pathLst>
                <a:path extrusionOk="0" h="22016" w="36427">
                  <a:moveTo>
                    <a:pt x="22950" y="0"/>
                  </a:moveTo>
                  <a:cubicBezTo>
                    <a:pt x="22950" y="0"/>
                    <a:pt x="7473" y="9574"/>
                    <a:pt x="1" y="16946"/>
                  </a:cubicBezTo>
                  <a:cubicBezTo>
                    <a:pt x="5304" y="18280"/>
                    <a:pt x="13310" y="20348"/>
                    <a:pt x="19648" y="22016"/>
                  </a:cubicBezTo>
                  <a:cubicBezTo>
                    <a:pt x="23217" y="20181"/>
                    <a:pt x="27453" y="18280"/>
                    <a:pt x="30456" y="15278"/>
                  </a:cubicBezTo>
                  <a:cubicBezTo>
                    <a:pt x="36427" y="9340"/>
                    <a:pt x="32457" y="0"/>
                    <a:pt x="324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6"/>
            <p:cNvSpPr/>
            <p:nvPr/>
          </p:nvSpPr>
          <p:spPr>
            <a:xfrm>
              <a:off x="3141009" y="3445819"/>
              <a:ext cx="467816" cy="419810"/>
            </a:xfrm>
            <a:custGeom>
              <a:rect b="b" l="l" r="r" t="t"/>
              <a:pathLst>
                <a:path extrusionOk="0" h="27660" w="30823">
                  <a:moveTo>
                    <a:pt x="30822" y="0"/>
                  </a:moveTo>
                  <a:lnTo>
                    <a:pt x="14711" y="1968"/>
                  </a:lnTo>
                  <a:lnTo>
                    <a:pt x="9641" y="17846"/>
                  </a:lnTo>
                  <a:cubicBezTo>
                    <a:pt x="8106" y="19281"/>
                    <a:pt x="6438" y="20582"/>
                    <a:pt x="4704" y="21749"/>
                  </a:cubicBezTo>
                  <a:cubicBezTo>
                    <a:pt x="3503" y="22483"/>
                    <a:pt x="2369" y="23250"/>
                    <a:pt x="1268" y="24118"/>
                  </a:cubicBezTo>
                  <a:cubicBezTo>
                    <a:pt x="434" y="24985"/>
                    <a:pt x="0" y="27487"/>
                    <a:pt x="868" y="27654"/>
                  </a:cubicBezTo>
                  <a:cubicBezTo>
                    <a:pt x="890" y="27658"/>
                    <a:pt x="926" y="27660"/>
                    <a:pt x="976" y="27660"/>
                  </a:cubicBezTo>
                  <a:cubicBezTo>
                    <a:pt x="2955" y="27660"/>
                    <a:pt x="26240" y="24501"/>
                    <a:pt x="27053" y="23817"/>
                  </a:cubicBezTo>
                  <a:cubicBezTo>
                    <a:pt x="27153" y="23751"/>
                    <a:pt x="26886" y="21516"/>
                    <a:pt x="26486" y="18480"/>
                  </a:cubicBezTo>
                  <a:lnTo>
                    <a:pt x="30822" y="0"/>
                  </a:ln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6"/>
            <p:cNvSpPr/>
            <p:nvPr/>
          </p:nvSpPr>
          <p:spPr>
            <a:xfrm>
              <a:off x="3141009" y="3726299"/>
              <a:ext cx="412130" cy="139329"/>
            </a:xfrm>
            <a:custGeom>
              <a:rect b="b" l="l" r="r" t="t"/>
              <a:pathLst>
                <a:path extrusionOk="0" h="9180" w="27154">
                  <a:moveTo>
                    <a:pt x="26486" y="0"/>
                  </a:moveTo>
                  <a:cubicBezTo>
                    <a:pt x="21342" y="1842"/>
                    <a:pt x="8514" y="5220"/>
                    <a:pt x="4991" y="5220"/>
                  </a:cubicBezTo>
                  <a:cubicBezTo>
                    <a:pt x="4494" y="5220"/>
                    <a:pt x="4182" y="5152"/>
                    <a:pt x="4103" y="5004"/>
                  </a:cubicBezTo>
                  <a:cubicBezTo>
                    <a:pt x="3870" y="4504"/>
                    <a:pt x="4170" y="3870"/>
                    <a:pt x="4670" y="3269"/>
                  </a:cubicBezTo>
                  <a:lnTo>
                    <a:pt x="4670" y="3269"/>
                  </a:lnTo>
                  <a:cubicBezTo>
                    <a:pt x="3503" y="4003"/>
                    <a:pt x="2335" y="4804"/>
                    <a:pt x="1268" y="5638"/>
                  </a:cubicBezTo>
                  <a:cubicBezTo>
                    <a:pt x="434" y="6505"/>
                    <a:pt x="0" y="9007"/>
                    <a:pt x="868" y="9174"/>
                  </a:cubicBezTo>
                  <a:cubicBezTo>
                    <a:pt x="890" y="9178"/>
                    <a:pt x="926" y="9180"/>
                    <a:pt x="976" y="9180"/>
                  </a:cubicBezTo>
                  <a:cubicBezTo>
                    <a:pt x="2955" y="9180"/>
                    <a:pt x="26240" y="6021"/>
                    <a:pt x="27053" y="5337"/>
                  </a:cubicBezTo>
                  <a:cubicBezTo>
                    <a:pt x="27153" y="5271"/>
                    <a:pt x="26886" y="3036"/>
                    <a:pt x="264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6"/>
            <p:cNvSpPr/>
            <p:nvPr/>
          </p:nvSpPr>
          <p:spPr>
            <a:xfrm>
              <a:off x="3297443" y="2954720"/>
              <a:ext cx="970556" cy="726031"/>
            </a:xfrm>
            <a:custGeom>
              <a:rect b="b" l="l" r="r" t="t"/>
              <a:pathLst>
                <a:path extrusionOk="0" h="47836" w="63947">
                  <a:moveTo>
                    <a:pt x="42198" y="1"/>
                  </a:moveTo>
                  <a:cubicBezTo>
                    <a:pt x="42198" y="1"/>
                    <a:pt x="40129" y="2503"/>
                    <a:pt x="39762" y="4004"/>
                  </a:cubicBezTo>
                  <a:cubicBezTo>
                    <a:pt x="39762" y="4004"/>
                    <a:pt x="37134" y="3801"/>
                    <a:pt x="33525" y="3801"/>
                  </a:cubicBezTo>
                  <a:cubicBezTo>
                    <a:pt x="26896" y="3801"/>
                    <a:pt x="16956" y="4486"/>
                    <a:pt x="13911" y="8374"/>
                  </a:cubicBezTo>
                  <a:cubicBezTo>
                    <a:pt x="7539" y="16413"/>
                    <a:pt x="1" y="44733"/>
                    <a:pt x="1" y="44733"/>
                  </a:cubicBezTo>
                  <a:lnTo>
                    <a:pt x="17280" y="47835"/>
                  </a:lnTo>
                  <a:lnTo>
                    <a:pt x="22684" y="27988"/>
                  </a:lnTo>
                  <a:cubicBezTo>
                    <a:pt x="23151" y="21450"/>
                    <a:pt x="24351" y="18247"/>
                    <a:pt x="28188" y="17046"/>
                  </a:cubicBezTo>
                  <a:cubicBezTo>
                    <a:pt x="29006" y="16793"/>
                    <a:pt x="29972" y="16687"/>
                    <a:pt x="31050" y="16687"/>
                  </a:cubicBezTo>
                  <a:cubicBezTo>
                    <a:pt x="36368" y="16687"/>
                    <a:pt x="44407" y="19253"/>
                    <a:pt x="50927" y="19253"/>
                  </a:cubicBezTo>
                  <a:cubicBezTo>
                    <a:pt x="53690" y="19253"/>
                    <a:pt x="56181" y="18793"/>
                    <a:pt x="58076" y="17480"/>
                  </a:cubicBezTo>
                  <a:cubicBezTo>
                    <a:pt x="63946" y="13410"/>
                    <a:pt x="59243" y="1"/>
                    <a:pt x="5924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6"/>
            <p:cNvSpPr/>
            <p:nvPr/>
          </p:nvSpPr>
          <p:spPr>
            <a:xfrm>
              <a:off x="3641714" y="3208503"/>
              <a:ext cx="128614" cy="167711"/>
            </a:xfrm>
            <a:custGeom>
              <a:rect b="b" l="l" r="r" t="t"/>
              <a:pathLst>
                <a:path extrusionOk="0" h="11050" w="8474">
                  <a:moveTo>
                    <a:pt x="7707" y="1"/>
                  </a:moveTo>
                  <a:cubicBezTo>
                    <a:pt x="6939" y="1"/>
                    <a:pt x="6162" y="82"/>
                    <a:pt x="5404" y="259"/>
                  </a:cubicBezTo>
                  <a:cubicBezTo>
                    <a:pt x="4470" y="526"/>
                    <a:pt x="3603" y="959"/>
                    <a:pt x="2836" y="1593"/>
                  </a:cubicBezTo>
                  <a:cubicBezTo>
                    <a:pt x="2102" y="2193"/>
                    <a:pt x="1502" y="2927"/>
                    <a:pt x="1101" y="3795"/>
                  </a:cubicBezTo>
                  <a:cubicBezTo>
                    <a:pt x="668" y="4795"/>
                    <a:pt x="368" y="5896"/>
                    <a:pt x="267" y="6997"/>
                  </a:cubicBezTo>
                  <a:cubicBezTo>
                    <a:pt x="167" y="7631"/>
                    <a:pt x="101" y="8264"/>
                    <a:pt x="67" y="8932"/>
                  </a:cubicBezTo>
                  <a:cubicBezTo>
                    <a:pt x="34" y="9565"/>
                    <a:pt x="1" y="10466"/>
                    <a:pt x="1" y="11000"/>
                  </a:cubicBezTo>
                  <a:cubicBezTo>
                    <a:pt x="1" y="11033"/>
                    <a:pt x="17" y="11050"/>
                    <a:pt x="34" y="11050"/>
                  </a:cubicBezTo>
                  <a:cubicBezTo>
                    <a:pt x="51" y="11050"/>
                    <a:pt x="67" y="11033"/>
                    <a:pt x="67" y="11000"/>
                  </a:cubicBezTo>
                  <a:cubicBezTo>
                    <a:pt x="67" y="10433"/>
                    <a:pt x="134" y="9832"/>
                    <a:pt x="201" y="9265"/>
                  </a:cubicBezTo>
                  <a:cubicBezTo>
                    <a:pt x="301" y="8731"/>
                    <a:pt x="368" y="8198"/>
                    <a:pt x="468" y="7664"/>
                  </a:cubicBezTo>
                  <a:cubicBezTo>
                    <a:pt x="634" y="6563"/>
                    <a:pt x="868" y="5496"/>
                    <a:pt x="1235" y="4495"/>
                  </a:cubicBezTo>
                  <a:cubicBezTo>
                    <a:pt x="1902" y="2694"/>
                    <a:pt x="3303" y="1259"/>
                    <a:pt x="5071" y="559"/>
                  </a:cubicBezTo>
                  <a:cubicBezTo>
                    <a:pt x="5605" y="325"/>
                    <a:pt x="6138" y="192"/>
                    <a:pt x="6739" y="92"/>
                  </a:cubicBezTo>
                  <a:cubicBezTo>
                    <a:pt x="7071" y="53"/>
                    <a:pt x="7403" y="37"/>
                    <a:pt x="7735" y="37"/>
                  </a:cubicBezTo>
                  <a:cubicBezTo>
                    <a:pt x="7970" y="37"/>
                    <a:pt x="8205" y="45"/>
                    <a:pt x="8440" y="59"/>
                  </a:cubicBezTo>
                  <a:cubicBezTo>
                    <a:pt x="8440" y="59"/>
                    <a:pt x="8473" y="25"/>
                    <a:pt x="8440" y="25"/>
                  </a:cubicBezTo>
                  <a:cubicBezTo>
                    <a:pt x="8197" y="9"/>
                    <a:pt x="7952" y="1"/>
                    <a:pt x="770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6"/>
            <p:cNvSpPr/>
            <p:nvPr/>
          </p:nvSpPr>
          <p:spPr>
            <a:xfrm>
              <a:off x="4075594" y="2980173"/>
              <a:ext cx="66827" cy="74886"/>
            </a:xfrm>
            <a:custGeom>
              <a:rect b="b" l="l" r="r" t="t"/>
              <a:pathLst>
                <a:path extrusionOk="0" h="4934" w="4403">
                  <a:moveTo>
                    <a:pt x="201" y="0"/>
                  </a:moveTo>
                  <a:cubicBezTo>
                    <a:pt x="184" y="0"/>
                    <a:pt x="167" y="8"/>
                    <a:pt x="167" y="25"/>
                  </a:cubicBezTo>
                  <a:cubicBezTo>
                    <a:pt x="334" y="1193"/>
                    <a:pt x="1" y="2494"/>
                    <a:pt x="868" y="3461"/>
                  </a:cubicBezTo>
                  <a:cubicBezTo>
                    <a:pt x="1302" y="3928"/>
                    <a:pt x="1835" y="4261"/>
                    <a:pt x="2436" y="4495"/>
                  </a:cubicBezTo>
                  <a:cubicBezTo>
                    <a:pt x="3036" y="4762"/>
                    <a:pt x="3670" y="4895"/>
                    <a:pt x="4304" y="4929"/>
                  </a:cubicBezTo>
                  <a:cubicBezTo>
                    <a:pt x="4315" y="4932"/>
                    <a:pt x="4325" y="4934"/>
                    <a:pt x="4333" y="4934"/>
                  </a:cubicBezTo>
                  <a:cubicBezTo>
                    <a:pt x="4403" y="4934"/>
                    <a:pt x="4396" y="4829"/>
                    <a:pt x="4337" y="4829"/>
                  </a:cubicBezTo>
                  <a:cubicBezTo>
                    <a:pt x="3737" y="4695"/>
                    <a:pt x="3170" y="4462"/>
                    <a:pt x="2603" y="4195"/>
                  </a:cubicBezTo>
                  <a:cubicBezTo>
                    <a:pt x="2069" y="3961"/>
                    <a:pt x="1568" y="3594"/>
                    <a:pt x="1168" y="3194"/>
                  </a:cubicBezTo>
                  <a:cubicBezTo>
                    <a:pt x="835" y="2760"/>
                    <a:pt x="634" y="2293"/>
                    <a:pt x="534" y="1760"/>
                  </a:cubicBezTo>
                  <a:cubicBezTo>
                    <a:pt x="468" y="1493"/>
                    <a:pt x="434" y="1226"/>
                    <a:pt x="401" y="926"/>
                  </a:cubicBezTo>
                  <a:cubicBezTo>
                    <a:pt x="334" y="659"/>
                    <a:pt x="268" y="325"/>
                    <a:pt x="234" y="25"/>
                  </a:cubicBezTo>
                  <a:cubicBezTo>
                    <a:pt x="234" y="8"/>
                    <a:pt x="217" y="0"/>
                    <a:pt x="2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6"/>
            <p:cNvSpPr/>
            <p:nvPr/>
          </p:nvSpPr>
          <p:spPr>
            <a:xfrm>
              <a:off x="3531344" y="2983876"/>
              <a:ext cx="670830" cy="676871"/>
            </a:xfrm>
            <a:custGeom>
              <a:rect b="b" l="l" r="r" t="t"/>
              <a:pathLst>
                <a:path extrusionOk="0" h="44597" w="44199">
                  <a:moveTo>
                    <a:pt x="42803" y="1"/>
                  </a:moveTo>
                  <a:cubicBezTo>
                    <a:pt x="42781" y="1"/>
                    <a:pt x="42765" y="24"/>
                    <a:pt x="42765" y="48"/>
                  </a:cubicBezTo>
                  <a:cubicBezTo>
                    <a:pt x="43599" y="2583"/>
                    <a:pt x="43965" y="5285"/>
                    <a:pt x="43865" y="7954"/>
                  </a:cubicBezTo>
                  <a:cubicBezTo>
                    <a:pt x="43832" y="9221"/>
                    <a:pt x="43665" y="10489"/>
                    <a:pt x="43332" y="11723"/>
                  </a:cubicBezTo>
                  <a:cubicBezTo>
                    <a:pt x="43031" y="12890"/>
                    <a:pt x="42264" y="13891"/>
                    <a:pt x="41230" y="14525"/>
                  </a:cubicBezTo>
                  <a:cubicBezTo>
                    <a:pt x="40163" y="15059"/>
                    <a:pt x="38995" y="15426"/>
                    <a:pt x="37761" y="15592"/>
                  </a:cubicBezTo>
                  <a:cubicBezTo>
                    <a:pt x="36596" y="15767"/>
                    <a:pt x="35406" y="15866"/>
                    <a:pt x="34213" y="15866"/>
                  </a:cubicBezTo>
                  <a:cubicBezTo>
                    <a:pt x="34039" y="15866"/>
                    <a:pt x="33865" y="15864"/>
                    <a:pt x="33691" y="15859"/>
                  </a:cubicBezTo>
                  <a:cubicBezTo>
                    <a:pt x="30889" y="15759"/>
                    <a:pt x="28121" y="15526"/>
                    <a:pt x="25386" y="15125"/>
                  </a:cubicBezTo>
                  <a:cubicBezTo>
                    <a:pt x="22684" y="14825"/>
                    <a:pt x="20015" y="14458"/>
                    <a:pt x="17346" y="14191"/>
                  </a:cubicBezTo>
                  <a:cubicBezTo>
                    <a:pt x="16658" y="14129"/>
                    <a:pt x="15957" y="14086"/>
                    <a:pt x="15256" y="14086"/>
                  </a:cubicBezTo>
                  <a:cubicBezTo>
                    <a:pt x="13714" y="14086"/>
                    <a:pt x="12174" y="14294"/>
                    <a:pt x="10775" y="14959"/>
                  </a:cubicBezTo>
                  <a:cubicBezTo>
                    <a:pt x="8840" y="15893"/>
                    <a:pt x="7573" y="17661"/>
                    <a:pt x="6739" y="19595"/>
                  </a:cubicBezTo>
                  <a:cubicBezTo>
                    <a:pt x="5805" y="21764"/>
                    <a:pt x="5305" y="24132"/>
                    <a:pt x="4671" y="26400"/>
                  </a:cubicBezTo>
                  <a:cubicBezTo>
                    <a:pt x="3904" y="29102"/>
                    <a:pt x="67" y="43913"/>
                    <a:pt x="1" y="44546"/>
                  </a:cubicBezTo>
                  <a:cubicBezTo>
                    <a:pt x="1" y="44580"/>
                    <a:pt x="26" y="44597"/>
                    <a:pt x="51" y="44597"/>
                  </a:cubicBezTo>
                  <a:cubicBezTo>
                    <a:pt x="76" y="44597"/>
                    <a:pt x="101" y="44580"/>
                    <a:pt x="101" y="44546"/>
                  </a:cubicBezTo>
                  <a:cubicBezTo>
                    <a:pt x="234" y="43145"/>
                    <a:pt x="3570" y="30903"/>
                    <a:pt x="4337" y="28168"/>
                  </a:cubicBezTo>
                  <a:cubicBezTo>
                    <a:pt x="4704" y="26800"/>
                    <a:pt x="5071" y="25433"/>
                    <a:pt x="5438" y="24065"/>
                  </a:cubicBezTo>
                  <a:cubicBezTo>
                    <a:pt x="5738" y="22998"/>
                    <a:pt x="6038" y="21897"/>
                    <a:pt x="6405" y="20830"/>
                  </a:cubicBezTo>
                  <a:cubicBezTo>
                    <a:pt x="7139" y="18795"/>
                    <a:pt x="8173" y="16727"/>
                    <a:pt x="10041" y="15526"/>
                  </a:cubicBezTo>
                  <a:cubicBezTo>
                    <a:pt x="11568" y="14517"/>
                    <a:pt x="13395" y="14230"/>
                    <a:pt x="15212" y="14230"/>
                  </a:cubicBezTo>
                  <a:cubicBezTo>
                    <a:pt x="15738" y="14230"/>
                    <a:pt x="16263" y="14254"/>
                    <a:pt x="16779" y="14292"/>
                  </a:cubicBezTo>
                  <a:cubicBezTo>
                    <a:pt x="18080" y="14358"/>
                    <a:pt x="19348" y="14525"/>
                    <a:pt x="20649" y="14692"/>
                  </a:cubicBezTo>
                  <a:lnTo>
                    <a:pt x="24885" y="15226"/>
                  </a:lnTo>
                  <a:cubicBezTo>
                    <a:pt x="27587" y="15559"/>
                    <a:pt x="30289" y="15926"/>
                    <a:pt x="32991" y="15993"/>
                  </a:cubicBezTo>
                  <a:cubicBezTo>
                    <a:pt x="33357" y="16011"/>
                    <a:pt x="33724" y="16019"/>
                    <a:pt x="34090" y="16019"/>
                  </a:cubicBezTo>
                  <a:cubicBezTo>
                    <a:pt x="35089" y="16019"/>
                    <a:pt x="36084" y="15957"/>
                    <a:pt x="37061" y="15859"/>
                  </a:cubicBezTo>
                  <a:cubicBezTo>
                    <a:pt x="38295" y="15726"/>
                    <a:pt x="39496" y="15459"/>
                    <a:pt x="40630" y="15025"/>
                  </a:cubicBezTo>
                  <a:cubicBezTo>
                    <a:pt x="41630" y="14625"/>
                    <a:pt x="42498" y="13891"/>
                    <a:pt x="43031" y="12957"/>
                  </a:cubicBezTo>
                  <a:cubicBezTo>
                    <a:pt x="43565" y="11923"/>
                    <a:pt x="43865" y="10789"/>
                    <a:pt x="43932" y="9621"/>
                  </a:cubicBezTo>
                  <a:cubicBezTo>
                    <a:pt x="44199" y="7020"/>
                    <a:pt x="43999" y="4418"/>
                    <a:pt x="43365" y="1883"/>
                  </a:cubicBezTo>
                  <a:cubicBezTo>
                    <a:pt x="43232" y="1249"/>
                    <a:pt x="43031" y="648"/>
                    <a:pt x="42831" y="15"/>
                  </a:cubicBezTo>
                  <a:cubicBezTo>
                    <a:pt x="42822" y="5"/>
                    <a:pt x="42812" y="1"/>
                    <a:pt x="4280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6"/>
            <p:cNvSpPr/>
            <p:nvPr/>
          </p:nvSpPr>
          <p:spPr>
            <a:xfrm>
              <a:off x="3756138" y="2446547"/>
              <a:ext cx="330111" cy="271176"/>
            </a:xfrm>
            <a:custGeom>
              <a:rect b="b" l="l" r="r" t="t"/>
              <a:pathLst>
                <a:path extrusionOk="0" h="17867" w="21750">
                  <a:moveTo>
                    <a:pt x="9993" y="1"/>
                  </a:moveTo>
                  <a:cubicBezTo>
                    <a:pt x="9072" y="1"/>
                    <a:pt x="7601" y="175"/>
                    <a:pt x="6438" y="1126"/>
                  </a:cubicBezTo>
                  <a:cubicBezTo>
                    <a:pt x="3770" y="3295"/>
                    <a:pt x="2702" y="7197"/>
                    <a:pt x="2702" y="7197"/>
                  </a:cubicBezTo>
                  <a:cubicBezTo>
                    <a:pt x="2702" y="7197"/>
                    <a:pt x="0" y="10933"/>
                    <a:pt x="434" y="13202"/>
                  </a:cubicBezTo>
                  <a:cubicBezTo>
                    <a:pt x="667" y="14469"/>
                    <a:pt x="1501" y="15570"/>
                    <a:pt x="2702" y="16104"/>
                  </a:cubicBezTo>
                  <a:lnTo>
                    <a:pt x="2569" y="14870"/>
                  </a:lnTo>
                  <a:lnTo>
                    <a:pt x="2569" y="14870"/>
                  </a:lnTo>
                  <a:cubicBezTo>
                    <a:pt x="2569" y="14870"/>
                    <a:pt x="3203" y="16504"/>
                    <a:pt x="5738" y="17371"/>
                  </a:cubicBezTo>
                  <a:cubicBezTo>
                    <a:pt x="6728" y="17723"/>
                    <a:pt x="7871" y="17866"/>
                    <a:pt x="9008" y="17866"/>
                  </a:cubicBezTo>
                  <a:cubicBezTo>
                    <a:pt x="10781" y="17866"/>
                    <a:pt x="12539" y="17518"/>
                    <a:pt x="13677" y="17071"/>
                  </a:cubicBezTo>
                  <a:cubicBezTo>
                    <a:pt x="14778" y="16638"/>
                    <a:pt x="15778" y="15904"/>
                    <a:pt x="16512" y="15003"/>
                  </a:cubicBezTo>
                  <a:lnTo>
                    <a:pt x="16512" y="15003"/>
                  </a:lnTo>
                  <a:lnTo>
                    <a:pt x="15678" y="16671"/>
                  </a:lnTo>
                  <a:cubicBezTo>
                    <a:pt x="17413" y="16638"/>
                    <a:pt x="19047" y="15737"/>
                    <a:pt x="19981" y="14269"/>
                  </a:cubicBezTo>
                  <a:cubicBezTo>
                    <a:pt x="21749" y="11734"/>
                    <a:pt x="17813" y="7464"/>
                    <a:pt x="17513" y="6597"/>
                  </a:cubicBezTo>
                  <a:cubicBezTo>
                    <a:pt x="17255" y="5759"/>
                    <a:pt x="17340" y="37"/>
                    <a:pt x="11516" y="37"/>
                  </a:cubicBezTo>
                  <a:cubicBezTo>
                    <a:pt x="11310" y="37"/>
                    <a:pt x="11096" y="44"/>
                    <a:pt x="10875" y="59"/>
                  </a:cubicBezTo>
                  <a:cubicBezTo>
                    <a:pt x="10875" y="59"/>
                    <a:pt x="10526" y="1"/>
                    <a:pt x="999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6"/>
            <p:cNvSpPr/>
            <p:nvPr/>
          </p:nvSpPr>
          <p:spPr>
            <a:xfrm>
              <a:off x="3749550" y="2544002"/>
              <a:ext cx="59162" cy="144065"/>
            </a:xfrm>
            <a:custGeom>
              <a:rect b="b" l="l" r="r" t="t"/>
              <a:pathLst>
                <a:path extrusionOk="0" h="9492" w="3898">
                  <a:moveTo>
                    <a:pt x="3825" y="0"/>
                  </a:moveTo>
                  <a:cubicBezTo>
                    <a:pt x="3817" y="0"/>
                    <a:pt x="3810" y="3"/>
                    <a:pt x="3803" y="9"/>
                  </a:cubicBezTo>
                  <a:cubicBezTo>
                    <a:pt x="3170" y="643"/>
                    <a:pt x="2569" y="1277"/>
                    <a:pt x="2002" y="1944"/>
                  </a:cubicBezTo>
                  <a:cubicBezTo>
                    <a:pt x="1435" y="2578"/>
                    <a:pt x="968" y="3245"/>
                    <a:pt x="534" y="3979"/>
                  </a:cubicBezTo>
                  <a:cubicBezTo>
                    <a:pt x="167" y="4646"/>
                    <a:pt x="1" y="5413"/>
                    <a:pt x="34" y="6180"/>
                  </a:cubicBezTo>
                  <a:cubicBezTo>
                    <a:pt x="101" y="6814"/>
                    <a:pt x="334" y="7414"/>
                    <a:pt x="668" y="7915"/>
                  </a:cubicBezTo>
                  <a:cubicBezTo>
                    <a:pt x="1101" y="8515"/>
                    <a:pt x="1635" y="9016"/>
                    <a:pt x="2202" y="9483"/>
                  </a:cubicBezTo>
                  <a:cubicBezTo>
                    <a:pt x="2209" y="9489"/>
                    <a:pt x="2216" y="9492"/>
                    <a:pt x="2222" y="9492"/>
                  </a:cubicBezTo>
                  <a:cubicBezTo>
                    <a:pt x="2246" y="9492"/>
                    <a:pt x="2262" y="9449"/>
                    <a:pt x="2236" y="9449"/>
                  </a:cubicBezTo>
                  <a:cubicBezTo>
                    <a:pt x="1535" y="8949"/>
                    <a:pt x="1035" y="8282"/>
                    <a:pt x="735" y="7515"/>
                  </a:cubicBezTo>
                  <a:cubicBezTo>
                    <a:pt x="401" y="6747"/>
                    <a:pt x="334" y="5880"/>
                    <a:pt x="568" y="5079"/>
                  </a:cubicBezTo>
                  <a:cubicBezTo>
                    <a:pt x="868" y="4145"/>
                    <a:pt x="1368" y="3278"/>
                    <a:pt x="2002" y="2511"/>
                  </a:cubicBezTo>
                  <a:cubicBezTo>
                    <a:pt x="2603" y="1677"/>
                    <a:pt x="3270" y="910"/>
                    <a:pt x="3870" y="76"/>
                  </a:cubicBezTo>
                  <a:cubicBezTo>
                    <a:pt x="3897" y="49"/>
                    <a:pt x="3859" y="0"/>
                    <a:pt x="382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6"/>
            <p:cNvSpPr/>
            <p:nvPr/>
          </p:nvSpPr>
          <p:spPr>
            <a:xfrm>
              <a:off x="3992057" y="2480636"/>
              <a:ext cx="83051" cy="207795"/>
            </a:xfrm>
            <a:custGeom>
              <a:rect b="b" l="l" r="r" t="t"/>
              <a:pathLst>
                <a:path extrusionOk="0" h="13691" w="5472">
                  <a:moveTo>
                    <a:pt x="54" y="1"/>
                  </a:moveTo>
                  <a:cubicBezTo>
                    <a:pt x="34" y="1"/>
                    <a:pt x="1" y="24"/>
                    <a:pt x="1" y="48"/>
                  </a:cubicBezTo>
                  <a:cubicBezTo>
                    <a:pt x="635" y="949"/>
                    <a:pt x="935" y="1983"/>
                    <a:pt x="1368" y="2983"/>
                  </a:cubicBezTo>
                  <a:cubicBezTo>
                    <a:pt x="1835" y="3951"/>
                    <a:pt x="2369" y="4885"/>
                    <a:pt x="3003" y="5785"/>
                  </a:cubicBezTo>
                  <a:cubicBezTo>
                    <a:pt x="4137" y="7420"/>
                    <a:pt x="5471" y="9355"/>
                    <a:pt x="4971" y="11456"/>
                  </a:cubicBezTo>
                  <a:cubicBezTo>
                    <a:pt x="4737" y="12390"/>
                    <a:pt x="4070" y="13424"/>
                    <a:pt x="3036" y="13658"/>
                  </a:cubicBezTo>
                  <a:cubicBezTo>
                    <a:pt x="3030" y="13651"/>
                    <a:pt x="3024" y="13648"/>
                    <a:pt x="3020" y="13648"/>
                  </a:cubicBezTo>
                  <a:cubicBezTo>
                    <a:pt x="3004" y="13648"/>
                    <a:pt x="3010" y="13691"/>
                    <a:pt x="3036" y="13691"/>
                  </a:cubicBezTo>
                  <a:cubicBezTo>
                    <a:pt x="3870" y="13457"/>
                    <a:pt x="4537" y="12890"/>
                    <a:pt x="4938" y="12123"/>
                  </a:cubicBezTo>
                  <a:cubicBezTo>
                    <a:pt x="5371" y="11256"/>
                    <a:pt x="5471" y="10255"/>
                    <a:pt x="5238" y="9321"/>
                  </a:cubicBezTo>
                  <a:cubicBezTo>
                    <a:pt x="4704" y="7020"/>
                    <a:pt x="2836" y="5418"/>
                    <a:pt x="1769" y="3350"/>
                  </a:cubicBezTo>
                  <a:cubicBezTo>
                    <a:pt x="1235" y="2216"/>
                    <a:pt x="835" y="1015"/>
                    <a:pt x="67" y="15"/>
                  </a:cubicBezTo>
                  <a:cubicBezTo>
                    <a:pt x="67" y="5"/>
                    <a:pt x="62" y="1"/>
                    <a:pt x="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6"/>
            <p:cNvSpPr/>
            <p:nvPr/>
          </p:nvSpPr>
          <p:spPr>
            <a:xfrm>
              <a:off x="4010937" y="2533287"/>
              <a:ext cx="63154" cy="160214"/>
            </a:xfrm>
            <a:custGeom>
              <a:rect b="b" l="l" r="r" t="t"/>
              <a:pathLst>
                <a:path extrusionOk="0" h="10556" w="4161">
                  <a:moveTo>
                    <a:pt x="71" y="1"/>
                  </a:moveTo>
                  <a:cubicBezTo>
                    <a:pt x="44" y="1"/>
                    <a:pt x="1" y="24"/>
                    <a:pt x="24" y="48"/>
                  </a:cubicBezTo>
                  <a:cubicBezTo>
                    <a:pt x="691" y="1516"/>
                    <a:pt x="2159" y="2316"/>
                    <a:pt x="3060" y="3584"/>
                  </a:cubicBezTo>
                  <a:cubicBezTo>
                    <a:pt x="4127" y="5018"/>
                    <a:pt x="3927" y="6986"/>
                    <a:pt x="2993" y="8421"/>
                  </a:cubicBezTo>
                  <a:cubicBezTo>
                    <a:pt x="2359" y="9288"/>
                    <a:pt x="1559" y="10022"/>
                    <a:pt x="625" y="10522"/>
                  </a:cubicBezTo>
                  <a:lnTo>
                    <a:pt x="625" y="10556"/>
                  </a:lnTo>
                  <a:cubicBezTo>
                    <a:pt x="2259" y="9722"/>
                    <a:pt x="3727" y="8321"/>
                    <a:pt x="4027" y="6453"/>
                  </a:cubicBezTo>
                  <a:cubicBezTo>
                    <a:pt x="4161" y="5619"/>
                    <a:pt x="4061" y="4751"/>
                    <a:pt x="3694" y="3984"/>
                  </a:cubicBezTo>
                  <a:cubicBezTo>
                    <a:pt x="3293" y="3250"/>
                    <a:pt x="2726" y="2617"/>
                    <a:pt x="2026" y="2116"/>
                  </a:cubicBezTo>
                  <a:cubicBezTo>
                    <a:pt x="1292" y="1516"/>
                    <a:pt x="491" y="915"/>
                    <a:pt x="91" y="15"/>
                  </a:cubicBezTo>
                  <a:cubicBezTo>
                    <a:pt x="91" y="5"/>
                    <a:pt x="82" y="1"/>
                    <a:pt x="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6"/>
            <p:cNvSpPr/>
            <p:nvPr/>
          </p:nvSpPr>
          <p:spPr>
            <a:xfrm>
              <a:off x="3664132" y="2663995"/>
              <a:ext cx="344985" cy="240123"/>
            </a:xfrm>
            <a:custGeom>
              <a:rect b="b" l="l" r="r" t="t"/>
              <a:pathLst>
                <a:path extrusionOk="0" h="15821" w="22730">
                  <a:moveTo>
                    <a:pt x="20769" y="0"/>
                  </a:moveTo>
                  <a:cubicBezTo>
                    <a:pt x="20165" y="0"/>
                    <a:pt x="19481" y="326"/>
                    <a:pt x="18871" y="1076"/>
                  </a:cubicBezTo>
                  <a:cubicBezTo>
                    <a:pt x="14735" y="6380"/>
                    <a:pt x="14001" y="7514"/>
                    <a:pt x="13301" y="7748"/>
                  </a:cubicBezTo>
                  <a:cubicBezTo>
                    <a:pt x="13280" y="7755"/>
                    <a:pt x="13255" y="7758"/>
                    <a:pt x="13226" y="7758"/>
                  </a:cubicBezTo>
                  <a:cubicBezTo>
                    <a:pt x="12449" y="7758"/>
                    <a:pt x="9057" y="5202"/>
                    <a:pt x="7030" y="4012"/>
                  </a:cubicBezTo>
                  <a:cubicBezTo>
                    <a:pt x="6927" y="3949"/>
                    <a:pt x="6806" y="3920"/>
                    <a:pt x="6671" y="3920"/>
                  </a:cubicBezTo>
                  <a:cubicBezTo>
                    <a:pt x="4775" y="3920"/>
                    <a:pt x="0" y="9656"/>
                    <a:pt x="2460" y="11150"/>
                  </a:cubicBezTo>
                  <a:cubicBezTo>
                    <a:pt x="5062" y="12785"/>
                    <a:pt x="11333" y="15787"/>
                    <a:pt x="14135" y="15820"/>
                  </a:cubicBezTo>
                  <a:cubicBezTo>
                    <a:pt x="14148" y="15820"/>
                    <a:pt x="14162" y="15821"/>
                    <a:pt x="14176" y="15821"/>
                  </a:cubicBezTo>
                  <a:cubicBezTo>
                    <a:pt x="17204" y="15821"/>
                    <a:pt x="20913" y="8456"/>
                    <a:pt x="22341" y="2711"/>
                  </a:cubicBezTo>
                  <a:cubicBezTo>
                    <a:pt x="22730" y="1110"/>
                    <a:pt x="21885" y="0"/>
                    <a:pt x="20769"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6"/>
            <p:cNvSpPr/>
            <p:nvPr/>
          </p:nvSpPr>
          <p:spPr>
            <a:xfrm>
              <a:off x="3631090" y="2676092"/>
              <a:ext cx="117459" cy="92856"/>
            </a:xfrm>
            <a:custGeom>
              <a:rect b="b" l="l" r="r" t="t"/>
              <a:pathLst>
                <a:path extrusionOk="0" h="6118" w="7739">
                  <a:moveTo>
                    <a:pt x="2744" y="0"/>
                  </a:moveTo>
                  <a:cubicBezTo>
                    <a:pt x="2630" y="0"/>
                    <a:pt x="2516" y="4"/>
                    <a:pt x="2402" y="12"/>
                  </a:cubicBezTo>
                  <a:cubicBezTo>
                    <a:pt x="1034" y="112"/>
                    <a:pt x="0" y="1981"/>
                    <a:pt x="33" y="2481"/>
                  </a:cubicBezTo>
                  <a:cubicBezTo>
                    <a:pt x="66" y="3009"/>
                    <a:pt x="753" y="6118"/>
                    <a:pt x="2092" y="6118"/>
                  </a:cubicBezTo>
                  <a:cubicBezTo>
                    <a:pt x="2107" y="6118"/>
                    <a:pt x="2121" y="6117"/>
                    <a:pt x="2135" y="6117"/>
                  </a:cubicBezTo>
                  <a:cubicBezTo>
                    <a:pt x="3503" y="6017"/>
                    <a:pt x="2535" y="3615"/>
                    <a:pt x="2569" y="3348"/>
                  </a:cubicBezTo>
                  <a:cubicBezTo>
                    <a:pt x="2602" y="3048"/>
                    <a:pt x="2635" y="2681"/>
                    <a:pt x="2902" y="2681"/>
                  </a:cubicBezTo>
                  <a:cubicBezTo>
                    <a:pt x="3169" y="2714"/>
                    <a:pt x="7739" y="4582"/>
                    <a:pt x="7739" y="4582"/>
                  </a:cubicBezTo>
                  <a:lnTo>
                    <a:pt x="6405" y="813"/>
                  </a:lnTo>
                  <a:cubicBezTo>
                    <a:pt x="5243" y="477"/>
                    <a:pt x="3997" y="0"/>
                    <a:pt x="2744"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6"/>
            <p:cNvSpPr/>
            <p:nvPr/>
          </p:nvSpPr>
          <p:spPr>
            <a:xfrm>
              <a:off x="3612862" y="2674104"/>
              <a:ext cx="117474" cy="92325"/>
            </a:xfrm>
            <a:custGeom>
              <a:rect b="b" l="l" r="r" t="t"/>
              <a:pathLst>
                <a:path extrusionOk="0" h="6083" w="7740">
                  <a:moveTo>
                    <a:pt x="2591" y="0"/>
                  </a:moveTo>
                  <a:cubicBezTo>
                    <a:pt x="2511" y="0"/>
                    <a:pt x="2437" y="3"/>
                    <a:pt x="2369" y="10"/>
                  </a:cubicBezTo>
                  <a:cubicBezTo>
                    <a:pt x="1001" y="110"/>
                    <a:pt x="0" y="1945"/>
                    <a:pt x="0" y="2478"/>
                  </a:cubicBezTo>
                  <a:cubicBezTo>
                    <a:pt x="33" y="2974"/>
                    <a:pt x="720" y="6082"/>
                    <a:pt x="2059" y="6082"/>
                  </a:cubicBezTo>
                  <a:cubicBezTo>
                    <a:pt x="2073" y="6082"/>
                    <a:pt x="2087" y="6082"/>
                    <a:pt x="2102" y="6081"/>
                  </a:cubicBezTo>
                  <a:cubicBezTo>
                    <a:pt x="3469" y="6014"/>
                    <a:pt x="2502" y="3579"/>
                    <a:pt x="2535" y="3312"/>
                  </a:cubicBezTo>
                  <a:cubicBezTo>
                    <a:pt x="2567" y="3056"/>
                    <a:pt x="2599" y="2677"/>
                    <a:pt x="2838" y="2677"/>
                  </a:cubicBezTo>
                  <a:cubicBezTo>
                    <a:pt x="2848" y="2677"/>
                    <a:pt x="2858" y="2677"/>
                    <a:pt x="2869" y="2679"/>
                  </a:cubicBezTo>
                  <a:cubicBezTo>
                    <a:pt x="3136" y="2679"/>
                    <a:pt x="7739" y="4580"/>
                    <a:pt x="7739" y="4580"/>
                  </a:cubicBezTo>
                  <a:lnTo>
                    <a:pt x="7539" y="1144"/>
                  </a:lnTo>
                  <a:cubicBezTo>
                    <a:pt x="7444" y="1144"/>
                    <a:pt x="4097" y="0"/>
                    <a:pt x="2591"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6"/>
            <p:cNvSpPr/>
            <p:nvPr/>
          </p:nvSpPr>
          <p:spPr>
            <a:xfrm>
              <a:off x="3649303" y="2713459"/>
              <a:ext cx="46094" cy="50632"/>
            </a:xfrm>
            <a:custGeom>
              <a:rect b="b" l="l" r="r" t="t"/>
              <a:pathLst>
                <a:path extrusionOk="0" h="3336" w="3037">
                  <a:moveTo>
                    <a:pt x="410" y="1"/>
                  </a:moveTo>
                  <a:cubicBezTo>
                    <a:pt x="313" y="1"/>
                    <a:pt x="224" y="39"/>
                    <a:pt x="168" y="152"/>
                  </a:cubicBezTo>
                  <a:cubicBezTo>
                    <a:pt x="68" y="352"/>
                    <a:pt x="1" y="619"/>
                    <a:pt x="34" y="853"/>
                  </a:cubicBezTo>
                  <a:cubicBezTo>
                    <a:pt x="68" y="1120"/>
                    <a:pt x="134" y="1353"/>
                    <a:pt x="234" y="1620"/>
                  </a:cubicBezTo>
                  <a:cubicBezTo>
                    <a:pt x="301" y="1887"/>
                    <a:pt x="335" y="2187"/>
                    <a:pt x="335" y="2487"/>
                  </a:cubicBezTo>
                  <a:cubicBezTo>
                    <a:pt x="335" y="2754"/>
                    <a:pt x="268" y="3021"/>
                    <a:pt x="134" y="3288"/>
                  </a:cubicBezTo>
                  <a:cubicBezTo>
                    <a:pt x="134" y="3311"/>
                    <a:pt x="151" y="3335"/>
                    <a:pt x="184" y="3335"/>
                  </a:cubicBezTo>
                  <a:cubicBezTo>
                    <a:pt x="198" y="3335"/>
                    <a:pt x="215" y="3331"/>
                    <a:pt x="234" y="3321"/>
                  </a:cubicBezTo>
                  <a:cubicBezTo>
                    <a:pt x="335" y="3121"/>
                    <a:pt x="435" y="2921"/>
                    <a:pt x="535" y="2721"/>
                  </a:cubicBezTo>
                  <a:cubicBezTo>
                    <a:pt x="568" y="2487"/>
                    <a:pt x="568" y="2220"/>
                    <a:pt x="535" y="1987"/>
                  </a:cubicBezTo>
                  <a:cubicBezTo>
                    <a:pt x="501" y="1753"/>
                    <a:pt x="435" y="1487"/>
                    <a:pt x="335" y="1253"/>
                  </a:cubicBezTo>
                  <a:cubicBezTo>
                    <a:pt x="234" y="1020"/>
                    <a:pt x="201" y="786"/>
                    <a:pt x="268" y="519"/>
                  </a:cubicBezTo>
                  <a:cubicBezTo>
                    <a:pt x="268" y="453"/>
                    <a:pt x="301" y="186"/>
                    <a:pt x="401" y="152"/>
                  </a:cubicBezTo>
                  <a:cubicBezTo>
                    <a:pt x="415" y="148"/>
                    <a:pt x="431" y="146"/>
                    <a:pt x="448" y="146"/>
                  </a:cubicBezTo>
                  <a:cubicBezTo>
                    <a:pt x="555" y="146"/>
                    <a:pt x="711" y="224"/>
                    <a:pt x="768" y="252"/>
                  </a:cubicBezTo>
                  <a:cubicBezTo>
                    <a:pt x="1035" y="352"/>
                    <a:pt x="1269" y="453"/>
                    <a:pt x="1535" y="553"/>
                  </a:cubicBezTo>
                  <a:cubicBezTo>
                    <a:pt x="1802" y="653"/>
                    <a:pt x="2069" y="753"/>
                    <a:pt x="2303" y="853"/>
                  </a:cubicBezTo>
                  <a:cubicBezTo>
                    <a:pt x="2536" y="953"/>
                    <a:pt x="2770" y="1053"/>
                    <a:pt x="3036" y="1120"/>
                  </a:cubicBezTo>
                  <a:lnTo>
                    <a:pt x="3036" y="1086"/>
                  </a:lnTo>
                  <a:cubicBezTo>
                    <a:pt x="2770" y="953"/>
                    <a:pt x="2469" y="819"/>
                    <a:pt x="2203" y="686"/>
                  </a:cubicBezTo>
                  <a:cubicBezTo>
                    <a:pt x="1936" y="586"/>
                    <a:pt x="1669" y="453"/>
                    <a:pt x="1402" y="352"/>
                  </a:cubicBezTo>
                  <a:cubicBezTo>
                    <a:pt x="1135" y="219"/>
                    <a:pt x="902" y="119"/>
                    <a:pt x="635" y="52"/>
                  </a:cubicBezTo>
                  <a:cubicBezTo>
                    <a:pt x="562" y="23"/>
                    <a:pt x="484" y="1"/>
                    <a:pt x="41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6"/>
            <p:cNvSpPr/>
            <p:nvPr/>
          </p:nvSpPr>
          <p:spPr>
            <a:xfrm>
              <a:off x="3564355" y="2627160"/>
              <a:ext cx="231290" cy="214686"/>
            </a:xfrm>
            <a:custGeom>
              <a:rect b="b" l="l" r="r" t="t"/>
              <a:pathLst>
                <a:path extrusionOk="0" h="14145" w="15239">
                  <a:moveTo>
                    <a:pt x="1104" y="0"/>
                  </a:moveTo>
                  <a:cubicBezTo>
                    <a:pt x="190" y="0"/>
                    <a:pt x="0" y="1884"/>
                    <a:pt x="4564" y="3603"/>
                  </a:cubicBezTo>
                  <a:cubicBezTo>
                    <a:pt x="6966" y="4504"/>
                    <a:pt x="7466" y="5838"/>
                    <a:pt x="7466" y="6606"/>
                  </a:cubicBezTo>
                  <a:cubicBezTo>
                    <a:pt x="7466" y="7339"/>
                    <a:pt x="6832" y="8807"/>
                    <a:pt x="5565" y="8807"/>
                  </a:cubicBezTo>
                  <a:cubicBezTo>
                    <a:pt x="5553" y="8807"/>
                    <a:pt x="5541" y="8808"/>
                    <a:pt x="5530" y="8808"/>
                  </a:cubicBezTo>
                  <a:cubicBezTo>
                    <a:pt x="4280" y="8808"/>
                    <a:pt x="3352" y="7038"/>
                    <a:pt x="2196" y="6906"/>
                  </a:cubicBezTo>
                  <a:cubicBezTo>
                    <a:pt x="2159" y="6902"/>
                    <a:pt x="2125" y="6900"/>
                    <a:pt x="2093" y="6900"/>
                  </a:cubicBezTo>
                  <a:cubicBezTo>
                    <a:pt x="1082" y="6900"/>
                    <a:pt x="1923" y="8878"/>
                    <a:pt x="2796" y="10041"/>
                  </a:cubicBezTo>
                  <a:cubicBezTo>
                    <a:pt x="3730" y="11175"/>
                    <a:pt x="4931" y="12043"/>
                    <a:pt x="6332" y="12510"/>
                  </a:cubicBezTo>
                  <a:cubicBezTo>
                    <a:pt x="7466" y="12877"/>
                    <a:pt x="10935" y="14144"/>
                    <a:pt x="10935" y="14144"/>
                  </a:cubicBezTo>
                  <a:lnTo>
                    <a:pt x="15238" y="7573"/>
                  </a:lnTo>
                  <a:cubicBezTo>
                    <a:pt x="15238" y="7573"/>
                    <a:pt x="11269" y="4337"/>
                    <a:pt x="10468" y="3703"/>
                  </a:cubicBezTo>
                  <a:cubicBezTo>
                    <a:pt x="8800" y="2402"/>
                    <a:pt x="2029" y="67"/>
                    <a:pt x="1128" y="1"/>
                  </a:cubicBezTo>
                  <a:cubicBezTo>
                    <a:pt x="1120" y="0"/>
                    <a:pt x="1112" y="0"/>
                    <a:pt x="1104"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6"/>
            <p:cNvSpPr/>
            <p:nvPr/>
          </p:nvSpPr>
          <p:spPr>
            <a:xfrm>
              <a:off x="3622985" y="2681328"/>
              <a:ext cx="55201" cy="81716"/>
            </a:xfrm>
            <a:custGeom>
              <a:rect b="b" l="l" r="r" t="t"/>
              <a:pathLst>
                <a:path extrusionOk="0" h="5384" w="3637">
                  <a:moveTo>
                    <a:pt x="601" y="1"/>
                  </a:moveTo>
                  <a:cubicBezTo>
                    <a:pt x="567" y="1"/>
                    <a:pt x="567" y="34"/>
                    <a:pt x="567" y="34"/>
                  </a:cubicBezTo>
                  <a:cubicBezTo>
                    <a:pt x="1235" y="301"/>
                    <a:pt x="1802" y="668"/>
                    <a:pt x="2369" y="1102"/>
                  </a:cubicBezTo>
                  <a:cubicBezTo>
                    <a:pt x="2802" y="1435"/>
                    <a:pt x="3136" y="1936"/>
                    <a:pt x="3303" y="2469"/>
                  </a:cubicBezTo>
                  <a:cubicBezTo>
                    <a:pt x="3436" y="3070"/>
                    <a:pt x="3369" y="3704"/>
                    <a:pt x="3069" y="4237"/>
                  </a:cubicBezTo>
                  <a:cubicBezTo>
                    <a:pt x="2869" y="4804"/>
                    <a:pt x="2335" y="5205"/>
                    <a:pt x="1735" y="5238"/>
                  </a:cubicBezTo>
                  <a:cubicBezTo>
                    <a:pt x="1135" y="5238"/>
                    <a:pt x="567" y="4804"/>
                    <a:pt x="67" y="4438"/>
                  </a:cubicBezTo>
                  <a:cubicBezTo>
                    <a:pt x="34" y="4438"/>
                    <a:pt x="0" y="4438"/>
                    <a:pt x="0" y="4471"/>
                  </a:cubicBezTo>
                  <a:cubicBezTo>
                    <a:pt x="523" y="4870"/>
                    <a:pt x="1130" y="5383"/>
                    <a:pt x="1822" y="5383"/>
                  </a:cubicBezTo>
                  <a:cubicBezTo>
                    <a:pt x="1882" y="5383"/>
                    <a:pt x="1941" y="5379"/>
                    <a:pt x="2002" y="5372"/>
                  </a:cubicBezTo>
                  <a:cubicBezTo>
                    <a:pt x="2569" y="5238"/>
                    <a:pt x="3036" y="4804"/>
                    <a:pt x="3236" y="4271"/>
                  </a:cubicBezTo>
                  <a:cubicBezTo>
                    <a:pt x="3570" y="3704"/>
                    <a:pt x="3636" y="3070"/>
                    <a:pt x="3503" y="2469"/>
                  </a:cubicBezTo>
                  <a:cubicBezTo>
                    <a:pt x="3036" y="868"/>
                    <a:pt x="1201" y="234"/>
                    <a:pt x="6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6"/>
            <p:cNvSpPr/>
            <p:nvPr/>
          </p:nvSpPr>
          <p:spPr>
            <a:xfrm>
              <a:off x="3875615" y="2656042"/>
              <a:ext cx="140210" cy="179216"/>
            </a:xfrm>
            <a:custGeom>
              <a:rect b="b" l="l" r="r" t="t"/>
              <a:pathLst>
                <a:path extrusionOk="0" h="11808" w="9238">
                  <a:moveTo>
                    <a:pt x="7547" y="0"/>
                  </a:moveTo>
                  <a:cubicBezTo>
                    <a:pt x="7221" y="0"/>
                    <a:pt x="6840" y="108"/>
                    <a:pt x="6405" y="333"/>
                  </a:cubicBezTo>
                  <a:cubicBezTo>
                    <a:pt x="5371" y="966"/>
                    <a:pt x="4437" y="1734"/>
                    <a:pt x="3670" y="2668"/>
                  </a:cubicBezTo>
                  <a:cubicBezTo>
                    <a:pt x="1869" y="4602"/>
                    <a:pt x="901" y="5737"/>
                    <a:pt x="434" y="6337"/>
                  </a:cubicBezTo>
                  <a:cubicBezTo>
                    <a:pt x="101" y="6771"/>
                    <a:pt x="1" y="6904"/>
                    <a:pt x="1" y="6904"/>
                  </a:cubicBezTo>
                  <a:lnTo>
                    <a:pt x="768" y="7505"/>
                  </a:lnTo>
                  <a:lnTo>
                    <a:pt x="6205" y="11808"/>
                  </a:lnTo>
                  <a:cubicBezTo>
                    <a:pt x="6205" y="11808"/>
                    <a:pt x="6338" y="11574"/>
                    <a:pt x="6572" y="11140"/>
                  </a:cubicBezTo>
                  <a:cubicBezTo>
                    <a:pt x="7573" y="9039"/>
                    <a:pt x="8307" y="6771"/>
                    <a:pt x="8707" y="4436"/>
                  </a:cubicBezTo>
                  <a:cubicBezTo>
                    <a:pt x="9238" y="1647"/>
                    <a:pt x="8818" y="0"/>
                    <a:pt x="754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6"/>
            <p:cNvSpPr/>
            <p:nvPr/>
          </p:nvSpPr>
          <p:spPr>
            <a:xfrm>
              <a:off x="3851816" y="2747654"/>
              <a:ext cx="132166" cy="114939"/>
            </a:xfrm>
            <a:custGeom>
              <a:rect b="b" l="l" r="r" t="t"/>
              <a:pathLst>
                <a:path extrusionOk="0" h="7573" w="8708">
                  <a:moveTo>
                    <a:pt x="1635" y="1"/>
                  </a:moveTo>
                  <a:cubicBezTo>
                    <a:pt x="1635" y="1"/>
                    <a:pt x="168" y="1469"/>
                    <a:pt x="1" y="1602"/>
                  </a:cubicBezTo>
                  <a:lnTo>
                    <a:pt x="1368" y="2703"/>
                  </a:lnTo>
                  <a:lnTo>
                    <a:pt x="7473" y="7573"/>
                  </a:lnTo>
                  <a:lnTo>
                    <a:pt x="8707" y="5571"/>
                  </a:lnTo>
                  <a:lnTo>
                    <a:pt x="8140" y="5138"/>
                  </a:lnTo>
                  <a:lnTo>
                    <a:pt x="2769" y="901"/>
                  </a:lnTo>
                  <a:lnTo>
                    <a:pt x="2002" y="301"/>
                  </a:lnTo>
                  <a:lnTo>
                    <a:pt x="1635"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6"/>
            <p:cNvSpPr/>
            <p:nvPr/>
          </p:nvSpPr>
          <p:spPr>
            <a:xfrm>
              <a:off x="3872579" y="2656042"/>
              <a:ext cx="143245" cy="206551"/>
            </a:xfrm>
            <a:custGeom>
              <a:rect b="b" l="l" r="r" t="t"/>
              <a:pathLst>
                <a:path extrusionOk="0" h="13609" w="9438">
                  <a:moveTo>
                    <a:pt x="7764" y="0"/>
                  </a:moveTo>
                  <a:cubicBezTo>
                    <a:pt x="7443" y="0"/>
                    <a:pt x="7067" y="108"/>
                    <a:pt x="6639" y="333"/>
                  </a:cubicBezTo>
                  <a:cubicBezTo>
                    <a:pt x="5438" y="1867"/>
                    <a:pt x="3436" y="4402"/>
                    <a:pt x="1435" y="6937"/>
                  </a:cubicBezTo>
                  <a:lnTo>
                    <a:pt x="968" y="7505"/>
                  </a:lnTo>
                  <a:lnTo>
                    <a:pt x="0" y="8739"/>
                  </a:lnTo>
                  <a:lnTo>
                    <a:pt x="6105" y="13609"/>
                  </a:lnTo>
                  <a:lnTo>
                    <a:pt x="7339" y="11607"/>
                  </a:lnTo>
                  <a:lnTo>
                    <a:pt x="6772" y="11140"/>
                  </a:lnTo>
                  <a:cubicBezTo>
                    <a:pt x="7773" y="9039"/>
                    <a:pt x="8507" y="6771"/>
                    <a:pt x="8907" y="4436"/>
                  </a:cubicBezTo>
                  <a:cubicBezTo>
                    <a:pt x="9438" y="1647"/>
                    <a:pt x="9018" y="0"/>
                    <a:pt x="776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6"/>
            <p:cNvSpPr/>
            <p:nvPr/>
          </p:nvSpPr>
          <p:spPr>
            <a:xfrm>
              <a:off x="3874097" y="2657621"/>
              <a:ext cx="343786" cy="364397"/>
            </a:xfrm>
            <a:custGeom>
              <a:rect b="b" l="l" r="r" t="t"/>
              <a:pathLst>
                <a:path extrusionOk="0" h="24009" w="22651">
                  <a:moveTo>
                    <a:pt x="8224" y="1"/>
                  </a:moveTo>
                  <a:cubicBezTo>
                    <a:pt x="7197" y="1"/>
                    <a:pt x="6260" y="510"/>
                    <a:pt x="5438" y="1296"/>
                  </a:cubicBezTo>
                  <a:cubicBezTo>
                    <a:pt x="5071" y="1696"/>
                    <a:pt x="468" y="8568"/>
                    <a:pt x="201" y="10870"/>
                  </a:cubicBezTo>
                  <a:cubicBezTo>
                    <a:pt x="1" y="12904"/>
                    <a:pt x="1802" y="14973"/>
                    <a:pt x="1802" y="14973"/>
                  </a:cubicBezTo>
                  <a:lnTo>
                    <a:pt x="1368" y="23712"/>
                  </a:lnTo>
                  <a:cubicBezTo>
                    <a:pt x="1368" y="23712"/>
                    <a:pt x="3263" y="24008"/>
                    <a:pt x="6908" y="24008"/>
                  </a:cubicBezTo>
                  <a:cubicBezTo>
                    <a:pt x="10501" y="24008"/>
                    <a:pt x="15795" y="23721"/>
                    <a:pt x="22650" y="22578"/>
                  </a:cubicBezTo>
                  <a:cubicBezTo>
                    <a:pt x="22650" y="22578"/>
                    <a:pt x="15812" y="5633"/>
                    <a:pt x="11075" y="1296"/>
                  </a:cubicBezTo>
                  <a:cubicBezTo>
                    <a:pt x="10069" y="383"/>
                    <a:pt x="9113" y="1"/>
                    <a:pt x="8224"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6"/>
            <p:cNvSpPr/>
            <p:nvPr/>
          </p:nvSpPr>
          <p:spPr>
            <a:xfrm>
              <a:off x="3918142" y="2575526"/>
              <a:ext cx="87104" cy="146372"/>
            </a:xfrm>
            <a:custGeom>
              <a:rect b="b" l="l" r="r" t="t"/>
              <a:pathLst>
                <a:path extrusionOk="0" h="9644" w="5739">
                  <a:moveTo>
                    <a:pt x="3403" y="0"/>
                  </a:moveTo>
                  <a:lnTo>
                    <a:pt x="3003" y="434"/>
                  </a:lnTo>
                  <a:lnTo>
                    <a:pt x="1" y="3703"/>
                  </a:lnTo>
                  <a:lnTo>
                    <a:pt x="1535" y="6572"/>
                  </a:lnTo>
                  <a:lnTo>
                    <a:pt x="1635" y="6772"/>
                  </a:lnTo>
                  <a:cubicBezTo>
                    <a:pt x="1635" y="6772"/>
                    <a:pt x="2377" y="9643"/>
                    <a:pt x="2941" y="9643"/>
                  </a:cubicBezTo>
                  <a:cubicBezTo>
                    <a:pt x="2951" y="9643"/>
                    <a:pt x="2960" y="9642"/>
                    <a:pt x="2969" y="9641"/>
                  </a:cubicBezTo>
                  <a:cubicBezTo>
                    <a:pt x="4637" y="9274"/>
                    <a:pt x="5738" y="6438"/>
                    <a:pt x="5738" y="6071"/>
                  </a:cubicBezTo>
                  <a:cubicBezTo>
                    <a:pt x="5505" y="5137"/>
                    <a:pt x="5204" y="4203"/>
                    <a:pt x="4837" y="3336"/>
                  </a:cubicBezTo>
                  <a:cubicBezTo>
                    <a:pt x="4771" y="3203"/>
                    <a:pt x="4737" y="3069"/>
                    <a:pt x="4671" y="2969"/>
                  </a:cubicBezTo>
                  <a:cubicBezTo>
                    <a:pt x="4637" y="2836"/>
                    <a:pt x="4604" y="2736"/>
                    <a:pt x="4537" y="2602"/>
                  </a:cubicBezTo>
                  <a:cubicBezTo>
                    <a:pt x="4470" y="2435"/>
                    <a:pt x="4404" y="2302"/>
                    <a:pt x="4337" y="2135"/>
                  </a:cubicBezTo>
                  <a:cubicBezTo>
                    <a:pt x="4304" y="2068"/>
                    <a:pt x="4304" y="2035"/>
                    <a:pt x="4270" y="1968"/>
                  </a:cubicBezTo>
                  <a:lnTo>
                    <a:pt x="4204" y="1835"/>
                  </a:lnTo>
                  <a:cubicBezTo>
                    <a:pt x="3770" y="801"/>
                    <a:pt x="3403" y="0"/>
                    <a:pt x="3403"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16"/>
            <p:cNvSpPr/>
            <p:nvPr/>
          </p:nvSpPr>
          <p:spPr>
            <a:xfrm>
              <a:off x="3918142" y="2575526"/>
              <a:ext cx="63806" cy="99747"/>
            </a:xfrm>
            <a:custGeom>
              <a:rect b="b" l="l" r="r" t="t"/>
              <a:pathLst>
                <a:path extrusionOk="0" h="6572" w="4204">
                  <a:moveTo>
                    <a:pt x="3403" y="0"/>
                  </a:moveTo>
                  <a:lnTo>
                    <a:pt x="2969" y="434"/>
                  </a:lnTo>
                  <a:lnTo>
                    <a:pt x="1" y="3703"/>
                  </a:lnTo>
                  <a:lnTo>
                    <a:pt x="1502" y="6572"/>
                  </a:lnTo>
                  <a:cubicBezTo>
                    <a:pt x="3069" y="5471"/>
                    <a:pt x="4037" y="3736"/>
                    <a:pt x="4204" y="1835"/>
                  </a:cubicBezTo>
                  <a:cubicBezTo>
                    <a:pt x="3770" y="801"/>
                    <a:pt x="3403" y="0"/>
                    <a:pt x="340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6"/>
            <p:cNvSpPr/>
            <p:nvPr/>
          </p:nvSpPr>
          <p:spPr>
            <a:xfrm>
              <a:off x="3823981" y="2457885"/>
              <a:ext cx="164038" cy="204077"/>
            </a:xfrm>
            <a:custGeom>
              <a:rect b="b" l="l" r="r" t="t"/>
              <a:pathLst>
                <a:path extrusionOk="0" h="13446" w="10808">
                  <a:moveTo>
                    <a:pt x="5706" y="0"/>
                  </a:moveTo>
                  <a:cubicBezTo>
                    <a:pt x="5583" y="0"/>
                    <a:pt x="5460" y="4"/>
                    <a:pt x="5337" y="12"/>
                  </a:cubicBezTo>
                  <a:cubicBezTo>
                    <a:pt x="2802" y="146"/>
                    <a:pt x="0" y="1981"/>
                    <a:pt x="634" y="7651"/>
                  </a:cubicBezTo>
                  <a:cubicBezTo>
                    <a:pt x="1203" y="12713"/>
                    <a:pt x="4058" y="13445"/>
                    <a:pt x="5529" y="13445"/>
                  </a:cubicBezTo>
                  <a:cubicBezTo>
                    <a:pt x="5696" y="13445"/>
                    <a:pt x="5845" y="13436"/>
                    <a:pt x="5971" y="13422"/>
                  </a:cubicBezTo>
                  <a:cubicBezTo>
                    <a:pt x="7072" y="13289"/>
                    <a:pt x="10808" y="12722"/>
                    <a:pt x="10775" y="7017"/>
                  </a:cubicBezTo>
                  <a:cubicBezTo>
                    <a:pt x="10711" y="1620"/>
                    <a:pt x="8140" y="0"/>
                    <a:pt x="5706"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6"/>
            <p:cNvSpPr/>
            <p:nvPr/>
          </p:nvSpPr>
          <p:spPr>
            <a:xfrm>
              <a:off x="3839280" y="2547265"/>
              <a:ext cx="16604" cy="10609"/>
            </a:xfrm>
            <a:custGeom>
              <a:rect b="b" l="l" r="r" t="t"/>
              <a:pathLst>
                <a:path extrusionOk="0" h="699" w="1094">
                  <a:moveTo>
                    <a:pt x="713" y="1"/>
                  </a:moveTo>
                  <a:cubicBezTo>
                    <a:pt x="639" y="1"/>
                    <a:pt x="563" y="19"/>
                    <a:pt x="493" y="61"/>
                  </a:cubicBezTo>
                  <a:cubicBezTo>
                    <a:pt x="326" y="94"/>
                    <a:pt x="193" y="228"/>
                    <a:pt x="93" y="361"/>
                  </a:cubicBezTo>
                  <a:cubicBezTo>
                    <a:pt x="0" y="516"/>
                    <a:pt x="108" y="699"/>
                    <a:pt x="283" y="699"/>
                  </a:cubicBezTo>
                  <a:cubicBezTo>
                    <a:pt x="297" y="699"/>
                    <a:pt x="312" y="697"/>
                    <a:pt x="326" y="695"/>
                  </a:cubicBezTo>
                  <a:cubicBezTo>
                    <a:pt x="460" y="661"/>
                    <a:pt x="560" y="595"/>
                    <a:pt x="693" y="561"/>
                  </a:cubicBezTo>
                  <a:cubicBezTo>
                    <a:pt x="827" y="528"/>
                    <a:pt x="960" y="461"/>
                    <a:pt x="1027" y="361"/>
                  </a:cubicBezTo>
                  <a:cubicBezTo>
                    <a:pt x="1094" y="261"/>
                    <a:pt x="1060" y="161"/>
                    <a:pt x="994" y="94"/>
                  </a:cubicBezTo>
                  <a:cubicBezTo>
                    <a:pt x="916" y="36"/>
                    <a:pt x="816" y="1"/>
                    <a:pt x="7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6"/>
            <p:cNvSpPr/>
            <p:nvPr/>
          </p:nvSpPr>
          <p:spPr>
            <a:xfrm>
              <a:off x="3889791" y="2538432"/>
              <a:ext cx="17226" cy="8757"/>
            </a:xfrm>
            <a:custGeom>
              <a:rect b="b" l="l" r="r" t="t"/>
              <a:pathLst>
                <a:path extrusionOk="0" h="577" w="1135">
                  <a:moveTo>
                    <a:pt x="413" y="1"/>
                  </a:moveTo>
                  <a:cubicBezTo>
                    <a:pt x="268" y="1"/>
                    <a:pt x="117" y="66"/>
                    <a:pt x="34" y="176"/>
                  </a:cubicBezTo>
                  <a:cubicBezTo>
                    <a:pt x="1" y="276"/>
                    <a:pt x="1" y="376"/>
                    <a:pt x="67" y="443"/>
                  </a:cubicBezTo>
                  <a:cubicBezTo>
                    <a:pt x="201" y="510"/>
                    <a:pt x="334" y="543"/>
                    <a:pt x="468" y="543"/>
                  </a:cubicBezTo>
                  <a:cubicBezTo>
                    <a:pt x="601" y="543"/>
                    <a:pt x="734" y="543"/>
                    <a:pt x="868" y="576"/>
                  </a:cubicBezTo>
                  <a:cubicBezTo>
                    <a:pt x="1035" y="543"/>
                    <a:pt x="1135" y="343"/>
                    <a:pt x="1001" y="209"/>
                  </a:cubicBezTo>
                  <a:cubicBezTo>
                    <a:pt x="868" y="76"/>
                    <a:pt x="701" y="9"/>
                    <a:pt x="501" y="9"/>
                  </a:cubicBezTo>
                  <a:cubicBezTo>
                    <a:pt x="472" y="4"/>
                    <a:pt x="443" y="1"/>
                    <a:pt x="4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6"/>
            <p:cNvSpPr/>
            <p:nvPr/>
          </p:nvSpPr>
          <p:spPr>
            <a:xfrm>
              <a:off x="3891824" y="2572490"/>
              <a:ext cx="8105" cy="14692"/>
            </a:xfrm>
            <a:custGeom>
              <a:rect b="b" l="l" r="r" t="t"/>
              <a:pathLst>
                <a:path extrusionOk="0" h="968" w="534">
                  <a:moveTo>
                    <a:pt x="0" y="0"/>
                  </a:moveTo>
                  <a:cubicBezTo>
                    <a:pt x="0" y="367"/>
                    <a:pt x="100" y="934"/>
                    <a:pt x="534" y="968"/>
                  </a:cubicBezTo>
                  <a:lnTo>
                    <a:pt x="534" y="934"/>
                  </a:lnTo>
                  <a:cubicBezTo>
                    <a:pt x="167" y="867"/>
                    <a:pt x="67" y="400"/>
                    <a:pt x="33" y="34"/>
                  </a:cubicBezTo>
                  <a:cubicBezTo>
                    <a:pt x="33" y="0"/>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6"/>
            <p:cNvSpPr/>
            <p:nvPr/>
          </p:nvSpPr>
          <p:spPr>
            <a:xfrm>
              <a:off x="3889168" y="2565751"/>
              <a:ext cx="18926" cy="18547"/>
            </a:xfrm>
            <a:custGeom>
              <a:rect b="b" l="l" r="r" t="t"/>
              <a:pathLst>
                <a:path extrusionOk="0" h="1222" w="1247">
                  <a:moveTo>
                    <a:pt x="569" y="0"/>
                  </a:moveTo>
                  <a:cubicBezTo>
                    <a:pt x="539" y="0"/>
                    <a:pt x="508" y="4"/>
                    <a:pt x="475" y="11"/>
                  </a:cubicBezTo>
                  <a:cubicBezTo>
                    <a:pt x="0" y="106"/>
                    <a:pt x="126" y="1221"/>
                    <a:pt x="625" y="1221"/>
                  </a:cubicBezTo>
                  <a:cubicBezTo>
                    <a:pt x="652" y="1221"/>
                    <a:pt x="680" y="1218"/>
                    <a:pt x="709" y="1211"/>
                  </a:cubicBezTo>
                  <a:cubicBezTo>
                    <a:pt x="1247" y="1116"/>
                    <a:pt x="1124" y="0"/>
                    <a:pt x="5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6"/>
            <p:cNvSpPr/>
            <p:nvPr/>
          </p:nvSpPr>
          <p:spPr>
            <a:xfrm>
              <a:off x="3899413" y="2563885"/>
              <a:ext cx="13174" cy="8848"/>
            </a:xfrm>
            <a:custGeom>
              <a:rect b="b" l="l" r="r" t="t"/>
              <a:pathLst>
                <a:path extrusionOk="0" h="583" w="868">
                  <a:moveTo>
                    <a:pt x="768" y="0"/>
                  </a:moveTo>
                  <a:cubicBezTo>
                    <a:pt x="701" y="134"/>
                    <a:pt x="567" y="300"/>
                    <a:pt x="434" y="300"/>
                  </a:cubicBezTo>
                  <a:cubicBezTo>
                    <a:pt x="301" y="300"/>
                    <a:pt x="201" y="200"/>
                    <a:pt x="67" y="134"/>
                  </a:cubicBezTo>
                  <a:cubicBezTo>
                    <a:pt x="34" y="134"/>
                    <a:pt x="0" y="200"/>
                    <a:pt x="0" y="234"/>
                  </a:cubicBezTo>
                  <a:cubicBezTo>
                    <a:pt x="85" y="432"/>
                    <a:pt x="242" y="582"/>
                    <a:pt x="431" y="582"/>
                  </a:cubicBezTo>
                  <a:cubicBezTo>
                    <a:pt x="464" y="582"/>
                    <a:pt x="499" y="577"/>
                    <a:pt x="534" y="567"/>
                  </a:cubicBezTo>
                  <a:cubicBezTo>
                    <a:pt x="768" y="467"/>
                    <a:pt x="868" y="234"/>
                    <a:pt x="8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6"/>
            <p:cNvSpPr/>
            <p:nvPr/>
          </p:nvSpPr>
          <p:spPr>
            <a:xfrm>
              <a:off x="3855368" y="2576027"/>
              <a:ext cx="6587" cy="16225"/>
            </a:xfrm>
            <a:custGeom>
              <a:rect b="b" l="l" r="r" t="t"/>
              <a:pathLst>
                <a:path extrusionOk="0" h="1069" w="434">
                  <a:moveTo>
                    <a:pt x="267" y="1"/>
                  </a:moveTo>
                  <a:cubicBezTo>
                    <a:pt x="267" y="1"/>
                    <a:pt x="234" y="1"/>
                    <a:pt x="234" y="34"/>
                  </a:cubicBezTo>
                  <a:cubicBezTo>
                    <a:pt x="334" y="401"/>
                    <a:pt x="334" y="868"/>
                    <a:pt x="0" y="1035"/>
                  </a:cubicBezTo>
                  <a:lnTo>
                    <a:pt x="0" y="1068"/>
                  </a:lnTo>
                  <a:cubicBezTo>
                    <a:pt x="434" y="935"/>
                    <a:pt x="401" y="368"/>
                    <a:pt x="2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6"/>
            <p:cNvSpPr/>
            <p:nvPr/>
          </p:nvSpPr>
          <p:spPr>
            <a:xfrm>
              <a:off x="3843970" y="2570927"/>
              <a:ext cx="19291" cy="18820"/>
            </a:xfrm>
            <a:custGeom>
              <a:rect b="b" l="l" r="r" t="t"/>
              <a:pathLst>
                <a:path extrusionOk="0" h="1240" w="1271">
                  <a:moveTo>
                    <a:pt x="658" y="1"/>
                  </a:moveTo>
                  <a:cubicBezTo>
                    <a:pt x="645" y="1"/>
                    <a:pt x="632" y="1"/>
                    <a:pt x="618" y="3"/>
                  </a:cubicBezTo>
                  <a:cubicBezTo>
                    <a:pt x="0" y="36"/>
                    <a:pt x="143" y="1240"/>
                    <a:pt x="675" y="1240"/>
                  </a:cubicBezTo>
                  <a:cubicBezTo>
                    <a:pt x="689" y="1240"/>
                    <a:pt x="703" y="1239"/>
                    <a:pt x="718" y="1237"/>
                  </a:cubicBezTo>
                  <a:cubicBezTo>
                    <a:pt x="1270" y="1205"/>
                    <a:pt x="1158" y="1"/>
                    <a:pt x="6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6"/>
            <p:cNvSpPr/>
            <p:nvPr/>
          </p:nvSpPr>
          <p:spPr>
            <a:xfrm>
              <a:off x="3839674" y="2572354"/>
              <a:ext cx="11155" cy="7786"/>
            </a:xfrm>
            <a:custGeom>
              <a:rect b="b" l="l" r="r" t="t"/>
              <a:pathLst>
                <a:path extrusionOk="0" h="513" w="735">
                  <a:moveTo>
                    <a:pt x="686" y="0"/>
                  </a:moveTo>
                  <a:cubicBezTo>
                    <a:pt x="680" y="0"/>
                    <a:pt x="674" y="3"/>
                    <a:pt x="667" y="9"/>
                  </a:cubicBezTo>
                  <a:cubicBezTo>
                    <a:pt x="567" y="76"/>
                    <a:pt x="467" y="209"/>
                    <a:pt x="367" y="243"/>
                  </a:cubicBezTo>
                  <a:cubicBezTo>
                    <a:pt x="353" y="246"/>
                    <a:pt x="339" y="248"/>
                    <a:pt x="324" y="248"/>
                  </a:cubicBezTo>
                  <a:cubicBezTo>
                    <a:pt x="206" y="248"/>
                    <a:pt x="90" y="132"/>
                    <a:pt x="0" y="43"/>
                  </a:cubicBezTo>
                  <a:lnTo>
                    <a:pt x="0" y="43"/>
                  </a:lnTo>
                  <a:cubicBezTo>
                    <a:pt x="34" y="276"/>
                    <a:pt x="134" y="510"/>
                    <a:pt x="367" y="510"/>
                  </a:cubicBezTo>
                  <a:cubicBezTo>
                    <a:pt x="382" y="512"/>
                    <a:pt x="397" y="513"/>
                    <a:pt x="411" y="513"/>
                  </a:cubicBezTo>
                  <a:cubicBezTo>
                    <a:pt x="617" y="513"/>
                    <a:pt x="734" y="294"/>
                    <a:pt x="734" y="76"/>
                  </a:cubicBezTo>
                  <a:cubicBezTo>
                    <a:pt x="734" y="49"/>
                    <a:pt x="712" y="0"/>
                    <a:pt x="68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6"/>
            <p:cNvSpPr/>
            <p:nvPr/>
          </p:nvSpPr>
          <p:spPr>
            <a:xfrm>
              <a:off x="3889290" y="2620072"/>
              <a:ext cx="11656" cy="6997"/>
            </a:xfrm>
            <a:custGeom>
              <a:rect b="b" l="l" r="r" t="t"/>
              <a:pathLst>
                <a:path extrusionOk="0" h="461" w="768">
                  <a:moveTo>
                    <a:pt x="701" y="1"/>
                  </a:moveTo>
                  <a:cubicBezTo>
                    <a:pt x="634" y="101"/>
                    <a:pt x="567" y="234"/>
                    <a:pt x="434" y="301"/>
                  </a:cubicBezTo>
                  <a:cubicBezTo>
                    <a:pt x="367" y="318"/>
                    <a:pt x="292" y="326"/>
                    <a:pt x="217" y="326"/>
                  </a:cubicBezTo>
                  <a:cubicBezTo>
                    <a:pt x="142" y="326"/>
                    <a:pt x="67" y="318"/>
                    <a:pt x="0" y="301"/>
                  </a:cubicBezTo>
                  <a:lnTo>
                    <a:pt x="0" y="301"/>
                  </a:lnTo>
                  <a:cubicBezTo>
                    <a:pt x="98" y="399"/>
                    <a:pt x="231" y="461"/>
                    <a:pt x="374" y="461"/>
                  </a:cubicBezTo>
                  <a:cubicBezTo>
                    <a:pt x="427" y="461"/>
                    <a:pt x="480" y="452"/>
                    <a:pt x="534" y="434"/>
                  </a:cubicBezTo>
                  <a:cubicBezTo>
                    <a:pt x="701" y="334"/>
                    <a:pt x="767" y="168"/>
                    <a:pt x="7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6"/>
            <p:cNvSpPr/>
            <p:nvPr/>
          </p:nvSpPr>
          <p:spPr>
            <a:xfrm>
              <a:off x="3862456" y="2545277"/>
              <a:ext cx="31402" cy="70484"/>
            </a:xfrm>
            <a:custGeom>
              <a:rect b="b" l="l" r="r" t="t"/>
              <a:pathLst>
                <a:path extrusionOk="0" h="4644" w="2069">
                  <a:moveTo>
                    <a:pt x="317" y="0"/>
                  </a:moveTo>
                  <a:cubicBezTo>
                    <a:pt x="292" y="0"/>
                    <a:pt x="267" y="9"/>
                    <a:pt x="267" y="25"/>
                  </a:cubicBezTo>
                  <a:cubicBezTo>
                    <a:pt x="67" y="1326"/>
                    <a:pt x="0" y="2660"/>
                    <a:pt x="34" y="3961"/>
                  </a:cubicBezTo>
                  <a:cubicBezTo>
                    <a:pt x="34" y="3987"/>
                    <a:pt x="54" y="3998"/>
                    <a:pt x="88" y="3998"/>
                  </a:cubicBezTo>
                  <a:cubicBezTo>
                    <a:pt x="226" y="3998"/>
                    <a:pt x="587" y="3815"/>
                    <a:pt x="667" y="3761"/>
                  </a:cubicBezTo>
                  <a:cubicBezTo>
                    <a:pt x="667" y="3761"/>
                    <a:pt x="667" y="4362"/>
                    <a:pt x="701" y="4629"/>
                  </a:cubicBezTo>
                  <a:cubicBezTo>
                    <a:pt x="701" y="4629"/>
                    <a:pt x="730" y="4643"/>
                    <a:pt x="780" y="4643"/>
                  </a:cubicBezTo>
                  <a:cubicBezTo>
                    <a:pt x="805" y="4643"/>
                    <a:pt x="834" y="4640"/>
                    <a:pt x="868" y="4629"/>
                  </a:cubicBezTo>
                  <a:cubicBezTo>
                    <a:pt x="896" y="4630"/>
                    <a:pt x="924" y="4631"/>
                    <a:pt x="952" y="4631"/>
                  </a:cubicBezTo>
                  <a:cubicBezTo>
                    <a:pt x="1416" y="4631"/>
                    <a:pt x="1817" y="4372"/>
                    <a:pt x="2068" y="3995"/>
                  </a:cubicBezTo>
                  <a:cubicBezTo>
                    <a:pt x="2068" y="3971"/>
                    <a:pt x="2052" y="3948"/>
                    <a:pt x="2030" y="3948"/>
                  </a:cubicBezTo>
                  <a:cubicBezTo>
                    <a:pt x="2021" y="3948"/>
                    <a:pt x="2012" y="3952"/>
                    <a:pt x="2002" y="3961"/>
                  </a:cubicBezTo>
                  <a:cubicBezTo>
                    <a:pt x="1702" y="4228"/>
                    <a:pt x="1301" y="4428"/>
                    <a:pt x="868" y="4462"/>
                  </a:cubicBezTo>
                  <a:cubicBezTo>
                    <a:pt x="868" y="4395"/>
                    <a:pt x="901" y="3461"/>
                    <a:pt x="868" y="3461"/>
                  </a:cubicBezTo>
                  <a:cubicBezTo>
                    <a:pt x="667" y="3494"/>
                    <a:pt x="467" y="3561"/>
                    <a:pt x="301" y="3695"/>
                  </a:cubicBezTo>
                  <a:cubicBezTo>
                    <a:pt x="267" y="2460"/>
                    <a:pt x="401" y="1259"/>
                    <a:pt x="367" y="25"/>
                  </a:cubicBezTo>
                  <a:cubicBezTo>
                    <a:pt x="367" y="9"/>
                    <a:pt x="342" y="0"/>
                    <a:pt x="3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6"/>
            <p:cNvSpPr/>
            <p:nvPr/>
          </p:nvSpPr>
          <p:spPr>
            <a:xfrm>
              <a:off x="3876116" y="2605395"/>
              <a:ext cx="21279" cy="15587"/>
            </a:xfrm>
            <a:custGeom>
              <a:rect b="b" l="l" r="r" t="t"/>
              <a:pathLst>
                <a:path extrusionOk="0" h="1027" w="1402">
                  <a:moveTo>
                    <a:pt x="1135" y="0"/>
                  </a:moveTo>
                  <a:cubicBezTo>
                    <a:pt x="835" y="301"/>
                    <a:pt x="435" y="501"/>
                    <a:pt x="1" y="567"/>
                  </a:cubicBezTo>
                  <a:cubicBezTo>
                    <a:pt x="168" y="768"/>
                    <a:pt x="401" y="901"/>
                    <a:pt x="668" y="1001"/>
                  </a:cubicBezTo>
                  <a:cubicBezTo>
                    <a:pt x="735" y="1018"/>
                    <a:pt x="802" y="1026"/>
                    <a:pt x="868" y="1026"/>
                  </a:cubicBezTo>
                  <a:cubicBezTo>
                    <a:pt x="935" y="1026"/>
                    <a:pt x="1002" y="1018"/>
                    <a:pt x="1068" y="1001"/>
                  </a:cubicBezTo>
                  <a:cubicBezTo>
                    <a:pt x="1402" y="901"/>
                    <a:pt x="1369" y="601"/>
                    <a:pt x="1302" y="367"/>
                  </a:cubicBezTo>
                  <a:cubicBezTo>
                    <a:pt x="1269" y="234"/>
                    <a:pt x="1202" y="134"/>
                    <a:pt x="11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6"/>
            <p:cNvSpPr/>
            <p:nvPr/>
          </p:nvSpPr>
          <p:spPr>
            <a:xfrm>
              <a:off x="3886254" y="2610965"/>
              <a:ext cx="11140" cy="10017"/>
            </a:xfrm>
            <a:custGeom>
              <a:rect b="b" l="l" r="r" t="t"/>
              <a:pathLst>
                <a:path extrusionOk="0" h="660" w="734">
                  <a:moveTo>
                    <a:pt x="634" y="0"/>
                  </a:moveTo>
                  <a:lnTo>
                    <a:pt x="634" y="0"/>
                  </a:lnTo>
                  <a:cubicBezTo>
                    <a:pt x="300" y="34"/>
                    <a:pt x="33" y="301"/>
                    <a:pt x="0" y="634"/>
                  </a:cubicBezTo>
                  <a:cubicBezTo>
                    <a:pt x="67" y="651"/>
                    <a:pt x="134" y="659"/>
                    <a:pt x="200" y="659"/>
                  </a:cubicBezTo>
                  <a:cubicBezTo>
                    <a:pt x="267" y="659"/>
                    <a:pt x="334" y="651"/>
                    <a:pt x="400" y="634"/>
                  </a:cubicBezTo>
                  <a:cubicBezTo>
                    <a:pt x="734" y="534"/>
                    <a:pt x="701" y="234"/>
                    <a:pt x="634" y="0"/>
                  </a:cubicBezTo>
                  <a:close/>
                </a:path>
              </a:pathLst>
            </a:custGeom>
            <a:solidFill>
              <a:srgbClr val="FF9C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6"/>
            <p:cNvSpPr/>
            <p:nvPr/>
          </p:nvSpPr>
          <p:spPr>
            <a:xfrm>
              <a:off x="3823465" y="2450797"/>
              <a:ext cx="186334" cy="121192"/>
            </a:xfrm>
            <a:custGeom>
              <a:rect b="b" l="l" r="r" t="t"/>
              <a:pathLst>
                <a:path extrusionOk="0" h="7985" w="12277">
                  <a:moveTo>
                    <a:pt x="4537" y="0"/>
                  </a:moveTo>
                  <a:cubicBezTo>
                    <a:pt x="3640" y="0"/>
                    <a:pt x="2752" y="203"/>
                    <a:pt x="2036" y="746"/>
                  </a:cubicBezTo>
                  <a:cubicBezTo>
                    <a:pt x="1" y="2314"/>
                    <a:pt x="434" y="5583"/>
                    <a:pt x="601" y="5583"/>
                  </a:cubicBezTo>
                  <a:cubicBezTo>
                    <a:pt x="2002" y="5383"/>
                    <a:pt x="4904" y="3749"/>
                    <a:pt x="4904" y="3748"/>
                  </a:cubicBezTo>
                  <a:lnTo>
                    <a:pt x="4904" y="3748"/>
                  </a:lnTo>
                  <a:cubicBezTo>
                    <a:pt x="4504" y="4282"/>
                    <a:pt x="2870" y="4949"/>
                    <a:pt x="2936" y="5016"/>
                  </a:cubicBezTo>
                  <a:cubicBezTo>
                    <a:pt x="2965" y="5045"/>
                    <a:pt x="3045" y="5063"/>
                    <a:pt x="3171" y="5063"/>
                  </a:cubicBezTo>
                  <a:cubicBezTo>
                    <a:pt x="3477" y="5063"/>
                    <a:pt x="4057" y="4957"/>
                    <a:pt x="4838" y="4649"/>
                  </a:cubicBezTo>
                  <a:cubicBezTo>
                    <a:pt x="5705" y="4282"/>
                    <a:pt x="6505" y="3782"/>
                    <a:pt x="7206" y="3181"/>
                  </a:cubicBezTo>
                  <a:cubicBezTo>
                    <a:pt x="7472" y="5309"/>
                    <a:pt x="8444" y="6546"/>
                    <a:pt x="8501" y="6546"/>
                  </a:cubicBezTo>
                  <a:cubicBezTo>
                    <a:pt x="8508" y="6546"/>
                    <a:pt x="8500" y="6526"/>
                    <a:pt x="8474" y="6484"/>
                  </a:cubicBezTo>
                  <a:cubicBezTo>
                    <a:pt x="8332" y="6271"/>
                    <a:pt x="8152" y="5425"/>
                    <a:pt x="8015" y="4680"/>
                  </a:cubicBezTo>
                  <a:lnTo>
                    <a:pt x="8015" y="4680"/>
                  </a:lnTo>
                  <a:cubicBezTo>
                    <a:pt x="8565" y="6849"/>
                    <a:pt x="9902" y="7985"/>
                    <a:pt x="10442" y="7985"/>
                  </a:cubicBezTo>
                  <a:cubicBezTo>
                    <a:pt x="11109" y="7951"/>
                    <a:pt x="12276" y="4316"/>
                    <a:pt x="10975" y="2814"/>
                  </a:cubicBezTo>
                  <a:cubicBezTo>
                    <a:pt x="9674" y="1313"/>
                    <a:pt x="8607" y="1247"/>
                    <a:pt x="8607" y="1247"/>
                  </a:cubicBezTo>
                  <a:cubicBezTo>
                    <a:pt x="7953" y="723"/>
                    <a:pt x="6230" y="0"/>
                    <a:pt x="45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6"/>
            <p:cNvSpPr/>
            <p:nvPr/>
          </p:nvSpPr>
          <p:spPr>
            <a:xfrm>
              <a:off x="3973328" y="2539707"/>
              <a:ext cx="39507" cy="56582"/>
            </a:xfrm>
            <a:custGeom>
              <a:rect b="b" l="l" r="r" t="t"/>
              <a:pathLst>
                <a:path extrusionOk="0" h="3728" w="2603">
                  <a:moveTo>
                    <a:pt x="1573" y="1"/>
                  </a:moveTo>
                  <a:cubicBezTo>
                    <a:pt x="763" y="1"/>
                    <a:pt x="1" y="1760"/>
                    <a:pt x="1" y="1760"/>
                  </a:cubicBezTo>
                  <a:lnTo>
                    <a:pt x="1" y="3294"/>
                  </a:lnTo>
                  <a:cubicBezTo>
                    <a:pt x="67" y="3394"/>
                    <a:pt x="167" y="3494"/>
                    <a:pt x="267" y="3561"/>
                  </a:cubicBezTo>
                  <a:cubicBezTo>
                    <a:pt x="334" y="3628"/>
                    <a:pt x="434" y="3661"/>
                    <a:pt x="534" y="3695"/>
                  </a:cubicBezTo>
                  <a:cubicBezTo>
                    <a:pt x="634" y="3728"/>
                    <a:pt x="734" y="3728"/>
                    <a:pt x="868" y="3728"/>
                  </a:cubicBezTo>
                  <a:cubicBezTo>
                    <a:pt x="935" y="3728"/>
                    <a:pt x="1035" y="3695"/>
                    <a:pt x="1135" y="3661"/>
                  </a:cubicBezTo>
                  <a:cubicBezTo>
                    <a:pt x="1201" y="3628"/>
                    <a:pt x="1301" y="3595"/>
                    <a:pt x="1368" y="3561"/>
                  </a:cubicBezTo>
                  <a:cubicBezTo>
                    <a:pt x="2235" y="3027"/>
                    <a:pt x="2602" y="326"/>
                    <a:pt x="1735" y="25"/>
                  </a:cubicBezTo>
                  <a:cubicBezTo>
                    <a:pt x="1681" y="9"/>
                    <a:pt x="1627" y="1"/>
                    <a:pt x="1573" y="1"/>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6"/>
            <p:cNvSpPr/>
            <p:nvPr/>
          </p:nvSpPr>
          <p:spPr>
            <a:xfrm>
              <a:off x="3978397" y="2552228"/>
              <a:ext cx="19245" cy="37230"/>
            </a:xfrm>
            <a:custGeom>
              <a:rect b="b" l="l" r="r" t="t"/>
              <a:pathLst>
                <a:path extrusionOk="0" h="2453" w="1268">
                  <a:moveTo>
                    <a:pt x="1268" y="1"/>
                  </a:moveTo>
                  <a:cubicBezTo>
                    <a:pt x="400" y="268"/>
                    <a:pt x="0" y="1569"/>
                    <a:pt x="167" y="2403"/>
                  </a:cubicBezTo>
                  <a:cubicBezTo>
                    <a:pt x="167" y="2436"/>
                    <a:pt x="192" y="2453"/>
                    <a:pt x="221" y="2453"/>
                  </a:cubicBezTo>
                  <a:cubicBezTo>
                    <a:pt x="250" y="2453"/>
                    <a:pt x="284" y="2436"/>
                    <a:pt x="300" y="2403"/>
                  </a:cubicBezTo>
                  <a:cubicBezTo>
                    <a:pt x="334" y="2202"/>
                    <a:pt x="400" y="2002"/>
                    <a:pt x="500" y="1836"/>
                  </a:cubicBezTo>
                  <a:cubicBezTo>
                    <a:pt x="590" y="1626"/>
                    <a:pt x="788" y="1497"/>
                    <a:pt x="1020" y="1497"/>
                  </a:cubicBezTo>
                  <a:cubicBezTo>
                    <a:pt x="1047" y="1497"/>
                    <a:pt x="1074" y="1499"/>
                    <a:pt x="1101" y="1502"/>
                  </a:cubicBezTo>
                  <a:lnTo>
                    <a:pt x="1101" y="1469"/>
                  </a:lnTo>
                  <a:cubicBezTo>
                    <a:pt x="1013" y="1420"/>
                    <a:pt x="920" y="1397"/>
                    <a:pt x="829" y="1397"/>
                  </a:cubicBezTo>
                  <a:cubicBezTo>
                    <a:pt x="609" y="1397"/>
                    <a:pt x="405" y="1533"/>
                    <a:pt x="334" y="1769"/>
                  </a:cubicBezTo>
                  <a:cubicBezTo>
                    <a:pt x="400" y="1068"/>
                    <a:pt x="734" y="435"/>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6"/>
            <p:cNvSpPr/>
            <p:nvPr/>
          </p:nvSpPr>
          <p:spPr>
            <a:xfrm>
              <a:off x="3975346" y="2590005"/>
              <a:ext cx="20778" cy="42801"/>
            </a:xfrm>
            <a:custGeom>
              <a:rect b="b" l="l" r="r" t="t"/>
              <a:pathLst>
                <a:path extrusionOk="0" h="2820" w="1369">
                  <a:moveTo>
                    <a:pt x="342" y="1"/>
                  </a:moveTo>
                  <a:cubicBezTo>
                    <a:pt x="286" y="1"/>
                    <a:pt x="226" y="32"/>
                    <a:pt x="201" y="80"/>
                  </a:cubicBezTo>
                  <a:cubicBezTo>
                    <a:pt x="201" y="80"/>
                    <a:pt x="201" y="147"/>
                    <a:pt x="134" y="247"/>
                  </a:cubicBezTo>
                  <a:cubicBezTo>
                    <a:pt x="1" y="714"/>
                    <a:pt x="1" y="1181"/>
                    <a:pt x="68" y="1648"/>
                  </a:cubicBezTo>
                  <a:cubicBezTo>
                    <a:pt x="223" y="2583"/>
                    <a:pt x="583" y="2819"/>
                    <a:pt x="793" y="2819"/>
                  </a:cubicBezTo>
                  <a:cubicBezTo>
                    <a:pt x="808" y="2819"/>
                    <a:pt x="822" y="2818"/>
                    <a:pt x="835" y="2816"/>
                  </a:cubicBezTo>
                  <a:cubicBezTo>
                    <a:pt x="968" y="2782"/>
                    <a:pt x="1068" y="2716"/>
                    <a:pt x="1135" y="2582"/>
                  </a:cubicBezTo>
                  <a:cubicBezTo>
                    <a:pt x="1369" y="2149"/>
                    <a:pt x="1202" y="948"/>
                    <a:pt x="1002" y="381"/>
                  </a:cubicBezTo>
                  <a:cubicBezTo>
                    <a:pt x="902" y="414"/>
                    <a:pt x="835" y="414"/>
                    <a:pt x="735" y="447"/>
                  </a:cubicBezTo>
                  <a:cubicBezTo>
                    <a:pt x="968" y="1014"/>
                    <a:pt x="1068" y="2115"/>
                    <a:pt x="902" y="2482"/>
                  </a:cubicBezTo>
                  <a:cubicBezTo>
                    <a:pt x="868" y="2515"/>
                    <a:pt x="868" y="2549"/>
                    <a:pt x="802" y="2549"/>
                  </a:cubicBezTo>
                  <a:cubicBezTo>
                    <a:pt x="735" y="2549"/>
                    <a:pt x="468" y="2415"/>
                    <a:pt x="335" y="1648"/>
                  </a:cubicBezTo>
                  <a:cubicBezTo>
                    <a:pt x="268" y="1215"/>
                    <a:pt x="268" y="781"/>
                    <a:pt x="401" y="381"/>
                  </a:cubicBezTo>
                  <a:cubicBezTo>
                    <a:pt x="401" y="314"/>
                    <a:pt x="435" y="247"/>
                    <a:pt x="468" y="180"/>
                  </a:cubicBezTo>
                  <a:cubicBezTo>
                    <a:pt x="501" y="114"/>
                    <a:pt x="468" y="47"/>
                    <a:pt x="401" y="14"/>
                  </a:cubicBezTo>
                  <a:cubicBezTo>
                    <a:pt x="383" y="5"/>
                    <a:pt x="363" y="1"/>
                    <a:pt x="3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6"/>
            <p:cNvSpPr/>
            <p:nvPr/>
          </p:nvSpPr>
          <p:spPr>
            <a:xfrm>
              <a:off x="3567496" y="2685593"/>
              <a:ext cx="474373" cy="305417"/>
            </a:xfrm>
            <a:custGeom>
              <a:rect b="b" l="l" r="r" t="t"/>
              <a:pathLst>
                <a:path extrusionOk="0" h="20123" w="31255">
                  <a:moveTo>
                    <a:pt x="29760" y="0"/>
                  </a:moveTo>
                  <a:cubicBezTo>
                    <a:pt x="29007" y="0"/>
                    <a:pt x="27887" y="595"/>
                    <a:pt x="26339" y="2155"/>
                  </a:cubicBezTo>
                  <a:cubicBezTo>
                    <a:pt x="23037" y="5457"/>
                    <a:pt x="18000" y="10361"/>
                    <a:pt x="16866" y="10895"/>
                  </a:cubicBezTo>
                  <a:cubicBezTo>
                    <a:pt x="16775" y="10940"/>
                    <a:pt x="16631" y="10963"/>
                    <a:pt x="16440" y="10963"/>
                  </a:cubicBezTo>
                  <a:cubicBezTo>
                    <a:pt x="15093" y="10963"/>
                    <a:pt x="11383" y="9821"/>
                    <a:pt x="7059" y="7426"/>
                  </a:cubicBezTo>
                  <a:cubicBezTo>
                    <a:pt x="6998" y="7392"/>
                    <a:pt x="6924" y="7377"/>
                    <a:pt x="6839" y="7377"/>
                  </a:cubicBezTo>
                  <a:cubicBezTo>
                    <a:pt x="5291" y="7377"/>
                    <a:pt x="1" y="12574"/>
                    <a:pt x="854" y="13396"/>
                  </a:cubicBezTo>
                  <a:cubicBezTo>
                    <a:pt x="2959" y="15502"/>
                    <a:pt x="11842" y="20122"/>
                    <a:pt x="16128" y="20122"/>
                  </a:cubicBezTo>
                  <a:cubicBezTo>
                    <a:pt x="16392" y="20122"/>
                    <a:pt x="16639" y="20105"/>
                    <a:pt x="16866" y="20068"/>
                  </a:cubicBezTo>
                  <a:cubicBezTo>
                    <a:pt x="20202" y="19534"/>
                    <a:pt x="28841" y="8993"/>
                    <a:pt x="30709" y="3323"/>
                  </a:cubicBezTo>
                  <a:cubicBezTo>
                    <a:pt x="31254" y="1707"/>
                    <a:pt x="31035" y="0"/>
                    <a:pt x="29760"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6"/>
            <p:cNvSpPr/>
            <p:nvPr/>
          </p:nvSpPr>
          <p:spPr>
            <a:xfrm>
              <a:off x="3465534" y="2651155"/>
              <a:ext cx="223792" cy="242521"/>
            </a:xfrm>
            <a:custGeom>
              <a:rect b="b" l="l" r="r" t="t"/>
              <a:pathLst>
                <a:path extrusionOk="0" h="15979" w="14745">
                  <a:moveTo>
                    <a:pt x="813" y="1"/>
                  </a:moveTo>
                  <a:cubicBezTo>
                    <a:pt x="664" y="1"/>
                    <a:pt x="552" y="219"/>
                    <a:pt x="401" y="521"/>
                  </a:cubicBezTo>
                  <a:cubicBezTo>
                    <a:pt x="0" y="1322"/>
                    <a:pt x="234" y="3290"/>
                    <a:pt x="934" y="6025"/>
                  </a:cubicBezTo>
                  <a:cubicBezTo>
                    <a:pt x="1401" y="7726"/>
                    <a:pt x="2102" y="9394"/>
                    <a:pt x="3103" y="10862"/>
                  </a:cubicBezTo>
                  <a:cubicBezTo>
                    <a:pt x="4003" y="12296"/>
                    <a:pt x="7306" y="15565"/>
                    <a:pt x="7806" y="15866"/>
                  </a:cubicBezTo>
                  <a:cubicBezTo>
                    <a:pt x="7952" y="15942"/>
                    <a:pt x="8115" y="15978"/>
                    <a:pt x="8291" y="15978"/>
                  </a:cubicBezTo>
                  <a:cubicBezTo>
                    <a:pt x="10485" y="15978"/>
                    <a:pt x="14744" y="10462"/>
                    <a:pt x="14744" y="10462"/>
                  </a:cubicBezTo>
                  <a:cubicBezTo>
                    <a:pt x="12276" y="8827"/>
                    <a:pt x="9474" y="7760"/>
                    <a:pt x="6538" y="7360"/>
                  </a:cubicBezTo>
                  <a:cubicBezTo>
                    <a:pt x="5337" y="7226"/>
                    <a:pt x="3970" y="6726"/>
                    <a:pt x="2902" y="4091"/>
                  </a:cubicBezTo>
                  <a:cubicBezTo>
                    <a:pt x="1594" y="954"/>
                    <a:pt x="1125" y="1"/>
                    <a:pt x="813" y="1"/>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6"/>
            <p:cNvSpPr/>
            <p:nvPr/>
          </p:nvSpPr>
          <p:spPr>
            <a:xfrm>
              <a:off x="3455911" y="2598246"/>
              <a:ext cx="156966" cy="151517"/>
            </a:xfrm>
            <a:custGeom>
              <a:rect b="b" l="l" r="r" t="t"/>
              <a:pathLst>
                <a:path extrusionOk="0" h="9983" w="10342">
                  <a:moveTo>
                    <a:pt x="5047" y="0"/>
                  </a:moveTo>
                  <a:cubicBezTo>
                    <a:pt x="5022" y="0"/>
                    <a:pt x="4996" y="2"/>
                    <a:pt x="4971" y="4"/>
                  </a:cubicBezTo>
                  <a:lnTo>
                    <a:pt x="367" y="672"/>
                  </a:lnTo>
                  <a:cubicBezTo>
                    <a:pt x="134" y="705"/>
                    <a:pt x="1" y="1005"/>
                    <a:pt x="167" y="1205"/>
                  </a:cubicBezTo>
                  <a:lnTo>
                    <a:pt x="4704" y="9611"/>
                  </a:lnTo>
                  <a:cubicBezTo>
                    <a:pt x="4826" y="9825"/>
                    <a:pt x="5059" y="9982"/>
                    <a:pt x="5328" y="9982"/>
                  </a:cubicBezTo>
                  <a:cubicBezTo>
                    <a:pt x="5353" y="9982"/>
                    <a:pt x="5379" y="9981"/>
                    <a:pt x="5404" y="9978"/>
                  </a:cubicBezTo>
                  <a:lnTo>
                    <a:pt x="9974" y="9311"/>
                  </a:lnTo>
                  <a:cubicBezTo>
                    <a:pt x="10241" y="9278"/>
                    <a:pt x="10341" y="9044"/>
                    <a:pt x="10208" y="8777"/>
                  </a:cubicBezTo>
                  <a:lnTo>
                    <a:pt x="5671" y="371"/>
                  </a:lnTo>
                  <a:cubicBezTo>
                    <a:pt x="5549" y="158"/>
                    <a:pt x="5316" y="0"/>
                    <a:pt x="50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6"/>
            <p:cNvSpPr/>
            <p:nvPr/>
          </p:nvSpPr>
          <p:spPr>
            <a:xfrm>
              <a:off x="3461982" y="2597730"/>
              <a:ext cx="157467" cy="151456"/>
            </a:xfrm>
            <a:custGeom>
              <a:rect b="b" l="l" r="r" t="t"/>
              <a:pathLst>
                <a:path extrusionOk="0" h="9979" w="10375">
                  <a:moveTo>
                    <a:pt x="5061" y="0"/>
                  </a:moveTo>
                  <a:cubicBezTo>
                    <a:pt x="5031" y="0"/>
                    <a:pt x="5001" y="2"/>
                    <a:pt x="4971" y="5"/>
                  </a:cubicBezTo>
                  <a:lnTo>
                    <a:pt x="401" y="672"/>
                  </a:lnTo>
                  <a:cubicBezTo>
                    <a:pt x="134" y="706"/>
                    <a:pt x="1" y="972"/>
                    <a:pt x="168" y="1173"/>
                  </a:cubicBezTo>
                  <a:lnTo>
                    <a:pt x="4704" y="9579"/>
                  </a:lnTo>
                  <a:cubicBezTo>
                    <a:pt x="4838" y="9845"/>
                    <a:pt x="5138" y="9979"/>
                    <a:pt x="5405" y="9979"/>
                  </a:cubicBezTo>
                  <a:lnTo>
                    <a:pt x="10008" y="9312"/>
                  </a:lnTo>
                  <a:cubicBezTo>
                    <a:pt x="10241" y="9278"/>
                    <a:pt x="10375" y="8978"/>
                    <a:pt x="10241" y="8778"/>
                  </a:cubicBezTo>
                  <a:lnTo>
                    <a:pt x="5705" y="372"/>
                  </a:lnTo>
                  <a:cubicBezTo>
                    <a:pt x="5555" y="132"/>
                    <a:pt x="5324" y="0"/>
                    <a:pt x="5061"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6"/>
            <p:cNvSpPr/>
            <p:nvPr/>
          </p:nvSpPr>
          <p:spPr>
            <a:xfrm>
              <a:off x="3468569" y="2602284"/>
              <a:ext cx="144308" cy="141849"/>
            </a:xfrm>
            <a:custGeom>
              <a:rect b="b" l="l" r="r" t="t"/>
              <a:pathLst>
                <a:path extrusionOk="0" h="9346" w="9508">
                  <a:moveTo>
                    <a:pt x="4539" y="0"/>
                  </a:moveTo>
                  <a:cubicBezTo>
                    <a:pt x="4516" y="0"/>
                    <a:pt x="4493" y="2"/>
                    <a:pt x="4470" y="5"/>
                  </a:cubicBezTo>
                  <a:lnTo>
                    <a:pt x="3636" y="139"/>
                  </a:lnTo>
                  <a:cubicBezTo>
                    <a:pt x="3603" y="139"/>
                    <a:pt x="3603" y="205"/>
                    <a:pt x="3636" y="272"/>
                  </a:cubicBezTo>
                  <a:lnTo>
                    <a:pt x="3636" y="305"/>
                  </a:lnTo>
                  <a:cubicBezTo>
                    <a:pt x="3703" y="439"/>
                    <a:pt x="3636" y="472"/>
                    <a:pt x="3503" y="472"/>
                  </a:cubicBezTo>
                  <a:lnTo>
                    <a:pt x="1602" y="739"/>
                  </a:lnTo>
                  <a:cubicBezTo>
                    <a:pt x="1568" y="750"/>
                    <a:pt x="1535" y="758"/>
                    <a:pt x="1503" y="758"/>
                  </a:cubicBezTo>
                  <a:cubicBezTo>
                    <a:pt x="1439" y="758"/>
                    <a:pt x="1379" y="728"/>
                    <a:pt x="1335" y="639"/>
                  </a:cubicBezTo>
                  <a:lnTo>
                    <a:pt x="1335" y="606"/>
                  </a:lnTo>
                  <a:cubicBezTo>
                    <a:pt x="1301" y="539"/>
                    <a:pt x="1235" y="506"/>
                    <a:pt x="1201" y="506"/>
                  </a:cubicBezTo>
                  <a:lnTo>
                    <a:pt x="367" y="606"/>
                  </a:lnTo>
                  <a:cubicBezTo>
                    <a:pt x="134" y="639"/>
                    <a:pt x="0" y="772"/>
                    <a:pt x="267" y="1273"/>
                  </a:cubicBezTo>
                  <a:lnTo>
                    <a:pt x="4437" y="8978"/>
                  </a:lnTo>
                  <a:cubicBezTo>
                    <a:pt x="4537" y="9212"/>
                    <a:pt x="4804" y="9345"/>
                    <a:pt x="5071" y="9345"/>
                  </a:cubicBezTo>
                  <a:lnTo>
                    <a:pt x="9174" y="8745"/>
                  </a:lnTo>
                  <a:cubicBezTo>
                    <a:pt x="9407" y="8712"/>
                    <a:pt x="9507" y="8478"/>
                    <a:pt x="9374" y="8245"/>
                  </a:cubicBezTo>
                  <a:lnTo>
                    <a:pt x="5204" y="539"/>
                  </a:lnTo>
                  <a:cubicBezTo>
                    <a:pt x="4993" y="147"/>
                    <a:pt x="4755" y="0"/>
                    <a:pt x="453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6"/>
            <p:cNvSpPr/>
            <p:nvPr/>
          </p:nvSpPr>
          <p:spPr>
            <a:xfrm>
              <a:off x="3501474" y="2607414"/>
              <a:ext cx="8621" cy="2049"/>
            </a:xfrm>
            <a:custGeom>
              <a:rect b="b" l="l" r="r" t="t"/>
              <a:pathLst>
                <a:path extrusionOk="0" h="135" w="568">
                  <a:moveTo>
                    <a:pt x="501" y="1"/>
                  </a:moveTo>
                  <a:lnTo>
                    <a:pt x="1" y="68"/>
                  </a:lnTo>
                  <a:lnTo>
                    <a:pt x="1" y="101"/>
                  </a:lnTo>
                  <a:cubicBezTo>
                    <a:pt x="1" y="101"/>
                    <a:pt x="1" y="134"/>
                    <a:pt x="34" y="134"/>
                  </a:cubicBezTo>
                  <a:lnTo>
                    <a:pt x="568" y="34"/>
                  </a:lnTo>
                  <a:cubicBezTo>
                    <a:pt x="568" y="34"/>
                    <a:pt x="568" y="34"/>
                    <a:pt x="5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6"/>
            <p:cNvSpPr/>
            <p:nvPr/>
          </p:nvSpPr>
          <p:spPr>
            <a:xfrm>
              <a:off x="3493369" y="2630711"/>
              <a:ext cx="80016" cy="58236"/>
            </a:xfrm>
            <a:custGeom>
              <a:rect b="b" l="l" r="r" t="t"/>
              <a:pathLst>
                <a:path extrusionOk="0" h="3837" w="5272">
                  <a:moveTo>
                    <a:pt x="3503" y="0"/>
                  </a:moveTo>
                  <a:lnTo>
                    <a:pt x="1" y="534"/>
                  </a:lnTo>
                  <a:lnTo>
                    <a:pt x="1802" y="3836"/>
                  </a:lnTo>
                  <a:lnTo>
                    <a:pt x="5271" y="3303"/>
                  </a:lnTo>
                  <a:lnTo>
                    <a:pt x="350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6"/>
            <p:cNvSpPr/>
            <p:nvPr/>
          </p:nvSpPr>
          <p:spPr>
            <a:xfrm>
              <a:off x="3523254" y="2689433"/>
              <a:ext cx="32920" cy="7619"/>
            </a:xfrm>
            <a:custGeom>
              <a:rect b="b" l="l" r="r" t="t"/>
              <a:pathLst>
                <a:path extrusionOk="0" h="502" w="2169">
                  <a:moveTo>
                    <a:pt x="2068" y="1"/>
                  </a:moveTo>
                  <a:lnTo>
                    <a:pt x="0" y="301"/>
                  </a:lnTo>
                  <a:lnTo>
                    <a:pt x="133" y="501"/>
                  </a:lnTo>
                  <a:lnTo>
                    <a:pt x="2168" y="201"/>
                  </a:lnTo>
                  <a:lnTo>
                    <a:pt x="2068"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6"/>
            <p:cNvSpPr/>
            <p:nvPr/>
          </p:nvSpPr>
          <p:spPr>
            <a:xfrm>
              <a:off x="3526790" y="2695003"/>
              <a:ext cx="37473" cy="7103"/>
            </a:xfrm>
            <a:custGeom>
              <a:rect b="b" l="l" r="r" t="t"/>
              <a:pathLst>
                <a:path extrusionOk="0" h="468" w="2469">
                  <a:moveTo>
                    <a:pt x="2402" y="1"/>
                  </a:moveTo>
                  <a:lnTo>
                    <a:pt x="1" y="368"/>
                  </a:lnTo>
                  <a:lnTo>
                    <a:pt x="67" y="468"/>
                  </a:lnTo>
                  <a:lnTo>
                    <a:pt x="2469" y="101"/>
                  </a:lnTo>
                  <a:lnTo>
                    <a:pt x="2402"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6"/>
            <p:cNvSpPr/>
            <p:nvPr/>
          </p:nvSpPr>
          <p:spPr>
            <a:xfrm>
              <a:off x="3528308" y="2697538"/>
              <a:ext cx="37488" cy="7103"/>
            </a:xfrm>
            <a:custGeom>
              <a:rect b="b" l="l" r="r" t="t"/>
              <a:pathLst>
                <a:path extrusionOk="0" h="468" w="2470">
                  <a:moveTo>
                    <a:pt x="2402" y="0"/>
                  </a:moveTo>
                  <a:lnTo>
                    <a:pt x="1" y="367"/>
                  </a:lnTo>
                  <a:lnTo>
                    <a:pt x="67" y="467"/>
                  </a:lnTo>
                  <a:lnTo>
                    <a:pt x="2469" y="101"/>
                  </a:lnTo>
                  <a:lnTo>
                    <a:pt x="2402"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6"/>
            <p:cNvSpPr/>
            <p:nvPr/>
          </p:nvSpPr>
          <p:spPr>
            <a:xfrm>
              <a:off x="3529826" y="2700573"/>
              <a:ext cx="37488" cy="6602"/>
            </a:xfrm>
            <a:custGeom>
              <a:rect b="b" l="l" r="r" t="t"/>
              <a:pathLst>
                <a:path extrusionOk="0" h="435" w="2470">
                  <a:moveTo>
                    <a:pt x="2402" y="1"/>
                  </a:moveTo>
                  <a:lnTo>
                    <a:pt x="1" y="334"/>
                  </a:lnTo>
                  <a:lnTo>
                    <a:pt x="34" y="434"/>
                  </a:lnTo>
                  <a:lnTo>
                    <a:pt x="2469" y="101"/>
                  </a:lnTo>
                  <a:lnTo>
                    <a:pt x="2402"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6"/>
            <p:cNvSpPr/>
            <p:nvPr/>
          </p:nvSpPr>
          <p:spPr>
            <a:xfrm>
              <a:off x="3484764" y="2621089"/>
              <a:ext cx="7103" cy="2550"/>
            </a:xfrm>
            <a:custGeom>
              <a:rect b="b" l="l" r="r" t="t"/>
              <a:pathLst>
                <a:path extrusionOk="0" h="168" w="468">
                  <a:moveTo>
                    <a:pt x="435" y="0"/>
                  </a:moveTo>
                  <a:lnTo>
                    <a:pt x="1" y="67"/>
                  </a:lnTo>
                  <a:lnTo>
                    <a:pt x="34" y="167"/>
                  </a:lnTo>
                  <a:lnTo>
                    <a:pt x="468" y="101"/>
                  </a:lnTo>
                  <a:lnTo>
                    <a:pt x="435"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6"/>
            <p:cNvSpPr/>
            <p:nvPr/>
          </p:nvSpPr>
          <p:spPr>
            <a:xfrm>
              <a:off x="3485781" y="2623623"/>
              <a:ext cx="7103" cy="2034"/>
            </a:xfrm>
            <a:custGeom>
              <a:rect b="b" l="l" r="r" t="t"/>
              <a:pathLst>
                <a:path extrusionOk="0" h="134" w="468">
                  <a:moveTo>
                    <a:pt x="434" y="0"/>
                  </a:moveTo>
                  <a:lnTo>
                    <a:pt x="1" y="67"/>
                  </a:lnTo>
                  <a:lnTo>
                    <a:pt x="34" y="134"/>
                  </a:lnTo>
                  <a:lnTo>
                    <a:pt x="468" y="67"/>
                  </a:lnTo>
                  <a:lnTo>
                    <a:pt x="434"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6"/>
            <p:cNvSpPr/>
            <p:nvPr/>
          </p:nvSpPr>
          <p:spPr>
            <a:xfrm>
              <a:off x="3486798" y="2625642"/>
              <a:ext cx="7604" cy="2049"/>
            </a:xfrm>
            <a:custGeom>
              <a:rect b="b" l="l" r="r" t="t"/>
              <a:pathLst>
                <a:path extrusionOk="0" h="135" w="501">
                  <a:moveTo>
                    <a:pt x="467" y="1"/>
                  </a:moveTo>
                  <a:lnTo>
                    <a:pt x="0" y="67"/>
                  </a:lnTo>
                  <a:lnTo>
                    <a:pt x="67" y="134"/>
                  </a:lnTo>
                  <a:lnTo>
                    <a:pt x="501" y="67"/>
                  </a:lnTo>
                  <a:lnTo>
                    <a:pt x="467"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6"/>
            <p:cNvSpPr/>
            <p:nvPr/>
          </p:nvSpPr>
          <p:spPr>
            <a:xfrm>
              <a:off x="3571336" y="2685805"/>
              <a:ext cx="6041" cy="4659"/>
            </a:xfrm>
            <a:custGeom>
              <a:rect b="b" l="l" r="r" t="t"/>
              <a:pathLst>
                <a:path extrusionOk="0" h="307" w="398">
                  <a:moveTo>
                    <a:pt x="257" y="1"/>
                  </a:moveTo>
                  <a:cubicBezTo>
                    <a:pt x="249" y="1"/>
                    <a:pt x="242" y="3"/>
                    <a:pt x="234" y="6"/>
                  </a:cubicBezTo>
                  <a:cubicBezTo>
                    <a:pt x="168" y="6"/>
                    <a:pt x="201" y="106"/>
                    <a:pt x="201" y="106"/>
                  </a:cubicBezTo>
                  <a:cubicBezTo>
                    <a:pt x="201" y="106"/>
                    <a:pt x="177" y="33"/>
                    <a:pt x="107" y="33"/>
                  </a:cubicBezTo>
                  <a:cubicBezTo>
                    <a:pt x="95" y="33"/>
                    <a:pt x="82" y="35"/>
                    <a:pt x="68" y="40"/>
                  </a:cubicBezTo>
                  <a:cubicBezTo>
                    <a:pt x="1" y="40"/>
                    <a:pt x="34" y="140"/>
                    <a:pt x="134" y="206"/>
                  </a:cubicBezTo>
                  <a:cubicBezTo>
                    <a:pt x="201" y="240"/>
                    <a:pt x="234" y="273"/>
                    <a:pt x="301" y="306"/>
                  </a:cubicBezTo>
                  <a:cubicBezTo>
                    <a:pt x="335" y="273"/>
                    <a:pt x="368" y="206"/>
                    <a:pt x="368" y="173"/>
                  </a:cubicBezTo>
                  <a:cubicBezTo>
                    <a:pt x="398" y="114"/>
                    <a:pt x="321" y="1"/>
                    <a:pt x="257"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6"/>
            <p:cNvSpPr/>
            <p:nvPr/>
          </p:nvSpPr>
          <p:spPr>
            <a:xfrm>
              <a:off x="3542484" y="2713231"/>
              <a:ext cx="49130" cy="17727"/>
            </a:xfrm>
            <a:custGeom>
              <a:rect b="b" l="l" r="r" t="t"/>
              <a:pathLst>
                <a:path extrusionOk="0" h="1168" w="3237">
                  <a:moveTo>
                    <a:pt x="2836" y="1"/>
                  </a:moveTo>
                  <a:lnTo>
                    <a:pt x="1" y="401"/>
                  </a:lnTo>
                  <a:lnTo>
                    <a:pt x="434" y="1168"/>
                  </a:lnTo>
                  <a:lnTo>
                    <a:pt x="3236" y="768"/>
                  </a:lnTo>
                  <a:lnTo>
                    <a:pt x="2836"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6"/>
            <p:cNvSpPr/>
            <p:nvPr/>
          </p:nvSpPr>
          <p:spPr>
            <a:xfrm>
              <a:off x="3518746" y="2682937"/>
              <a:ext cx="160775" cy="128675"/>
            </a:xfrm>
            <a:custGeom>
              <a:rect b="b" l="l" r="r" t="t"/>
              <a:pathLst>
                <a:path extrusionOk="0" h="8478" w="10593">
                  <a:moveTo>
                    <a:pt x="819" y="0"/>
                  </a:moveTo>
                  <a:cubicBezTo>
                    <a:pt x="464" y="0"/>
                    <a:pt x="199" y="234"/>
                    <a:pt x="130" y="829"/>
                  </a:cubicBezTo>
                  <a:cubicBezTo>
                    <a:pt x="1" y="2219"/>
                    <a:pt x="3411" y="5175"/>
                    <a:pt x="2500" y="5175"/>
                  </a:cubicBezTo>
                  <a:cubicBezTo>
                    <a:pt x="2470" y="5175"/>
                    <a:pt x="2437" y="5172"/>
                    <a:pt x="2399" y="5165"/>
                  </a:cubicBezTo>
                  <a:lnTo>
                    <a:pt x="2399" y="5165"/>
                  </a:lnTo>
                  <a:cubicBezTo>
                    <a:pt x="2399" y="5166"/>
                    <a:pt x="8180" y="8478"/>
                    <a:pt x="9935" y="8478"/>
                  </a:cubicBezTo>
                  <a:cubicBezTo>
                    <a:pt x="10414" y="8478"/>
                    <a:pt x="10593" y="8231"/>
                    <a:pt x="10271" y="7601"/>
                  </a:cubicBezTo>
                  <a:cubicBezTo>
                    <a:pt x="8770" y="4665"/>
                    <a:pt x="5901" y="4365"/>
                    <a:pt x="2565" y="1029"/>
                  </a:cubicBezTo>
                  <a:cubicBezTo>
                    <a:pt x="2000" y="463"/>
                    <a:pt x="1320" y="0"/>
                    <a:pt x="819"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6"/>
            <p:cNvSpPr/>
            <p:nvPr/>
          </p:nvSpPr>
          <p:spPr>
            <a:xfrm>
              <a:off x="3606275" y="2735512"/>
              <a:ext cx="252144" cy="120130"/>
            </a:xfrm>
            <a:custGeom>
              <a:rect b="b" l="l" r="r" t="t"/>
              <a:pathLst>
                <a:path extrusionOk="0" h="7915" w="16613">
                  <a:moveTo>
                    <a:pt x="1" y="67"/>
                  </a:moveTo>
                  <a:lnTo>
                    <a:pt x="1" y="67"/>
                  </a:lnTo>
                  <a:cubicBezTo>
                    <a:pt x="4" y="70"/>
                    <a:pt x="7" y="73"/>
                    <a:pt x="11" y="75"/>
                  </a:cubicBezTo>
                  <a:lnTo>
                    <a:pt x="11" y="75"/>
                  </a:lnTo>
                  <a:cubicBezTo>
                    <a:pt x="8" y="72"/>
                    <a:pt x="4" y="70"/>
                    <a:pt x="1" y="67"/>
                  </a:cubicBezTo>
                  <a:close/>
                  <a:moveTo>
                    <a:pt x="1" y="0"/>
                  </a:moveTo>
                  <a:cubicBezTo>
                    <a:pt x="1" y="34"/>
                    <a:pt x="1" y="34"/>
                    <a:pt x="1" y="34"/>
                  </a:cubicBezTo>
                  <a:cubicBezTo>
                    <a:pt x="9" y="51"/>
                    <a:pt x="22" y="66"/>
                    <a:pt x="38" y="80"/>
                  </a:cubicBezTo>
                  <a:lnTo>
                    <a:pt x="38" y="80"/>
                  </a:lnTo>
                  <a:cubicBezTo>
                    <a:pt x="66" y="76"/>
                    <a:pt x="90" y="46"/>
                    <a:pt x="67" y="0"/>
                  </a:cubicBezTo>
                  <a:close/>
                  <a:moveTo>
                    <a:pt x="11" y="75"/>
                  </a:moveTo>
                  <a:lnTo>
                    <a:pt x="11" y="75"/>
                  </a:lnTo>
                  <a:cubicBezTo>
                    <a:pt x="71" y="119"/>
                    <a:pt x="131" y="157"/>
                    <a:pt x="194" y="194"/>
                  </a:cubicBezTo>
                  <a:lnTo>
                    <a:pt x="194" y="194"/>
                  </a:lnTo>
                  <a:cubicBezTo>
                    <a:pt x="145" y="148"/>
                    <a:pt x="81" y="118"/>
                    <a:pt x="38" y="80"/>
                  </a:cubicBezTo>
                  <a:lnTo>
                    <a:pt x="38" y="80"/>
                  </a:lnTo>
                  <a:cubicBezTo>
                    <a:pt x="36" y="80"/>
                    <a:pt x="34" y="80"/>
                    <a:pt x="32" y="80"/>
                  </a:cubicBezTo>
                  <a:cubicBezTo>
                    <a:pt x="25" y="80"/>
                    <a:pt x="18" y="78"/>
                    <a:pt x="11" y="75"/>
                  </a:cubicBezTo>
                  <a:close/>
                  <a:moveTo>
                    <a:pt x="194" y="194"/>
                  </a:moveTo>
                  <a:cubicBezTo>
                    <a:pt x="196" y="196"/>
                    <a:pt x="199" y="198"/>
                    <a:pt x="201" y="200"/>
                  </a:cubicBezTo>
                  <a:lnTo>
                    <a:pt x="534" y="434"/>
                  </a:lnTo>
                  <a:lnTo>
                    <a:pt x="1168" y="934"/>
                  </a:lnTo>
                  <a:cubicBezTo>
                    <a:pt x="1668" y="1268"/>
                    <a:pt x="2135" y="1635"/>
                    <a:pt x="2602" y="2002"/>
                  </a:cubicBezTo>
                  <a:cubicBezTo>
                    <a:pt x="3003" y="2335"/>
                    <a:pt x="3370" y="2669"/>
                    <a:pt x="3703" y="3036"/>
                  </a:cubicBezTo>
                  <a:cubicBezTo>
                    <a:pt x="3870" y="3236"/>
                    <a:pt x="4037" y="3436"/>
                    <a:pt x="4204" y="3636"/>
                  </a:cubicBezTo>
                  <a:cubicBezTo>
                    <a:pt x="4330" y="3787"/>
                    <a:pt x="4437" y="3939"/>
                    <a:pt x="4539" y="4104"/>
                  </a:cubicBezTo>
                  <a:lnTo>
                    <a:pt x="4539" y="4104"/>
                  </a:lnTo>
                  <a:cubicBezTo>
                    <a:pt x="4538" y="4104"/>
                    <a:pt x="4538" y="4103"/>
                    <a:pt x="4537" y="4103"/>
                  </a:cubicBezTo>
                  <a:lnTo>
                    <a:pt x="4537" y="4103"/>
                  </a:lnTo>
                  <a:lnTo>
                    <a:pt x="4540" y="4106"/>
                  </a:lnTo>
                  <a:lnTo>
                    <a:pt x="4540" y="4106"/>
                  </a:lnTo>
                  <a:cubicBezTo>
                    <a:pt x="4573" y="4159"/>
                    <a:pt x="4605" y="4214"/>
                    <a:pt x="4637" y="4270"/>
                  </a:cubicBezTo>
                  <a:cubicBezTo>
                    <a:pt x="4637" y="4270"/>
                    <a:pt x="6138" y="5104"/>
                    <a:pt x="6906" y="5504"/>
                  </a:cubicBezTo>
                  <a:cubicBezTo>
                    <a:pt x="7706" y="5938"/>
                    <a:pt x="8507" y="6271"/>
                    <a:pt x="9307" y="6605"/>
                  </a:cubicBezTo>
                  <a:cubicBezTo>
                    <a:pt x="10141" y="6939"/>
                    <a:pt x="10942" y="7239"/>
                    <a:pt x="11809" y="7506"/>
                  </a:cubicBezTo>
                  <a:cubicBezTo>
                    <a:pt x="12243" y="7639"/>
                    <a:pt x="12676" y="7739"/>
                    <a:pt x="13110" y="7839"/>
                  </a:cubicBezTo>
                  <a:cubicBezTo>
                    <a:pt x="13310" y="7889"/>
                    <a:pt x="13510" y="7914"/>
                    <a:pt x="13710" y="7914"/>
                  </a:cubicBezTo>
                  <a:cubicBezTo>
                    <a:pt x="13911" y="7914"/>
                    <a:pt x="14111" y="7889"/>
                    <a:pt x="14311" y="7839"/>
                  </a:cubicBezTo>
                  <a:cubicBezTo>
                    <a:pt x="14711" y="7606"/>
                    <a:pt x="15045" y="7305"/>
                    <a:pt x="15378" y="7005"/>
                  </a:cubicBezTo>
                  <a:cubicBezTo>
                    <a:pt x="15779" y="6638"/>
                    <a:pt x="16212" y="6271"/>
                    <a:pt x="16612" y="5904"/>
                  </a:cubicBezTo>
                  <a:lnTo>
                    <a:pt x="16479" y="5904"/>
                  </a:lnTo>
                  <a:cubicBezTo>
                    <a:pt x="16112" y="6171"/>
                    <a:pt x="15779" y="6438"/>
                    <a:pt x="15412" y="6738"/>
                  </a:cubicBezTo>
                  <a:cubicBezTo>
                    <a:pt x="15111" y="7005"/>
                    <a:pt x="14778" y="7239"/>
                    <a:pt x="14411" y="7472"/>
                  </a:cubicBezTo>
                  <a:cubicBezTo>
                    <a:pt x="14158" y="7569"/>
                    <a:pt x="13883" y="7621"/>
                    <a:pt x="13611" y="7621"/>
                  </a:cubicBezTo>
                  <a:cubicBezTo>
                    <a:pt x="13417" y="7621"/>
                    <a:pt x="13224" y="7595"/>
                    <a:pt x="13043" y="7539"/>
                  </a:cubicBezTo>
                  <a:cubicBezTo>
                    <a:pt x="12643" y="7439"/>
                    <a:pt x="12243" y="7339"/>
                    <a:pt x="11842" y="7239"/>
                  </a:cubicBezTo>
                  <a:cubicBezTo>
                    <a:pt x="10208" y="6705"/>
                    <a:pt x="8640" y="6071"/>
                    <a:pt x="7106" y="5337"/>
                  </a:cubicBezTo>
                  <a:cubicBezTo>
                    <a:pt x="6230" y="4981"/>
                    <a:pt x="5417" y="4592"/>
                    <a:pt x="4606" y="4142"/>
                  </a:cubicBezTo>
                  <a:lnTo>
                    <a:pt x="4606" y="4142"/>
                  </a:lnTo>
                  <a:cubicBezTo>
                    <a:pt x="4413" y="3765"/>
                    <a:pt x="4190" y="3417"/>
                    <a:pt x="3937" y="3069"/>
                  </a:cubicBezTo>
                  <a:cubicBezTo>
                    <a:pt x="3603" y="2669"/>
                    <a:pt x="3236" y="2302"/>
                    <a:pt x="2836" y="1968"/>
                  </a:cubicBezTo>
                  <a:cubicBezTo>
                    <a:pt x="2436" y="1635"/>
                    <a:pt x="1969" y="1301"/>
                    <a:pt x="1502" y="1001"/>
                  </a:cubicBezTo>
                  <a:cubicBezTo>
                    <a:pt x="1268" y="834"/>
                    <a:pt x="1035" y="701"/>
                    <a:pt x="768" y="567"/>
                  </a:cubicBezTo>
                  <a:lnTo>
                    <a:pt x="434" y="334"/>
                  </a:lnTo>
                  <a:cubicBezTo>
                    <a:pt x="347" y="281"/>
                    <a:pt x="268" y="238"/>
                    <a:pt x="194" y="194"/>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6"/>
            <p:cNvSpPr/>
            <p:nvPr/>
          </p:nvSpPr>
          <p:spPr>
            <a:xfrm>
              <a:off x="3855368" y="2682330"/>
              <a:ext cx="192071" cy="221273"/>
            </a:xfrm>
            <a:custGeom>
              <a:rect b="b" l="l" r="r" t="t"/>
              <a:pathLst>
                <a:path extrusionOk="0" h="14579" w="12655">
                  <a:moveTo>
                    <a:pt x="11050" y="1"/>
                  </a:moveTo>
                  <a:cubicBezTo>
                    <a:pt x="10053" y="1"/>
                    <a:pt x="8504" y="920"/>
                    <a:pt x="6572" y="2837"/>
                  </a:cubicBezTo>
                  <a:cubicBezTo>
                    <a:pt x="2369" y="6973"/>
                    <a:pt x="0" y="9175"/>
                    <a:pt x="0" y="9175"/>
                  </a:cubicBezTo>
                  <a:lnTo>
                    <a:pt x="5771" y="14579"/>
                  </a:lnTo>
                  <a:cubicBezTo>
                    <a:pt x="5771" y="14579"/>
                    <a:pt x="10641" y="8541"/>
                    <a:pt x="11942" y="3905"/>
                  </a:cubicBezTo>
                  <a:cubicBezTo>
                    <a:pt x="12654" y="1347"/>
                    <a:pt x="12257" y="1"/>
                    <a:pt x="11050"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6"/>
            <p:cNvSpPr/>
            <p:nvPr/>
          </p:nvSpPr>
          <p:spPr>
            <a:xfrm>
              <a:off x="3857538" y="2755546"/>
              <a:ext cx="66553" cy="64732"/>
            </a:xfrm>
            <a:custGeom>
              <a:rect b="b" l="l" r="r" t="t"/>
              <a:pathLst>
                <a:path extrusionOk="0" h="4265" w="4385">
                  <a:moveTo>
                    <a:pt x="4367" y="1"/>
                  </a:moveTo>
                  <a:cubicBezTo>
                    <a:pt x="4363" y="1"/>
                    <a:pt x="4361" y="5"/>
                    <a:pt x="4361" y="15"/>
                  </a:cubicBezTo>
                  <a:cubicBezTo>
                    <a:pt x="3593" y="648"/>
                    <a:pt x="2893" y="1349"/>
                    <a:pt x="2192" y="2049"/>
                  </a:cubicBezTo>
                  <a:cubicBezTo>
                    <a:pt x="1825" y="2383"/>
                    <a:pt x="1492" y="2716"/>
                    <a:pt x="1158" y="3083"/>
                  </a:cubicBezTo>
                  <a:cubicBezTo>
                    <a:pt x="991" y="3250"/>
                    <a:pt x="791" y="3450"/>
                    <a:pt x="625" y="3617"/>
                  </a:cubicBezTo>
                  <a:cubicBezTo>
                    <a:pt x="424" y="3817"/>
                    <a:pt x="224" y="4017"/>
                    <a:pt x="24" y="4218"/>
                  </a:cubicBezTo>
                  <a:cubicBezTo>
                    <a:pt x="1" y="4241"/>
                    <a:pt x="10" y="4265"/>
                    <a:pt x="30" y="4265"/>
                  </a:cubicBezTo>
                  <a:cubicBezTo>
                    <a:pt x="38" y="4265"/>
                    <a:pt x="48" y="4261"/>
                    <a:pt x="57" y="4251"/>
                  </a:cubicBezTo>
                  <a:cubicBezTo>
                    <a:pt x="391" y="3884"/>
                    <a:pt x="758" y="3550"/>
                    <a:pt x="1158" y="3250"/>
                  </a:cubicBezTo>
                  <a:cubicBezTo>
                    <a:pt x="1525" y="2917"/>
                    <a:pt x="1892" y="2550"/>
                    <a:pt x="2259" y="2216"/>
                  </a:cubicBezTo>
                  <a:cubicBezTo>
                    <a:pt x="2993" y="1516"/>
                    <a:pt x="3727" y="782"/>
                    <a:pt x="4361" y="48"/>
                  </a:cubicBezTo>
                  <a:cubicBezTo>
                    <a:pt x="4384" y="24"/>
                    <a:pt x="4374" y="1"/>
                    <a:pt x="43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6"/>
            <p:cNvSpPr/>
            <p:nvPr/>
          </p:nvSpPr>
          <p:spPr>
            <a:xfrm>
              <a:off x="3940058" y="2790181"/>
              <a:ext cx="77329" cy="117185"/>
            </a:xfrm>
            <a:custGeom>
              <a:rect b="b" l="l" r="r" t="t"/>
              <a:pathLst>
                <a:path extrusionOk="0" h="7721" w="5095">
                  <a:moveTo>
                    <a:pt x="5095" y="1"/>
                  </a:moveTo>
                  <a:lnTo>
                    <a:pt x="5095" y="1"/>
                  </a:lnTo>
                  <a:cubicBezTo>
                    <a:pt x="4227" y="1235"/>
                    <a:pt x="3460" y="2569"/>
                    <a:pt x="2593" y="3804"/>
                  </a:cubicBezTo>
                  <a:cubicBezTo>
                    <a:pt x="1726" y="5071"/>
                    <a:pt x="925" y="6439"/>
                    <a:pt x="24" y="7673"/>
                  </a:cubicBezTo>
                  <a:cubicBezTo>
                    <a:pt x="1" y="7697"/>
                    <a:pt x="27" y="7720"/>
                    <a:pt x="45" y="7720"/>
                  </a:cubicBezTo>
                  <a:cubicBezTo>
                    <a:pt x="52" y="7720"/>
                    <a:pt x="58" y="7716"/>
                    <a:pt x="58" y="7706"/>
                  </a:cubicBezTo>
                  <a:cubicBezTo>
                    <a:pt x="958" y="6472"/>
                    <a:pt x="1926" y="5271"/>
                    <a:pt x="2760" y="3970"/>
                  </a:cubicBezTo>
                  <a:cubicBezTo>
                    <a:pt x="3093" y="3437"/>
                    <a:pt x="3427" y="2936"/>
                    <a:pt x="3727" y="2403"/>
                  </a:cubicBezTo>
                  <a:cubicBezTo>
                    <a:pt x="3827" y="2302"/>
                    <a:pt x="3927" y="2236"/>
                    <a:pt x="4027" y="2136"/>
                  </a:cubicBezTo>
                  <a:cubicBezTo>
                    <a:pt x="4127" y="2036"/>
                    <a:pt x="4227" y="1936"/>
                    <a:pt x="4327" y="1802"/>
                  </a:cubicBezTo>
                  <a:cubicBezTo>
                    <a:pt x="4528" y="1569"/>
                    <a:pt x="4728" y="1368"/>
                    <a:pt x="4928" y="1135"/>
                  </a:cubicBezTo>
                  <a:cubicBezTo>
                    <a:pt x="4955" y="1108"/>
                    <a:pt x="4916" y="1059"/>
                    <a:pt x="4883" y="1059"/>
                  </a:cubicBezTo>
                  <a:cubicBezTo>
                    <a:pt x="4875" y="1059"/>
                    <a:pt x="4867" y="1062"/>
                    <a:pt x="4861" y="1068"/>
                  </a:cubicBezTo>
                  <a:cubicBezTo>
                    <a:pt x="4694" y="1302"/>
                    <a:pt x="4461" y="1535"/>
                    <a:pt x="4261" y="1702"/>
                  </a:cubicBezTo>
                  <a:lnTo>
                    <a:pt x="3994" y="1936"/>
                  </a:lnTo>
                  <a:cubicBezTo>
                    <a:pt x="4394" y="1302"/>
                    <a:pt x="4761" y="668"/>
                    <a:pt x="509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6"/>
            <p:cNvSpPr/>
            <p:nvPr/>
          </p:nvSpPr>
          <p:spPr>
            <a:xfrm>
              <a:off x="3830553" y="2808409"/>
              <a:ext cx="126596" cy="122543"/>
            </a:xfrm>
            <a:custGeom>
              <a:rect b="b" l="l" r="r" t="t"/>
              <a:pathLst>
                <a:path extrusionOk="0" h="8074" w="8341">
                  <a:moveTo>
                    <a:pt x="1769" y="1"/>
                  </a:moveTo>
                  <a:lnTo>
                    <a:pt x="1" y="1468"/>
                  </a:lnTo>
                  <a:lnTo>
                    <a:pt x="6906" y="8073"/>
                  </a:lnTo>
                  <a:lnTo>
                    <a:pt x="8340" y="6172"/>
                  </a:lnTo>
                  <a:lnTo>
                    <a:pt x="1769"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6"/>
            <p:cNvSpPr/>
            <p:nvPr/>
          </p:nvSpPr>
          <p:spPr>
            <a:xfrm>
              <a:off x="3866144" y="2817819"/>
              <a:ext cx="79211" cy="72837"/>
            </a:xfrm>
            <a:custGeom>
              <a:rect b="b" l="l" r="r" t="t"/>
              <a:pathLst>
                <a:path extrusionOk="0" h="4799" w="5219">
                  <a:moveTo>
                    <a:pt x="30" y="1"/>
                  </a:moveTo>
                  <a:cubicBezTo>
                    <a:pt x="10" y="1"/>
                    <a:pt x="1" y="24"/>
                    <a:pt x="24" y="48"/>
                  </a:cubicBezTo>
                  <a:cubicBezTo>
                    <a:pt x="858" y="848"/>
                    <a:pt x="1625" y="1716"/>
                    <a:pt x="2493" y="2516"/>
                  </a:cubicBezTo>
                  <a:cubicBezTo>
                    <a:pt x="3327" y="3317"/>
                    <a:pt x="4227" y="4084"/>
                    <a:pt x="5128" y="4785"/>
                  </a:cubicBezTo>
                  <a:cubicBezTo>
                    <a:pt x="5138" y="4794"/>
                    <a:pt x="5150" y="4798"/>
                    <a:pt x="5162" y="4798"/>
                  </a:cubicBezTo>
                  <a:cubicBezTo>
                    <a:pt x="5192" y="4798"/>
                    <a:pt x="5218" y="4775"/>
                    <a:pt x="5195" y="4751"/>
                  </a:cubicBezTo>
                  <a:cubicBezTo>
                    <a:pt x="4394" y="3917"/>
                    <a:pt x="3493" y="3150"/>
                    <a:pt x="2659" y="2349"/>
                  </a:cubicBezTo>
                  <a:cubicBezTo>
                    <a:pt x="1792" y="1549"/>
                    <a:pt x="891" y="815"/>
                    <a:pt x="58" y="14"/>
                  </a:cubicBezTo>
                  <a:cubicBezTo>
                    <a:pt x="48" y="5"/>
                    <a:pt x="38"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6"/>
            <p:cNvSpPr/>
            <p:nvPr/>
          </p:nvSpPr>
          <p:spPr>
            <a:xfrm>
              <a:off x="3918142" y="2894982"/>
              <a:ext cx="40008" cy="37488"/>
            </a:xfrm>
            <a:custGeom>
              <a:rect b="b" l="l" r="r" t="t"/>
              <a:pathLst>
                <a:path extrusionOk="0" h="2470" w="2636">
                  <a:moveTo>
                    <a:pt x="2069" y="1"/>
                  </a:moveTo>
                  <a:lnTo>
                    <a:pt x="2069" y="1"/>
                  </a:lnTo>
                  <a:cubicBezTo>
                    <a:pt x="2194" y="157"/>
                    <a:pt x="2348" y="313"/>
                    <a:pt x="2504" y="470"/>
                  </a:cubicBezTo>
                  <a:lnTo>
                    <a:pt x="2504" y="470"/>
                  </a:lnTo>
                  <a:cubicBezTo>
                    <a:pt x="2008" y="1029"/>
                    <a:pt x="1541" y="1590"/>
                    <a:pt x="1103" y="2206"/>
                  </a:cubicBezTo>
                  <a:lnTo>
                    <a:pt x="1103" y="2206"/>
                  </a:lnTo>
                  <a:cubicBezTo>
                    <a:pt x="758" y="1877"/>
                    <a:pt x="366" y="1572"/>
                    <a:pt x="1" y="1268"/>
                  </a:cubicBezTo>
                  <a:lnTo>
                    <a:pt x="1" y="1268"/>
                  </a:lnTo>
                  <a:cubicBezTo>
                    <a:pt x="334" y="1669"/>
                    <a:pt x="701" y="2036"/>
                    <a:pt x="1068" y="2402"/>
                  </a:cubicBezTo>
                  <a:lnTo>
                    <a:pt x="1135" y="2469"/>
                  </a:lnTo>
                  <a:lnTo>
                    <a:pt x="1201" y="2402"/>
                  </a:lnTo>
                  <a:cubicBezTo>
                    <a:pt x="1702" y="1769"/>
                    <a:pt x="2169" y="1168"/>
                    <a:pt x="2602" y="501"/>
                  </a:cubicBezTo>
                  <a:lnTo>
                    <a:pt x="2636" y="468"/>
                  </a:lnTo>
                  <a:lnTo>
                    <a:pt x="2602" y="434"/>
                  </a:lnTo>
                  <a:cubicBezTo>
                    <a:pt x="2436" y="268"/>
                    <a:pt x="2236" y="134"/>
                    <a:pt x="206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6"/>
            <p:cNvSpPr/>
            <p:nvPr/>
          </p:nvSpPr>
          <p:spPr>
            <a:xfrm>
              <a:off x="3945477" y="2687414"/>
              <a:ext cx="59769" cy="47597"/>
            </a:xfrm>
            <a:custGeom>
              <a:rect b="b" l="l" r="r" t="t"/>
              <a:pathLst>
                <a:path extrusionOk="0" h="3136" w="3938">
                  <a:moveTo>
                    <a:pt x="3904" y="0"/>
                  </a:moveTo>
                  <a:cubicBezTo>
                    <a:pt x="3503" y="134"/>
                    <a:pt x="3136" y="334"/>
                    <a:pt x="2770" y="601"/>
                  </a:cubicBezTo>
                  <a:cubicBezTo>
                    <a:pt x="2436" y="834"/>
                    <a:pt x="2102" y="1101"/>
                    <a:pt x="1769" y="1368"/>
                  </a:cubicBezTo>
                  <a:cubicBezTo>
                    <a:pt x="1469" y="1601"/>
                    <a:pt x="1135" y="1902"/>
                    <a:pt x="835" y="2202"/>
                  </a:cubicBezTo>
                  <a:cubicBezTo>
                    <a:pt x="568" y="2502"/>
                    <a:pt x="268" y="2802"/>
                    <a:pt x="1" y="3136"/>
                  </a:cubicBezTo>
                  <a:cubicBezTo>
                    <a:pt x="635" y="2535"/>
                    <a:pt x="1202" y="1968"/>
                    <a:pt x="1836" y="1401"/>
                  </a:cubicBezTo>
                  <a:cubicBezTo>
                    <a:pt x="2169" y="1134"/>
                    <a:pt x="2503" y="868"/>
                    <a:pt x="2836" y="601"/>
                  </a:cubicBezTo>
                  <a:cubicBezTo>
                    <a:pt x="3170" y="367"/>
                    <a:pt x="3537" y="134"/>
                    <a:pt x="39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p17"/>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Describe </a:t>
            </a:r>
            <a:endParaRPr/>
          </a:p>
        </p:txBody>
      </p:sp>
      <p:sp>
        <p:nvSpPr>
          <p:cNvPr id="1678" name="Google Shape;1678;p17"/>
          <p:cNvSpPr txBox="1"/>
          <p:nvPr>
            <p:ph idx="1" type="body"/>
          </p:nvPr>
        </p:nvSpPr>
        <p:spPr>
          <a:xfrm>
            <a:off x="720000" y="3752175"/>
            <a:ext cx="7704000" cy="9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Ini menggunakan fungsi describe untuk menampilkan statistik dari data seperti minimum, maksimum, rata-rata, dan lain-lain.</a:t>
            </a:r>
            <a:endParaRPr/>
          </a:p>
        </p:txBody>
      </p:sp>
      <p:pic>
        <p:nvPicPr>
          <p:cNvPr id="1679" name="Google Shape;1679;p17"/>
          <p:cNvPicPr preferRelativeResize="0"/>
          <p:nvPr/>
        </p:nvPicPr>
        <p:blipFill rotWithShape="1">
          <a:blip r:embed="rId3">
            <a:alphaModFix/>
          </a:blip>
          <a:srcRect b="0" l="0" r="0" t="0"/>
          <a:stretch/>
        </p:blipFill>
        <p:spPr>
          <a:xfrm>
            <a:off x="495025" y="1260975"/>
            <a:ext cx="8153950" cy="24511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3" name="Shape 1683"/>
        <p:cNvGrpSpPr/>
        <p:nvPr/>
      </p:nvGrpSpPr>
      <p:grpSpPr>
        <a:xfrm>
          <a:off x="0" y="0"/>
          <a:ext cx="0" cy="0"/>
          <a:chOff x="0" y="0"/>
          <a:chExt cx="0" cy="0"/>
        </a:xfrm>
      </p:grpSpPr>
      <p:sp>
        <p:nvSpPr>
          <p:cNvPr id="1684" name="Google Shape;1684;p18"/>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Mengetahui umur yang rentan</a:t>
            </a:r>
            <a:endParaRPr/>
          </a:p>
        </p:txBody>
      </p:sp>
      <p:sp>
        <p:nvSpPr>
          <p:cNvPr id="1685" name="Google Shape;1685;p18"/>
          <p:cNvSpPr txBox="1"/>
          <p:nvPr>
            <p:ph idx="1" type="body"/>
          </p:nvPr>
        </p:nvSpPr>
        <p:spPr>
          <a:xfrm>
            <a:off x="4413000" y="1260975"/>
            <a:ext cx="3609300" cy="338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Menampilkan data hubungan antara </a:t>
            </a:r>
            <a:endParaRPr/>
          </a:p>
          <a:p>
            <a:pPr indent="0" lvl="0" marL="0" rtl="0" algn="l">
              <a:lnSpc>
                <a:spcPct val="100000"/>
              </a:lnSpc>
              <a:spcBef>
                <a:spcPts val="0"/>
              </a:spcBef>
              <a:spcAft>
                <a:spcPts val="0"/>
              </a:spcAft>
              <a:buSzPts val="1200"/>
              <a:buNone/>
            </a:pPr>
            <a:r>
              <a:rPr lang="en"/>
              <a:t>Umur dan jumlah orang yang memiliki cardiovascular positif.</a:t>
            </a:r>
            <a:endParaRPr/>
          </a:p>
        </p:txBody>
      </p:sp>
      <p:pic>
        <p:nvPicPr>
          <p:cNvPr id="1686" name="Google Shape;1686;p18"/>
          <p:cNvPicPr preferRelativeResize="0"/>
          <p:nvPr/>
        </p:nvPicPr>
        <p:blipFill rotWithShape="1">
          <a:blip r:embed="rId3">
            <a:alphaModFix/>
          </a:blip>
          <a:srcRect b="0" l="0" r="0" t="0"/>
          <a:stretch/>
        </p:blipFill>
        <p:spPr>
          <a:xfrm>
            <a:off x="720000" y="1260975"/>
            <a:ext cx="3653701" cy="3387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p19"/>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Bivariate Analysis</a:t>
            </a:r>
            <a:endParaRPr/>
          </a:p>
        </p:txBody>
      </p:sp>
      <p:sp>
        <p:nvSpPr>
          <p:cNvPr id="1692" name="Google Shape;1692;p19"/>
          <p:cNvSpPr txBox="1"/>
          <p:nvPr>
            <p:ph idx="1" type="body"/>
          </p:nvPr>
        </p:nvSpPr>
        <p:spPr>
          <a:xfrm>
            <a:off x="720000" y="4155375"/>
            <a:ext cx="651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Dapat dilihat dengan jelas bahwa pasien dengan CVD memiliki kadar kolesterol dan glukosa darah yang lebih tinggi. Dan, secara umum kurang active.</a:t>
            </a:r>
            <a:endParaRPr/>
          </a:p>
        </p:txBody>
      </p:sp>
      <p:pic>
        <p:nvPicPr>
          <p:cNvPr id="1693" name="Google Shape;1693;p19"/>
          <p:cNvPicPr preferRelativeResize="0"/>
          <p:nvPr/>
        </p:nvPicPr>
        <p:blipFill rotWithShape="1">
          <a:blip r:embed="rId3">
            <a:alphaModFix/>
          </a:blip>
          <a:srcRect b="0" l="0" r="0" t="0"/>
          <a:stretch/>
        </p:blipFill>
        <p:spPr>
          <a:xfrm>
            <a:off x="828875" y="1260975"/>
            <a:ext cx="6320224" cy="2875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sp>
        <p:nvSpPr>
          <p:cNvPr id="1698" name="Google Shape;1698;p20"/>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Bivariate Analysis</a:t>
            </a:r>
            <a:endParaRPr/>
          </a:p>
        </p:txBody>
      </p:sp>
      <p:pic>
        <p:nvPicPr>
          <p:cNvPr id="1699" name="Google Shape;1699;p20"/>
          <p:cNvPicPr preferRelativeResize="0"/>
          <p:nvPr/>
        </p:nvPicPr>
        <p:blipFill>
          <a:blip r:embed="rId3">
            <a:alphaModFix/>
          </a:blip>
          <a:stretch>
            <a:fillRect/>
          </a:stretch>
        </p:blipFill>
        <p:spPr>
          <a:xfrm>
            <a:off x="992763" y="2443562"/>
            <a:ext cx="3629025" cy="1019175"/>
          </a:xfrm>
          <a:prstGeom prst="rect">
            <a:avLst/>
          </a:prstGeom>
          <a:noFill/>
          <a:ln>
            <a:noFill/>
          </a:ln>
        </p:spPr>
      </p:pic>
      <p:pic>
        <p:nvPicPr>
          <p:cNvPr id="1700" name="Google Shape;1700;p20"/>
          <p:cNvPicPr preferRelativeResize="0"/>
          <p:nvPr/>
        </p:nvPicPr>
        <p:blipFill>
          <a:blip r:embed="rId4">
            <a:alphaModFix/>
          </a:blip>
          <a:stretch>
            <a:fillRect/>
          </a:stretch>
        </p:blipFill>
        <p:spPr>
          <a:xfrm>
            <a:off x="992775" y="1239522"/>
            <a:ext cx="3629025" cy="1039056"/>
          </a:xfrm>
          <a:prstGeom prst="rect">
            <a:avLst/>
          </a:prstGeom>
          <a:noFill/>
          <a:ln>
            <a:noFill/>
          </a:ln>
        </p:spPr>
      </p:pic>
      <p:pic>
        <p:nvPicPr>
          <p:cNvPr id="1701" name="Google Shape;1701;p20"/>
          <p:cNvPicPr preferRelativeResize="0"/>
          <p:nvPr/>
        </p:nvPicPr>
        <p:blipFill>
          <a:blip r:embed="rId5">
            <a:alphaModFix/>
          </a:blip>
          <a:stretch>
            <a:fillRect/>
          </a:stretch>
        </p:blipFill>
        <p:spPr>
          <a:xfrm>
            <a:off x="968950" y="3627700"/>
            <a:ext cx="3676650" cy="1000125"/>
          </a:xfrm>
          <a:prstGeom prst="rect">
            <a:avLst/>
          </a:prstGeom>
          <a:noFill/>
          <a:ln>
            <a:noFill/>
          </a:ln>
        </p:spPr>
      </p:pic>
      <p:sp>
        <p:nvSpPr>
          <p:cNvPr id="1702" name="Google Shape;1702;p20"/>
          <p:cNvSpPr txBox="1"/>
          <p:nvPr/>
        </p:nvSpPr>
        <p:spPr>
          <a:xfrm>
            <a:off x="4740300" y="1235700"/>
            <a:ext cx="3291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Tinggi rata-rata untuk jenis kelamin "2" lebih besar daripada jenis kelamin "1", oleh karena itu "1" berarti wanita.</a:t>
            </a:r>
            <a:endParaRPr>
              <a:latin typeface="Montserrat"/>
              <a:ea typeface="Montserrat"/>
              <a:cs typeface="Montserrat"/>
              <a:sym typeface="Montserrat"/>
            </a:endParaRPr>
          </a:p>
        </p:txBody>
      </p:sp>
      <p:sp>
        <p:nvSpPr>
          <p:cNvPr id="1703" name="Google Shape;1703;p20"/>
          <p:cNvSpPr txBox="1"/>
          <p:nvPr/>
        </p:nvSpPr>
        <p:spPr>
          <a:xfrm>
            <a:off x="4740300" y="2645338"/>
            <a:ext cx="329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Jumlah masing-masing pria dan wanita dalam dataset</a:t>
            </a:r>
            <a:endParaRPr>
              <a:latin typeface="Montserrat"/>
              <a:ea typeface="Montserrat"/>
              <a:cs typeface="Montserrat"/>
              <a:sym typeface="Montserrat"/>
            </a:endParaRPr>
          </a:p>
        </p:txBody>
      </p:sp>
      <p:sp>
        <p:nvSpPr>
          <p:cNvPr id="1704" name="Google Shape;1704;p20"/>
          <p:cNvSpPr txBox="1"/>
          <p:nvPr/>
        </p:nvSpPr>
        <p:spPr>
          <a:xfrm>
            <a:off x="4740300" y="3712100"/>
            <a:ext cx="329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Bagaimana kelas target didistribusikan di antara pria dan wanita.</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2"/>
          <p:cNvSpPr txBox="1"/>
          <p:nvPr>
            <p:ph type="title"/>
          </p:nvPr>
        </p:nvSpPr>
        <p:spPr>
          <a:xfrm>
            <a:off x="720000" y="445025"/>
            <a:ext cx="3804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Langkah-Langkah</a:t>
            </a:r>
            <a:endParaRPr/>
          </a:p>
        </p:txBody>
      </p:sp>
      <p:sp>
        <p:nvSpPr>
          <p:cNvPr id="1048" name="Google Shape;1048;p2"/>
          <p:cNvSpPr txBox="1"/>
          <p:nvPr>
            <p:ph idx="1" type="subTitle"/>
          </p:nvPr>
        </p:nvSpPr>
        <p:spPr>
          <a:xfrm>
            <a:off x="626700" y="2177500"/>
            <a:ext cx="2438400" cy="37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Data Source</a:t>
            </a:r>
            <a:endParaRPr/>
          </a:p>
        </p:txBody>
      </p:sp>
      <p:sp>
        <p:nvSpPr>
          <p:cNvPr id="1049" name="Google Shape;1049;p2"/>
          <p:cNvSpPr txBox="1"/>
          <p:nvPr>
            <p:ph idx="3" type="title"/>
          </p:nvPr>
        </p:nvSpPr>
        <p:spPr>
          <a:xfrm>
            <a:off x="1473150" y="1777669"/>
            <a:ext cx="745500" cy="46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1050" name="Google Shape;1050;p2"/>
          <p:cNvSpPr txBox="1"/>
          <p:nvPr>
            <p:ph idx="4" type="subTitle"/>
          </p:nvPr>
        </p:nvSpPr>
        <p:spPr>
          <a:xfrm>
            <a:off x="3370575" y="2177500"/>
            <a:ext cx="2793900" cy="37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ETL dan Scheduling</a:t>
            </a:r>
            <a:endParaRPr/>
          </a:p>
        </p:txBody>
      </p:sp>
      <p:sp>
        <p:nvSpPr>
          <p:cNvPr id="1051" name="Google Shape;1051;p2"/>
          <p:cNvSpPr txBox="1"/>
          <p:nvPr>
            <p:ph idx="6" type="title"/>
          </p:nvPr>
        </p:nvSpPr>
        <p:spPr>
          <a:xfrm>
            <a:off x="4217025" y="1777669"/>
            <a:ext cx="745500" cy="46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1052" name="Google Shape;1052;p2"/>
          <p:cNvSpPr txBox="1"/>
          <p:nvPr>
            <p:ph idx="7" type="subTitle"/>
          </p:nvPr>
        </p:nvSpPr>
        <p:spPr>
          <a:xfrm>
            <a:off x="6114450" y="2177500"/>
            <a:ext cx="2438400" cy="37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EDA</a:t>
            </a:r>
            <a:endParaRPr/>
          </a:p>
        </p:txBody>
      </p:sp>
      <p:sp>
        <p:nvSpPr>
          <p:cNvPr id="1053" name="Google Shape;1053;p2"/>
          <p:cNvSpPr txBox="1"/>
          <p:nvPr>
            <p:ph idx="9" type="title"/>
          </p:nvPr>
        </p:nvSpPr>
        <p:spPr>
          <a:xfrm>
            <a:off x="6960900" y="1771244"/>
            <a:ext cx="745500" cy="46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1054" name="Google Shape;1054;p2"/>
          <p:cNvSpPr txBox="1"/>
          <p:nvPr>
            <p:ph idx="13" type="subTitle"/>
          </p:nvPr>
        </p:nvSpPr>
        <p:spPr>
          <a:xfrm>
            <a:off x="1982500" y="3493650"/>
            <a:ext cx="24384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Machine Learning</a:t>
            </a:r>
            <a:endParaRPr/>
          </a:p>
        </p:txBody>
      </p:sp>
      <p:sp>
        <p:nvSpPr>
          <p:cNvPr id="1055" name="Google Shape;1055;p2"/>
          <p:cNvSpPr txBox="1"/>
          <p:nvPr>
            <p:ph idx="15" type="title"/>
          </p:nvPr>
        </p:nvSpPr>
        <p:spPr>
          <a:xfrm>
            <a:off x="2735650" y="3155269"/>
            <a:ext cx="745500" cy="46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1056" name="Google Shape;1056;p2"/>
          <p:cNvSpPr txBox="1"/>
          <p:nvPr>
            <p:ph idx="16" type="subTitle"/>
          </p:nvPr>
        </p:nvSpPr>
        <p:spPr>
          <a:xfrm>
            <a:off x="4633075" y="3558675"/>
            <a:ext cx="2438400" cy="37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Dashboard</a:t>
            </a:r>
            <a:endParaRPr/>
          </a:p>
        </p:txBody>
      </p:sp>
      <p:sp>
        <p:nvSpPr>
          <p:cNvPr id="1057" name="Google Shape;1057;p2"/>
          <p:cNvSpPr txBox="1"/>
          <p:nvPr>
            <p:ph idx="18" type="title"/>
          </p:nvPr>
        </p:nvSpPr>
        <p:spPr>
          <a:xfrm>
            <a:off x="5479525" y="3152569"/>
            <a:ext cx="745500" cy="46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8" name="Shape 1708"/>
        <p:cNvGrpSpPr/>
        <p:nvPr/>
      </p:nvGrpSpPr>
      <p:grpSpPr>
        <a:xfrm>
          <a:off x="0" y="0"/>
          <a:ext cx="0" cy="0"/>
          <a:chOff x="0" y="0"/>
          <a:chExt cx="0" cy="0"/>
        </a:xfrm>
      </p:grpSpPr>
      <p:sp>
        <p:nvSpPr>
          <p:cNvPr id="1709" name="Google Shape;1709;p21"/>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Cleaning Data</a:t>
            </a:r>
            <a:endParaRPr/>
          </a:p>
        </p:txBody>
      </p:sp>
      <p:pic>
        <p:nvPicPr>
          <p:cNvPr id="1710" name="Google Shape;1710;p21"/>
          <p:cNvPicPr preferRelativeResize="0"/>
          <p:nvPr/>
        </p:nvPicPr>
        <p:blipFill rotWithShape="1">
          <a:blip r:embed="rId3">
            <a:alphaModFix/>
          </a:blip>
          <a:srcRect b="0" l="0" r="0" t="0"/>
          <a:stretch/>
        </p:blipFill>
        <p:spPr>
          <a:xfrm>
            <a:off x="422325" y="1076925"/>
            <a:ext cx="8225351" cy="3397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4" name="Shape 1714"/>
        <p:cNvGrpSpPr/>
        <p:nvPr/>
      </p:nvGrpSpPr>
      <p:grpSpPr>
        <a:xfrm>
          <a:off x="0" y="0"/>
          <a:ext cx="0" cy="0"/>
          <a:chOff x="0" y="0"/>
          <a:chExt cx="0" cy="0"/>
        </a:xfrm>
      </p:grpSpPr>
      <p:sp>
        <p:nvSpPr>
          <p:cNvPr id="1715" name="Google Shape;1715;p22"/>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Cleaning Data</a:t>
            </a:r>
            <a:endParaRPr/>
          </a:p>
        </p:txBody>
      </p:sp>
      <p:pic>
        <p:nvPicPr>
          <p:cNvPr id="1716" name="Google Shape;1716;p22"/>
          <p:cNvPicPr preferRelativeResize="0"/>
          <p:nvPr/>
        </p:nvPicPr>
        <p:blipFill rotWithShape="1">
          <a:blip r:embed="rId3">
            <a:alphaModFix/>
          </a:blip>
          <a:srcRect b="0" l="0" r="0" t="0"/>
          <a:stretch/>
        </p:blipFill>
        <p:spPr>
          <a:xfrm>
            <a:off x="596450" y="1136413"/>
            <a:ext cx="8016876" cy="28706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23"/>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Cleaning Data</a:t>
            </a:r>
            <a:endParaRPr/>
          </a:p>
        </p:txBody>
      </p:sp>
      <p:pic>
        <p:nvPicPr>
          <p:cNvPr id="1722" name="Google Shape;1722;p23"/>
          <p:cNvPicPr preferRelativeResize="0"/>
          <p:nvPr/>
        </p:nvPicPr>
        <p:blipFill rotWithShape="1">
          <a:blip r:embed="rId3">
            <a:alphaModFix/>
          </a:blip>
          <a:srcRect b="0" l="0" r="0" t="0"/>
          <a:stretch/>
        </p:blipFill>
        <p:spPr>
          <a:xfrm>
            <a:off x="720000" y="1136150"/>
            <a:ext cx="7109950" cy="3469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sp>
        <p:nvSpPr>
          <p:cNvPr id="1727" name="Google Shape;1727;p24"/>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Multivariate Analysis</a:t>
            </a:r>
            <a:endParaRPr/>
          </a:p>
        </p:txBody>
      </p:sp>
      <p:pic>
        <p:nvPicPr>
          <p:cNvPr id="1728" name="Google Shape;1728;p24"/>
          <p:cNvPicPr preferRelativeResize="0"/>
          <p:nvPr/>
        </p:nvPicPr>
        <p:blipFill rotWithShape="1">
          <a:blip r:embed="rId3">
            <a:alphaModFix/>
          </a:blip>
          <a:srcRect b="0" l="0" r="0" t="0"/>
          <a:stretch/>
        </p:blipFill>
        <p:spPr>
          <a:xfrm>
            <a:off x="840675" y="1084325"/>
            <a:ext cx="4251025" cy="3703924"/>
          </a:xfrm>
          <a:prstGeom prst="rect">
            <a:avLst/>
          </a:prstGeom>
          <a:noFill/>
          <a:ln>
            <a:noFill/>
          </a:ln>
        </p:spPr>
      </p:pic>
      <p:sp>
        <p:nvSpPr>
          <p:cNvPr id="1729" name="Google Shape;1729;p24"/>
          <p:cNvSpPr txBox="1"/>
          <p:nvPr/>
        </p:nvSpPr>
        <p:spPr>
          <a:xfrm>
            <a:off x="5147375" y="1833000"/>
            <a:ext cx="35400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Menggunakan heatmap untuk melihat matriks korelasi dan didapatkan bahwa </a:t>
            </a:r>
            <a:r>
              <a:rPr lang="en">
                <a:latin typeface="Montserrat"/>
                <a:ea typeface="Montserrat"/>
                <a:cs typeface="Montserrat"/>
                <a:sym typeface="Montserrat"/>
              </a:rPr>
              <a:t>u</a:t>
            </a:r>
            <a:r>
              <a:rPr b="0" i="0" lang="en" sz="1400" u="none" cap="none" strike="noStrike">
                <a:solidFill>
                  <a:srgbClr val="000000"/>
                </a:solidFill>
                <a:latin typeface="Montserrat"/>
                <a:ea typeface="Montserrat"/>
                <a:cs typeface="Montserrat"/>
                <a:sym typeface="Montserrat"/>
              </a:rPr>
              <a:t>sia dan kolesterol memiliki pengaruh yang signifikan, tetapi tidak berkorelasi terlalu tinggi dengan kelas target</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sp>
        <p:nvSpPr>
          <p:cNvPr id="1734" name="Google Shape;1734;p25"/>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Multivariate Analysis</a:t>
            </a:r>
            <a:endParaRPr/>
          </a:p>
        </p:txBody>
      </p:sp>
      <p:pic>
        <p:nvPicPr>
          <p:cNvPr id="1735" name="Google Shape;1735;p25"/>
          <p:cNvPicPr preferRelativeResize="0"/>
          <p:nvPr/>
        </p:nvPicPr>
        <p:blipFill rotWithShape="1">
          <a:blip r:embed="rId3">
            <a:alphaModFix/>
          </a:blip>
          <a:srcRect b="4187" l="0" r="3063" t="0"/>
          <a:stretch/>
        </p:blipFill>
        <p:spPr>
          <a:xfrm>
            <a:off x="3599725" y="1072275"/>
            <a:ext cx="4409749" cy="3657125"/>
          </a:xfrm>
          <a:prstGeom prst="rect">
            <a:avLst/>
          </a:prstGeom>
          <a:noFill/>
          <a:ln>
            <a:noFill/>
          </a:ln>
        </p:spPr>
      </p:pic>
      <p:sp>
        <p:nvSpPr>
          <p:cNvPr id="1736" name="Google Shape;1736;p25"/>
          <p:cNvSpPr txBox="1"/>
          <p:nvPr/>
        </p:nvSpPr>
        <p:spPr>
          <a:xfrm>
            <a:off x="850000" y="1940700"/>
            <a:ext cx="2637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Wanita peminum alcohol memiliki risiko CVD lebih tinggi daripada pria peminum alcohol berdasarkan BMI mereka.</a:t>
            </a:r>
            <a:endParaRPr>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sp>
        <p:nvSpPr>
          <p:cNvPr id="1741" name="Google Shape;1741;p26"/>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Multivariate Analysis</a:t>
            </a:r>
            <a:endParaRPr/>
          </a:p>
        </p:txBody>
      </p:sp>
      <p:pic>
        <p:nvPicPr>
          <p:cNvPr id="1742" name="Google Shape;1742;p26"/>
          <p:cNvPicPr preferRelativeResize="0"/>
          <p:nvPr/>
        </p:nvPicPr>
        <p:blipFill rotWithShape="1">
          <a:blip r:embed="rId3">
            <a:alphaModFix/>
          </a:blip>
          <a:srcRect b="5606" l="0" r="12103" t="0"/>
          <a:stretch/>
        </p:blipFill>
        <p:spPr>
          <a:xfrm>
            <a:off x="4153725" y="1078638"/>
            <a:ext cx="3430749" cy="3531075"/>
          </a:xfrm>
          <a:prstGeom prst="rect">
            <a:avLst/>
          </a:prstGeom>
          <a:noFill/>
          <a:ln>
            <a:noFill/>
          </a:ln>
        </p:spPr>
      </p:pic>
      <p:sp>
        <p:nvSpPr>
          <p:cNvPr id="1743" name="Google Shape;1743;p26"/>
          <p:cNvSpPr txBox="1"/>
          <p:nvPr/>
        </p:nvSpPr>
        <p:spPr>
          <a:xfrm>
            <a:off x="1057025" y="2263950"/>
            <a:ext cx="299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Sebagian besar pasien memiliki BMI tidak normal.</a:t>
            </a:r>
            <a:endParaRPr>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7" name="Shape 1747"/>
        <p:cNvGrpSpPr/>
        <p:nvPr/>
      </p:nvGrpSpPr>
      <p:grpSpPr>
        <a:xfrm>
          <a:off x="0" y="0"/>
          <a:ext cx="0" cy="0"/>
          <a:chOff x="0" y="0"/>
          <a:chExt cx="0" cy="0"/>
        </a:xfrm>
      </p:grpSpPr>
      <p:sp>
        <p:nvSpPr>
          <p:cNvPr id="1748" name="Google Shape;1748;p27"/>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Multivariate Analysis</a:t>
            </a:r>
            <a:endParaRPr/>
          </a:p>
        </p:txBody>
      </p:sp>
      <p:pic>
        <p:nvPicPr>
          <p:cNvPr id="1749" name="Google Shape;1749;p27"/>
          <p:cNvPicPr preferRelativeResize="0"/>
          <p:nvPr/>
        </p:nvPicPr>
        <p:blipFill rotWithShape="1">
          <a:blip r:embed="rId3">
            <a:alphaModFix/>
          </a:blip>
          <a:srcRect b="11574" l="0" r="33271" t="0"/>
          <a:stretch/>
        </p:blipFill>
        <p:spPr>
          <a:xfrm>
            <a:off x="4189775" y="933850"/>
            <a:ext cx="4081226" cy="3275799"/>
          </a:xfrm>
          <a:prstGeom prst="rect">
            <a:avLst/>
          </a:prstGeom>
          <a:noFill/>
          <a:ln>
            <a:noFill/>
          </a:ln>
        </p:spPr>
      </p:pic>
      <p:sp>
        <p:nvSpPr>
          <p:cNvPr id="1750" name="Google Shape;1750;p27"/>
          <p:cNvSpPr txBox="1"/>
          <p:nvPr/>
        </p:nvSpPr>
        <p:spPr>
          <a:xfrm>
            <a:off x="860875" y="1725150"/>
            <a:ext cx="3225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Dapat diketahui bahwa orang yang memiliki BMI normal kurang rentan terhadap penyakit cardiovascular dan orang dengan BMI abnormal mengalami peningkatan penyakit cardiovascular</a:t>
            </a:r>
            <a:endParaRPr>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4" name="Shape 1754"/>
        <p:cNvGrpSpPr/>
        <p:nvPr/>
      </p:nvGrpSpPr>
      <p:grpSpPr>
        <a:xfrm>
          <a:off x="0" y="0"/>
          <a:ext cx="0" cy="0"/>
          <a:chOff x="0" y="0"/>
          <a:chExt cx="0" cy="0"/>
        </a:xfrm>
      </p:grpSpPr>
      <p:sp>
        <p:nvSpPr>
          <p:cNvPr id="1755" name="Google Shape;1755;p28"/>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Multivariate Analysis</a:t>
            </a:r>
            <a:endParaRPr/>
          </a:p>
        </p:txBody>
      </p:sp>
      <p:pic>
        <p:nvPicPr>
          <p:cNvPr id="1756" name="Google Shape;1756;p28"/>
          <p:cNvPicPr preferRelativeResize="0"/>
          <p:nvPr/>
        </p:nvPicPr>
        <p:blipFill rotWithShape="1">
          <a:blip r:embed="rId3">
            <a:alphaModFix/>
          </a:blip>
          <a:srcRect b="0" l="0" r="0" t="0"/>
          <a:stretch/>
        </p:blipFill>
        <p:spPr>
          <a:xfrm>
            <a:off x="829438" y="1054725"/>
            <a:ext cx="7485125" cy="36757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0" name="Shape 1760"/>
        <p:cNvGrpSpPr/>
        <p:nvPr/>
      </p:nvGrpSpPr>
      <p:grpSpPr>
        <a:xfrm>
          <a:off x="0" y="0"/>
          <a:ext cx="0" cy="0"/>
          <a:chOff x="0" y="0"/>
          <a:chExt cx="0" cy="0"/>
        </a:xfrm>
      </p:grpSpPr>
      <p:sp>
        <p:nvSpPr>
          <p:cNvPr id="1761" name="Google Shape;1761;p29"/>
          <p:cNvSpPr txBox="1"/>
          <p:nvPr>
            <p:ph type="title"/>
          </p:nvPr>
        </p:nvSpPr>
        <p:spPr>
          <a:xfrm>
            <a:off x="1015750" y="2046587"/>
            <a:ext cx="3419100" cy="119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Model Machine Learning</a:t>
            </a:r>
            <a:endParaRPr/>
          </a:p>
        </p:txBody>
      </p:sp>
      <p:sp>
        <p:nvSpPr>
          <p:cNvPr id="1762" name="Google Shape;1762;p29"/>
          <p:cNvSpPr txBox="1"/>
          <p:nvPr>
            <p:ph idx="2" type="title"/>
          </p:nvPr>
        </p:nvSpPr>
        <p:spPr>
          <a:xfrm>
            <a:off x="1015750" y="1485563"/>
            <a:ext cx="855000" cy="5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accent1"/>
                </a:solidFill>
              </a:rPr>
              <a:t>04</a:t>
            </a:r>
            <a:endParaRPr>
              <a:solidFill>
                <a:schemeClr val="accent1"/>
              </a:solidFill>
            </a:endParaRPr>
          </a:p>
        </p:txBody>
      </p:sp>
      <p:grpSp>
        <p:nvGrpSpPr>
          <p:cNvPr id="1763" name="Google Shape;1763;p29"/>
          <p:cNvGrpSpPr/>
          <p:nvPr/>
        </p:nvGrpSpPr>
        <p:grpSpPr>
          <a:xfrm>
            <a:off x="4853103" y="1204190"/>
            <a:ext cx="3309151" cy="2735119"/>
            <a:chOff x="3138975" y="1647012"/>
            <a:chExt cx="2866058" cy="2368889"/>
          </a:xfrm>
        </p:grpSpPr>
        <p:sp>
          <p:nvSpPr>
            <p:cNvPr id="1764" name="Google Shape;1764;p29"/>
            <p:cNvSpPr/>
            <p:nvPr/>
          </p:nvSpPr>
          <p:spPr>
            <a:xfrm>
              <a:off x="3415919" y="1684470"/>
              <a:ext cx="467300" cy="467816"/>
            </a:xfrm>
            <a:custGeom>
              <a:rect b="b" l="l" r="r" t="t"/>
              <a:pathLst>
                <a:path extrusionOk="0" h="30823" w="30789">
                  <a:moveTo>
                    <a:pt x="0" y="1"/>
                  </a:moveTo>
                  <a:lnTo>
                    <a:pt x="0" y="30823"/>
                  </a:lnTo>
                  <a:lnTo>
                    <a:pt x="30789" y="30823"/>
                  </a:lnTo>
                  <a:lnTo>
                    <a:pt x="307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29"/>
            <p:cNvSpPr/>
            <p:nvPr/>
          </p:nvSpPr>
          <p:spPr>
            <a:xfrm>
              <a:off x="3481728" y="1773076"/>
              <a:ext cx="352391" cy="238469"/>
            </a:xfrm>
            <a:custGeom>
              <a:rect b="b" l="l" r="r" t="t"/>
              <a:pathLst>
                <a:path extrusionOk="0" h="15712" w="23218">
                  <a:moveTo>
                    <a:pt x="19982" y="3770"/>
                  </a:moveTo>
                  <a:lnTo>
                    <a:pt x="17246" y="14877"/>
                  </a:lnTo>
                  <a:lnTo>
                    <a:pt x="4170" y="14877"/>
                  </a:lnTo>
                  <a:lnTo>
                    <a:pt x="1102" y="3770"/>
                  </a:lnTo>
                  <a:close/>
                  <a:moveTo>
                    <a:pt x="20949" y="0"/>
                  </a:moveTo>
                  <a:lnTo>
                    <a:pt x="20215" y="2936"/>
                  </a:lnTo>
                  <a:lnTo>
                    <a:pt x="1" y="2936"/>
                  </a:lnTo>
                  <a:lnTo>
                    <a:pt x="3537" y="15711"/>
                  </a:lnTo>
                  <a:lnTo>
                    <a:pt x="17880" y="15711"/>
                  </a:lnTo>
                  <a:lnTo>
                    <a:pt x="21583" y="834"/>
                  </a:lnTo>
                  <a:lnTo>
                    <a:pt x="23217" y="834"/>
                  </a:lnTo>
                  <a:lnTo>
                    <a:pt x="2321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29"/>
            <p:cNvSpPr/>
            <p:nvPr/>
          </p:nvSpPr>
          <p:spPr>
            <a:xfrm>
              <a:off x="3554125" y="1998371"/>
              <a:ext cx="184300" cy="51649"/>
            </a:xfrm>
            <a:custGeom>
              <a:rect b="b" l="l" r="r" t="t"/>
              <a:pathLst>
                <a:path extrusionOk="0" h="3403" w="12143">
                  <a:moveTo>
                    <a:pt x="1302" y="0"/>
                  </a:moveTo>
                  <a:lnTo>
                    <a:pt x="1" y="3069"/>
                  </a:lnTo>
                  <a:lnTo>
                    <a:pt x="768" y="3403"/>
                  </a:lnTo>
                  <a:lnTo>
                    <a:pt x="1835" y="834"/>
                  </a:lnTo>
                  <a:lnTo>
                    <a:pt x="10475" y="834"/>
                  </a:lnTo>
                  <a:lnTo>
                    <a:pt x="11342" y="3369"/>
                  </a:lnTo>
                  <a:lnTo>
                    <a:pt x="12143" y="3102"/>
                  </a:lnTo>
                  <a:lnTo>
                    <a:pt x="1107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29"/>
            <p:cNvSpPr/>
            <p:nvPr/>
          </p:nvSpPr>
          <p:spPr>
            <a:xfrm>
              <a:off x="3504009" y="1861667"/>
              <a:ext cx="278462" cy="12673"/>
            </a:xfrm>
            <a:custGeom>
              <a:rect b="b" l="l" r="r" t="t"/>
              <a:pathLst>
                <a:path extrusionOk="0" h="835" w="18347">
                  <a:moveTo>
                    <a:pt x="0" y="1"/>
                  </a:moveTo>
                  <a:lnTo>
                    <a:pt x="0" y="835"/>
                  </a:lnTo>
                  <a:lnTo>
                    <a:pt x="18347" y="835"/>
                  </a:lnTo>
                  <a:lnTo>
                    <a:pt x="18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29"/>
            <p:cNvSpPr/>
            <p:nvPr/>
          </p:nvSpPr>
          <p:spPr>
            <a:xfrm>
              <a:off x="3515149" y="1908748"/>
              <a:ext cx="252144" cy="13690"/>
            </a:xfrm>
            <a:custGeom>
              <a:rect b="b" l="l" r="r" t="t"/>
              <a:pathLst>
                <a:path extrusionOk="0" h="902" w="16613">
                  <a:moveTo>
                    <a:pt x="16612" y="1"/>
                  </a:moveTo>
                  <a:lnTo>
                    <a:pt x="0" y="68"/>
                  </a:lnTo>
                  <a:lnTo>
                    <a:pt x="34" y="902"/>
                  </a:lnTo>
                  <a:lnTo>
                    <a:pt x="16612" y="835"/>
                  </a:lnTo>
                  <a:lnTo>
                    <a:pt x="1661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29"/>
            <p:cNvSpPr/>
            <p:nvPr/>
          </p:nvSpPr>
          <p:spPr>
            <a:xfrm>
              <a:off x="3528809" y="1957862"/>
              <a:ext cx="228361" cy="12673"/>
            </a:xfrm>
            <a:custGeom>
              <a:rect b="b" l="l" r="r" t="t"/>
              <a:pathLst>
                <a:path extrusionOk="0" h="835" w="15046">
                  <a:moveTo>
                    <a:pt x="1" y="1"/>
                  </a:moveTo>
                  <a:lnTo>
                    <a:pt x="1" y="834"/>
                  </a:lnTo>
                  <a:lnTo>
                    <a:pt x="15045" y="834"/>
                  </a:lnTo>
                  <a:lnTo>
                    <a:pt x="1504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29"/>
            <p:cNvSpPr/>
            <p:nvPr/>
          </p:nvSpPr>
          <p:spPr>
            <a:xfrm>
              <a:off x="3639696" y="1824710"/>
              <a:ext cx="12673" cy="180248"/>
            </a:xfrm>
            <a:custGeom>
              <a:rect b="b" l="l" r="r" t="t"/>
              <a:pathLst>
                <a:path extrusionOk="0" h="11876" w="835">
                  <a:moveTo>
                    <a:pt x="0" y="1"/>
                  </a:moveTo>
                  <a:lnTo>
                    <a:pt x="0" y="11876"/>
                  </a:lnTo>
                  <a:lnTo>
                    <a:pt x="834" y="11876"/>
                  </a:lnTo>
                  <a:lnTo>
                    <a:pt x="8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29"/>
            <p:cNvSpPr/>
            <p:nvPr/>
          </p:nvSpPr>
          <p:spPr>
            <a:xfrm>
              <a:off x="3590081" y="1824209"/>
              <a:ext cx="27350" cy="181265"/>
            </a:xfrm>
            <a:custGeom>
              <a:rect b="b" l="l" r="r" t="t"/>
              <a:pathLst>
                <a:path extrusionOk="0" h="11943" w="1802">
                  <a:moveTo>
                    <a:pt x="834" y="0"/>
                  </a:moveTo>
                  <a:lnTo>
                    <a:pt x="0" y="67"/>
                  </a:lnTo>
                  <a:lnTo>
                    <a:pt x="968" y="11942"/>
                  </a:lnTo>
                  <a:lnTo>
                    <a:pt x="1801" y="11875"/>
                  </a:lnTo>
                  <a:lnTo>
                    <a:pt x="8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29"/>
            <p:cNvSpPr/>
            <p:nvPr/>
          </p:nvSpPr>
          <p:spPr>
            <a:xfrm>
              <a:off x="3535897" y="1823693"/>
              <a:ext cx="45593" cy="182282"/>
            </a:xfrm>
            <a:custGeom>
              <a:rect b="b" l="l" r="r" t="t"/>
              <a:pathLst>
                <a:path extrusionOk="0" h="12010" w="3004">
                  <a:moveTo>
                    <a:pt x="835" y="1"/>
                  </a:moveTo>
                  <a:lnTo>
                    <a:pt x="1" y="134"/>
                  </a:lnTo>
                  <a:lnTo>
                    <a:pt x="2203" y="12009"/>
                  </a:lnTo>
                  <a:lnTo>
                    <a:pt x="3003" y="11876"/>
                  </a:lnTo>
                  <a:lnTo>
                    <a:pt x="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29"/>
            <p:cNvSpPr/>
            <p:nvPr/>
          </p:nvSpPr>
          <p:spPr>
            <a:xfrm>
              <a:off x="3673617" y="1824209"/>
              <a:ext cx="26849" cy="181265"/>
            </a:xfrm>
            <a:custGeom>
              <a:rect b="b" l="l" r="r" t="t"/>
              <a:pathLst>
                <a:path extrusionOk="0" h="11943" w="1769">
                  <a:moveTo>
                    <a:pt x="934" y="0"/>
                  </a:moveTo>
                  <a:lnTo>
                    <a:pt x="0" y="11875"/>
                  </a:lnTo>
                  <a:lnTo>
                    <a:pt x="801" y="11942"/>
                  </a:lnTo>
                  <a:lnTo>
                    <a:pt x="1768" y="67"/>
                  </a:lnTo>
                  <a:lnTo>
                    <a:pt x="9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29"/>
            <p:cNvSpPr/>
            <p:nvPr/>
          </p:nvSpPr>
          <p:spPr>
            <a:xfrm>
              <a:off x="3709057" y="1823693"/>
              <a:ext cx="45578" cy="182783"/>
            </a:xfrm>
            <a:custGeom>
              <a:rect b="b" l="l" r="r" t="t"/>
              <a:pathLst>
                <a:path extrusionOk="0" h="12043" w="3003">
                  <a:moveTo>
                    <a:pt x="2202" y="1"/>
                  </a:moveTo>
                  <a:lnTo>
                    <a:pt x="0" y="11876"/>
                  </a:lnTo>
                  <a:lnTo>
                    <a:pt x="834" y="12043"/>
                  </a:lnTo>
                  <a:lnTo>
                    <a:pt x="3002" y="168"/>
                  </a:lnTo>
                  <a:lnTo>
                    <a:pt x="220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29"/>
            <p:cNvSpPr/>
            <p:nvPr/>
          </p:nvSpPr>
          <p:spPr>
            <a:xfrm>
              <a:off x="3523755" y="2020166"/>
              <a:ext cx="63806" cy="54669"/>
            </a:xfrm>
            <a:custGeom>
              <a:rect b="b" l="l" r="r" t="t"/>
              <a:pathLst>
                <a:path extrusionOk="0" h="3602" w="4204">
                  <a:moveTo>
                    <a:pt x="2402" y="832"/>
                  </a:moveTo>
                  <a:cubicBezTo>
                    <a:pt x="2936" y="832"/>
                    <a:pt x="3336" y="1266"/>
                    <a:pt x="3369" y="1800"/>
                  </a:cubicBezTo>
                  <a:cubicBezTo>
                    <a:pt x="3369" y="2365"/>
                    <a:pt x="2879" y="2746"/>
                    <a:pt x="2376" y="2746"/>
                  </a:cubicBezTo>
                  <a:cubicBezTo>
                    <a:pt x="2137" y="2746"/>
                    <a:pt x="1895" y="2660"/>
                    <a:pt x="1702" y="2467"/>
                  </a:cubicBezTo>
                  <a:cubicBezTo>
                    <a:pt x="1101" y="1866"/>
                    <a:pt x="1535" y="832"/>
                    <a:pt x="2402" y="832"/>
                  </a:cubicBezTo>
                  <a:close/>
                  <a:moveTo>
                    <a:pt x="2381" y="1"/>
                  </a:moveTo>
                  <a:cubicBezTo>
                    <a:pt x="1938" y="1"/>
                    <a:pt x="1491" y="165"/>
                    <a:pt x="1135" y="532"/>
                  </a:cubicBezTo>
                  <a:cubicBezTo>
                    <a:pt x="0" y="1633"/>
                    <a:pt x="801" y="3601"/>
                    <a:pt x="2402" y="3601"/>
                  </a:cubicBezTo>
                  <a:cubicBezTo>
                    <a:pt x="3369" y="3568"/>
                    <a:pt x="4170" y="2767"/>
                    <a:pt x="4203" y="1800"/>
                  </a:cubicBezTo>
                  <a:cubicBezTo>
                    <a:pt x="4203" y="717"/>
                    <a:pt x="3304" y="1"/>
                    <a:pt x="23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29"/>
            <p:cNvSpPr/>
            <p:nvPr/>
          </p:nvSpPr>
          <p:spPr>
            <a:xfrm>
              <a:off x="3694881" y="2020166"/>
              <a:ext cx="63806" cy="54669"/>
            </a:xfrm>
            <a:custGeom>
              <a:rect b="b" l="l" r="r" t="t"/>
              <a:pathLst>
                <a:path extrusionOk="0" h="3602" w="4204">
                  <a:moveTo>
                    <a:pt x="2435" y="832"/>
                  </a:moveTo>
                  <a:cubicBezTo>
                    <a:pt x="2936" y="832"/>
                    <a:pt x="3369" y="1266"/>
                    <a:pt x="3369" y="1800"/>
                  </a:cubicBezTo>
                  <a:cubicBezTo>
                    <a:pt x="3369" y="2365"/>
                    <a:pt x="2894" y="2746"/>
                    <a:pt x="2401" y="2746"/>
                  </a:cubicBezTo>
                  <a:cubicBezTo>
                    <a:pt x="2166" y="2746"/>
                    <a:pt x="1928" y="2660"/>
                    <a:pt x="1735" y="2467"/>
                  </a:cubicBezTo>
                  <a:cubicBezTo>
                    <a:pt x="1134" y="1866"/>
                    <a:pt x="1568" y="832"/>
                    <a:pt x="2435" y="832"/>
                  </a:cubicBezTo>
                  <a:close/>
                  <a:moveTo>
                    <a:pt x="2395" y="1"/>
                  </a:moveTo>
                  <a:cubicBezTo>
                    <a:pt x="1953" y="1"/>
                    <a:pt x="1502" y="165"/>
                    <a:pt x="1134" y="532"/>
                  </a:cubicBezTo>
                  <a:cubicBezTo>
                    <a:pt x="0" y="1633"/>
                    <a:pt x="801" y="3601"/>
                    <a:pt x="2435" y="3601"/>
                  </a:cubicBezTo>
                  <a:cubicBezTo>
                    <a:pt x="3403" y="3568"/>
                    <a:pt x="4203" y="2767"/>
                    <a:pt x="4203" y="1800"/>
                  </a:cubicBezTo>
                  <a:cubicBezTo>
                    <a:pt x="4203" y="717"/>
                    <a:pt x="3319" y="1"/>
                    <a:pt x="23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29"/>
            <p:cNvSpPr/>
            <p:nvPr/>
          </p:nvSpPr>
          <p:spPr>
            <a:xfrm>
              <a:off x="3573871" y="2611466"/>
              <a:ext cx="297206" cy="535660"/>
            </a:xfrm>
            <a:custGeom>
              <a:rect b="b" l="l" r="r" t="t"/>
              <a:pathLst>
                <a:path extrusionOk="0" h="35293" w="19582">
                  <a:moveTo>
                    <a:pt x="19581" y="1"/>
                  </a:moveTo>
                  <a:cubicBezTo>
                    <a:pt x="19581" y="1"/>
                    <a:pt x="12443" y="6405"/>
                    <a:pt x="8640" y="12243"/>
                  </a:cubicBezTo>
                  <a:cubicBezTo>
                    <a:pt x="4804" y="18080"/>
                    <a:pt x="1" y="35293"/>
                    <a:pt x="1" y="35293"/>
                  </a:cubicBezTo>
                  <a:cubicBezTo>
                    <a:pt x="19414" y="26520"/>
                    <a:pt x="19581" y="1"/>
                    <a:pt x="19581"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29"/>
            <p:cNvSpPr/>
            <p:nvPr/>
          </p:nvSpPr>
          <p:spPr>
            <a:xfrm>
              <a:off x="3577650" y="2717663"/>
              <a:ext cx="237437" cy="429918"/>
            </a:xfrm>
            <a:custGeom>
              <a:rect b="b" l="l" r="r" t="t"/>
              <a:pathLst>
                <a:path extrusionOk="0" h="28326" w="15644">
                  <a:moveTo>
                    <a:pt x="15506" y="1"/>
                  </a:moveTo>
                  <a:cubicBezTo>
                    <a:pt x="15477" y="1"/>
                    <a:pt x="15449" y="13"/>
                    <a:pt x="15430" y="42"/>
                  </a:cubicBezTo>
                  <a:cubicBezTo>
                    <a:pt x="14062" y="1610"/>
                    <a:pt x="12861" y="3278"/>
                    <a:pt x="11760" y="5046"/>
                  </a:cubicBezTo>
                  <a:cubicBezTo>
                    <a:pt x="12194" y="3645"/>
                    <a:pt x="12694" y="2244"/>
                    <a:pt x="13261" y="909"/>
                  </a:cubicBezTo>
                  <a:cubicBezTo>
                    <a:pt x="13281" y="870"/>
                    <a:pt x="13255" y="854"/>
                    <a:pt x="13230" y="854"/>
                  </a:cubicBezTo>
                  <a:cubicBezTo>
                    <a:pt x="13212" y="854"/>
                    <a:pt x="13195" y="862"/>
                    <a:pt x="13195" y="876"/>
                  </a:cubicBezTo>
                  <a:cubicBezTo>
                    <a:pt x="12227" y="2611"/>
                    <a:pt x="11493" y="4479"/>
                    <a:pt x="10960" y="6380"/>
                  </a:cubicBezTo>
                  <a:cubicBezTo>
                    <a:pt x="8658" y="10349"/>
                    <a:pt x="6823" y="14586"/>
                    <a:pt x="4889" y="18755"/>
                  </a:cubicBezTo>
                  <a:cubicBezTo>
                    <a:pt x="5556" y="16054"/>
                    <a:pt x="6290" y="13352"/>
                    <a:pt x="6924" y="10650"/>
                  </a:cubicBezTo>
                  <a:cubicBezTo>
                    <a:pt x="6944" y="10608"/>
                    <a:pt x="6914" y="10580"/>
                    <a:pt x="6888" y="10580"/>
                  </a:cubicBezTo>
                  <a:cubicBezTo>
                    <a:pt x="6871" y="10580"/>
                    <a:pt x="6857" y="10591"/>
                    <a:pt x="6857" y="10616"/>
                  </a:cubicBezTo>
                  <a:cubicBezTo>
                    <a:pt x="5823" y="13552"/>
                    <a:pt x="5022" y="16587"/>
                    <a:pt x="4488" y="19656"/>
                  </a:cubicBezTo>
                  <a:cubicBezTo>
                    <a:pt x="3188" y="22525"/>
                    <a:pt x="1720" y="25293"/>
                    <a:pt x="119" y="27995"/>
                  </a:cubicBezTo>
                  <a:cubicBezTo>
                    <a:pt x="1" y="28161"/>
                    <a:pt x="133" y="28326"/>
                    <a:pt x="280" y="28326"/>
                  </a:cubicBezTo>
                  <a:cubicBezTo>
                    <a:pt x="340" y="28326"/>
                    <a:pt x="403" y="28297"/>
                    <a:pt x="452" y="28229"/>
                  </a:cubicBezTo>
                  <a:cubicBezTo>
                    <a:pt x="1386" y="26928"/>
                    <a:pt x="2220" y="25594"/>
                    <a:pt x="3021" y="24226"/>
                  </a:cubicBezTo>
                  <a:cubicBezTo>
                    <a:pt x="6890" y="21224"/>
                    <a:pt x="9625" y="17388"/>
                    <a:pt x="12294" y="13318"/>
                  </a:cubicBezTo>
                  <a:cubicBezTo>
                    <a:pt x="12341" y="13247"/>
                    <a:pt x="12288" y="13177"/>
                    <a:pt x="12230" y="13177"/>
                  </a:cubicBezTo>
                  <a:cubicBezTo>
                    <a:pt x="12205" y="13177"/>
                    <a:pt x="12180" y="13189"/>
                    <a:pt x="12161" y="13218"/>
                  </a:cubicBezTo>
                  <a:cubicBezTo>
                    <a:pt x="9492" y="16921"/>
                    <a:pt x="6790" y="20757"/>
                    <a:pt x="3288" y="23726"/>
                  </a:cubicBezTo>
                  <a:cubicBezTo>
                    <a:pt x="5056" y="20590"/>
                    <a:pt x="6490" y="17254"/>
                    <a:pt x="7958" y="13919"/>
                  </a:cubicBezTo>
                  <a:cubicBezTo>
                    <a:pt x="10359" y="11350"/>
                    <a:pt x="12494" y="8548"/>
                    <a:pt x="14396" y="5579"/>
                  </a:cubicBezTo>
                  <a:cubicBezTo>
                    <a:pt x="14418" y="5579"/>
                    <a:pt x="14410" y="5565"/>
                    <a:pt x="14393" y="5565"/>
                  </a:cubicBezTo>
                  <a:cubicBezTo>
                    <a:pt x="14384" y="5565"/>
                    <a:pt x="14373" y="5568"/>
                    <a:pt x="14362" y="5579"/>
                  </a:cubicBezTo>
                  <a:cubicBezTo>
                    <a:pt x="12528" y="8215"/>
                    <a:pt x="10526" y="10716"/>
                    <a:pt x="8358" y="13085"/>
                  </a:cubicBezTo>
                  <a:cubicBezTo>
                    <a:pt x="10393" y="8548"/>
                    <a:pt x="12494" y="4078"/>
                    <a:pt x="15596" y="142"/>
                  </a:cubicBezTo>
                  <a:cubicBezTo>
                    <a:pt x="15644" y="71"/>
                    <a:pt x="15574" y="1"/>
                    <a:pt x="155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29"/>
            <p:cNvSpPr/>
            <p:nvPr/>
          </p:nvSpPr>
          <p:spPr>
            <a:xfrm>
              <a:off x="3360232" y="2380100"/>
              <a:ext cx="322006" cy="790824"/>
            </a:xfrm>
            <a:custGeom>
              <a:rect b="b" l="l" r="r" t="t"/>
              <a:pathLst>
                <a:path extrusionOk="0" h="52105" w="21216">
                  <a:moveTo>
                    <a:pt x="13543" y="0"/>
                  </a:moveTo>
                  <a:cubicBezTo>
                    <a:pt x="13543" y="0"/>
                    <a:pt x="0" y="23918"/>
                    <a:pt x="12609" y="52104"/>
                  </a:cubicBezTo>
                  <a:cubicBezTo>
                    <a:pt x="12609" y="52104"/>
                    <a:pt x="21215" y="36260"/>
                    <a:pt x="18713" y="20849"/>
                  </a:cubicBezTo>
                  <a:cubicBezTo>
                    <a:pt x="16212" y="5471"/>
                    <a:pt x="13543" y="0"/>
                    <a:pt x="1354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29"/>
            <p:cNvSpPr/>
            <p:nvPr/>
          </p:nvSpPr>
          <p:spPr>
            <a:xfrm>
              <a:off x="3497179" y="2494766"/>
              <a:ext cx="115182" cy="674761"/>
            </a:xfrm>
            <a:custGeom>
              <a:rect b="b" l="l" r="r" t="t"/>
              <a:pathLst>
                <a:path extrusionOk="0" h="44458" w="7589">
                  <a:moveTo>
                    <a:pt x="4220" y="1"/>
                  </a:moveTo>
                  <a:cubicBezTo>
                    <a:pt x="4195" y="1"/>
                    <a:pt x="4170" y="18"/>
                    <a:pt x="4153" y="51"/>
                  </a:cubicBezTo>
                  <a:cubicBezTo>
                    <a:pt x="3986" y="4721"/>
                    <a:pt x="3853" y="9358"/>
                    <a:pt x="3719" y="14028"/>
                  </a:cubicBezTo>
                  <a:cubicBezTo>
                    <a:pt x="2986" y="11025"/>
                    <a:pt x="2485" y="8023"/>
                    <a:pt x="2218" y="4988"/>
                  </a:cubicBezTo>
                  <a:cubicBezTo>
                    <a:pt x="2202" y="4938"/>
                    <a:pt x="2160" y="4913"/>
                    <a:pt x="2122" y="4913"/>
                  </a:cubicBezTo>
                  <a:cubicBezTo>
                    <a:pt x="2085" y="4913"/>
                    <a:pt x="2052" y="4938"/>
                    <a:pt x="2052" y="4988"/>
                  </a:cubicBezTo>
                  <a:cubicBezTo>
                    <a:pt x="2152" y="8524"/>
                    <a:pt x="2685" y="12059"/>
                    <a:pt x="3653" y="15495"/>
                  </a:cubicBezTo>
                  <a:cubicBezTo>
                    <a:pt x="3519" y="21099"/>
                    <a:pt x="3419" y="26770"/>
                    <a:pt x="3386" y="32407"/>
                  </a:cubicBezTo>
                  <a:cubicBezTo>
                    <a:pt x="1885" y="28238"/>
                    <a:pt x="784" y="23968"/>
                    <a:pt x="50" y="19598"/>
                  </a:cubicBezTo>
                  <a:cubicBezTo>
                    <a:pt x="50" y="19582"/>
                    <a:pt x="33" y="19573"/>
                    <a:pt x="21" y="19573"/>
                  </a:cubicBezTo>
                  <a:cubicBezTo>
                    <a:pt x="8" y="19573"/>
                    <a:pt x="0" y="19582"/>
                    <a:pt x="17" y="19598"/>
                  </a:cubicBezTo>
                  <a:cubicBezTo>
                    <a:pt x="450" y="24435"/>
                    <a:pt x="1451" y="29405"/>
                    <a:pt x="3386" y="33875"/>
                  </a:cubicBezTo>
                  <a:cubicBezTo>
                    <a:pt x="3386" y="37344"/>
                    <a:pt x="3419" y="40813"/>
                    <a:pt x="3486" y="44283"/>
                  </a:cubicBezTo>
                  <a:cubicBezTo>
                    <a:pt x="3503" y="44399"/>
                    <a:pt x="3586" y="44458"/>
                    <a:pt x="3669" y="44458"/>
                  </a:cubicBezTo>
                  <a:cubicBezTo>
                    <a:pt x="3753" y="44458"/>
                    <a:pt x="3836" y="44399"/>
                    <a:pt x="3853" y="44283"/>
                  </a:cubicBezTo>
                  <a:cubicBezTo>
                    <a:pt x="3920" y="42581"/>
                    <a:pt x="3953" y="40880"/>
                    <a:pt x="4020" y="39179"/>
                  </a:cubicBezTo>
                  <a:cubicBezTo>
                    <a:pt x="4053" y="39146"/>
                    <a:pt x="4086" y="39112"/>
                    <a:pt x="4120" y="39045"/>
                  </a:cubicBezTo>
                  <a:cubicBezTo>
                    <a:pt x="6021" y="33642"/>
                    <a:pt x="7489" y="27804"/>
                    <a:pt x="7589" y="22033"/>
                  </a:cubicBezTo>
                  <a:cubicBezTo>
                    <a:pt x="7589" y="22000"/>
                    <a:pt x="7564" y="21983"/>
                    <a:pt x="7539" y="21983"/>
                  </a:cubicBezTo>
                  <a:cubicBezTo>
                    <a:pt x="7514" y="21983"/>
                    <a:pt x="7489" y="22000"/>
                    <a:pt x="7489" y="22033"/>
                  </a:cubicBezTo>
                  <a:cubicBezTo>
                    <a:pt x="7089" y="27270"/>
                    <a:pt x="5521" y="32040"/>
                    <a:pt x="4053" y="36977"/>
                  </a:cubicBezTo>
                  <a:cubicBezTo>
                    <a:pt x="4153" y="32341"/>
                    <a:pt x="4220" y="27704"/>
                    <a:pt x="4253" y="23067"/>
                  </a:cubicBezTo>
                  <a:cubicBezTo>
                    <a:pt x="5487" y="19898"/>
                    <a:pt x="6521" y="16629"/>
                    <a:pt x="6788" y="13227"/>
                  </a:cubicBezTo>
                  <a:cubicBezTo>
                    <a:pt x="6788" y="13210"/>
                    <a:pt x="6780" y="13202"/>
                    <a:pt x="6772" y="13202"/>
                  </a:cubicBezTo>
                  <a:cubicBezTo>
                    <a:pt x="6763" y="13202"/>
                    <a:pt x="6755" y="13210"/>
                    <a:pt x="6755" y="13227"/>
                  </a:cubicBezTo>
                  <a:cubicBezTo>
                    <a:pt x="6121" y="16162"/>
                    <a:pt x="5287" y="19065"/>
                    <a:pt x="4253" y="21867"/>
                  </a:cubicBezTo>
                  <a:cubicBezTo>
                    <a:pt x="4287" y="14595"/>
                    <a:pt x="4287" y="7323"/>
                    <a:pt x="4287" y="51"/>
                  </a:cubicBezTo>
                  <a:cubicBezTo>
                    <a:pt x="4270" y="18"/>
                    <a:pt x="4245" y="1"/>
                    <a:pt x="42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29"/>
            <p:cNvSpPr/>
            <p:nvPr/>
          </p:nvSpPr>
          <p:spPr>
            <a:xfrm>
              <a:off x="3504009" y="2753922"/>
              <a:ext cx="12172" cy="65005"/>
            </a:xfrm>
            <a:custGeom>
              <a:rect b="b" l="l" r="r" t="t"/>
              <a:pathLst>
                <a:path extrusionOk="0" h="4283" w="802">
                  <a:moveTo>
                    <a:pt x="98" y="0"/>
                  </a:moveTo>
                  <a:cubicBezTo>
                    <a:pt x="48" y="0"/>
                    <a:pt x="0" y="35"/>
                    <a:pt x="0" y="88"/>
                  </a:cubicBezTo>
                  <a:cubicBezTo>
                    <a:pt x="134" y="1489"/>
                    <a:pt x="367" y="2857"/>
                    <a:pt x="701" y="4258"/>
                  </a:cubicBezTo>
                  <a:cubicBezTo>
                    <a:pt x="701" y="4274"/>
                    <a:pt x="726" y="4283"/>
                    <a:pt x="751" y="4283"/>
                  </a:cubicBezTo>
                  <a:cubicBezTo>
                    <a:pt x="776" y="4283"/>
                    <a:pt x="801" y="4274"/>
                    <a:pt x="801" y="4258"/>
                  </a:cubicBezTo>
                  <a:cubicBezTo>
                    <a:pt x="701" y="2823"/>
                    <a:pt x="501" y="1456"/>
                    <a:pt x="201" y="88"/>
                  </a:cubicBezTo>
                  <a:cubicBezTo>
                    <a:pt x="185" y="26"/>
                    <a:pt x="141" y="0"/>
                    <a:pt x="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29"/>
            <p:cNvSpPr/>
            <p:nvPr/>
          </p:nvSpPr>
          <p:spPr>
            <a:xfrm>
              <a:off x="3576406" y="2578683"/>
              <a:ext cx="8120" cy="44774"/>
            </a:xfrm>
            <a:custGeom>
              <a:rect b="b" l="l" r="r" t="t"/>
              <a:pathLst>
                <a:path extrusionOk="0" h="2950" w="535">
                  <a:moveTo>
                    <a:pt x="501" y="1"/>
                  </a:moveTo>
                  <a:cubicBezTo>
                    <a:pt x="484" y="1"/>
                    <a:pt x="468" y="9"/>
                    <a:pt x="468" y="26"/>
                  </a:cubicBezTo>
                  <a:cubicBezTo>
                    <a:pt x="301" y="993"/>
                    <a:pt x="167" y="1961"/>
                    <a:pt x="1" y="2895"/>
                  </a:cubicBezTo>
                  <a:cubicBezTo>
                    <a:pt x="1" y="2934"/>
                    <a:pt x="23" y="2950"/>
                    <a:pt x="49" y="2950"/>
                  </a:cubicBezTo>
                  <a:cubicBezTo>
                    <a:pt x="67" y="2950"/>
                    <a:pt x="87" y="2942"/>
                    <a:pt x="101" y="2928"/>
                  </a:cubicBezTo>
                  <a:cubicBezTo>
                    <a:pt x="367" y="1994"/>
                    <a:pt x="534" y="993"/>
                    <a:pt x="534" y="26"/>
                  </a:cubicBezTo>
                  <a:cubicBezTo>
                    <a:pt x="534" y="9"/>
                    <a:pt x="518" y="1"/>
                    <a:pt x="5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29"/>
            <p:cNvSpPr/>
            <p:nvPr/>
          </p:nvSpPr>
          <p:spPr>
            <a:xfrm>
              <a:off x="3245809" y="2624625"/>
              <a:ext cx="263284" cy="564527"/>
            </a:xfrm>
            <a:custGeom>
              <a:rect b="b" l="l" r="r" t="t"/>
              <a:pathLst>
                <a:path extrusionOk="0" h="37195" w="17347">
                  <a:moveTo>
                    <a:pt x="0" y="1"/>
                  </a:moveTo>
                  <a:cubicBezTo>
                    <a:pt x="0" y="1"/>
                    <a:pt x="3169" y="29155"/>
                    <a:pt x="17012" y="37194"/>
                  </a:cubicBezTo>
                  <a:cubicBezTo>
                    <a:pt x="17012" y="37194"/>
                    <a:pt x="17346" y="20616"/>
                    <a:pt x="12609" y="12410"/>
                  </a:cubicBezTo>
                  <a:cubicBezTo>
                    <a:pt x="7873" y="4171"/>
                    <a:pt x="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29"/>
            <p:cNvSpPr/>
            <p:nvPr/>
          </p:nvSpPr>
          <p:spPr>
            <a:xfrm>
              <a:off x="3314791" y="2714810"/>
              <a:ext cx="171506" cy="440967"/>
            </a:xfrm>
            <a:custGeom>
              <a:rect b="b" l="l" r="r" t="t"/>
              <a:pathLst>
                <a:path extrusionOk="0" h="29054" w="11300">
                  <a:moveTo>
                    <a:pt x="138" y="0"/>
                  </a:moveTo>
                  <a:cubicBezTo>
                    <a:pt x="73" y="0"/>
                    <a:pt x="14" y="74"/>
                    <a:pt x="59" y="163"/>
                  </a:cubicBezTo>
                  <a:cubicBezTo>
                    <a:pt x="2560" y="4800"/>
                    <a:pt x="4762" y="9603"/>
                    <a:pt x="6663" y="14540"/>
                  </a:cubicBezTo>
                  <a:cubicBezTo>
                    <a:pt x="4195" y="12372"/>
                    <a:pt x="1860" y="10104"/>
                    <a:pt x="92" y="7268"/>
                  </a:cubicBezTo>
                  <a:cubicBezTo>
                    <a:pt x="83" y="7260"/>
                    <a:pt x="72" y="7255"/>
                    <a:pt x="61" y="7255"/>
                  </a:cubicBezTo>
                  <a:cubicBezTo>
                    <a:pt x="30" y="7255"/>
                    <a:pt x="1" y="7286"/>
                    <a:pt x="25" y="7335"/>
                  </a:cubicBezTo>
                  <a:cubicBezTo>
                    <a:pt x="1660" y="10504"/>
                    <a:pt x="4295" y="12906"/>
                    <a:pt x="6964" y="15241"/>
                  </a:cubicBezTo>
                  <a:cubicBezTo>
                    <a:pt x="8198" y="18510"/>
                    <a:pt x="9299" y="21846"/>
                    <a:pt x="10233" y="25215"/>
                  </a:cubicBezTo>
                  <a:cubicBezTo>
                    <a:pt x="7797" y="22713"/>
                    <a:pt x="5796" y="19944"/>
                    <a:pt x="3795" y="17075"/>
                  </a:cubicBezTo>
                  <a:cubicBezTo>
                    <a:pt x="3795" y="17075"/>
                    <a:pt x="3795" y="17075"/>
                    <a:pt x="3795" y="17109"/>
                  </a:cubicBezTo>
                  <a:cubicBezTo>
                    <a:pt x="5362" y="20344"/>
                    <a:pt x="7797" y="23247"/>
                    <a:pt x="10333" y="25848"/>
                  </a:cubicBezTo>
                  <a:lnTo>
                    <a:pt x="10366" y="25848"/>
                  </a:lnTo>
                  <a:cubicBezTo>
                    <a:pt x="10666" y="26916"/>
                    <a:pt x="10966" y="27950"/>
                    <a:pt x="11200" y="29017"/>
                  </a:cubicBezTo>
                  <a:cubicBezTo>
                    <a:pt x="11213" y="29043"/>
                    <a:pt x="11230" y="29054"/>
                    <a:pt x="11247" y="29054"/>
                  </a:cubicBezTo>
                  <a:cubicBezTo>
                    <a:pt x="11274" y="29054"/>
                    <a:pt x="11300" y="29025"/>
                    <a:pt x="11300" y="28984"/>
                  </a:cubicBezTo>
                  <a:cubicBezTo>
                    <a:pt x="10833" y="26449"/>
                    <a:pt x="10266" y="23980"/>
                    <a:pt x="9599" y="21512"/>
                  </a:cubicBezTo>
                  <a:cubicBezTo>
                    <a:pt x="9632" y="18710"/>
                    <a:pt x="9399" y="15908"/>
                    <a:pt x="8865" y="13173"/>
                  </a:cubicBezTo>
                  <a:cubicBezTo>
                    <a:pt x="8865" y="13139"/>
                    <a:pt x="8848" y="13123"/>
                    <a:pt x="8832" y="13123"/>
                  </a:cubicBezTo>
                  <a:cubicBezTo>
                    <a:pt x="8815" y="13123"/>
                    <a:pt x="8798" y="13139"/>
                    <a:pt x="8798" y="13173"/>
                  </a:cubicBezTo>
                  <a:cubicBezTo>
                    <a:pt x="9032" y="15641"/>
                    <a:pt x="9198" y="18110"/>
                    <a:pt x="9332" y="20578"/>
                  </a:cubicBezTo>
                  <a:cubicBezTo>
                    <a:pt x="8198" y="16709"/>
                    <a:pt x="6797" y="12939"/>
                    <a:pt x="5162" y="9270"/>
                  </a:cubicBezTo>
                  <a:cubicBezTo>
                    <a:pt x="4862" y="6902"/>
                    <a:pt x="4028" y="4466"/>
                    <a:pt x="3194" y="2265"/>
                  </a:cubicBezTo>
                  <a:cubicBezTo>
                    <a:pt x="3194" y="2237"/>
                    <a:pt x="3182" y="2226"/>
                    <a:pt x="3168" y="2226"/>
                  </a:cubicBezTo>
                  <a:cubicBezTo>
                    <a:pt x="3150" y="2226"/>
                    <a:pt x="3127" y="2246"/>
                    <a:pt x="3127" y="2265"/>
                  </a:cubicBezTo>
                  <a:cubicBezTo>
                    <a:pt x="3594" y="4033"/>
                    <a:pt x="3928" y="5834"/>
                    <a:pt x="4395" y="7602"/>
                  </a:cubicBezTo>
                  <a:cubicBezTo>
                    <a:pt x="3127" y="5000"/>
                    <a:pt x="1760" y="2498"/>
                    <a:pt x="225" y="63"/>
                  </a:cubicBezTo>
                  <a:cubicBezTo>
                    <a:pt x="203" y="19"/>
                    <a:pt x="170" y="0"/>
                    <a:pt x="1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29"/>
            <p:cNvSpPr/>
            <p:nvPr/>
          </p:nvSpPr>
          <p:spPr>
            <a:xfrm>
              <a:off x="3287472" y="2769494"/>
              <a:ext cx="45426" cy="51801"/>
            </a:xfrm>
            <a:custGeom>
              <a:rect b="b" l="l" r="r" t="t"/>
              <a:pathLst>
                <a:path extrusionOk="0" h="3413" w="2993">
                  <a:moveTo>
                    <a:pt x="65" y="1"/>
                  </a:moveTo>
                  <a:cubicBezTo>
                    <a:pt x="26" y="1"/>
                    <a:pt x="1" y="40"/>
                    <a:pt x="24" y="63"/>
                  </a:cubicBezTo>
                  <a:cubicBezTo>
                    <a:pt x="424" y="697"/>
                    <a:pt x="891" y="1297"/>
                    <a:pt x="1392" y="1864"/>
                  </a:cubicBezTo>
                  <a:cubicBezTo>
                    <a:pt x="1825" y="2431"/>
                    <a:pt x="2359" y="2965"/>
                    <a:pt x="2959" y="3399"/>
                  </a:cubicBezTo>
                  <a:cubicBezTo>
                    <a:pt x="2969" y="3408"/>
                    <a:pt x="2976" y="3412"/>
                    <a:pt x="2981" y="3412"/>
                  </a:cubicBezTo>
                  <a:cubicBezTo>
                    <a:pt x="2993" y="3412"/>
                    <a:pt x="2993" y="3389"/>
                    <a:pt x="2993" y="3365"/>
                  </a:cubicBezTo>
                  <a:cubicBezTo>
                    <a:pt x="2592" y="2798"/>
                    <a:pt x="2125" y="2264"/>
                    <a:pt x="1625" y="1764"/>
                  </a:cubicBezTo>
                  <a:cubicBezTo>
                    <a:pt x="1125" y="1197"/>
                    <a:pt x="624" y="597"/>
                    <a:pt x="124" y="30"/>
                  </a:cubicBezTo>
                  <a:cubicBezTo>
                    <a:pt x="103" y="9"/>
                    <a:pt x="83" y="1"/>
                    <a:pt x="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29"/>
            <p:cNvSpPr/>
            <p:nvPr/>
          </p:nvSpPr>
          <p:spPr>
            <a:xfrm>
              <a:off x="3406296" y="3158251"/>
              <a:ext cx="311882" cy="478456"/>
            </a:xfrm>
            <a:custGeom>
              <a:rect b="b" l="l" r="r" t="t"/>
              <a:pathLst>
                <a:path extrusionOk="0" h="31524" w="20549">
                  <a:moveTo>
                    <a:pt x="1" y="0"/>
                  </a:moveTo>
                  <a:lnTo>
                    <a:pt x="601" y="7839"/>
                  </a:lnTo>
                  <a:lnTo>
                    <a:pt x="2402" y="31523"/>
                  </a:lnTo>
                  <a:lnTo>
                    <a:pt x="18147" y="31523"/>
                  </a:lnTo>
                  <a:lnTo>
                    <a:pt x="19948" y="7839"/>
                  </a:lnTo>
                  <a:lnTo>
                    <a:pt x="2054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29"/>
            <p:cNvSpPr/>
            <p:nvPr/>
          </p:nvSpPr>
          <p:spPr>
            <a:xfrm>
              <a:off x="3406296" y="3158251"/>
              <a:ext cx="311882" cy="118992"/>
            </a:xfrm>
            <a:custGeom>
              <a:rect b="b" l="l" r="r" t="t"/>
              <a:pathLst>
                <a:path extrusionOk="0" h="7840" w="20549">
                  <a:moveTo>
                    <a:pt x="1" y="0"/>
                  </a:moveTo>
                  <a:lnTo>
                    <a:pt x="601" y="7839"/>
                  </a:lnTo>
                  <a:lnTo>
                    <a:pt x="19948" y="7839"/>
                  </a:lnTo>
                  <a:lnTo>
                    <a:pt x="20549"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29"/>
            <p:cNvSpPr/>
            <p:nvPr/>
          </p:nvSpPr>
          <p:spPr>
            <a:xfrm>
              <a:off x="3385032" y="3100030"/>
              <a:ext cx="353909" cy="91141"/>
            </a:xfrm>
            <a:custGeom>
              <a:rect b="b" l="l" r="r" t="t"/>
              <a:pathLst>
                <a:path extrusionOk="0" h="6005" w="23318">
                  <a:moveTo>
                    <a:pt x="1" y="0"/>
                  </a:moveTo>
                  <a:lnTo>
                    <a:pt x="1" y="6005"/>
                  </a:lnTo>
                  <a:lnTo>
                    <a:pt x="23317" y="6005"/>
                  </a:lnTo>
                  <a:lnTo>
                    <a:pt x="2331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29"/>
            <p:cNvSpPr/>
            <p:nvPr/>
          </p:nvSpPr>
          <p:spPr>
            <a:xfrm>
              <a:off x="3138975" y="3802748"/>
              <a:ext cx="1338625" cy="213153"/>
            </a:xfrm>
            <a:custGeom>
              <a:rect b="b" l="l" r="r" t="t"/>
              <a:pathLst>
                <a:path extrusionOk="0" h="14044" w="88198">
                  <a:moveTo>
                    <a:pt x="44099" y="0"/>
                  </a:moveTo>
                  <a:cubicBezTo>
                    <a:pt x="19715" y="0"/>
                    <a:pt x="1" y="3136"/>
                    <a:pt x="1" y="7005"/>
                  </a:cubicBezTo>
                  <a:cubicBezTo>
                    <a:pt x="1" y="10875"/>
                    <a:pt x="19715" y="14044"/>
                    <a:pt x="44099" y="14044"/>
                  </a:cubicBezTo>
                  <a:cubicBezTo>
                    <a:pt x="68450" y="14044"/>
                    <a:pt x="88197" y="10875"/>
                    <a:pt x="88197" y="7005"/>
                  </a:cubicBezTo>
                  <a:cubicBezTo>
                    <a:pt x="88197" y="3136"/>
                    <a:pt x="68450" y="0"/>
                    <a:pt x="440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29"/>
            <p:cNvSpPr/>
            <p:nvPr/>
          </p:nvSpPr>
          <p:spPr>
            <a:xfrm>
              <a:off x="4666423" y="3730351"/>
              <a:ext cx="1338610" cy="212652"/>
            </a:xfrm>
            <a:custGeom>
              <a:rect b="b" l="l" r="r" t="t"/>
              <a:pathLst>
                <a:path extrusionOk="0" h="14011" w="88197">
                  <a:moveTo>
                    <a:pt x="44099" y="0"/>
                  </a:moveTo>
                  <a:cubicBezTo>
                    <a:pt x="19748" y="0"/>
                    <a:pt x="0" y="3136"/>
                    <a:pt x="0" y="7005"/>
                  </a:cubicBezTo>
                  <a:cubicBezTo>
                    <a:pt x="0" y="10875"/>
                    <a:pt x="19748" y="14010"/>
                    <a:pt x="44099" y="14010"/>
                  </a:cubicBezTo>
                  <a:cubicBezTo>
                    <a:pt x="68449" y="14010"/>
                    <a:pt x="88197" y="10875"/>
                    <a:pt x="88197" y="7005"/>
                  </a:cubicBezTo>
                  <a:cubicBezTo>
                    <a:pt x="88197" y="3136"/>
                    <a:pt x="68449" y="0"/>
                    <a:pt x="440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29"/>
            <p:cNvSpPr/>
            <p:nvPr/>
          </p:nvSpPr>
          <p:spPr>
            <a:xfrm>
              <a:off x="3907002" y="3649850"/>
              <a:ext cx="1347732" cy="152913"/>
            </a:xfrm>
            <a:custGeom>
              <a:rect b="b" l="l" r="r" t="t"/>
              <a:pathLst>
                <a:path extrusionOk="0" h="10075" w="88798">
                  <a:moveTo>
                    <a:pt x="44399" y="0"/>
                  </a:moveTo>
                  <a:cubicBezTo>
                    <a:pt x="19882" y="0"/>
                    <a:pt x="1" y="2269"/>
                    <a:pt x="1" y="5037"/>
                  </a:cubicBezTo>
                  <a:cubicBezTo>
                    <a:pt x="1" y="7806"/>
                    <a:pt x="19882" y="10074"/>
                    <a:pt x="44399" y="10074"/>
                  </a:cubicBezTo>
                  <a:cubicBezTo>
                    <a:pt x="68917" y="10074"/>
                    <a:pt x="88797" y="7806"/>
                    <a:pt x="88797" y="5037"/>
                  </a:cubicBezTo>
                  <a:cubicBezTo>
                    <a:pt x="88797" y="2269"/>
                    <a:pt x="68917" y="0"/>
                    <a:pt x="443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29"/>
            <p:cNvSpPr/>
            <p:nvPr/>
          </p:nvSpPr>
          <p:spPr>
            <a:xfrm>
              <a:off x="3157203" y="3634156"/>
              <a:ext cx="2847329" cy="6587"/>
            </a:xfrm>
            <a:custGeom>
              <a:rect b="b" l="l" r="r" t="t"/>
              <a:pathLst>
                <a:path extrusionOk="0" h="434" w="187602">
                  <a:moveTo>
                    <a:pt x="93801" y="0"/>
                  </a:moveTo>
                  <a:lnTo>
                    <a:pt x="46901" y="67"/>
                  </a:lnTo>
                  <a:lnTo>
                    <a:pt x="23451" y="100"/>
                  </a:lnTo>
                  <a:lnTo>
                    <a:pt x="1" y="234"/>
                  </a:lnTo>
                  <a:lnTo>
                    <a:pt x="23451" y="334"/>
                  </a:lnTo>
                  <a:lnTo>
                    <a:pt x="46901" y="367"/>
                  </a:lnTo>
                  <a:lnTo>
                    <a:pt x="93801" y="434"/>
                  </a:lnTo>
                  <a:lnTo>
                    <a:pt x="140701" y="367"/>
                  </a:lnTo>
                  <a:lnTo>
                    <a:pt x="164151" y="334"/>
                  </a:lnTo>
                  <a:lnTo>
                    <a:pt x="187601" y="234"/>
                  </a:lnTo>
                  <a:lnTo>
                    <a:pt x="164151" y="100"/>
                  </a:lnTo>
                  <a:lnTo>
                    <a:pt x="140701" y="67"/>
                  </a:lnTo>
                  <a:lnTo>
                    <a:pt x="9380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29"/>
            <p:cNvSpPr/>
            <p:nvPr/>
          </p:nvSpPr>
          <p:spPr>
            <a:xfrm>
              <a:off x="4944874" y="2139255"/>
              <a:ext cx="971056" cy="700411"/>
            </a:xfrm>
            <a:custGeom>
              <a:rect b="b" l="l" r="r" t="t"/>
              <a:pathLst>
                <a:path extrusionOk="0" h="46148" w="63980">
                  <a:moveTo>
                    <a:pt x="7270" y="0"/>
                  </a:moveTo>
                  <a:cubicBezTo>
                    <a:pt x="5687" y="0"/>
                    <a:pt x="4322" y="1180"/>
                    <a:pt x="4136" y="2790"/>
                  </a:cubicBezTo>
                  <a:lnTo>
                    <a:pt x="234" y="36147"/>
                  </a:lnTo>
                  <a:cubicBezTo>
                    <a:pt x="0" y="38015"/>
                    <a:pt x="1334" y="39683"/>
                    <a:pt x="3202" y="39917"/>
                  </a:cubicBezTo>
                  <a:lnTo>
                    <a:pt x="56073" y="46121"/>
                  </a:lnTo>
                  <a:cubicBezTo>
                    <a:pt x="56216" y="46139"/>
                    <a:pt x="56358" y="46148"/>
                    <a:pt x="56498" y="46148"/>
                  </a:cubicBezTo>
                  <a:cubicBezTo>
                    <a:pt x="58188" y="46148"/>
                    <a:pt x="59627" y="44878"/>
                    <a:pt x="59843" y="43152"/>
                  </a:cubicBezTo>
                  <a:lnTo>
                    <a:pt x="63779" y="9829"/>
                  </a:lnTo>
                  <a:cubicBezTo>
                    <a:pt x="63979" y="8061"/>
                    <a:pt x="62745" y="6460"/>
                    <a:pt x="60977" y="6259"/>
                  </a:cubicBezTo>
                  <a:lnTo>
                    <a:pt x="7639" y="22"/>
                  </a:lnTo>
                  <a:cubicBezTo>
                    <a:pt x="7515" y="7"/>
                    <a:pt x="7392" y="0"/>
                    <a:pt x="72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29"/>
            <p:cNvSpPr/>
            <p:nvPr/>
          </p:nvSpPr>
          <p:spPr>
            <a:xfrm>
              <a:off x="5621533" y="2654607"/>
              <a:ext cx="112632" cy="95057"/>
            </a:xfrm>
            <a:custGeom>
              <a:rect b="b" l="l" r="r" t="t"/>
              <a:pathLst>
                <a:path extrusionOk="0" h="6263" w="7421">
                  <a:moveTo>
                    <a:pt x="4088" y="0"/>
                  </a:moveTo>
                  <a:cubicBezTo>
                    <a:pt x="1550" y="0"/>
                    <a:pt x="0" y="2999"/>
                    <a:pt x="1650" y="5061"/>
                  </a:cubicBezTo>
                  <a:cubicBezTo>
                    <a:pt x="2301" y="5887"/>
                    <a:pt x="3201" y="6263"/>
                    <a:pt x="4089" y="6263"/>
                  </a:cubicBezTo>
                  <a:cubicBezTo>
                    <a:pt x="5567" y="6263"/>
                    <a:pt x="7012" y="5223"/>
                    <a:pt x="7221" y="3493"/>
                  </a:cubicBezTo>
                  <a:cubicBezTo>
                    <a:pt x="7421" y="1792"/>
                    <a:pt x="6187" y="224"/>
                    <a:pt x="4485" y="24"/>
                  </a:cubicBezTo>
                  <a:cubicBezTo>
                    <a:pt x="4351" y="8"/>
                    <a:pt x="4218" y="0"/>
                    <a:pt x="40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29"/>
            <p:cNvSpPr/>
            <p:nvPr/>
          </p:nvSpPr>
          <p:spPr>
            <a:xfrm>
              <a:off x="5679754" y="2661680"/>
              <a:ext cx="112131" cy="94723"/>
            </a:xfrm>
            <a:custGeom>
              <a:rect b="b" l="l" r="r" t="t"/>
              <a:pathLst>
                <a:path extrusionOk="0" h="6241" w="7388">
                  <a:moveTo>
                    <a:pt x="4051" y="1"/>
                  </a:moveTo>
                  <a:cubicBezTo>
                    <a:pt x="1518" y="1"/>
                    <a:pt x="1" y="2969"/>
                    <a:pt x="1650" y="5062"/>
                  </a:cubicBezTo>
                  <a:cubicBezTo>
                    <a:pt x="2286" y="5872"/>
                    <a:pt x="3178" y="6240"/>
                    <a:pt x="4062" y="6240"/>
                  </a:cubicBezTo>
                  <a:cubicBezTo>
                    <a:pt x="5542" y="6240"/>
                    <a:pt x="6999" y="5207"/>
                    <a:pt x="7187" y="3494"/>
                  </a:cubicBezTo>
                  <a:cubicBezTo>
                    <a:pt x="7388" y="1760"/>
                    <a:pt x="6187" y="225"/>
                    <a:pt x="4452" y="25"/>
                  </a:cubicBezTo>
                  <a:cubicBezTo>
                    <a:pt x="4316" y="9"/>
                    <a:pt x="4182" y="1"/>
                    <a:pt x="405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29"/>
            <p:cNvSpPr/>
            <p:nvPr/>
          </p:nvSpPr>
          <p:spPr>
            <a:xfrm>
              <a:off x="5066886" y="2232991"/>
              <a:ext cx="180749" cy="131543"/>
            </a:xfrm>
            <a:custGeom>
              <a:rect b="b" l="l" r="r" t="t"/>
              <a:pathLst>
                <a:path extrusionOk="0" h="8667" w="11909">
                  <a:moveTo>
                    <a:pt x="2299" y="0"/>
                  </a:moveTo>
                  <a:cubicBezTo>
                    <a:pt x="1430" y="0"/>
                    <a:pt x="692" y="663"/>
                    <a:pt x="601" y="1551"/>
                  </a:cubicBezTo>
                  <a:lnTo>
                    <a:pt x="100" y="5787"/>
                  </a:lnTo>
                  <a:cubicBezTo>
                    <a:pt x="0" y="6755"/>
                    <a:pt x="667" y="7622"/>
                    <a:pt x="1635" y="7756"/>
                  </a:cubicBezTo>
                  <a:lnTo>
                    <a:pt x="9340" y="8656"/>
                  </a:lnTo>
                  <a:cubicBezTo>
                    <a:pt x="9405" y="8663"/>
                    <a:pt x="9469" y="8666"/>
                    <a:pt x="9532" y="8666"/>
                  </a:cubicBezTo>
                  <a:cubicBezTo>
                    <a:pt x="10420" y="8666"/>
                    <a:pt x="11184" y="8025"/>
                    <a:pt x="11308" y="7122"/>
                  </a:cubicBezTo>
                  <a:lnTo>
                    <a:pt x="11809" y="2852"/>
                  </a:lnTo>
                  <a:cubicBezTo>
                    <a:pt x="11909" y="1885"/>
                    <a:pt x="11242" y="1017"/>
                    <a:pt x="10274" y="917"/>
                  </a:cubicBezTo>
                  <a:lnTo>
                    <a:pt x="2535" y="17"/>
                  </a:lnTo>
                  <a:cubicBezTo>
                    <a:pt x="2456" y="6"/>
                    <a:pt x="2377" y="0"/>
                    <a:pt x="22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29"/>
            <p:cNvSpPr/>
            <p:nvPr/>
          </p:nvSpPr>
          <p:spPr>
            <a:xfrm>
              <a:off x="5688587" y="2305934"/>
              <a:ext cx="145325" cy="73839"/>
            </a:xfrm>
            <a:custGeom>
              <a:rect b="b" l="l" r="r" t="t"/>
              <a:pathLst>
                <a:path extrusionOk="0" h="4865" w="9575">
                  <a:moveTo>
                    <a:pt x="2257" y="0"/>
                  </a:moveTo>
                  <a:cubicBezTo>
                    <a:pt x="1189" y="0"/>
                    <a:pt x="258" y="797"/>
                    <a:pt x="134" y="1882"/>
                  </a:cubicBezTo>
                  <a:cubicBezTo>
                    <a:pt x="1" y="3050"/>
                    <a:pt x="835" y="4117"/>
                    <a:pt x="2002" y="4250"/>
                  </a:cubicBezTo>
                  <a:lnTo>
                    <a:pt x="7072" y="4851"/>
                  </a:lnTo>
                  <a:cubicBezTo>
                    <a:pt x="7155" y="4860"/>
                    <a:pt x="7237" y="4865"/>
                    <a:pt x="7318" y="4865"/>
                  </a:cubicBezTo>
                  <a:cubicBezTo>
                    <a:pt x="8386" y="4865"/>
                    <a:pt x="9317" y="4068"/>
                    <a:pt x="9441" y="2983"/>
                  </a:cubicBezTo>
                  <a:cubicBezTo>
                    <a:pt x="9574" y="1815"/>
                    <a:pt x="8740" y="748"/>
                    <a:pt x="7573" y="615"/>
                  </a:cubicBezTo>
                  <a:lnTo>
                    <a:pt x="2503" y="14"/>
                  </a:lnTo>
                  <a:cubicBezTo>
                    <a:pt x="2420" y="5"/>
                    <a:pt x="2338" y="0"/>
                    <a:pt x="22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29"/>
            <p:cNvSpPr/>
            <p:nvPr/>
          </p:nvSpPr>
          <p:spPr>
            <a:xfrm>
              <a:off x="5019300" y="2700072"/>
              <a:ext cx="17727" cy="49114"/>
            </a:xfrm>
            <a:custGeom>
              <a:rect b="b" l="l" r="r" t="t"/>
              <a:pathLst>
                <a:path extrusionOk="0" h="3236" w="1168">
                  <a:moveTo>
                    <a:pt x="801" y="0"/>
                  </a:moveTo>
                  <a:lnTo>
                    <a:pt x="201" y="267"/>
                  </a:lnTo>
                  <a:cubicBezTo>
                    <a:pt x="67" y="334"/>
                    <a:pt x="0" y="467"/>
                    <a:pt x="67" y="601"/>
                  </a:cubicBezTo>
                  <a:cubicBezTo>
                    <a:pt x="100" y="701"/>
                    <a:pt x="201" y="734"/>
                    <a:pt x="267" y="767"/>
                  </a:cubicBezTo>
                  <a:cubicBezTo>
                    <a:pt x="334" y="767"/>
                    <a:pt x="367" y="767"/>
                    <a:pt x="401" y="734"/>
                  </a:cubicBezTo>
                  <a:lnTo>
                    <a:pt x="601" y="667"/>
                  </a:lnTo>
                  <a:lnTo>
                    <a:pt x="334" y="2936"/>
                  </a:lnTo>
                  <a:cubicBezTo>
                    <a:pt x="334" y="3069"/>
                    <a:pt x="434" y="3203"/>
                    <a:pt x="567" y="3236"/>
                  </a:cubicBezTo>
                  <a:cubicBezTo>
                    <a:pt x="701" y="3236"/>
                    <a:pt x="834" y="3136"/>
                    <a:pt x="868" y="3002"/>
                  </a:cubicBezTo>
                  <a:lnTo>
                    <a:pt x="1168" y="267"/>
                  </a:lnTo>
                  <a:lnTo>
                    <a:pt x="1034" y="134"/>
                  </a:lnTo>
                  <a:lnTo>
                    <a:pt x="1034" y="100"/>
                  </a:lnTo>
                  <a:cubicBezTo>
                    <a:pt x="1034" y="100"/>
                    <a:pt x="1034" y="100"/>
                    <a:pt x="1034" y="67"/>
                  </a:cubicBezTo>
                  <a:cubicBezTo>
                    <a:pt x="1034" y="67"/>
                    <a:pt x="1034" y="34"/>
                    <a:pt x="1034" y="34"/>
                  </a:cubicBezTo>
                  <a:lnTo>
                    <a:pt x="1034" y="0"/>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29"/>
            <p:cNvSpPr/>
            <p:nvPr/>
          </p:nvSpPr>
          <p:spPr>
            <a:xfrm>
              <a:off x="5039547" y="2702986"/>
              <a:ext cx="37488" cy="50845"/>
            </a:xfrm>
            <a:custGeom>
              <a:rect b="b" l="l" r="r" t="t"/>
              <a:pathLst>
                <a:path extrusionOk="0" h="3350" w="2470">
                  <a:moveTo>
                    <a:pt x="1321" y="0"/>
                  </a:moveTo>
                  <a:cubicBezTo>
                    <a:pt x="1080" y="0"/>
                    <a:pt x="862" y="70"/>
                    <a:pt x="668" y="209"/>
                  </a:cubicBezTo>
                  <a:lnTo>
                    <a:pt x="501" y="309"/>
                  </a:lnTo>
                  <a:cubicBezTo>
                    <a:pt x="331" y="479"/>
                    <a:pt x="475" y="771"/>
                    <a:pt x="707" y="771"/>
                  </a:cubicBezTo>
                  <a:cubicBezTo>
                    <a:pt x="747" y="771"/>
                    <a:pt x="790" y="762"/>
                    <a:pt x="835" y="742"/>
                  </a:cubicBezTo>
                  <a:lnTo>
                    <a:pt x="968" y="609"/>
                  </a:lnTo>
                  <a:cubicBezTo>
                    <a:pt x="1101" y="542"/>
                    <a:pt x="1235" y="509"/>
                    <a:pt x="1402" y="509"/>
                  </a:cubicBezTo>
                  <a:cubicBezTo>
                    <a:pt x="1735" y="542"/>
                    <a:pt x="1969" y="842"/>
                    <a:pt x="1935" y="1176"/>
                  </a:cubicBezTo>
                  <a:cubicBezTo>
                    <a:pt x="1902" y="1343"/>
                    <a:pt x="1802" y="1509"/>
                    <a:pt x="1669" y="1610"/>
                  </a:cubicBezTo>
                  <a:lnTo>
                    <a:pt x="167" y="2677"/>
                  </a:lnTo>
                  <a:cubicBezTo>
                    <a:pt x="34" y="2777"/>
                    <a:pt x="1" y="2944"/>
                    <a:pt x="101" y="3044"/>
                  </a:cubicBezTo>
                  <a:cubicBezTo>
                    <a:pt x="134" y="3111"/>
                    <a:pt x="201" y="3144"/>
                    <a:pt x="268" y="3144"/>
                  </a:cubicBezTo>
                  <a:lnTo>
                    <a:pt x="1935" y="3344"/>
                  </a:lnTo>
                  <a:cubicBezTo>
                    <a:pt x="1949" y="3348"/>
                    <a:pt x="1964" y="3349"/>
                    <a:pt x="1978" y="3349"/>
                  </a:cubicBezTo>
                  <a:cubicBezTo>
                    <a:pt x="2096" y="3349"/>
                    <a:pt x="2202" y="3230"/>
                    <a:pt x="2202" y="3111"/>
                  </a:cubicBezTo>
                  <a:cubicBezTo>
                    <a:pt x="2236" y="2977"/>
                    <a:pt x="2136" y="2844"/>
                    <a:pt x="2002" y="2844"/>
                  </a:cubicBezTo>
                  <a:lnTo>
                    <a:pt x="1001" y="2710"/>
                  </a:lnTo>
                  <a:lnTo>
                    <a:pt x="1969" y="2043"/>
                  </a:lnTo>
                  <a:cubicBezTo>
                    <a:pt x="2236" y="1843"/>
                    <a:pt x="2402" y="1576"/>
                    <a:pt x="2436" y="1243"/>
                  </a:cubicBezTo>
                  <a:cubicBezTo>
                    <a:pt x="2469" y="976"/>
                    <a:pt x="2402" y="676"/>
                    <a:pt x="2236" y="475"/>
                  </a:cubicBezTo>
                  <a:cubicBezTo>
                    <a:pt x="2069" y="209"/>
                    <a:pt x="1769" y="42"/>
                    <a:pt x="1468" y="8"/>
                  </a:cubicBezTo>
                  <a:cubicBezTo>
                    <a:pt x="1418" y="3"/>
                    <a:pt x="1369" y="0"/>
                    <a:pt x="1321"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29"/>
            <p:cNvSpPr/>
            <p:nvPr/>
          </p:nvSpPr>
          <p:spPr>
            <a:xfrm>
              <a:off x="5082530" y="2706629"/>
              <a:ext cx="37534" cy="50177"/>
            </a:xfrm>
            <a:custGeom>
              <a:rect b="b" l="l" r="r" t="t"/>
              <a:pathLst>
                <a:path extrusionOk="0" h="3306" w="2473">
                  <a:moveTo>
                    <a:pt x="808" y="0"/>
                  </a:moveTo>
                  <a:cubicBezTo>
                    <a:pt x="501" y="0"/>
                    <a:pt x="448" y="503"/>
                    <a:pt x="771" y="536"/>
                  </a:cubicBezTo>
                  <a:lnTo>
                    <a:pt x="1538" y="636"/>
                  </a:lnTo>
                  <a:lnTo>
                    <a:pt x="1005" y="1036"/>
                  </a:lnTo>
                  <a:cubicBezTo>
                    <a:pt x="871" y="1136"/>
                    <a:pt x="871" y="1303"/>
                    <a:pt x="971" y="1403"/>
                  </a:cubicBezTo>
                  <a:cubicBezTo>
                    <a:pt x="1005" y="1470"/>
                    <a:pt x="1071" y="1503"/>
                    <a:pt x="1138" y="1536"/>
                  </a:cubicBezTo>
                  <a:cubicBezTo>
                    <a:pt x="1305" y="1536"/>
                    <a:pt x="1472" y="1636"/>
                    <a:pt x="1572" y="1770"/>
                  </a:cubicBezTo>
                  <a:cubicBezTo>
                    <a:pt x="1672" y="1903"/>
                    <a:pt x="1705" y="2070"/>
                    <a:pt x="1705" y="2237"/>
                  </a:cubicBezTo>
                  <a:cubicBezTo>
                    <a:pt x="1672" y="2404"/>
                    <a:pt x="1572" y="2537"/>
                    <a:pt x="1472" y="2637"/>
                  </a:cubicBezTo>
                  <a:cubicBezTo>
                    <a:pt x="1338" y="2737"/>
                    <a:pt x="1138" y="2771"/>
                    <a:pt x="1005" y="2771"/>
                  </a:cubicBezTo>
                  <a:cubicBezTo>
                    <a:pt x="838" y="2737"/>
                    <a:pt x="671" y="2670"/>
                    <a:pt x="571" y="2537"/>
                  </a:cubicBezTo>
                  <a:cubicBezTo>
                    <a:pt x="517" y="2464"/>
                    <a:pt x="445" y="2434"/>
                    <a:pt x="374" y="2434"/>
                  </a:cubicBezTo>
                  <a:cubicBezTo>
                    <a:pt x="184" y="2434"/>
                    <a:pt x="1" y="2652"/>
                    <a:pt x="171" y="2871"/>
                  </a:cubicBezTo>
                  <a:cubicBezTo>
                    <a:pt x="407" y="3169"/>
                    <a:pt x="736" y="3305"/>
                    <a:pt x="1061" y="3305"/>
                  </a:cubicBezTo>
                  <a:cubicBezTo>
                    <a:pt x="1607" y="3305"/>
                    <a:pt x="2143" y="2919"/>
                    <a:pt x="2206" y="2270"/>
                  </a:cubicBezTo>
                  <a:cubicBezTo>
                    <a:pt x="2239" y="1970"/>
                    <a:pt x="2172" y="1670"/>
                    <a:pt x="1972" y="1436"/>
                  </a:cubicBezTo>
                  <a:cubicBezTo>
                    <a:pt x="1905" y="1336"/>
                    <a:pt x="1805" y="1236"/>
                    <a:pt x="1672" y="1169"/>
                  </a:cubicBezTo>
                  <a:lnTo>
                    <a:pt x="2339" y="636"/>
                  </a:lnTo>
                  <a:cubicBezTo>
                    <a:pt x="2372" y="636"/>
                    <a:pt x="2372" y="602"/>
                    <a:pt x="2406" y="602"/>
                  </a:cubicBezTo>
                  <a:cubicBezTo>
                    <a:pt x="2406" y="536"/>
                    <a:pt x="2439" y="502"/>
                    <a:pt x="2439" y="469"/>
                  </a:cubicBezTo>
                  <a:cubicBezTo>
                    <a:pt x="2472" y="335"/>
                    <a:pt x="2339" y="202"/>
                    <a:pt x="2206" y="169"/>
                  </a:cubicBezTo>
                  <a:lnTo>
                    <a:pt x="838" y="2"/>
                  </a:lnTo>
                  <a:cubicBezTo>
                    <a:pt x="828" y="1"/>
                    <a:pt x="818" y="0"/>
                    <a:pt x="808"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29"/>
            <p:cNvSpPr/>
            <p:nvPr/>
          </p:nvSpPr>
          <p:spPr>
            <a:xfrm>
              <a:off x="5125619" y="2715766"/>
              <a:ext cx="39871" cy="48325"/>
            </a:xfrm>
            <a:custGeom>
              <a:rect b="b" l="l" r="r" t="t"/>
              <a:pathLst>
                <a:path extrusionOk="0" h="3184" w="2627">
                  <a:moveTo>
                    <a:pt x="1902" y="868"/>
                  </a:moveTo>
                  <a:lnTo>
                    <a:pt x="1768" y="2002"/>
                  </a:lnTo>
                  <a:lnTo>
                    <a:pt x="834" y="1902"/>
                  </a:lnTo>
                  <a:lnTo>
                    <a:pt x="1902" y="868"/>
                  </a:lnTo>
                  <a:close/>
                  <a:moveTo>
                    <a:pt x="2069" y="0"/>
                  </a:moveTo>
                  <a:lnTo>
                    <a:pt x="100" y="1935"/>
                  </a:lnTo>
                  <a:cubicBezTo>
                    <a:pt x="0" y="2035"/>
                    <a:pt x="0" y="2202"/>
                    <a:pt x="100" y="2302"/>
                  </a:cubicBezTo>
                  <a:cubicBezTo>
                    <a:pt x="134" y="2335"/>
                    <a:pt x="201" y="2369"/>
                    <a:pt x="267" y="2369"/>
                  </a:cubicBezTo>
                  <a:lnTo>
                    <a:pt x="1702" y="2535"/>
                  </a:lnTo>
                  <a:lnTo>
                    <a:pt x="1668" y="2902"/>
                  </a:lnTo>
                  <a:cubicBezTo>
                    <a:pt x="1650" y="3081"/>
                    <a:pt x="1786" y="3183"/>
                    <a:pt x="1920" y="3183"/>
                  </a:cubicBezTo>
                  <a:cubicBezTo>
                    <a:pt x="2037" y="3183"/>
                    <a:pt x="2153" y="3106"/>
                    <a:pt x="2169" y="2936"/>
                  </a:cubicBezTo>
                  <a:lnTo>
                    <a:pt x="2235" y="2602"/>
                  </a:lnTo>
                  <a:lnTo>
                    <a:pt x="2269" y="2602"/>
                  </a:lnTo>
                  <a:cubicBezTo>
                    <a:pt x="2402" y="2602"/>
                    <a:pt x="2536" y="2502"/>
                    <a:pt x="2569" y="2369"/>
                  </a:cubicBezTo>
                  <a:cubicBezTo>
                    <a:pt x="2627" y="2195"/>
                    <a:pt x="2484" y="2022"/>
                    <a:pt x="2293" y="2022"/>
                  </a:cubicBezTo>
                  <a:cubicBezTo>
                    <a:pt x="2264" y="2022"/>
                    <a:pt x="2233" y="2026"/>
                    <a:pt x="2202" y="2035"/>
                  </a:cubicBezTo>
                  <a:lnTo>
                    <a:pt x="2169" y="2035"/>
                  </a:lnTo>
                  <a:lnTo>
                    <a:pt x="2369" y="167"/>
                  </a:lnTo>
                  <a:lnTo>
                    <a:pt x="2369" y="134"/>
                  </a:lnTo>
                  <a:lnTo>
                    <a:pt x="2369" y="100"/>
                  </a:lnTo>
                  <a:cubicBezTo>
                    <a:pt x="2369" y="67"/>
                    <a:pt x="2369" y="67"/>
                    <a:pt x="2369" y="67"/>
                  </a:cubicBezTo>
                  <a:lnTo>
                    <a:pt x="2369" y="34"/>
                  </a:lnTo>
                  <a:lnTo>
                    <a:pt x="2335" y="0"/>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29"/>
            <p:cNvSpPr/>
            <p:nvPr/>
          </p:nvSpPr>
          <p:spPr>
            <a:xfrm>
              <a:off x="5231926" y="2472705"/>
              <a:ext cx="37155" cy="49221"/>
            </a:xfrm>
            <a:custGeom>
              <a:rect b="b" l="l" r="r" t="t"/>
              <a:pathLst>
                <a:path extrusionOk="0" h="3243" w="2448">
                  <a:moveTo>
                    <a:pt x="601" y="1"/>
                  </a:moveTo>
                  <a:cubicBezTo>
                    <a:pt x="534" y="34"/>
                    <a:pt x="501" y="101"/>
                    <a:pt x="468" y="167"/>
                  </a:cubicBezTo>
                  <a:lnTo>
                    <a:pt x="201" y="1368"/>
                  </a:lnTo>
                  <a:cubicBezTo>
                    <a:pt x="201" y="1368"/>
                    <a:pt x="201" y="1402"/>
                    <a:pt x="201" y="1435"/>
                  </a:cubicBezTo>
                  <a:cubicBezTo>
                    <a:pt x="201" y="1435"/>
                    <a:pt x="201" y="1468"/>
                    <a:pt x="201" y="1468"/>
                  </a:cubicBezTo>
                  <a:cubicBezTo>
                    <a:pt x="201" y="1468"/>
                    <a:pt x="201" y="1502"/>
                    <a:pt x="201" y="1502"/>
                  </a:cubicBezTo>
                  <a:cubicBezTo>
                    <a:pt x="201" y="1502"/>
                    <a:pt x="201" y="1535"/>
                    <a:pt x="234" y="1568"/>
                  </a:cubicBezTo>
                  <a:cubicBezTo>
                    <a:pt x="292" y="1627"/>
                    <a:pt x="373" y="1662"/>
                    <a:pt x="450" y="1662"/>
                  </a:cubicBezTo>
                  <a:cubicBezTo>
                    <a:pt x="506" y="1662"/>
                    <a:pt x="559" y="1644"/>
                    <a:pt x="601" y="1602"/>
                  </a:cubicBezTo>
                  <a:cubicBezTo>
                    <a:pt x="711" y="1519"/>
                    <a:pt x="843" y="1460"/>
                    <a:pt x="980" y="1460"/>
                  </a:cubicBezTo>
                  <a:cubicBezTo>
                    <a:pt x="1009" y="1460"/>
                    <a:pt x="1039" y="1462"/>
                    <a:pt x="1068" y="1468"/>
                  </a:cubicBezTo>
                  <a:cubicBezTo>
                    <a:pt x="1402" y="1502"/>
                    <a:pt x="1668" y="1835"/>
                    <a:pt x="1635" y="2169"/>
                  </a:cubicBezTo>
                  <a:cubicBezTo>
                    <a:pt x="1572" y="2483"/>
                    <a:pt x="1302" y="2739"/>
                    <a:pt x="991" y="2739"/>
                  </a:cubicBezTo>
                  <a:cubicBezTo>
                    <a:pt x="972" y="2739"/>
                    <a:pt x="954" y="2738"/>
                    <a:pt x="935" y="2736"/>
                  </a:cubicBezTo>
                  <a:cubicBezTo>
                    <a:pt x="768" y="2703"/>
                    <a:pt x="601" y="2636"/>
                    <a:pt x="501" y="2502"/>
                  </a:cubicBezTo>
                  <a:cubicBezTo>
                    <a:pt x="442" y="2424"/>
                    <a:pt x="361" y="2392"/>
                    <a:pt x="283" y="2392"/>
                  </a:cubicBezTo>
                  <a:cubicBezTo>
                    <a:pt x="228" y="2392"/>
                    <a:pt x="176" y="2408"/>
                    <a:pt x="134" y="2436"/>
                  </a:cubicBezTo>
                  <a:cubicBezTo>
                    <a:pt x="1" y="2536"/>
                    <a:pt x="1" y="2703"/>
                    <a:pt x="101" y="2803"/>
                  </a:cubicBezTo>
                  <a:cubicBezTo>
                    <a:pt x="267" y="3036"/>
                    <a:pt x="568" y="3203"/>
                    <a:pt x="868" y="3236"/>
                  </a:cubicBezTo>
                  <a:cubicBezTo>
                    <a:pt x="907" y="3241"/>
                    <a:pt x="945" y="3243"/>
                    <a:pt x="984" y="3243"/>
                  </a:cubicBezTo>
                  <a:cubicBezTo>
                    <a:pt x="1245" y="3243"/>
                    <a:pt x="1499" y="3148"/>
                    <a:pt x="1702" y="3003"/>
                  </a:cubicBezTo>
                  <a:cubicBezTo>
                    <a:pt x="1935" y="2803"/>
                    <a:pt x="2069" y="2536"/>
                    <a:pt x="2102" y="2236"/>
                  </a:cubicBezTo>
                  <a:cubicBezTo>
                    <a:pt x="2135" y="1902"/>
                    <a:pt x="2069" y="1602"/>
                    <a:pt x="1869" y="1368"/>
                  </a:cubicBezTo>
                  <a:cubicBezTo>
                    <a:pt x="1668" y="1135"/>
                    <a:pt x="1402" y="1035"/>
                    <a:pt x="1101" y="1001"/>
                  </a:cubicBezTo>
                  <a:lnTo>
                    <a:pt x="801" y="1001"/>
                  </a:lnTo>
                  <a:lnTo>
                    <a:pt x="901" y="568"/>
                  </a:lnTo>
                  <a:lnTo>
                    <a:pt x="2035" y="668"/>
                  </a:lnTo>
                  <a:cubicBezTo>
                    <a:pt x="2057" y="672"/>
                    <a:pt x="2077" y="674"/>
                    <a:pt x="2097" y="674"/>
                  </a:cubicBezTo>
                  <a:cubicBezTo>
                    <a:pt x="2409" y="674"/>
                    <a:pt x="2448" y="199"/>
                    <a:pt x="2102" y="167"/>
                  </a:cubicBezTo>
                  <a:lnTo>
                    <a:pt x="734"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29"/>
            <p:cNvSpPr/>
            <p:nvPr/>
          </p:nvSpPr>
          <p:spPr>
            <a:xfrm>
              <a:off x="5275198" y="2478654"/>
              <a:ext cx="35212" cy="48522"/>
            </a:xfrm>
            <a:custGeom>
              <a:rect b="b" l="l" r="r" t="t"/>
              <a:pathLst>
                <a:path extrusionOk="0" h="3197" w="2320">
                  <a:moveTo>
                    <a:pt x="1137" y="1448"/>
                  </a:moveTo>
                  <a:cubicBezTo>
                    <a:pt x="1472" y="1448"/>
                    <a:pt x="1807" y="1694"/>
                    <a:pt x="1753" y="2144"/>
                  </a:cubicBezTo>
                  <a:cubicBezTo>
                    <a:pt x="1707" y="2511"/>
                    <a:pt x="1430" y="2682"/>
                    <a:pt x="1149" y="2682"/>
                  </a:cubicBezTo>
                  <a:cubicBezTo>
                    <a:pt x="818" y="2682"/>
                    <a:pt x="483" y="2444"/>
                    <a:pt x="519" y="2010"/>
                  </a:cubicBezTo>
                  <a:cubicBezTo>
                    <a:pt x="565" y="1627"/>
                    <a:pt x="851" y="1448"/>
                    <a:pt x="1137" y="1448"/>
                  </a:cubicBezTo>
                  <a:close/>
                  <a:moveTo>
                    <a:pt x="1581" y="0"/>
                  </a:moveTo>
                  <a:cubicBezTo>
                    <a:pt x="1370" y="0"/>
                    <a:pt x="1178" y="60"/>
                    <a:pt x="986" y="142"/>
                  </a:cubicBezTo>
                  <a:cubicBezTo>
                    <a:pt x="685" y="309"/>
                    <a:pt x="452" y="543"/>
                    <a:pt x="319" y="876"/>
                  </a:cubicBezTo>
                  <a:cubicBezTo>
                    <a:pt x="152" y="1143"/>
                    <a:pt x="52" y="1477"/>
                    <a:pt x="18" y="1810"/>
                  </a:cubicBezTo>
                  <a:cubicBezTo>
                    <a:pt x="18" y="1877"/>
                    <a:pt x="18" y="1977"/>
                    <a:pt x="18" y="2077"/>
                  </a:cubicBezTo>
                  <a:cubicBezTo>
                    <a:pt x="1" y="2811"/>
                    <a:pt x="569" y="3197"/>
                    <a:pt x="1138" y="3197"/>
                  </a:cubicBezTo>
                  <a:cubicBezTo>
                    <a:pt x="1656" y="3197"/>
                    <a:pt x="2174" y="2878"/>
                    <a:pt x="2253" y="2211"/>
                  </a:cubicBezTo>
                  <a:cubicBezTo>
                    <a:pt x="2320" y="1577"/>
                    <a:pt x="1886" y="1043"/>
                    <a:pt x="1286" y="976"/>
                  </a:cubicBezTo>
                  <a:cubicBezTo>
                    <a:pt x="1217" y="962"/>
                    <a:pt x="1148" y="954"/>
                    <a:pt x="1081" y="954"/>
                  </a:cubicBezTo>
                  <a:cubicBezTo>
                    <a:pt x="987" y="954"/>
                    <a:pt x="897" y="971"/>
                    <a:pt x="819" y="1010"/>
                  </a:cubicBezTo>
                  <a:cubicBezTo>
                    <a:pt x="852" y="976"/>
                    <a:pt x="852" y="910"/>
                    <a:pt x="886" y="876"/>
                  </a:cubicBezTo>
                  <a:cubicBezTo>
                    <a:pt x="986" y="776"/>
                    <a:pt x="1086" y="676"/>
                    <a:pt x="1219" y="609"/>
                  </a:cubicBezTo>
                  <a:cubicBezTo>
                    <a:pt x="1353" y="543"/>
                    <a:pt x="1519" y="509"/>
                    <a:pt x="1686" y="509"/>
                  </a:cubicBezTo>
                  <a:cubicBezTo>
                    <a:pt x="1820" y="509"/>
                    <a:pt x="1953" y="409"/>
                    <a:pt x="1953" y="276"/>
                  </a:cubicBezTo>
                  <a:cubicBezTo>
                    <a:pt x="1953" y="142"/>
                    <a:pt x="1853" y="9"/>
                    <a:pt x="1720" y="9"/>
                  </a:cubicBezTo>
                  <a:cubicBezTo>
                    <a:pt x="1672" y="3"/>
                    <a:pt x="1626" y="0"/>
                    <a:pt x="1581"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29"/>
            <p:cNvSpPr/>
            <p:nvPr/>
          </p:nvSpPr>
          <p:spPr>
            <a:xfrm>
              <a:off x="5321534" y="2481310"/>
              <a:ext cx="31918" cy="50268"/>
            </a:xfrm>
            <a:custGeom>
              <a:rect b="b" l="l" r="r" t="t"/>
              <a:pathLst>
                <a:path extrusionOk="0" h="3312" w="2103">
                  <a:moveTo>
                    <a:pt x="301" y="1"/>
                  </a:moveTo>
                  <a:cubicBezTo>
                    <a:pt x="168" y="1"/>
                    <a:pt x="68" y="101"/>
                    <a:pt x="34" y="234"/>
                  </a:cubicBezTo>
                  <a:cubicBezTo>
                    <a:pt x="1" y="368"/>
                    <a:pt x="101" y="501"/>
                    <a:pt x="268" y="534"/>
                  </a:cubicBezTo>
                  <a:lnTo>
                    <a:pt x="1435" y="668"/>
                  </a:lnTo>
                  <a:lnTo>
                    <a:pt x="168" y="2936"/>
                  </a:lnTo>
                  <a:cubicBezTo>
                    <a:pt x="101" y="3036"/>
                    <a:pt x="168" y="3203"/>
                    <a:pt x="268" y="3270"/>
                  </a:cubicBezTo>
                  <a:cubicBezTo>
                    <a:pt x="301" y="3303"/>
                    <a:pt x="334" y="3303"/>
                    <a:pt x="368" y="3303"/>
                  </a:cubicBezTo>
                  <a:cubicBezTo>
                    <a:pt x="385" y="3309"/>
                    <a:pt x="403" y="3312"/>
                    <a:pt x="421" y="3312"/>
                  </a:cubicBezTo>
                  <a:cubicBezTo>
                    <a:pt x="502" y="3312"/>
                    <a:pt x="580" y="3252"/>
                    <a:pt x="635" y="3170"/>
                  </a:cubicBezTo>
                  <a:lnTo>
                    <a:pt x="2102" y="568"/>
                  </a:lnTo>
                  <a:lnTo>
                    <a:pt x="2036" y="468"/>
                  </a:lnTo>
                  <a:cubicBezTo>
                    <a:pt x="2036" y="434"/>
                    <a:pt x="2036" y="401"/>
                    <a:pt x="2036" y="368"/>
                  </a:cubicBezTo>
                  <a:lnTo>
                    <a:pt x="2036" y="334"/>
                  </a:lnTo>
                  <a:cubicBezTo>
                    <a:pt x="2036" y="301"/>
                    <a:pt x="2036" y="301"/>
                    <a:pt x="2036" y="301"/>
                  </a:cubicBezTo>
                  <a:lnTo>
                    <a:pt x="2036" y="268"/>
                  </a:lnTo>
                  <a:lnTo>
                    <a:pt x="2036" y="234"/>
                  </a:lnTo>
                  <a:lnTo>
                    <a:pt x="1969" y="201"/>
                  </a:lnTo>
                  <a:lnTo>
                    <a:pt x="1902" y="201"/>
                  </a:lnTo>
                  <a:lnTo>
                    <a:pt x="301"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29"/>
            <p:cNvSpPr/>
            <p:nvPr/>
          </p:nvSpPr>
          <p:spPr>
            <a:xfrm>
              <a:off x="5355456" y="2488201"/>
              <a:ext cx="37488" cy="49008"/>
            </a:xfrm>
            <a:custGeom>
              <a:rect b="b" l="l" r="r" t="t"/>
              <a:pathLst>
                <a:path extrusionOk="0" h="3229" w="2470">
                  <a:moveTo>
                    <a:pt x="1491" y="480"/>
                  </a:moveTo>
                  <a:cubicBezTo>
                    <a:pt x="1623" y="480"/>
                    <a:pt x="1753" y="572"/>
                    <a:pt x="1735" y="748"/>
                  </a:cubicBezTo>
                  <a:cubicBezTo>
                    <a:pt x="1735" y="893"/>
                    <a:pt x="1634" y="987"/>
                    <a:pt x="1520" y="987"/>
                  </a:cubicBezTo>
                  <a:cubicBezTo>
                    <a:pt x="1503" y="987"/>
                    <a:pt x="1486" y="985"/>
                    <a:pt x="1468" y="981"/>
                  </a:cubicBezTo>
                  <a:cubicBezTo>
                    <a:pt x="1302" y="981"/>
                    <a:pt x="1202" y="848"/>
                    <a:pt x="1235" y="714"/>
                  </a:cubicBezTo>
                  <a:cubicBezTo>
                    <a:pt x="1251" y="556"/>
                    <a:pt x="1372" y="480"/>
                    <a:pt x="1491" y="480"/>
                  </a:cubicBezTo>
                  <a:close/>
                  <a:moveTo>
                    <a:pt x="1309" y="1509"/>
                  </a:moveTo>
                  <a:cubicBezTo>
                    <a:pt x="1339" y="1509"/>
                    <a:pt x="1370" y="1511"/>
                    <a:pt x="1402" y="1515"/>
                  </a:cubicBezTo>
                  <a:cubicBezTo>
                    <a:pt x="1735" y="1548"/>
                    <a:pt x="1969" y="1848"/>
                    <a:pt x="1935" y="2182"/>
                  </a:cubicBezTo>
                  <a:cubicBezTo>
                    <a:pt x="1873" y="2494"/>
                    <a:pt x="1606" y="2719"/>
                    <a:pt x="1326" y="2719"/>
                  </a:cubicBezTo>
                  <a:cubicBezTo>
                    <a:pt x="1307" y="2719"/>
                    <a:pt x="1287" y="2718"/>
                    <a:pt x="1268" y="2716"/>
                  </a:cubicBezTo>
                  <a:cubicBezTo>
                    <a:pt x="500" y="2620"/>
                    <a:pt x="592" y="1509"/>
                    <a:pt x="1309" y="1509"/>
                  </a:cubicBezTo>
                  <a:close/>
                  <a:moveTo>
                    <a:pt x="1460" y="0"/>
                  </a:moveTo>
                  <a:cubicBezTo>
                    <a:pt x="1119" y="0"/>
                    <a:pt x="778" y="205"/>
                    <a:pt x="701" y="648"/>
                  </a:cubicBezTo>
                  <a:cubicBezTo>
                    <a:pt x="701" y="814"/>
                    <a:pt x="735" y="981"/>
                    <a:pt x="801" y="1115"/>
                  </a:cubicBezTo>
                  <a:cubicBezTo>
                    <a:pt x="67" y="1481"/>
                    <a:pt x="1" y="2549"/>
                    <a:pt x="668" y="3016"/>
                  </a:cubicBezTo>
                  <a:cubicBezTo>
                    <a:pt x="873" y="3162"/>
                    <a:pt x="1100" y="3229"/>
                    <a:pt x="1322" y="3229"/>
                  </a:cubicBezTo>
                  <a:cubicBezTo>
                    <a:pt x="1860" y="3229"/>
                    <a:pt x="2365" y="2839"/>
                    <a:pt x="2436" y="2249"/>
                  </a:cubicBezTo>
                  <a:cubicBezTo>
                    <a:pt x="2469" y="1848"/>
                    <a:pt x="2336" y="1481"/>
                    <a:pt x="2036" y="1248"/>
                  </a:cubicBezTo>
                  <a:cubicBezTo>
                    <a:pt x="2136" y="1115"/>
                    <a:pt x="2236" y="981"/>
                    <a:pt x="2236" y="814"/>
                  </a:cubicBezTo>
                  <a:cubicBezTo>
                    <a:pt x="2272" y="289"/>
                    <a:pt x="1866" y="0"/>
                    <a:pt x="1460"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29"/>
            <p:cNvSpPr/>
            <p:nvPr/>
          </p:nvSpPr>
          <p:spPr>
            <a:xfrm>
              <a:off x="5446597" y="2497854"/>
              <a:ext cx="35455" cy="48780"/>
            </a:xfrm>
            <a:custGeom>
              <a:rect b="b" l="l" r="r" t="t"/>
              <a:pathLst>
                <a:path extrusionOk="0" h="3214" w="2336">
                  <a:moveTo>
                    <a:pt x="1201" y="509"/>
                  </a:moveTo>
                  <a:cubicBezTo>
                    <a:pt x="1370" y="509"/>
                    <a:pt x="1543" y="583"/>
                    <a:pt x="1668" y="745"/>
                  </a:cubicBezTo>
                  <a:cubicBezTo>
                    <a:pt x="1985" y="1158"/>
                    <a:pt x="1699" y="1751"/>
                    <a:pt x="1211" y="1751"/>
                  </a:cubicBezTo>
                  <a:cubicBezTo>
                    <a:pt x="1186" y="1751"/>
                    <a:pt x="1160" y="1749"/>
                    <a:pt x="1134" y="1746"/>
                  </a:cubicBezTo>
                  <a:cubicBezTo>
                    <a:pt x="801" y="1713"/>
                    <a:pt x="567" y="1413"/>
                    <a:pt x="600" y="1046"/>
                  </a:cubicBezTo>
                  <a:cubicBezTo>
                    <a:pt x="642" y="712"/>
                    <a:pt x="918" y="509"/>
                    <a:pt x="1201" y="509"/>
                  </a:cubicBezTo>
                  <a:close/>
                  <a:moveTo>
                    <a:pt x="1187" y="1"/>
                  </a:moveTo>
                  <a:cubicBezTo>
                    <a:pt x="666" y="1"/>
                    <a:pt x="146" y="328"/>
                    <a:pt x="67" y="1012"/>
                  </a:cubicBezTo>
                  <a:cubicBezTo>
                    <a:pt x="0" y="1613"/>
                    <a:pt x="467" y="2180"/>
                    <a:pt x="1067" y="2246"/>
                  </a:cubicBezTo>
                  <a:cubicBezTo>
                    <a:pt x="1234" y="2246"/>
                    <a:pt x="1368" y="2246"/>
                    <a:pt x="1534" y="2213"/>
                  </a:cubicBezTo>
                  <a:lnTo>
                    <a:pt x="1534" y="2213"/>
                  </a:lnTo>
                  <a:cubicBezTo>
                    <a:pt x="1501" y="2246"/>
                    <a:pt x="1468" y="2280"/>
                    <a:pt x="1468" y="2313"/>
                  </a:cubicBezTo>
                  <a:cubicBezTo>
                    <a:pt x="1368" y="2447"/>
                    <a:pt x="1268" y="2547"/>
                    <a:pt x="1134" y="2613"/>
                  </a:cubicBezTo>
                  <a:cubicBezTo>
                    <a:pt x="1012" y="2662"/>
                    <a:pt x="908" y="2693"/>
                    <a:pt x="795" y="2693"/>
                  </a:cubicBezTo>
                  <a:cubicBezTo>
                    <a:pt x="754" y="2693"/>
                    <a:pt x="712" y="2689"/>
                    <a:pt x="667" y="2680"/>
                  </a:cubicBezTo>
                  <a:cubicBezTo>
                    <a:pt x="534" y="2680"/>
                    <a:pt x="400" y="2780"/>
                    <a:pt x="400" y="2914"/>
                  </a:cubicBezTo>
                  <a:cubicBezTo>
                    <a:pt x="367" y="3080"/>
                    <a:pt x="500" y="3180"/>
                    <a:pt x="634" y="3214"/>
                  </a:cubicBezTo>
                  <a:cubicBezTo>
                    <a:pt x="867" y="3214"/>
                    <a:pt x="1134" y="3180"/>
                    <a:pt x="1368" y="3080"/>
                  </a:cubicBezTo>
                  <a:cubicBezTo>
                    <a:pt x="1635" y="2914"/>
                    <a:pt x="1901" y="2647"/>
                    <a:pt x="2035" y="2347"/>
                  </a:cubicBezTo>
                  <a:cubicBezTo>
                    <a:pt x="2202" y="2046"/>
                    <a:pt x="2268" y="1746"/>
                    <a:pt x="2302" y="1413"/>
                  </a:cubicBezTo>
                  <a:cubicBezTo>
                    <a:pt x="2335" y="1312"/>
                    <a:pt x="2335" y="1246"/>
                    <a:pt x="2335" y="1146"/>
                  </a:cubicBezTo>
                  <a:cubicBezTo>
                    <a:pt x="2335" y="395"/>
                    <a:pt x="1760" y="1"/>
                    <a:pt x="1187"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29"/>
            <p:cNvSpPr/>
            <p:nvPr/>
          </p:nvSpPr>
          <p:spPr>
            <a:xfrm>
              <a:off x="5491143" y="2503515"/>
              <a:ext cx="36972" cy="49190"/>
            </a:xfrm>
            <a:custGeom>
              <a:rect b="b" l="l" r="r" t="t"/>
              <a:pathLst>
                <a:path extrusionOk="0" h="3241" w="2436">
                  <a:moveTo>
                    <a:pt x="1269" y="533"/>
                  </a:moveTo>
                  <a:cubicBezTo>
                    <a:pt x="1291" y="533"/>
                    <a:pt x="1313" y="535"/>
                    <a:pt x="1335" y="539"/>
                  </a:cubicBezTo>
                  <a:cubicBezTo>
                    <a:pt x="1535" y="539"/>
                    <a:pt x="1702" y="673"/>
                    <a:pt x="1768" y="873"/>
                  </a:cubicBezTo>
                  <a:cubicBezTo>
                    <a:pt x="1868" y="1106"/>
                    <a:pt x="1935" y="1406"/>
                    <a:pt x="1902" y="1707"/>
                  </a:cubicBezTo>
                  <a:cubicBezTo>
                    <a:pt x="1868" y="1974"/>
                    <a:pt x="1735" y="2274"/>
                    <a:pt x="1568" y="2507"/>
                  </a:cubicBezTo>
                  <a:cubicBezTo>
                    <a:pt x="1435" y="2641"/>
                    <a:pt x="1268" y="2741"/>
                    <a:pt x="1101" y="2741"/>
                  </a:cubicBezTo>
                  <a:cubicBezTo>
                    <a:pt x="901" y="2707"/>
                    <a:pt x="734" y="2574"/>
                    <a:pt x="668" y="2374"/>
                  </a:cubicBezTo>
                  <a:cubicBezTo>
                    <a:pt x="568" y="2140"/>
                    <a:pt x="501" y="1840"/>
                    <a:pt x="568" y="1540"/>
                  </a:cubicBezTo>
                  <a:cubicBezTo>
                    <a:pt x="568" y="1273"/>
                    <a:pt x="701" y="973"/>
                    <a:pt x="868" y="773"/>
                  </a:cubicBezTo>
                  <a:cubicBezTo>
                    <a:pt x="955" y="627"/>
                    <a:pt x="1118" y="533"/>
                    <a:pt x="1269" y="533"/>
                  </a:cubicBezTo>
                  <a:close/>
                  <a:moveTo>
                    <a:pt x="1325" y="0"/>
                  </a:moveTo>
                  <a:cubicBezTo>
                    <a:pt x="996" y="0"/>
                    <a:pt x="681" y="136"/>
                    <a:pt x="501" y="406"/>
                  </a:cubicBezTo>
                  <a:cubicBezTo>
                    <a:pt x="234" y="706"/>
                    <a:pt x="101" y="1073"/>
                    <a:pt x="67" y="1473"/>
                  </a:cubicBezTo>
                  <a:cubicBezTo>
                    <a:pt x="0" y="1873"/>
                    <a:pt x="67" y="2274"/>
                    <a:pt x="234" y="2607"/>
                  </a:cubicBezTo>
                  <a:cubicBezTo>
                    <a:pt x="402" y="3018"/>
                    <a:pt x="778" y="3240"/>
                    <a:pt x="1159" y="3240"/>
                  </a:cubicBezTo>
                  <a:cubicBezTo>
                    <a:pt x="1459" y="3240"/>
                    <a:pt x="1763" y="3102"/>
                    <a:pt x="1969" y="2807"/>
                  </a:cubicBezTo>
                  <a:cubicBezTo>
                    <a:pt x="2202" y="2507"/>
                    <a:pt x="2369" y="2140"/>
                    <a:pt x="2402" y="1740"/>
                  </a:cubicBezTo>
                  <a:cubicBezTo>
                    <a:pt x="2436" y="1373"/>
                    <a:pt x="2402" y="973"/>
                    <a:pt x="2235" y="606"/>
                  </a:cubicBezTo>
                  <a:cubicBezTo>
                    <a:pt x="2069" y="272"/>
                    <a:pt x="1768" y="39"/>
                    <a:pt x="1435" y="5"/>
                  </a:cubicBezTo>
                  <a:cubicBezTo>
                    <a:pt x="1398" y="2"/>
                    <a:pt x="1361" y="0"/>
                    <a:pt x="1325"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29"/>
            <p:cNvSpPr/>
            <p:nvPr/>
          </p:nvSpPr>
          <p:spPr>
            <a:xfrm>
              <a:off x="5540257" y="2508660"/>
              <a:ext cx="18228" cy="49114"/>
            </a:xfrm>
            <a:custGeom>
              <a:rect b="b" l="l" r="r" t="t"/>
              <a:pathLst>
                <a:path extrusionOk="0" h="3236" w="1201">
                  <a:moveTo>
                    <a:pt x="867" y="0"/>
                  </a:moveTo>
                  <a:lnTo>
                    <a:pt x="234" y="267"/>
                  </a:lnTo>
                  <a:cubicBezTo>
                    <a:pt x="0" y="367"/>
                    <a:pt x="33" y="734"/>
                    <a:pt x="300" y="734"/>
                  </a:cubicBezTo>
                  <a:cubicBezTo>
                    <a:pt x="334" y="751"/>
                    <a:pt x="359" y="759"/>
                    <a:pt x="380" y="759"/>
                  </a:cubicBezTo>
                  <a:cubicBezTo>
                    <a:pt x="400" y="759"/>
                    <a:pt x="417" y="751"/>
                    <a:pt x="434" y="734"/>
                  </a:cubicBezTo>
                  <a:lnTo>
                    <a:pt x="634" y="667"/>
                  </a:lnTo>
                  <a:lnTo>
                    <a:pt x="367" y="2935"/>
                  </a:lnTo>
                  <a:cubicBezTo>
                    <a:pt x="367" y="3069"/>
                    <a:pt x="467" y="3202"/>
                    <a:pt x="601" y="3236"/>
                  </a:cubicBezTo>
                  <a:cubicBezTo>
                    <a:pt x="734" y="3236"/>
                    <a:pt x="867" y="3136"/>
                    <a:pt x="901" y="3002"/>
                  </a:cubicBezTo>
                  <a:lnTo>
                    <a:pt x="1201" y="267"/>
                  </a:lnTo>
                  <a:lnTo>
                    <a:pt x="1101" y="167"/>
                  </a:lnTo>
                  <a:lnTo>
                    <a:pt x="1101" y="133"/>
                  </a:lnTo>
                  <a:lnTo>
                    <a:pt x="1101" y="100"/>
                  </a:lnTo>
                  <a:lnTo>
                    <a:pt x="1101" y="67"/>
                  </a:lnTo>
                  <a:lnTo>
                    <a:pt x="1101" y="33"/>
                  </a:lnTo>
                  <a:cubicBezTo>
                    <a:pt x="1101" y="0"/>
                    <a:pt x="1101" y="0"/>
                    <a:pt x="1101"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29"/>
            <p:cNvSpPr/>
            <p:nvPr/>
          </p:nvSpPr>
          <p:spPr>
            <a:xfrm>
              <a:off x="5561005" y="2511559"/>
              <a:ext cx="37488" cy="51285"/>
            </a:xfrm>
            <a:custGeom>
              <a:rect b="b" l="l" r="r" t="t"/>
              <a:pathLst>
                <a:path extrusionOk="0" h="3379" w="2470">
                  <a:moveTo>
                    <a:pt x="1333" y="1"/>
                  </a:moveTo>
                  <a:cubicBezTo>
                    <a:pt x="1103" y="1"/>
                    <a:pt x="863" y="70"/>
                    <a:pt x="668" y="209"/>
                  </a:cubicBezTo>
                  <a:lnTo>
                    <a:pt x="534" y="309"/>
                  </a:lnTo>
                  <a:cubicBezTo>
                    <a:pt x="401" y="409"/>
                    <a:pt x="368" y="543"/>
                    <a:pt x="468" y="676"/>
                  </a:cubicBezTo>
                  <a:cubicBezTo>
                    <a:pt x="511" y="741"/>
                    <a:pt x="596" y="778"/>
                    <a:pt x="686" y="778"/>
                  </a:cubicBezTo>
                  <a:cubicBezTo>
                    <a:pt x="736" y="778"/>
                    <a:pt x="787" y="767"/>
                    <a:pt x="835" y="743"/>
                  </a:cubicBezTo>
                  <a:lnTo>
                    <a:pt x="968" y="610"/>
                  </a:lnTo>
                  <a:cubicBezTo>
                    <a:pt x="1102" y="543"/>
                    <a:pt x="1235" y="510"/>
                    <a:pt x="1402" y="510"/>
                  </a:cubicBezTo>
                  <a:cubicBezTo>
                    <a:pt x="1569" y="543"/>
                    <a:pt x="1702" y="610"/>
                    <a:pt x="1802" y="776"/>
                  </a:cubicBezTo>
                  <a:cubicBezTo>
                    <a:pt x="1902" y="876"/>
                    <a:pt x="1935" y="1043"/>
                    <a:pt x="1902" y="1177"/>
                  </a:cubicBezTo>
                  <a:cubicBezTo>
                    <a:pt x="1902" y="1343"/>
                    <a:pt x="1802" y="1510"/>
                    <a:pt x="1669" y="1610"/>
                  </a:cubicBezTo>
                  <a:lnTo>
                    <a:pt x="168" y="2678"/>
                  </a:lnTo>
                  <a:cubicBezTo>
                    <a:pt x="34" y="2778"/>
                    <a:pt x="1" y="2911"/>
                    <a:pt x="101" y="3045"/>
                  </a:cubicBezTo>
                  <a:cubicBezTo>
                    <a:pt x="134" y="3111"/>
                    <a:pt x="201" y="3145"/>
                    <a:pt x="268" y="3145"/>
                  </a:cubicBezTo>
                  <a:lnTo>
                    <a:pt x="1935" y="3378"/>
                  </a:lnTo>
                  <a:cubicBezTo>
                    <a:pt x="2069" y="3378"/>
                    <a:pt x="2202" y="3278"/>
                    <a:pt x="2202" y="3145"/>
                  </a:cubicBezTo>
                  <a:cubicBezTo>
                    <a:pt x="2236" y="3011"/>
                    <a:pt x="2136" y="2878"/>
                    <a:pt x="1969" y="2845"/>
                  </a:cubicBezTo>
                  <a:lnTo>
                    <a:pt x="1001" y="2744"/>
                  </a:lnTo>
                  <a:lnTo>
                    <a:pt x="1969" y="2044"/>
                  </a:lnTo>
                  <a:cubicBezTo>
                    <a:pt x="2236" y="1844"/>
                    <a:pt x="2402" y="1577"/>
                    <a:pt x="2436" y="1243"/>
                  </a:cubicBezTo>
                  <a:cubicBezTo>
                    <a:pt x="2469" y="977"/>
                    <a:pt x="2402" y="676"/>
                    <a:pt x="2236" y="476"/>
                  </a:cubicBezTo>
                  <a:cubicBezTo>
                    <a:pt x="2069" y="209"/>
                    <a:pt x="1769" y="43"/>
                    <a:pt x="1468" y="9"/>
                  </a:cubicBezTo>
                  <a:cubicBezTo>
                    <a:pt x="1424" y="4"/>
                    <a:pt x="1379" y="1"/>
                    <a:pt x="1333"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29"/>
            <p:cNvSpPr/>
            <p:nvPr/>
          </p:nvSpPr>
          <p:spPr>
            <a:xfrm>
              <a:off x="5647077" y="2520802"/>
              <a:ext cx="36472" cy="49843"/>
            </a:xfrm>
            <a:custGeom>
              <a:rect b="b" l="l" r="r" t="t"/>
              <a:pathLst>
                <a:path extrusionOk="0" h="3284" w="2403">
                  <a:moveTo>
                    <a:pt x="768" y="1"/>
                  </a:moveTo>
                  <a:cubicBezTo>
                    <a:pt x="634" y="1"/>
                    <a:pt x="501" y="101"/>
                    <a:pt x="467" y="234"/>
                  </a:cubicBezTo>
                  <a:cubicBezTo>
                    <a:pt x="467" y="368"/>
                    <a:pt x="568" y="501"/>
                    <a:pt x="701" y="534"/>
                  </a:cubicBezTo>
                  <a:lnTo>
                    <a:pt x="1468" y="634"/>
                  </a:lnTo>
                  <a:lnTo>
                    <a:pt x="934" y="1035"/>
                  </a:lnTo>
                  <a:cubicBezTo>
                    <a:pt x="834" y="1135"/>
                    <a:pt x="801" y="1302"/>
                    <a:pt x="901" y="1402"/>
                  </a:cubicBezTo>
                  <a:cubicBezTo>
                    <a:pt x="934" y="1468"/>
                    <a:pt x="1001" y="1502"/>
                    <a:pt x="1068" y="1502"/>
                  </a:cubicBezTo>
                  <a:cubicBezTo>
                    <a:pt x="1235" y="1535"/>
                    <a:pt x="1401" y="1602"/>
                    <a:pt x="1502" y="1735"/>
                  </a:cubicBezTo>
                  <a:cubicBezTo>
                    <a:pt x="1602" y="1869"/>
                    <a:pt x="1668" y="2035"/>
                    <a:pt x="1635" y="2202"/>
                  </a:cubicBezTo>
                  <a:cubicBezTo>
                    <a:pt x="1602" y="2369"/>
                    <a:pt x="1535" y="2536"/>
                    <a:pt x="1401" y="2636"/>
                  </a:cubicBezTo>
                  <a:cubicBezTo>
                    <a:pt x="1268" y="2736"/>
                    <a:pt x="1101" y="2769"/>
                    <a:pt x="934" y="2769"/>
                  </a:cubicBezTo>
                  <a:cubicBezTo>
                    <a:pt x="768" y="2736"/>
                    <a:pt x="601" y="2669"/>
                    <a:pt x="501" y="2536"/>
                  </a:cubicBezTo>
                  <a:cubicBezTo>
                    <a:pt x="462" y="2458"/>
                    <a:pt x="388" y="2425"/>
                    <a:pt x="307" y="2425"/>
                  </a:cubicBezTo>
                  <a:cubicBezTo>
                    <a:pt x="250" y="2425"/>
                    <a:pt x="189" y="2441"/>
                    <a:pt x="134" y="2469"/>
                  </a:cubicBezTo>
                  <a:cubicBezTo>
                    <a:pt x="34" y="2569"/>
                    <a:pt x="0" y="2736"/>
                    <a:pt x="101" y="2836"/>
                  </a:cubicBezTo>
                  <a:cubicBezTo>
                    <a:pt x="334" y="3127"/>
                    <a:pt x="680" y="3283"/>
                    <a:pt x="1028" y="3283"/>
                  </a:cubicBezTo>
                  <a:cubicBezTo>
                    <a:pt x="1277" y="3283"/>
                    <a:pt x="1526" y="3203"/>
                    <a:pt x="1735" y="3036"/>
                  </a:cubicBezTo>
                  <a:cubicBezTo>
                    <a:pt x="2235" y="2636"/>
                    <a:pt x="2302" y="1902"/>
                    <a:pt x="1902" y="1402"/>
                  </a:cubicBezTo>
                  <a:cubicBezTo>
                    <a:pt x="1835" y="1302"/>
                    <a:pt x="1735" y="1235"/>
                    <a:pt x="1602" y="1168"/>
                  </a:cubicBezTo>
                  <a:lnTo>
                    <a:pt x="2269" y="634"/>
                  </a:lnTo>
                  <a:cubicBezTo>
                    <a:pt x="2302" y="634"/>
                    <a:pt x="2302" y="601"/>
                    <a:pt x="2335" y="568"/>
                  </a:cubicBezTo>
                  <a:cubicBezTo>
                    <a:pt x="2369" y="534"/>
                    <a:pt x="2369" y="501"/>
                    <a:pt x="2369" y="468"/>
                  </a:cubicBezTo>
                  <a:cubicBezTo>
                    <a:pt x="2402" y="301"/>
                    <a:pt x="2269" y="167"/>
                    <a:pt x="2135" y="167"/>
                  </a:cubicBezTo>
                  <a:lnTo>
                    <a:pt x="768"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29"/>
            <p:cNvSpPr/>
            <p:nvPr/>
          </p:nvSpPr>
          <p:spPr>
            <a:xfrm>
              <a:off x="5689103" y="2529408"/>
              <a:ext cx="39416" cy="48401"/>
            </a:xfrm>
            <a:custGeom>
              <a:rect b="b" l="l" r="r" t="t"/>
              <a:pathLst>
                <a:path extrusionOk="0" h="3189" w="2597">
                  <a:moveTo>
                    <a:pt x="1901" y="901"/>
                  </a:moveTo>
                  <a:lnTo>
                    <a:pt x="1768" y="2035"/>
                  </a:lnTo>
                  <a:lnTo>
                    <a:pt x="867" y="1935"/>
                  </a:lnTo>
                  <a:lnTo>
                    <a:pt x="1901" y="901"/>
                  </a:lnTo>
                  <a:close/>
                  <a:moveTo>
                    <a:pt x="2068" y="1"/>
                  </a:moveTo>
                  <a:lnTo>
                    <a:pt x="100" y="1935"/>
                  </a:lnTo>
                  <a:cubicBezTo>
                    <a:pt x="0" y="2035"/>
                    <a:pt x="0" y="2202"/>
                    <a:pt x="100" y="2302"/>
                  </a:cubicBezTo>
                  <a:cubicBezTo>
                    <a:pt x="167" y="2336"/>
                    <a:pt x="200" y="2369"/>
                    <a:pt x="267" y="2369"/>
                  </a:cubicBezTo>
                  <a:lnTo>
                    <a:pt x="1735" y="2536"/>
                  </a:lnTo>
                  <a:lnTo>
                    <a:pt x="1668" y="2903"/>
                  </a:lnTo>
                  <a:cubicBezTo>
                    <a:pt x="1650" y="3086"/>
                    <a:pt x="1792" y="3189"/>
                    <a:pt x="1936" y="3189"/>
                  </a:cubicBezTo>
                  <a:cubicBezTo>
                    <a:pt x="2054" y="3189"/>
                    <a:pt x="2172" y="3120"/>
                    <a:pt x="2202" y="2969"/>
                  </a:cubicBezTo>
                  <a:lnTo>
                    <a:pt x="2235" y="2603"/>
                  </a:lnTo>
                  <a:lnTo>
                    <a:pt x="2268" y="2603"/>
                  </a:lnTo>
                  <a:cubicBezTo>
                    <a:pt x="2286" y="2607"/>
                    <a:pt x="2304" y="2609"/>
                    <a:pt x="2321" y="2609"/>
                  </a:cubicBezTo>
                  <a:cubicBezTo>
                    <a:pt x="2435" y="2609"/>
                    <a:pt x="2540" y="2518"/>
                    <a:pt x="2569" y="2402"/>
                  </a:cubicBezTo>
                  <a:cubicBezTo>
                    <a:pt x="2597" y="2204"/>
                    <a:pt x="2457" y="2054"/>
                    <a:pt x="2312" y="2054"/>
                  </a:cubicBezTo>
                  <a:cubicBezTo>
                    <a:pt x="2286" y="2054"/>
                    <a:pt x="2260" y="2059"/>
                    <a:pt x="2235" y="2069"/>
                  </a:cubicBezTo>
                  <a:lnTo>
                    <a:pt x="2168" y="2069"/>
                  </a:lnTo>
                  <a:lnTo>
                    <a:pt x="2402" y="201"/>
                  </a:lnTo>
                  <a:lnTo>
                    <a:pt x="2402" y="167"/>
                  </a:lnTo>
                  <a:lnTo>
                    <a:pt x="2402" y="134"/>
                  </a:lnTo>
                  <a:cubicBezTo>
                    <a:pt x="2402" y="134"/>
                    <a:pt x="2402" y="101"/>
                    <a:pt x="2402" y="101"/>
                  </a:cubicBezTo>
                  <a:cubicBezTo>
                    <a:pt x="2402" y="101"/>
                    <a:pt x="2402" y="101"/>
                    <a:pt x="2402" y="67"/>
                  </a:cubicBezTo>
                  <a:lnTo>
                    <a:pt x="2402" y="34"/>
                  </a:lnTo>
                  <a:lnTo>
                    <a:pt x="2368" y="34"/>
                  </a:lnTo>
                  <a:lnTo>
                    <a:pt x="2368"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29"/>
            <p:cNvSpPr/>
            <p:nvPr/>
          </p:nvSpPr>
          <p:spPr>
            <a:xfrm>
              <a:off x="5736685" y="2531062"/>
              <a:ext cx="34954" cy="50101"/>
            </a:xfrm>
            <a:custGeom>
              <a:rect b="b" l="l" r="r" t="t"/>
              <a:pathLst>
                <a:path extrusionOk="0" h="3301" w="2303">
                  <a:moveTo>
                    <a:pt x="618" y="0"/>
                  </a:moveTo>
                  <a:cubicBezTo>
                    <a:pt x="601" y="0"/>
                    <a:pt x="584" y="8"/>
                    <a:pt x="568" y="25"/>
                  </a:cubicBezTo>
                  <a:cubicBezTo>
                    <a:pt x="501" y="58"/>
                    <a:pt x="434" y="125"/>
                    <a:pt x="434" y="192"/>
                  </a:cubicBezTo>
                  <a:lnTo>
                    <a:pt x="201" y="1426"/>
                  </a:lnTo>
                  <a:cubicBezTo>
                    <a:pt x="201" y="1459"/>
                    <a:pt x="201" y="1459"/>
                    <a:pt x="201" y="1493"/>
                  </a:cubicBezTo>
                  <a:lnTo>
                    <a:pt x="201" y="1526"/>
                  </a:lnTo>
                  <a:cubicBezTo>
                    <a:pt x="201" y="1526"/>
                    <a:pt x="201" y="1560"/>
                    <a:pt x="201" y="1560"/>
                  </a:cubicBezTo>
                  <a:cubicBezTo>
                    <a:pt x="201" y="1593"/>
                    <a:pt x="234" y="1593"/>
                    <a:pt x="234" y="1626"/>
                  </a:cubicBezTo>
                  <a:cubicBezTo>
                    <a:pt x="292" y="1684"/>
                    <a:pt x="373" y="1720"/>
                    <a:pt x="450" y="1720"/>
                  </a:cubicBezTo>
                  <a:cubicBezTo>
                    <a:pt x="506" y="1720"/>
                    <a:pt x="559" y="1702"/>
                    <a:pt x="601" y="1660"/>
                  </a:cubicBezTo>
                  <a:cubicBezTo>
                    <a:pt x="725" y="1571"/>
                    <a:pt x="860" y="1532"/>
                    <a:pt x="991" y="1532"/>
                  </a:cubicBezTo>
                  <a:cubicBezTo>
                    <a:pt x="1355" y="1532"/>
                    <a:pt x="1684" y="1834"/>
                    <a:pt x="1635" y="2227"/>
                  </a:cubicBezTo>
                  <a:cubicBezTo>
                    <a:pt x="1602" y="2393"/>
                    <a:pt x="1535" y="2560"/>
                    <a:pt x="1402" y="2660"/>
                  </a:cubicBezTo>
                  <a:cubicBezTo>
                    <a:pt x="1287" y="2746"/>
                    <a:pt x="1148" y="2789"/>
                    <a:pt x="1009" y="2789"/>
                  </a:cubicBezTo>
                  <a:cubicBezTo>
                    <a:pt x="822" y="2789"/>
                    <a:pt x="634" y="2713"/>
                    <a:pt x="501" y="2560"/>
                  </a:cubicBezTo>
                  <a:cubicBezTo>
                    <a:pt x="447" y="2489"/>
                    <a:pt x="375" y="2456"/>
                    <a:pt x="303" y="2456"/>
                  </a:cubicBezTo>
                  <a:cubicBezTo>
                    <a:pt x="241" y="2456"/>
                    <a:pt x="181" y="2480"/>
                    <a:pt x="134" y="2527"/>
                  </a:cubicBezTo>
                  <a:cubicBezTo>
                    <a:pt x="34" y="2594"/>
                    <a:pt x="1" y="2760"/>
                    <a:pt x="101" y="2894"/>
                  </a:cubicBezTo>
                  <a:cubicBezTo>
                    <a:pt x="268" y="3127"/>
                    <a:pt x="568" y="3261"/>
                    <a:pt x="868" y="3294"/>
                  </a:cubicBezTo>
                  <a:cubicBezTo>
                    <a:pt x="907" y="3298"/>
                    <a:pt x="946" y="3300"/>
                    <a:pt x="984" y="3300"/>
                  </a:cubicBezTo>
                  <a:cubicBezTo>
                    <a:pt x="1245" y="3300"/>
                    <a:pt x="1499" y="3206"/>
                    <a:pt x="1702" y="3061"/>
                  </a:cubicBezTo>
                  <a:cubicBezTo>
                    <a:pt x="1935" y="2860"/>
                    <a:pt x="2069" y="2594"/>
                    <a:pt x="2102" y="2293"/>
                  </a:cubicBezTo>
                  <a:cubicBezTo>
                    <a:pt x="2136" y="1993"/>
                    <a:pt x="2069" y="1693"/>
                    <a:pt x="1869" y="1459"/>
                  </a:cubicBezTo>
                  <a:lnTo>
                    <a:pt x="1835" y="1426"/>
                  </a:lnTo>
                  <a:cubicBezTo>
                    <a:pt x="1608" y="1170"/>
                    <a:pt x="1259" y="1011"/>
                    <a:pt x="913" y="1011"/>
                  </a:cubicBezTo>
                  <a:cubicBezTo>
                    <a:pt x="853" y="1011"/>
                    <a:pt x="794" y="1016"/>
                    <a:pt x="735" y="1026"/>
                  </a:cubicBezTo>
                  <a:lnTo>
                    <a:pt x="835" y="559"/>
                  </a:lnTo>
                  <a:lnTo>
                    <a:pt x="2002" y="692"/>
                  </a:lnTo>
                  <a:cubicBezTo>
                    <a:pt x="2019" y="697"/>
                    <a:pt x="2037" y="699"/>
                    <a:pt x="2054" y="699"/>
                  </a:cubicBezTo>
                  <a:cubicBezTo>
                    <a:pt x="2168" y="699"/>
                    <a:pt x="2269" y="604"/>
                    <a:pt x="2269" y="459"/>
                  </a:cubicBezTo>
                  <a:cubicBezTo>
                    <a:pt x="2302" y="325"/>
                    <a:pt x="2202" y="192"/>
                    <a:pt x="2035" y="192"/>
                  </a:cubicBezTo>
                  <a:lnTo>
                    <a:pt x="668" y="25"/>
                  </a:lnTo>
                  <a:cubicBezTo>
                    <a:pt x="651" y="8"/>
                    <a:pt x="634" y="0"/>
                    <a:pt x="618"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29"/>
            <p:cNvSpPr/>
            <p:nvPr/>
          </p:nvSpPr>
          <p:spPr>
            <a:xfrm>
              <a:off x="5779440" y="2537892"/>
              <a:ext cx="35743" cy="49661"/>
            </a:xfrm>
            <a:custGeom>
              <a:rect b="b" l="l" r="r" t="t"/>
              <a:pathLst>
                <a:path extrusionOk="0" h="3272" w="2355">
                  <a:moveTo>
                    <a:pt x="1168" y="1472"/>
                  </a:moveTo>
                  <a:cubicBezTo>
                    <a:pt x="1504" y="1472"/>
                    <a:pt x="1841" y="1710"/>
                    <a:pt x="1787" y="2144"/>
                  </a:cubicBezTo>
                  <a:cubicBezTo>
                    <a:pt x="1741" y="2527"/>
                    <a:pt x="1455" y="2706"/>
                    <a:pt x="1169" y="2706"/>
                  </a:cubicBezTo>
                  <a:cubicBezTo>
                    <a:pt x="833" y="2706"/>
                    <a:pt x="499" y="2460"/>
                    <a:pt x="553" y="2010"/>
                  </a:cubicBezTo>
                  <a:cubicBezTo>
                    <a:pt x="599" y="1643"/>
                    <a:pt x="883" y="1472"/>
                    <a:pt x="1168" y="1472"/>
                  </a:cubicBezTo>
                  <a:close/>
                  <a:moveTo>
                    <a:pt x="1615" y="0"/>
                  </a:moveTo>
                  <a:cubicBezTo>
                    <a:pt x="1404" y="0"/>
                    <a:pt x="1212" y="60"/>
                    <a:pt x="1020" y="142"/>
                  </a:cubicBezTo>
                  <a:cubicBezTo>
                    <a:pt x="720" y="309"/>
                    <a:pt x="486" y="576"/>
                    <a:pt x="353" y="876"/>
                  </a:cubicBezTo>
                  <a:cubicBezTo>
                    <a:pt x="186" y="1176"/>
                    <a:pt x="86" y="1476"/>
                    <a:pt x="52" y="1810"/>
                  </a:cubicBezTo>
                  <a:cubicBezTo>
                    <a:pt x="52" y="1877"/>
                    <a:pt x="52" y="1977"/>
                    <a:pt x="52" y="2077"/>
                  </a:cubicBezTo>
                  <a:cubicBezTo>
                    <a:pt x="0" y="2861"/>
                    <a:pt x="585" y="3272"/>
                    <a:pt x="1169" y="3272"/>
                  </a:cubicBezTo>
                  <a:cubicBezTo>
                    <a:pt x="1704" y="3272"/>
                    <a:pt x="2240" y="2928"/>
                    <a:pt x="2287" y="2210"/>
                  </a:cubicBezTo>
                  <a:cubicBezTo>
                    <a:pt x="2354" y="1610"/>
                    <a:pt x="1920" y="1043"/>
                    <a:pt x="1320" y="976"/>
                  </a:cubicBezTo>
                  <a:cubicBezTo>
                    <a:pt x="1271" y="966"/>
                    <a:pt x="1222" y="962"/>
                    <a:pt x="1174" y="962"/>
                  </a:cubicBezTo>
                  <a:cubicBezTo>
                    <a:pt x="1058" y="962"/>
                    <a:pt x="947" y="986"/>
                    <a:pt x="853" y="1009"/>
                  </a:cubicBezTo>
                  <a:cubicBezTo>
                    <a:pt x="886" y="976"/>
                    <a:pt x="886" y="943"/>
                    <a:pt x="920" y="909"/>
                  </a:cubicBezTo>
                  <a:cubicBezTo>
                    <a:pt x="1020" y="776"/>
                    <a:pt x="1120" y="676"/>
                    <a:pt x="1253" y="609"/>
                  </a:cubicBezTo>
                  <a:cubicBezTo>
                    <a:pt x="1351" y="560"/>
                    <a:pt x="1467" y="529"/>
                    <a:pt x="1587" y="529"/>
                  </a:cubicBezTo>
                  <a:cubicBezTo>
                    <a:pt x="1631" y="529"/>
                    <a:pt x="1676" y="534"/>
                    <a:pt x="1720" y="542"/>
                  </a:cubicBezTo>
                  <a:cubicBezTo>
                    <a:pt x="1854" y="542"/>
                    <a:pt x="1987" y="442"/>
                    <a:pt x="1987" y="276"/>
                  </a:cubicBezTo>
                  <a:cubicBezTo>
                    <a:pt x="1987" y="142"/>
                    <a:pt x="1887" y="9"/>
                    <a:pt x="1754" y="9"/>
                  </a:cubicBezTo>
                  <a:cubicBezTo>
                    <a:pt x="1706" y="3"/>
                    <a:pt x="1660" y="0"/>
                    <a:pt x="1615"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29"/>
            <p:cNvSpPr/>
            <p:nvPr/>
          </p:nvSpPr>
          <p:spPr>
            <a:xfrm>
              <a:off x="5034983" y="2583075"/>
              <a:ext cx="432377" cy="71911"/>
            </a:xfrm>
            <a:custGeom>
              <a:rect b="b" l="l" r="r" t="t"/>
              <a:pathLst>
                <a:path extrusionOk="0" h="4738" w="28488">
                  <a:moveTo>
                    <a:pt x="167" y="1"/>
                  </a:moveTo>
                  <a:lnTo>
                    <a:pt x="1" y="1402"/>
                  </a:lnTo>
                  <a:lnTo>
                    <a:pt x="28321" y="4737"/>
                  </a:lnTo>
                  <a:lnTo>
                    <a:pt x="28488" y="3336"/>
                  </a:lnTo>
                  <a:lnTo>
                    <a:pt x="167"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29"/>
            <p:cNvSpPr/>
            <p:nvPr/>
          </p:nvSpPr>
          <p:spPr>
            <a:xfrm>
              <a:off x="5029413" y="2630156"/>
              <a:ext cx="306828" cy="56718"/>
            </a:xfrm>
            <a:custGeom>
              <a:rect b="b" l="l" r="r" t="t"/>
              <a:pathLst>
                <a:path extrusionOk="0" h="3737" w="20216">
                  <a:moveTo>
                    <a:pt x="168" y="1"/>
                  </a:moveTo>
                  <a:lnTo>
                    <a:pt x="1" y="1402"/>
                  </a:lnTo>
                  <a:lnTo>
                    <a:pt x="20048" y="3737"/>
                  </a:lnTo>
                  <a:lnTo>
                    <a:pt x="20215" y="2369"/>
                  </a:lnTo>
                  <a:lnTo>
                    <a:pt x="168"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29"/>
            <p:cNvSpPr/>
            <p:nvPr/>
          </p:nvSpPr>
          <p:spPr>
            <a:xfrm>
              <a:off x="5448115" y="2273743"/>
              <a:ext cx="216689" cy="46079"/>
            </a:xfrm>
            <a:custGeom>
              <a:rect b="b" l="l" r="r" t="t"/>
              <a:pathLst>
                <a:path extrusionOk="0" h="3036" w="14277">
                  <a:moveTo>
                    <a:pt x="167" y="0"/>
                  </a:moveTo>
                  <a:lnTo>
                    <a:pt x="0" y="1401"/>
                  </a:lnTo>
                  <a:lnTo>
                    <a:pt x="14110" y="3036"/>
                  </a:lnTo>
                  <a:lnTo>
                    <a:pt x="14277" y="1668"/>
                  </a:lnTo>
                  <a:lnTo>
                    <a:pt x="167" y="0"/>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29"/>
            <p:cNvSpPr/>
            <p:nvPr/>
          </p:nvSpPr>
          <p:spPr>
            <a:xfrm>
              <a:off x="3999144" y="1647012"/>
              <a:ext cx="1163446" cy="2068162"/>
            </a:xfrm>
            <a:custGeom>
              <a:rect b="b" l="l" r="r" t="t"/>
              <a:pathLst>
                <a:path extrusionOk="0" h="136265" w="76656">
                  <a:moveTo>
                    <a:pt x="6505" y="0"/>
                  </a:moveTo>
                  <a:cubicBezTo>
                    <a:pt x="2903" y="34"/>
                    <a:pt x="1" y="2969"/>
                    <a:pt x="34" y="6572"/>
                  </a:cubicBezTo>
                  <a:lnTo>
                    <a:pt x="34" y="129693"/>
                  </a:lnTo>
                  <a:cubicBezTo>
                    <a:pt x="1" y="133262"/>
                    <a:pt x="2903" y="136198"/>
                    <a:pt x="6505" y="136264"/>
                  </a:cubicBezTo>
                  <a:lnTo>
                    <a:pt x="70151" y="136264"/>
                  </a:lnTo>
                  <a:cubicBezTo>
                    <a:pt x="73753" y="136198"/>
                    <a:pt x="76655" y="133262"/>
                    <a:pt x="76622" y="129693"/>
                  </a:cubicBezTo>
                  <a:lnTo>
                    <a:pt x="76622" y="6572"/>
                  </a:lnTo>
                  <a:cubicBezTo>
                    <a:pt x="76655" y="2969"/>
                    <a:pt x="73753" y="34"/>
                    <a:pt x="701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29"/>
            <p:cNvSpPr/>
            <p:nvPr/>
          </p:nvSpPr>
          <p:spPr>
            <a:xfrm>
              <a:off x="4060917" y="1710287"/>
              <a:ext cx="1039902" cy="1938561"/>
            </a:xfrm>
            <a:custGeom>
              <a:rect b="b" l="l" r="r" t="t"/>
              <a:pathLst>
                <a:path extrusionOk="0" h="127726" w="68516">
                  <a:moveTo>
                    <a:pt x="5771" y="1"/>
                  </a:moveTo>
                  <a:cubicBezTo>
                    <a:pt x="2602" y="1"/>
                    <a:pt x="0" y="1569"/>
                    <a:pt x="0" y="8607"/>
                  </a:cubicBezTo>
                  <a:lnTo>
                    <a:pt x="0" y="121454"/>
                  </a:lnTo>
                  <a:cubicBezTo>
                    <a:pt x="0" y="124924"/>
                    <a:pt x="2602" y="127726"/>
                    <a:pt x="5771" y="127726"/>
                  </a:cubicBezTo>
                  <a:lnTo>
                    <a:pt x="62745" y="127726"/>
                  </a:lnTo>
                  <a:cubicBezTo>
                    <a:pt x="65914" y="127726"/>
                    <a:pt x="68516" y="124890"/>
                    <a:pt x="68516" y="121454"/>
                  </a:cubicBezTo>
                  <a:lnTo>
                    <a:pt x="68516" y="8607"/>
                  </a:lnTo>
                  <a:cubicBezTo>
                    <a:pt x="68516" y="2169"/>
                    <a:pt x="65947" y="1"/>
                    <a:pt x="62745" y="1"/>
                  </a:cubicBezTo>
                  <a:lnTo>
                    <a:pt x="51337" y="1"/>
                  </a:lnTo>
                  <a:cubicBezTo>
                    <a:pt x="50670" y="1"/>
                    <a:pt x="50136" y="768"/>
                    <a:pt x="50136" y="1669"/>
                  </a:cubicBezTo>
                  <a:lnTo>
                    <a:pt x="50136" y="2102"/>
                  </a:lnTo>
                  <a:cubicBezTo>
                    <a:pt x="50136" y="4304"/>
                    <a:pt x="48935" y="4304"/>
                    <a:pt x="47468" y="4304"/>
                  </a:cubicBezTo>
                  <a:lnTo>
                    <a:pt x="21049" y="4304"/>
                  </a:lnTo>
                  <a:cubicBezTo>
                    <a:pt x="19581" y="4304"/>
                    <a:pt x="18380" y="4304"/>
                    <a:pt x="18380" y="2102"/>
                  </a:cubicBezTo>
                  <a:lnTo>
                    <a:pt x="18380" y="1669"/>
                  </a:lnTo>
                  <a:cubicBezTo>
                    <a:pt x="18380" y="768"/>
                    <a:pt x="17846" y="1"/>
                    <a:pt x="17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29"/>
            <p:cNvSpPr/>
            <p:nvPr/>
          </p:nvSpPr>
          <p:spPr>
            <a:xfrm>
              <a:off x="4519596" y="1720425"/>
              <a:ext cx="122543" cy="13675"/>
            </a:xfrm>
            <a:custGeom>
              <a:rect b="b" l="l" r="r" t="t"/>
              <a:pathLst>
                <a:path extrusionOk="0" h="901" w="8074">
                  <a:moveTo>
                    <a:pt x="435" y="0"/>
                  </a:moveTo>
                  <a:cubicBezTo>
                    <a:pt x="201" y="0"/>
                    <a:pt x="1" y="200"/>
                    <a:pt x="1" y="467"/>
                  </a:cubicBezTo>
                  <a:cubicBezTo>
                    <a:pt x="1" y="701"/>
                    <a:pt x="201" y="901"/>
                    <a:pt x="435" y="901"/>
                  </a:cubicBezTo>
                  <a:lnTo>
                    <a:pt x="7640" y="901"/>
                  </a:lnTo>
                  <a:cubicBezTo>
                    <a:pt x="7873" y="901"/>
                    <a:pt x="8073" y="701"/>
                    <a:pt x="8073" y="467"/>
                  </a:cubicBezTo>
                  <a:cubicBezTo>
                    <a:pt x="8073" y="200"/>
                    <a:pt x="7873" y="0"/>
                    <a:pt x="76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29"/>
            <p:cNvSpPr/>
            <p:nvPr/>
          </p:nvSpPr>
          <p:spPr>
            <a:xfrm>
              <a:off x="4179893" y="2030760"/>
              <a:ext cx="801949" cy="941202"/>
            </a:xfrm>
            <a:custGeom>
              <a:rect b="b" l="l" r="r" t="t"/>
              <a:pathLst>
                <a:path extrusionOk="0" h="62013" w="52838">
                  <a:moveTo>
                    <a:pt x="0" y="1"/>
                  </a:moveTo>
                  <a:lnTo>
                    <a:pt x="0" y="62012"/>
                  </a:lnTo>
                  <a:lnTo>
                    <a:pt x="52838" y="62012"/>
                  </a:lnTo>
                  <a:lnTo>
                    <a:pt x="528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29"/>
            <p:cNvSpPr/>
            <p:nvPr/>
          </p:nvSpPr>
          <p:spPr>
            <a:xfrm>
              <a:off x="4897789" y="3045345"/>
              <a:ext cx="89623" cy="75463"/>
            </a:xfrm>
            <a:custGeom>
              <a:rect b="b" l="l" r="r" t="t"/>
              <a:pathLst>
                <a:path extrusionOk="0" h="4972" w="5905">
                  <a:moveTo>
                    <a:pt x="1468" y="1"/>
                  </a:moveTo>
                  <a:cubicBezTo>
                    <a:pt x="401" y="1"/>
                    <a:pt x="1" y="1368"/>
                    <a:pt x="735" y="2736"/>
                  </a:cubicBezTo>
                  <a:cubicBezTo>
                    <a:pt x="1368" y="3904"/>
                    <a:pt x="2936" y="4971"/>
                    <a:pt x="2936" y="4971"/>
                  </a:cubicBezTo>
                  <a:cubicBezTo>
                    <a:pt x="2936" y="4971"/>
                    <a:pt x="4504" y="3904"/>
                    <a:pt x="5171" y="2736"/>
                  </a:cubicBezTo>
                  <a:cubicBezTo>
                    <a:pt x="5905" y="1368"/>
                    <a:pt x="5471" y="1"/>
                    <a:pt x="4437" y="1"/>
                  </a:cubicBezTo>
                  <a:cubicBezTo>
                    <a:pt x="3270" y="1"/>
                    <a:pt x="2936" y="1469"/>
                    <a:pt x="2936" y="1469"/>
                  </a:cubicBezTo>
                  <a:cubicBezTo>
                    <a:pt x="2936" y="1469"/>
                    <a:pt x="2636" y="1"/>
                    <a:pt x="14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29"/>
            <p:cNvSpPr/>
            <p:nvPr/>
          </p:nvSpPr>
          <p:spPr>
            <a:xfrm>
              <a:off x="4179893" y="1858131"/>
              <a:ext cx="91642" cy="15193"/>
            </a:xfrm>
            <a:custGeom>
              <a:rect b="b" l="l" r="r" t="t"/>
              <a:pathLst>
                <a:path extrusionOk="0" h="1001" w="6038">
                  <a:moveTo>
                    <a:pt x="0" y="0"/>
                  </a:moveTo>
                  <a:lnTo>
                    <a:pt x="0" y="1001"/>
                  </a:lnTo>
                  <a:lnTo>
                    <a:pt x="6038" y="1001"/>
                  </a:lnTo>
                  <a:lnTo>
                    <a:pt x="60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29"/>
            <p:cNvSpPr/>
            <p:nvPr/>
          </p:nvSpPr>
          <p:spPr>
            <a:xfrm>
              <a:off x="4179893" y="1888501"/>
              <a:ext cx="91642" cy="14692"/>
            </a:xfrm>
            <a:custGeom>
              <a:rect b="b" l="l" r="r" t="t"/>
              <a:pathLst>
                <a:path extrusionOk="0" h="968" w="6038">
                  <a:moveTo>
                    <a:pt x="0" y="1"/>
                  </a:moveTo>
                  <a:lnTo>
                    <a:pt x="0" y="968"/>
                  </a:lnTo>
                  <a:lnTo>
                    <a:pt x="6038" y="968"/>
                  </a:lnTo>
                  <a:lnTo>
                    <a:pt x="60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29"/>
            <p:cNvSpPr/>
            <p:nvPr/>
          </p:nvSpPr>
          <p:spPr>
            <a:xfrm>
              <a:off x="4179893" y="1918370"/>
              <a:ext cx="91642" cy="15208"/>
            </a:xfrm>
            <a:custGeom>
              <a:rect b="b" l="l" r="r" t="t"/>
              <a:pathLst>
                <a:path extrusionOk="0" h="1002" w="6038">
                  <a:moveTo>
                    <a:pt x="0" y="1"/>
                  </a:moveTo>
                  <a:lnTo>
                    <a:pt x="0" y="1001"/>
                  </a:lnTo>
                  <a:lnTo>
                    <a:pt x="6038" y="1001"/>
                  </a:lnTo>
                  <a:lnTo>
                    <a:pt x="60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29"/>
            <p:cNvSpPr/>
            <p:nvPr/>
          </p:nvSpPr>
          <p:spPr>
            <a:xfrm>
              <a:off x="4704898" y="1884965"/>
              <a:ext cx="41025" cy="48614"/>
            </a:xfrm>
            <a:custGeom>
              <a:rect b="b" l="l" r="r" t="t"/>
              <a:pathLst>
                <a:path extrusionOk="0" h="3203" w="2703">
                  <a:moveTo>
                    <a:pt x="668" y="0"/>
                  </a:moveTo>
                  <a:lnTo>
                    <a:pt x="1" y="500"/>
                  </a:lnTo>
                  <a:lnTo>
                    <a:pt x="2035" y="3202"/>
                  </a:lnTo>
                  <a:lnTo>
                    <a:pt x="2703" y="2669"/>
                  </a:lnTo>
                  <a:lnTo>
                    <a:pt x="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29"/>
            <p:cNvSpPr/>
            <p:nvPr/>
          </p:nvSpPr>
          <p:spPr>
            <a:xfrm>
              <a:off x="4667941" y="1857175"/>
              <a:ext cx="72154" cy="54867"/>
            </a:xfrm>
            <a:custGeom>
              <a:rect b="b" l="l" r="r" t="t"/>
              <a:pathLst>
                <a:path extrusionOk="0" h="3615" w="4754">
                  <a:moveTo>
                    <a:pt x="2369" y="0"/>
                  </a:moveTo>
                  <a:cubicBezTo>
                    <a:pt x="1991" y="0"/>
                    <a:pt x="1616" y="117"/>
                    <a:pt x="1301" y="363"/>
                  </a:cubicBezTo>
                  <a:cubicBezTo>
                    <a:pt x="1" y="1364"/>
                    <a:pt x="568" y="3399"/>
                    <a:pt x="2169" y="3599"/>
                  </a:cubicBezTo>
                  <a:cubicBezTo>
                    <a:pt x="2250" y="3609"/>
                    <a:pt x="2329" y="3614"/>
                    <a:pt x="2408" y="3614"/>
                  </a:cubicBezTo>
                  <a:cubicBezTo>
                    <a:pt x="3841" y="3614"/>
                    <a:pt x="4754" y="1931"/>
                    <a:pt x="3837" y="697"/>
                  </a:cubicBezTo>
                  <a:cubicBezTo>
                    <a:pt x="3462" y="244"/>
                    <a:pt x="2914" y="0"/>
                    <a:pt x="236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29"/>
            <p:cNvSpPr/>
            <p:nvPr/>
          </p:nvSpPr>
          <p:spPr>
            <a:xfrm>
              <a:off x="4682618" y="1868254"/>
              <a:ext cx="43165" cy="33011"/>
            </a:xfrm>
            <a:custGeom>
              <a:rect b="b" l="l" r="r" t="t"/>
              <a:pathLst>
                <a:path extrusionOk="0" h="2175" w="2844">
                  <a:moveTo>
                    <a:pt x="1430" y="1"/>
                  </a:moveTo>
                  <a:cubicBezTo>
                    <a:pt x="1199" y="1"/>
                    <a:pt x="966" y="79"/>
                    <a:pt x="768" y="234"/>
                  </a:cubicBezTo>
                  <a:cubicBezTo>
                    <a:pt x="1" y="801"/>
                    <a:pt x="334" y="2035"/>
                    <a:pt x="1268" y="2169"/>
                  </a:cubicBezTo>
                  <a:cubicBezTo>
                    <a:pt x="1310" y="2173"/>
                    <a:pt x="1351" y="2175"/>
                    <a:pt x="1391" y="2175"/>
                  </a:cubicBezTo>
                  <a:cubicBezTo>
                    <a:pt x="2288" y="2175"/>
                    <a:pt x="2844" y="1136"/>
                    <a:pt x="2269" y="434"/>
                  </a:cubicBezTo>
                  <a:cubicBezTo>
                    <a:pt x="2057" y="145"/>
                    <a:pt x="1746" y="1"/>
                    <a:pt x="14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29"/>
            <p:cNvSpPr/>
            <p:nvPr/>
          </p:nvSpPr>
          <p:spPr>
            <a:xfrm>
              <a:off x="4786917" y="1858131"/>
              <a:ext cx="89122" cy="75447"/>
            </a:xfrm>
            <a:custGeom>
              <a:rect b="b" l="l" r="r" t="t"/>
              <a:pathLst>
                <a:path extrusionOk="0" h="4971" w="5872">
                  <a:moveTo>
                    <a:pt x="1435" y="0"/>
                  </a:moveTo>
                  <a:cubicBezTo>
                    <a:pt x="401" y="0"/>
                    <a:pt x="0" y="1368"/>
                    <a:pt x="701" y="2735"/>
                  </a:cubicBezTo>
                  <a:cubicBezTo>
                    <a:pt x="1368" y="3903"/>
                    <a:pt x="2936" y="4970"/>
                    <a:pt x="2936" y="4970"/>
                  </a:cubicBezTo>
                  <a:cubicBezTo>
                    <a:pt x="2936" y="4970"/>
                    <a:pt x="4470" y="3903"/>
                    <a:pt x="5137" y="2735"/>
                  </a:cubicBezTo>
                  <a:cubicBezTo>
                    <a:pt x="5871" y="1368"/>
                    <a:pt x="5471" y="0"/>
                    <a:pt x="4404" y="0"/>
                  </a:cubicBezTo>
                  <a:cubicBezTo>
                    <a:pt x="3236" y="0"/>
                    <a:pt x="2936" y="1468"/>
                    <a:pt x="2936" y="1468"/>
                  </a:cubicBezTo>
                  <a:cubicBezTo>
                    <a:pt x="2936" y="1468"/>
                    <a:pt x="2602" y="0"/>
                    <a:pt x="143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29"/>
            <p:cNvSpPr/>
            <p:nvPr/>
          </p:nvSpPr>
          <p:spPr>
            <a:xfrm>
              <a:off x="4917034" y="1876359"/>
              <a:ext cx="64808" cy="57219"/>
            </a:xfrm>
            <a:custGeom>
              <a:rect b="b" l="l" r="r" t="t"/>
              <a:pathLst>
                <a:path extrusionOk="0" h="3770" w="4270">
                  <a:moveTo>
                    <a:pt x="434" y="0"/>
                  </a:moveTo>
                  <a:lnTo>
                    <a:pt x="0" y="3769"/>
                  </a:lnTo>
                  <a:lnTo>
                    <a:pt x="4270" y="3769"/>
                  </a:lnTo>
                  <a:lnTo>
                    <a:pt x="38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29"/>
            <p:cNvSpPr/>
            <p:nvPr/>
          </p:nvSpPr>
          <p:spPr>
            <a:xfrm>
              <a:off x="4931711" y="1856522"/>
              <a:ext cx="34954" cy="26424"/>
            </a:xfrm>
            <a:custGeom>
              <a:rect b="b" l="l" r="r" t="t"/>
              <a:pathLst>
                <a:path extrusionOk="0" h="1741" w="2303">
                  <a:moveTo>
                    <a:pt x="1052" y="1"/>
                  </a:moveTo>
                  <a:cubicBezTo>
                    <a:pt x="814" y="1"/>
                    <a:pt x="584" y="127"/>
                    <a:pt x="434" y="306"/>
                  </a:cubicBezTo>
                  <a:cubicBezTo>
                    <a:pt x="1" y="807"/>
                    <a:pt x="101" y="1707"/>
                    <a:pt x="101" y="1741"/>
                  </a:cubicBezTo>
                  <a:lnTo>
                    <a:pt x="501" y="1707"/>
                  </a:lnTo>
                  <a:cubicBezTo>
                    <a:pt x="434" y="1307"/>
                    <a:pt x="534" y="907"/>
                    <a:pt x="701" y="573"/>
                  </a:cubicBezTo>
                  <a:cubicBezTo>
                    <a:pt x="818" y="456"/>
                    <a:pt x="976" y="398"/>
                    <a:pt x="1131" y="398"/>
                  </a:cubicBezTo>
                  <a:cubicBezTo>
                    <a:pt x="1285" y="398"/>
                    <a:pt x="1435" y="456"/>
                    <a:pt x="1535" y="573"/>
                  </a:cubicBezTo>
                  <a:cubicBezTo>
                    <a:pt x="1769" y="907"/>
                    <a:pt x="1869" y="1307"/>
                    <a:pt x="1835" y="1707"/>
                  </a:cubicBezTo>
                  <a:lnTo>
                    <a:pt x="2236" y="1741"/>
                  </a:lnTo>
                  <a:cubicBezTo>
                    <a:pt x="2302" y="1240"/>
                    <a:pt x="2135" y="707"/>
                    <a:pt x="1869" y="306"/>
                  </a:cubicBezTo>
                  <a:cubicBezTo>
                    <a:pt x="1668" y="106"/>
                    <a:pt x="1402" y="6"/>
                    <a:pt x="1135" y="6"/>
                  </a:cubicBezTo>
                  <a:cubicBezTo>
                    <a:pt x="1107" y="3"/>
                    <a:pt x="1080" y="1"/>
                    <a:pt x="10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29"/>
            <p:cNvSpPr/>
            <p:nvPr/>
          </p:nvSpPr>
          <p:spPr>
            <a:xfrm>
              <a:off x="4179893" y="3060037"/>
              <a:ext cx="504257" cy="14191"/>
            </a:xfrm>
            <a:custGeom>
              <a:rect b="b" l="l" r="r" t="t"/>
              <a:pathLst>
                <a:path extrusionOk="0" h="935" w="33224">
                  <a:moveTo>
                    <a:pt x="0" y="0"/>
                  </a:moveTo>
                  <a:lnTo>
                    <a:pt x="0" y="934"/>
                  </a:lnTo>
                  <a:lnTo>
                    <a:pt x="33224" y="934"/>
                  </a:lnTo>
                  <a:lnTo>
                    <a:pt x="332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29"/>
            <p:cNvSpPr/>
            <p:nvPr/>
          </p:nvSpPr>
          <p:spPr>
            <a:xfrm>
              <a:off x="4179893" y="3086871"/>
              <a:ext cx="433378" cy="14191"/>
            </a:xfrm>
            <a:custGeom>
              <a:rect b="b" l="l" r="r" t="t"/>
              <a:pathLst>
                <a:path extrusionOk="0" h="935" w="28554">
                  <a:moveTo>
                    <a:pt x="0" y="0"/>
                  </a:moveTo>
                  <a:lnTo>
                    <a:pt x="0" y="934"/>
                  </a:lnTo>
                  <a:lnTo>
                    <a:pt x="28554" y="934"/>
                  </a:lnTo>
                  <a:lnTo>
                    <a:pt x="285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29"/>
            <p:cNvSpPr/>
            <p:nvPr/>
          </p:nvSpPr>
          <p:spPr>
            <a:xfrm>
              <a:off x="4109014" y="2482366"/>
              <a:ext cx="23813" cy="38490"/>
            </a:xfrm>
            <a:custGeom>
              <a:rect b="b" l="l" r="r" t="t"/>
              <a:pathLst>
                <a:path extrusionOk="0" h="2536" w="1569">
                  <a:moveTo>
                    <a:pt x="1335" y="1"/>
                  </a:moveTo>
                  <a:lnTo>
                    <a:pt x="0" y="1268"/>
                  </a:lnTo>
                  <a:lnTo>
                    <a:pt x="1335" y="2536"/>
                  </a:lnTo>
                  <a:lnTo>
                    <a:pt x="1568" y="2302"/>
                  </a:lnTo>
                  <a:lnTo>
                    <a:pt x="467" y="1268"/>
                  </a:lnTo>
                  <a:lnTo>
                    <a:pt x="1568" y="234"/>
                  </a:lnTo>
                  <a:lnTo>
                    <a:pt x="133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29"/>
            <p:cNvSpPr/>
            <p:nvPr/>
          </p:nvSpPr>
          <p:spPr>
            <a:xfrm>
              <a:off x="4079646" y="2467553"/>
              <a:ext cx="79500" cy="67995"/>
            </a:xfrm>
            <a:custGeom>
              <a:rect b="b" l="l" r="r" t="t"/>
              <a:pathLst>
                <a:path extrusionOk="0" h="4480" w="5238">
                  <a:moveTo>
                    <a:pt x="2962" y="442"/>
                  </a:moveTo>
                  <a:cubicBezTo>
                    <a:pt x="2975" y="442"/>
                    <a:pt x="2989" y="443"/>
                    <a:pt x="3003" y="443"/>
                  </a:cubicBezTo>
                  <a:cubicBezTo>
                    <a:pt x="4003" y="443"/>
                    <a:pt x="4804" y="1243"/>
                    <a:pt x="4804" y="2244"/>
                  </a:cubicBezTo>
                  <a:cubicBezTo>
                    <a:pt x="4804" y="3343"/>
                    <a:pt x="3929" y="4065"/>
                    <a:pt x="3001" y="4065"/>
                  </a:cubicBezTo>
                  <a:cubicBezTo>
                    <a:pt x="2549" y="4065"/>
                    <a:pt x="2084" y="3894"/>
                    <a:pt x="1702" y="3512"/>
                  </a:cubicBezTo>
                  <a:cubicBezTo>
                    <a:pt x="577" y="2387"/>
                    <a:pt x="1355" y="442"/>
                    <a:pt x="2962" y="442"/>
                  </a:cubicBezTo>
                  <a:close/>
                  <a:moveTo>
                    <a:pt x="3005" y="0"/>
                  </a:moveTo>
                  <a:cubicBezTo>
                    <a:pt x="2454" y="0"/>
                    <a:pt x="1891" y="209"/>
                    <a:pt x="1435" y="676"/>
                  </a:cubicBezTo>
                  <a:cubicBezTo>
                    <a:pt x="1" y="2077"/>
                    <a:pt x="1001" y="4479"/>
                    <a:pt x="3003" y="4479"/>
                  </a:cubicBezTo>
                  <a:cubicBezTo>
                    <a:pt x="4237" y="4479"/>
                    <a:pt x="5238" y="3478"/>
                    <a:pt x="5238" y="2244"/>
                  </a:cubicBezTo>
                  <a:cubicBezTo>
                    <a:pt x="5238" y="895"/>
                    <a:pt x="4146" y="0"/>
                    <a:pt x="30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29"/>
            <p:cNvSpPr/>
            <p:nvPr/>
          </p:nvSpPr>
          <p:spPr>
            <a:xfrm>
              <a:off x="5028923" y="2482366"/>
              <a:ext cx="23798" cy="38490"/>
            </a:xfrm>
            <a:custGeom>
              <a:rect b="b" l="l" r="r" t="t"/>
              <a:pathLst>
                <a:path extrusionOk="0" h="2536" w="1568">
                  <a:moveTo>
                    <a:pt x="234" y="1"/>
                  </a:moveTo>
                  <a:lnTo>
                    <a:pt x="0" y="234"/>
                  </a:lnTo>
                  <a:lnTo>
                    <a:pt x="1101" y="1268"/>
                  </a:lnTo>
                  <a:lnTo>
                    <a:pt x="0" y="2302"/>
                  </a:lnTo>
                  <a:lnTo>
                    <a:pt x="234" y="2536"/>
                  </a:lnTo>
                  <a:lnTo>
                    <a:pt x="1568" y="1268"/>
                  </a:lnTo>
                  <a:lnTo>
                    <a:pt x="23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29"/>
            <p:cNvSpPr/>
            <p:nvPr/>
          </p:nvSpPr>
          <p:spPr>
            <a:xfrm>
              <a:off x="4990949" y="2467386"/>
              <a:ext cx="79500" cy="68162"/>
            </a:xfrm>
            <a:custGeom>
              <a:rect b="b" l="l" r="r" t="t"/>
              <a:pathLst>
                <a:path extrusionOk="0" h="4491" w="5238">
                  <a:moveTo>
                    <a:pt x="3003" y="454"/>
                  </a:moveTo>
                  <a:cubicBezTo>
                    <a:pt x="4003" y="454"/>
                    <a:pt x="4837" y="1254"/>
                    <a:pt x="4837" y="2255"/>
                  </a:cubicBezTo>
                  <a:cubicBezTo>
                    <a:pt x="4837" y="3362"/>
                    <a:pt x="3934" y="4087"/>
                    <a:pt x="2989" y="4087"/>
                  </a:cubicBezTo>
                  <a:cubicBezTo>
                    <a:pt x="2539" y="4087"/>
                    <a:pt x="2078" y="3922"/>
                    <a:pt x="1702" y="3556"/>
                  </a:cubicBezTo>
                  <a:cubicBezTo>
                    <a:pt x="567" y="2389"/>
                    <a:pt x="1368" y="454"/>
                    <a:pt x="3003" y="454"/>
                  </a:cubicBezTo>
                  <a:close/>
                  <a:moveTo>
                    <a:pt x="2985" y="1"/>
                  </a:moveTo>
                  <a:cubicBezTo>
                    <a:pt x="2440" y="1"/>
                    <a:pt x="1886" y="203"/>
                    <a:pt x="1435" y="654"/>
                  </a:cubicBezTo>
                  <a:cubicBezTo>
                    <a:pt x="0" y="2088"/>
                    <a:pt x="1001" y="4490"/>
                    <a:pt x="3003" y="4490"/>
                  </a:cubicBezTo>
                  <a:cubicBezTo>
                    <a:pt x="4237" y="4490"/>
                    <a:pt x="5237" y="3489"/>
                    <a:pt x="5237" y="2255"/>
                  </a:cubicBezTo>
                  <a:cubicBezTo>
                    <a:pt x="5237" y="898"/>
                    <a:pt x="4133" y="1"/>
                    <a:pt x="29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29"/>
            <p:cNvSpPr/>
            <p:nvPr/>
          </p:nvSpPr>
          <p:spPr>
            <a:xfrm>
              <a:off x="4192035" y="3160269"/>
              <a:ext cx="40524" cy="65840"/>
            </a:xfrm>
            <a:custGeom>
              <a:rect b="b" l="l" r="r" t="t"/>
              <a:pathLst>
                <a:path extrusionOk="0" h="4338" w="2670">
                  <a:moveTo>
                    <a:pt x="1202" y="835"/>
                  </a:moveTo>
                  <a:lnTo>
                    <a:pt x="1202" y="1702"/>
                  </a:lnTo>
                  <a:cubicBezTo>
                    <a:pt x="801" y="1602"/>
                    <a:pt x="701" y="1469"/>
                    <a:pt x="701" y="1235"/>
                  </a:cubicBezTo>
                  <a:cubicBezTo>
                    <a:pt x="701" y="1035"/>
                    <a:pt x="868" y="868"/>
                    <a:pt x="1202" y="835"/>
                  </a:cubicBezTo>
                  <a:close/>
                  <a:moveTo>
                    <a:pt x="1569" y="2403"/>
                  </a:moveTo>
                  <a:cubicBezTo>
                    <a:pt x="1969" y="2536"/>
                    <a:pt x="2069" y="2670"/>
                    <a:pt x="2069" y="2903"/>
                  </a:cubicBezTo>
                  <a:cubicBezTo>
                    <a:pt x="2069" y="3137"/>
                    <a:pt x="1902" y="3270"/>
                    <a:pt x="1569" y="3303"/>
                  </a:cubicBezTo>
                  <a:lnTo>
                    <a:pt x="1569" y="2403"/>
                  </a:lnTo>
                  <a:close/>
                  <a:moveTo>
                    <a:pt x="1402" y="1"/>
                  </a:moveTo>
                  <a:cubicBezTo>
                    <a:pt x="1268" y="1"/>
                    <a:pt x="1168" y="101"/>
                    <a:pt x="1168" y="234"/>
                  </a:cubicBezTo>
                  <a:lnTo>
                    <a:pt x="1168" y="334"/>
                  </a:lnTo>
                  <a:cubicBezTo>
                    <a:pt x="1148" y="333"/>
                    <a:pt x="1127" y="333"/>
                    <a:pt x="1107" y="333"/>
                  </a:cubicBezTo>
                  <a:cubicBezTo>
                    <a:pt x="568" y="333"/>
                    <a:pt x="133" y="754"/>
                    <a:pt x="101" y="1268"/>
                  </a:cubicBezTo>
                  <a:cubicBezTo>
                    <a:pt x="101" y="1836"/>
                    <a:pt x="468" y="2136"/>
                    <a:pt x="1202" y="2303"/>
                  </a:cubicBezTo>
                  <a:lnTo>
                    <a:pt x="1202" y="3303"/>
                  </a:lnTo>
                  <a:cubicBezTo>
                    <a:pt x="901" y="3237"/>
                    <a:pt x="668" y="3137"/>
                    <a:pt x="434" y="2970"/>
                  </a:cubicBezTo>
                  <a:cubicBezTo>
                    <a:pt x="401" y="2936"/>
                    <a:pt x="334" y="2903"/>
                    <a:pt x="268" y="2903"/>
                  </a:cubicBezTo>
                  <a:cubicBezTo>
                    <a:pt x="134" y="2903"/>
                    <a:pt x="1" y="3036"/>
                    <a:pt x="1" y="3170"/>
                  </a:cubicBezTo>
                  <a:cubicBezTo>
                    <a:pt x="1" y="3270"/>
                    <a:pt x="68" y="3370"/>
                    <a:pt x="134" y="3437"/>
                  </a:cubicBezTo>
                  <a:cubicBezTo>
                    <a:pt x="434" y="3637"/>
                    <a:pt x="801" y="3770"/>
                    <a:pt x="1168" y="3804"/>
                  </a:cubicBezTo>
                  <a:lnTo>
                    <a:pt x="1168" y="4137"/>
                  </a:lnTo>
                  <a:cubicBezTo>
                    <a:pt x="1168" y="4237"/>
                    <a:pt x="1268" y="4337"/>
                    <a:pt x="1402" y="4337"/>
                  </a:cubicBezTo>
                  <a:cubicBezTo>
                    <a:pt x="1502" y="4337"/>
                    <a:pt x="1602" y="4237"/>
                    <a:pt x="1602" y="4137"/>
                  </a:cubicBezTo>
                  <a:lnTo>
                    <a:pt x="1602" y="3837"/>
                  </a:lnTo>
                  <a:cubicBezTo>
                    <a:pt x="2236" y="3770"/>
                    <a:pt x="2669" y="3403"/>
                    <a:pt x="2669" y="2836"/>
                  </a:cubicBezTo>
                  <a:cubicBezTo>
                    <a:pt x="2669" y="2303"/>
                    <a:pt x="2336" y="2002"/>
                    <a:pt x="1569" y="1836"/>
                  </a:cubicBezTo>
                  <a:lnTo>
                    <a:pt x="1569" y="868"/>
                  </a:lnTo>
                  <a:cubicBezTo>
                    <a:pt x="1769" y="902"/>
                    <a:pt x="1936" y="968"/>
                    <a:pt x="2102" y="1068"/>
                  </a:cubicBezTo>
                  <a:cubicBezTo>
                    <a:pt x="2136" y="1102"/>
                    <a:pt x="2202" y="1135"/>
                    <a:pt x="2236" y="1135"/>
                  </a:cubicBezTo>
                  <a:cubicBezTo>
                    <a:pt x="2403" y="1135"/>
                    <a:pt x="2536" y="1002"/>
                    <a:pt x="2536" y="835"/>
                  </a:cubicBezTo>
                  <a:cubicBezTo>
                    <a:pt x="2536" y="735"/>
                    <a:pt x="2469" y="635"/>
                    <a:pt x="2369" y="601"/>
                  </a:cubicBezTo>
                  <a:cubicBezTo>
                    <a:pt x="2136" y="468"/>
                    <a:pt x="1869" y="368"/>
                    <a:pt x="1602" y="334"/>
                  </a:cubicBezTo>
                  <a:lnTo>
                    <a:pt x="1602" y="234"/>
                  </a:lnTo>
                  <a:cubicBezTo>
                    <a:pt x="1602" y="101"/>
                    <a:pt x="1502" y="1"/>
                    <a:pt x="14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29"/>
            <p:cNvSpPr/>
            <p:nvPr/>
          </p:nvSpPr>
          <p:spPr>
            <a:xfrm>
              <a:off x="4238509" y="3164838"/>
              <a:ext cx="38096" cy="53668"/>
            </a:xfrm>
            <a:custGeom>
              <a:rect b="b" l="l" r="r" t="t"/>
              <a:pathLst>
                <a:path extrusionOk="0" h="3536" w="2510">
                  <a:moveTo>
                    <a:pt x="1175" y="0"/>
                  </a:moveTo>
                  <a:cubicBezTo>
                    <a:pt x="875" y="0"/>
                    <a:pt x="575" y="134"/>
                    <a:pt x="375" y="334"/>
                  </a:cubicBezTo>
                  <a:lnTo>
                    <a:pt x="208" y="467"/>
                  </a:lnTo>
                  <a:cubicBezTo>
                    <a:pt x="0" y="649"/>
                    <a:pt x="176" y="951"/>
                    <a:pt x="390" y="951"/>
                  </a:cubicBezTo>
                  <a:cubicBezTo>
                    <a:pt x="451" y="951"/>
                    <a:pt x="515" y="927"/>
                    <a:pt x="575" y="867"/>
                  </a:cubicBezTo>
                  <a:lnTo>
                    <a:pt x="742" y="734"/>
                  </a:lnTo>
                  <a:cubicBezTo>
                    <a:pt x="863" y="623"/>
                    <a:pt x="1008" y="573"/>
                    <a:pt x="1152" y="573"/>
                  </a:cubicBezTo>
                  <a:cubicBezTo>
                    <a:pt x="1484" y="573"/>
                    <a:pt x="1809" y="839"/>
                    <a:pt x="1809" y="1234"/>
                  </a:cubicBezTo>
                  <a:cubicBezTo>
                    <a:pt x="1809" y="1401"/>
                    <a:pt x="1742" y="1568"/>
                    <a:pt x="1609" y="1701"/>
                  </a:cubicBezTo>
                  <a:lnTo>
                    <a:pt x="141" y="3036"/>
                  </a:lnTo>
                  <a:cubicBezTo>
                    <a:pt x="8" y="3136"/>
                    <a:pt x="8" y="3336"/>
                    <a:pt x="141" y="3436"/>
                  </a:cubicBezTo>
                  <a:cubicBezTo>
                    <a:pt x="174" y="3503"/>
                    <a:pt x="241" y="3536"/>
                    <a:pt x="341" y="3536"/>
                  </a:cubicBezTo>
                  <a:lnTo>
                    <a:pt x="2109" y="3536"/>
                  </a:lnTo>
                  <a:cubicBezTo>
                    <a:pt x="2276" y="3536"/>
                    <a:pt x="2376" y="3403"/>
                    <a:pt x="2376" y="3236"/>
                  </a:cubicBezTo>
                  <a:cubicBezTo>
                    <a:pt x="2409" y="3102"/>
                    <a:pt x="2276" y="2969"/>
                    <a:pt x="2143" y="2969"/>
                  </a:cubicBezTo>
                  <a:lnTo>
                    <a:pt x="1042" y="2969"/>
                  </a:lnTo>
                  <a:lnTo>
                    <a:pt x="1976" y="2102"/>
                  </a:lnTo>
                  <a:cubicBezTo>
                    <a:pt x="2476" y="1668"/>
                    <a:pt x="2509" y="901"/>
                    <a:pt x="2076" y="400"/>
                  </a:cubicBezTo>
                  <a:cubicBezTo>
                    <a:pt x="1842" y="167"/>
                    <a:pt x="1509" y="0"/>
                    <a:pt x="11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29"/>
            <p:cNvSpPr/>
            <p:nvPr/>
          </p:nvSpPr>
          <p:spPr>
            <a:xfrm>
              <a:off x="4285195" y="3165081"/>
              <a:ext cx="40008" cy="53182"/>
            </a:xfrm>
            <a:custGeom>
              <a:rect b="b" l="l" r="r" t="t"/>
              <a:pathLst>
                <a:path extrusionOk="0" h="3504" w="2636">
                  <a:moveTo>
                    <a:pt x="1268" y="551"/>
                  </a:moveTo>
                  <a:cubicBezTo>
                    <a:pt x="1468" y="585"/>
                    <a:pt x="1635" y="685"/>
                    <a:pt x="1735" y="851"/>
                  </a:cubicBezTo>
                  <a:cubicBezTo>
                    <a:pt x="1902" y="1118"/>
                    <a:pt x="1969" y="1452"/>
                    <a:pt x="1969" y="1752"/>
                  </a:cubicBezTo>
                  <a:cubicBezTo>
                    <a:pt x="1969" y="2052"/>
                    <a:pt x="1902" y="2386"/>
                    <a:pt x="1735" y="2653"/>
                  </a:cubicBezTo>
                  <a:cubicBezTo>
                    <a:pt x="1635" y="2820"/>
                    <a:pt x="1468" y="2920"/>
                    <a:pt x="1268" y="2953"/>
                  </a:cubicBezTo>
                  <a:cubicBezTo>
                    <a:pt x="1068" y="2920"/>
                    <a:pt x="901" y="2820"/>
                    <a:pt x="801" y="2653"/>
                  </a:cubicBezTo>
                  <a:cubicBezTo>
                    <a:pt x="634" y="2386"/>
                    <a:pt x="534" y="2052"/>
                    <a:pt x="568" y="1752"/>
                  </a:cubicBezTo>
                  <a:cubicBezTo>
                    <a:pt x="534" y="1452"/>
                    <a:pt x="634" y="1118"/>
                    <a:pt x="801" y="851"/>
                  </a:cubicBezTo>
                  <a:cubicBezTo>
                    <a:pt x="901" y="685"/>
                    <a:pt x="1068" y="585"/>
                    <a:pt x="1268" y="551"/>
                  </a:cubicBezTo>
                  <a:close/>
                  <a:moveTo>
                    <a:pt x="1268" y="1"/>
                  </a:moveTo>
                  <a:cubicBezTo>
                    <a:pt x="901" y="1"/>
                    <a:pt x="534" y="184"/>
                    <a:pt x="334" y="551"/>
                  </a:cubicBezTo>
                  <a:cubicBezTo>
                    <a:pt x="101" y="918"/>
                    <a:pt x="1" y="1318"/>
                    <a:pt x="1" y="1752"/>
                  </a:cubicBezTo>
                  <a:cubicBezTo>
                    <a:pt x="1" y="2186"/>
                    <a:pt x="101" y="2586"/>
                    <a:pt x="334" y="2953"/>
                  </a:cubicBezTo>
                  <a:cubicBezTo>
                    <a:pt x="534" y="3320"/>
                    <a:pt x="901" y="3503"/>
                    <a:pt x="1268" y="3503"/>
                  </a:cubicBezTo>
                  <a:cubicBezTo>
                    <a:pt x="1635" y="3503"/>
                    <a:pt x="2002" y="3320"/>
                    <a:pt x="2202" y="2953"/>
                  </a:cubicBezTo>
                  <a:cubicBezTo>
                    <a:pt x="2636" y="2219"/>
                    <a:pt x="2636" y="1285"/>
                    <a:pt x="2202" y="551"/>
                  </a:cubicBezTo>
                  <a:cubicBezTo>
                    <a:pt x="2002" y="184"/>
                    <a:pt x="1635" y="1"/>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29"/>
            <p:cNvSpPr/>
            <p:nvPr/>
          </p:nvSpPr>
          <p:spPr>
            <a:xfrm>
              <a:off x="4337846" y="3207304"/>
              <a:ext cx="15041" cy="11732"/>
            </a:xfrm>
            <a:custGeom>
              <a:rect b="b" l="l" r="r" t="t"/>
              <a:pathLst>
                <a:path extrusionOk="0" h="773" w="991">
                  <a:moveTo>
                    <a:pt x="495" y="0"/>
                  </a:moveTo>
                  <a:cubicBezTo>
                    <a:pt x="476" y="0"/>
                    <a:pt x="455" y="2"/>
                    <a:pt x="434" y="4"/>
                  </a:cubicBezTo>
                  <a:cubicBezTo>
                    <a:pt x="1" y="71"/>
                    <a:pt x="1" y="705"/>
                    <a:pt x="434" y="771"/>
                  </a:cubicBezTo>
                  <a:cubicBezTo>
                    <a:pt x="445" y="772"/>
                    <a:pt x="456" y="772"/>
                    <a:pt x="466" y="772"/>
                  </a:cubicBezTo>
                  <a:cubicBezTo>
                    <a:pt x="981" y="772"/>
                    <a:pt x="991" y="0"/>
                    <a:pt x="49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29"/>
            <p:cNvSpPr/>
            <p:nvPr/>
          </p:nvSpPr>
          <p:spPr>
            <a:xfrm>
              <a:off x="4353539" y="3165081"/>
              <a:ext cx="40008" cy="53182"/>
            </a:xfrm>
            <a:custGeom>
              <a:rect b="b" l="l" r="r" t="t"/>
              <a:pathLst>
                <a:path extrusionOk="0" h="3504" w="2636">
                  <a:moveTo>
                    <a:pt x="1268" y="551"/>
                  </a:moveTo>
                  <a:cubicBezTo>
                    <a:pt x="1468" y="585"/>
                    <a:pt x="1635" y="685"/>
                    <a:pt x="1735" y="851"/>
                  </a:cubicBezTo>
                  <a:cubicBezTo>
                    <a:pt x="1902" y="1118"/>
                    <a:pt x="1969" y="1452"/>
                    <a:pt x="1969" y="1752"/>
                  </a:cubicBezTo>
                  <a:cubicBezTo>
                    <a:pt x="1969" y="2052"/>
                    <a:pt x="1902" y="2386"/>
                    <a:pt x="1735" y="2653"/>
                  </a:cubicBezTo>
                  <a:cubicBezTo>
                    <a:pt x="1635" y="2820"/>
                    <a:pt x="1468" y="2920"/>
                    <a:pt x="1268" y="2953"/>
                  </a:cubicBezTo>
                  <a:cubicBezTo>
                    <a:pt x="1068" y="2920"/>
                    <a:pt x="901" y="2820"/>
                    <a:pt x="801" y="2653"/>
                  </a:cubicBezTo>
                  <a:cubicBezTo>
                    <a:pt x="635" y="2386"/>
                    <a:pt x="534" y="2052"/>
                    <a:pt x="568" y="1752"/>
                  </a:cubicBezTo>
                  <a:cubicBezTo>
                    <a:pt x="534" y="1452"/>
                    <a:pt x="635" y="1118"/>
                    <a:pt x="801" y="851"/>
                  </a:cubicBezTo>
                  <a:cubicBezTo>
                    <a:pt x="901" y="685"/>
                    <a:pt x="1068" y="585"/>
                    <a:pt x="1268" y="551"/>
                  </a:cubicBezTo>
                  <a:close/>
                  <a:moveTo>
                    <a:pt x="1268" y="1"/>
                  </a:moveTo>
                  <a:cubicBezTo>
                    <a:pt x="901" y="1"/>
                    <a:pt x="534" y="184"/>
                    <a:pt x="334" y="551"/>
                  </a:cubicBezTo>
                  <a:cubicBezTo>
                    <a:pt x="101" y="918"/>
                    <a:pt x="1" y="1318"/>
                    <a:pt x="1" y="1752"/>
                  </a:cubicBezTo>
                  <a:cubicBezTo>
                    <a:pt x="1" y="2186"/>
                    <a:pt x="101" y="2586"/>
                    <a:pt x="334" y="2953"/>
                  </a:cubicBezTo>
                  <a:cubicBezTo>
                    <a:pt x="534" y="3320"/>
                    <a:pt x="901" y="3503"/>
                    <a:pt x="1268" y="3503"/>
                  </a:cubicBezTo>
                  <a:cubicBezTo>
                    <a:pt x="1635" y="3503"/>
                    <a:pt x="2002" y="3320"/>
                    <a:pt x="2202" y="2953"/>
                  </a:cubicBezTo>
                  <a:cubicBezTo>
                    <a:pt x="2636" y="2219"/>
                    <a:pt x="2636" y="1285"/>
                    <a:pt x="2202" y="551"/>
                  </a:cubicBezTo>
                  <a:cubicBezTo>
                    <a:pt x="2002" y="184"/>
                    <a:pt x="1635" y="1"/>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29"/>
            <p:cNvSpPr/>
            <p:nvPr/>
          </p:nvSpPr>
          <p:spPr>
            <a:xfrm>
              <a:off x="4407207" y="3165081"/>
              <a:ext cx="40524" cy="53182"/>
            </a:xfrm>
            <a:custGeom>
              <a:rect b="b" l="l" r="r" t="t"/>
              <a:pathLst>
                <a:path extrusionOk="0" h="3504" w="2670">
                  <a:moveTo>
                    <a:pt x="1302" y="551"/>
                  </a:moveTo>
                  <a:cubicBezTo>
                    <a:pt x="1468" y="585"/>
                    <a:pt x="1668" y="685"/>
                    <a:pt x="1769" y="851"/>
                  </a:cubicBezTo>
                  <a:cubicBezTo>
                    <a:pt x="1902" y="1118"/>
                    <a:pt x="2002" y="1452"/>
                    <a:pt x="2002" y="1752"/>
                  </a:cubicBezTo>
                  <a:cubicBezTo>
                    <a:pt x="2002" y="2052"/>
                    <a:pt x="1902" y="2386"/>
                    <a:pt x="1769" y="2653"/>
                  </a:cubicBezTo>
                  <a:cubicBezTo>
                    <a:pt x="1668" y="2820"/>
                    <a:pt x="1468" y="2920"/>
                    <a:pt x="1302" y="2953"/>
                  </a:cubicBezTo>
                  <a:cubicBezTo>
                    <a:pt x="1101" y="2920"/>
                    <a:pt x="901" y="2820"/>
                    <a:pt x="801" y="2653"/>
                  </a:cubicBezTo>
                  <a:cubicBezTo>
                    <a:pt x="634" y="2386"/>
                    <a:pt x="568" y="2052"/>
                    <a:pt x="568" y="1752"/>
                  </a:cubicBezTo>
                  <a:cubicBezTo>
                    <a:pt x="568" y="1452"/>
                    <a:pt x="634" y="1118"/>
                    <a:pt x="801" y="851"/>
                  </a:cubicBezTo>
                  <a:cubicBezTo>
                    <a:pt x="901" y="685"/>
                    <a:pt x="1101" y="585"/>
                    <a:pt x="1302" y="551"/>
                  </a:cubicBezTo>
                  <a:close/>
                  <a:moveTo>
                    <a:pt x="1285" y="1"/>
                  </a:moveTo>
                  <a:cubicBezTo>
                    <a:pt x="926" y="1"/>
                    <a:pt x="568" y="184"/>
                    <a:pt x="368" y="551"/>
                  </a:cubicBezTo>
                  <a:cubicBezTo>
                    <a:pt x="134" y="918"/>
                    <a:pt x="1" y="1318"/>
                    <a:pt x="34" y="1752"/>
                  </a:cubicBezTo>
                  <a:cubicBezTo>
                    <a:pt x="1" y="2186"/>
                    <a:pt x="134" y="2586"/>
                    <a:pt x="368" y="2953"/>
                  </a:cubicBezTo>
                  <a:cubicBezTo>
                    <a:pt x="551" y="3320"/>
                    <a:pt x="910" y="3503"/>
                    <a:pt x="1272" y="3503"/>
                  </a:cubicBezTo>
                  <a:cubicBezTo>
                    <a:pt x="1635" y="3503"/>
                    <a:pt x="2002" y="3320"/>
                    <a:pt x="2202" y="2953"/>
                  </a:cubicBezTo>
                  <a:cubicBezTo>
                    <a:pt x="2669" y="2219"/>
                    <a:pt x="2669" y="1285"/>
                    <a:pt x="2202" y="551"/>
                  </a:cubicBezTo>
                  <a:cubicBezTo>
                    <a:pt x="2002" y="184"/>
                    <a:pt x="1643" y="1"/>
                    <a:pt x="12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29"/>
            <p:cNvSpPr/>
            <p:nvPr/>
          </p:nvSpPr>
          <p:spPr>
            <a:xfrm>
              <a:off x="4248738" y="3280263"/>
              <a:ext cx="645529" cy="141773"/>
            </a:xfrm>
            <a:custGeom>
              <a:rect b="b" l="l" r="r" t="t"/>
              <a:pathLst>
                <a:path extrusionOk="0" h="9341" w="42532">
                  <a:moveTo>
                    <a:pt x="1" y="1"/>
                  </a:moveTo>
                  <a:lnTo>
                    <a:pt x="1" y="9341"/>
                  </a:lnTo>
                  <a:lnTo>
                    <a:pt x="42531" y="9341"/>
                  </a:lnTo>
                  <a:lnTo>
                    <a:pt x="4253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29"/>
            <p:cNvSpPr/>
            <p:nvPr/>
          </p:nvSpPr>
          <p:spPr>
            <a:xfrm>
              <a:off x="4319617" y="3327723"/>
              <a:ext cx="43059" cy="53182"/>
            </a:xfrm>
            <a:custGeom>
              <a:rect b="b" l="l" r="r" t="t"/>
              <a:pathLst>
                <a:path extrusionOk="0" h="3504" w="2837">
                  <a:moveTo>
                    <a:pt x="1402" y="1043"/>
                  </a:moveTo>
                  <a:lnTo>
                    <a:pt x="1835" y="2111"/>
                  </a:lnTo>
                  <a:lnTo>
                    <a:pt x="1002" y="2111"/>
                  </a:lnTo>
                  <a:lnTo>
                    <a:pt x="1402" y="1043"/>
                  </a:lnTo>
                  <a:close/>
                  <a:moveTo>
                    <a:pt x="1402" y="1"/>
                  </a:moveTo>
                  <a:cubicBezTo>
                    <a:pt x="1293" y="1"/>
                    <a:pt x="1185" y="59"/>
                    <a:pt x="1135" y="176"/>
                  </a:cubicBezTo>
                  <a:lnTo>
                    <a:pt x="34" y="3145"/>
                  </a:lnTo>
                  <a:cubicBezTo>
                    <a:pt x="1" y="3278"/>
                    <a:pt x="68" y="3445"/>
                    <a:pt x="201" y="3478"/>
                  </a:cubicBezTo>
                  <a:lnTo>
                    <a:pt x="301" y="3478"/>
                  </a:lnTo>
                  <a:cubicBezTo>
                    <a:pt x="401" y="3478"/>
                    <a:pt x="535" y="3412"/>
                    <a:pt x="568" y="3312"/>
                  </a:cubicBezTo>
                  <a:lnTo>
                    <a:pt x="801" y="2678"/>
                  </a:lnTo>
                  <a:lnTo>
                    <a:pt x="2036" y="2678"/>
                  </a:lnTo>
                  <a:lnTo>
                    <a:pt x="2269" y="3312"/>
                  </a:lnTo>
                  <a:cubicBezTo>
                    <a:pt x="2302" y="3412"/>
                    <a:pt x="2403" y="3478"/>
                    <a:pt x="2536" y="3478"/>
                  </a:cubicBezTo>
                  <a:cubicBezTo>
                    <a:pt x="2553" y="3495"/>
                    <a:pt x="2561" y="3503"/>
                    <a:pt x="2569" y="3503"/>
                  </a:cubicBezTo>
                  <a:cubicBezTo>
                    <a:pt x="2578" y="3503"/>
                    <a:pt x="2586" y="3495"/>
                    <a:pt x="2603" y="3478"/>
                  </a:cubicBezTo>
                  <a:cubicBezTo>
                    <a:pt x="2769" y="3445"/>
                    <a:pt x="2836" y="3278"/>
                    <a:pt x="2769" y="3145"/>
                  </a:cubicBezTo>
                  <a:lnTo>
                    <a:pt x="1669" y="176"/>
                  </a:lnTo>
                  <a:cubicBezTo>
                    <a:pt x="1619" y="59"/>
                    <a:pt x="1510" y="1"/>
                    <a:pt x="14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29"/>
            <p:cNvSpPr/>
            <p:nvPr/>
          </p:nvSpPr>
          <p:spPr>
            <a:xfrm>
              <a:off x="4371767" y="3327343"/>
              <a:ext cx="48614" cy="53258"/>
            </a:xfrm>
            <a:custGeom>
              <a:rect b="b" l="l" r="r" t="t"/>
              <a:pathLst>
                <a:path extrusionOk="0" h="3509" w="3203">
                  <a:moveTo>
                    <a:pt x="868" y="568"/>
                  </a:moveTo>
                  <a:cubicBezTo>
                    <a:pt x="2369" y="668"/>
                    <a:pt x="2369" y="2870"/>
                    <a:pt x="868" y="2970"/>
                  </a:cubicBezTo>
                  <a:lnTo>
                    <a:pt x="568" y="2970"/>
                  </a:lnTo>
                  <a:lnTo>
                    <a:pt x="568" y="568"/>
                  </a:lnTo>
                  <a:close/>
                  <a:moveTo>
                    <a:pt x="301" y="1"/>
                  </a:moveTo>
                  <a:cubicBezTo>
                    <a:pt x="134" y="1"/>
                    <a:pt x="1" y="134"/>
                    <a:pt x="34" y="301"/>
                  </a:cubicBezTo>
                  <a:lnTo>
                    <a:pt x="34" y="3236"/>
                  </a:lnTo>
                  <a:cubicBezTo>
                    <a:pt x="4" y="3386"/>
                    <a:pt x="108" y="3508"/>
                    <a:pt x="250" y="3508"/>
                  </a:cubicBezTo>
                  <a:cubicBezTo>
                    <a:pt x="266" y="3508"/>
                    <a:pt x="283" y="3507"/>
                    <a:pt x="301" y="3503"/>
                  </a:cubicBezTo>
                  <a:lnTo>
                    <a:pt x="868" y="3503"/>
                  </a:lnTo>
                  <a:cubicBezTo>
                    <a:pt x="3203" y="3503"/>
                    <a:pt x="3203" y="1"/>
                    <a:pt x="8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29"/>
            <p:cNvSpPr/>
            <p:nvPr/>
          </p:nvSpPr>
          <p:spPr>
            <a:xfrm>
              <a:off x="4424418" y="3327343"/>
              <a:ext cx="48629" cy="53258"/>
            </a:xfrm>
            <a:custGeom>
              <a:rect b="b" l="l" r="r" t="t"/>
              <a:pathLst>
                <a:path extrusionOk="0" h="3509" w="3204">
                  <a:moveTo>
                    <a:pt x="868" y="568"/>
                  </a:moveTo>
                  <a:cubicBezTo>
                    <a:pt x="2369" y="668"/>
                    <a:pt x="2369" y="2870"/>
                    <a:pt x="868" y="2970"/>
                  </a:cubicBezTo>
                  <a:lnTo>
                    <a:pt x="568" y="2970"/>
                  </a:lnTo>
                  <a:lnTo>
                    <a:pt x="568" y="568"/>
                  </a:lnTo>
                  <a:close/>
                  <a:moveTo>
                    <a:pt x="301" y="1"/>
                  </a:moveTo>
                  <a:cubicBezTo>
                    <a:pt x="134" y="1"/>
                    <a:pt x="1" y="134"/>
                    <a:pt x="1" y="301"/>
                  </a:cubicBezTo>
                  <a:lnTo>
                    <a:pt x="1" y="3236"/>
                  </a:lnTo>
                  <a:cubicBezTo>
                    <a:pt x="1" y="3386"/>
                    <a:pt x="108" y="3508"/>
                    <a:pt x="250" y="3508"/>
                  </a:cubicBezTo>
                  <a:cubicBezTo>
                    <a:pt x="267" y="3508"/>
                    <a:pt x="284" y="3507"/>
                    <a:pt x="301" y="3503"/>
                  </a:cubicBezTo>
                  <a:lnTo>
                    <a:pt x="868" y="3503"/>
                  </a:lnTo>
                  <a:cubicBezTo>
                    <a:pt x="3203" y="3503"/>
                    <a:pt x="3203" y="1"/>
                    <a:pt x="8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29"/>
            <p:cNvSpPr/>
            <p:nvPr/>
          </p:nvSpPr>
          <p:spPr>
            <a:xfrm>
              <a:off x="4497832" y="3327343"/>
              <a:ext cx="41025" cy="53303"/>
            </a:xfrm>
            <a:custGeom>
              <a:rect b="b" l="l" r="r" t="t"/>
              <a:pathLst>
                <a:path extrusionOk="0" h="3512" w="2703">
                  <a:moveTo>
                    <a:pt x="267" y="1"/>
                  </a:moveTo>
                  <a:cubicBezTo>
                    <a:pt x="134" y="1"/>
                    <a:pt x="1" y="134"/>
                    <a:pt x="1" y="301"/>
                  </a:cubicBezTo>
                  <a:cubicBezTo>
                    <a:pt x="1" y="434"/>
                    <a:pt x="134" y="568"/>
                    <a:pt x="267" y="568"/>
                  </a:cubicBezTo>
                  <a:lnTo>
                    <a:pt x="1068" y="568"/>
                  </a:lnTo>
                  <a:lnTo>
                    <a:pt x="1068" y="3236"/>
                  </a:lnTo>
                  <a:cubicBezTo>
                    <a:pt x="1068" y="3420"/>
                    <a:pt x="1201" y="3512"/>
                    <a:pt x="1339" y="3512"/>
                  </a:cubicBezTo>
                  <a:cubicBezTo>
                    <a:pt x="1477" y="3512"/>
                    <a:pt x="1618" y="3420"/>
                    <a:pt x="1635" y="3236"/>
                  </a:cubicBezTo>
                  <a:lnTo>
                    <a:pt x="1635" y="568"/>
                  </a:lnTo>
                  <a:lnTo>
                    <a:pt x="2402" y="568"/>
                  </a:lnTo>
                  <a:cubicBezTo>
                    <a:pt x="2569" y="568"/>
                    <a:pt x="2702" y="434"/>
                    <a:pt x="2702" y="301"/>
                  </a:cubicBezTo>
                  <a:cubicBezTo>
                    <a:pt x="2702" y="134"/>
                    <a:pt x="2569" y="1"/>
                    <a:pt x="24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29"/>
            <p:cNvSpPr/>
            <p:nvPr/>
          </p:nvSpPr>
          <p:spPr>
            <a:xfrm>
              <a:off x="4544411" y="3325825"/>
              <a:ext cx="52165" cy="54700"/>
            </a:xfrm>
            <a:custGeom>
              <a:rect b="b" l="l" r="r" t="t"/>
              <a:pathLst>
                <a:path extrusionOk="0" h="3604" w="3437">
                  <a:moveTo>
                    <a:pt x="1735" y="559"/>
                  </a:moveTo>
                  <a:cubicBezTo>
                    <a:pt x="2027" y="559"/>
                    <a:pt x="2319" y="685"/>
                    <a:pt x="2536" y="935"/>
                  </a:cubicBezTo>
                  <a:cubicBezTo>
                    <a:pt x="2736" y="1168"/>
                    <a:pt x="2869" y="1468"/>
                    <a:pt x="2869" y="1802"/>
                  </a:cubicBezTo>
                  <a:cubicBezTo>
                    <a:pt x="2869" y="2136"/>
                    <a:pt x="2736" y="2436"/>
                    <a:pt x="2536" y="2669"/>
                  </a:cubicBezTo>
                  <a:cubicBezTo>
                    <a:pt x="2319" y="2903"/>
                    <a:pt x="2027" y="3020"/>
                    <a:pt x="1735" y="3020"/>
                  </a:cubicBezTo>
                  <a:cubicBezTo>
                    <a:pt x="1443" y="3020"/>
                    <a:pt x="1151" y="2903"/>
                    <a:pt x="934" y="2669"/>
                  </a:cubicBezTo>
                  <a:cubicBezTo>
                    <a:pt x="467" y="2169"/>
                    <a:pt x="467" y="1402"/>
                    <a:pt x="934" y="935"/>
                  </a:cubicBezTo>
                  <a:cubicBezTo>
                    <a:pt x="1151" y="685"/>
                    <a:pt x="1443" y="559"/>
                    <a:pt x="1735" y="559"/>
                  </a:cubicBezTo>
                  <a:close/>
                  <a:moveTo>
                    <a:pt x="1735" y="1"/>
                  </a:moveTo>
                  <a:cubicBezTo>
                    <a:pt x="1268" y="1"/>
                    <a:pt x="834" y="201"/>
                    <a:pt x="501" y="534"/>
                  </a:cubicBezTo>
                  <a:cubicBezTo>
                    <a:pt x="201" y="901"/>
                    <a:pt x="34" y="1335"/>
                    <a:pt x="34" y="1802"/>
                  </a:cubicBezTo>
                  <a:cubicBezTo>
                    <a:pt x="0" y="2269"/>
                    <a:pt x="201" y="2703"/>
                    <a:pt x="501" y="3036"/>
                  </a:cubicBezTo>
                  <a:cubicBezTo>
                    <a:pt x="834" y="3403"/>
                    <a:pt x="1268" y="3570"/>
                    <a:pt x="1735" y="3603"/>
                  </a:cubicBezTo>
                  <a:cubicBezTo>
                    <a:pt x="2202" y="3570"/>
                    <a:pt x="2636" y="3403"/>
                    <a:pt x="2936" y="3036"/>
                  </a:cubicBezTo>
                  <a:cubicBezTo>
                    <a:pt x="3269" y="2703"/>
                    <a:pt x="3436" y="2269"/>
                    <a:pt x="3436" y="1802"/>
                  </a:cubicBezTo>
                  <a:cubicBezTo>
                    <a:pt x="3436" y="1335"/>
                    <a:pt x="3236" y="901"/>
                    <a:pt x="2936" y="534"/>
                  </a:cubicBezTo>
                  <a:cubicBezTo>
                    <a:pt x="2636" y="201"/>
                    <a:pt x="2202" y="1"/>
                    <a:pt x="17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29"/>
            <p:cNvSpPr/>
            <p:nvPr/>
          </p:nvSpPr>
          <p:spPr>
            <a:xfrm>
              <a:off x="4632001" y="3325825"/>
              <a:ext cx="48902" cy="55201"/>
            </a:xfrm>
            <a:custGeom>
              <a:rect b="b" l="l" r="r" t="t"/>
              <a:pathLst>
                <a:path extrusionOk="0" h="3637" w="3222">
                  <a:moveTo>
                    <a:pt x="1835" y="1"/>
                  </a:moveTo>
                  <a:cubicBezTo>
                    <a:pt x="834" y="1"/>
                    <a:pt x="34" y="801"/>
                    <a:pt x="0" y="1802"/>
                  </a:cubicBezTo>
                  <a:cubicBezTo>
                    <a:pt x="0" y="2836"/>
                    <a:pt x="834" y="3637"/>
                    <a:pt x="1868" y="3637"/>
                  </a:cubicBezTo>
                  <a:cubicBezTo>
                    <a:pt x="2268" y="3637"/>
                    <a:pt x="2669" y="3503"/>
                    <a:pt x="3002" y="3236"/>
                  </a:cubicBezTo>
                  <a:cubicBezTo>
                    <a:pt x="3136" y="3136"/>
                    <a:pt x="3169" y="2936"/>
                    <a:pt x="3069" y="2836"/>
                  </a:cubicBezTo>
                  <a:cubicBezTo>
                    <a:pt x="3008" y="2755"/>
                    <a:pt x="2911" y="2711"/>
                    <a:pt x="2814" y="2711"/>
                  </a:cubicBezTo>
                  <a:cubicBezTo>
                    <a:pt x="2751" y="2711"/>
                    <a:pt x="2688" y="2730"/>
                    <a:pt x="2635" y="2769"/>
                  </a:cubicBezTo>
                  <a:cubicBezTo>
                    <a:pt x="2402" y="2936"/>
                    <a:pt x="2135" y="3036"/>
                    <a:pt x="1835" y="3036"/>
                  </a:cubicBezTo>
                  <a:cubicBezTo>
                    <a:pt x="1501" y="3036"/>
                    <a:pt x="1168" y="2903"/>
                    <a:pt x="934" y="2703"/>
                  </a:cubicBezTo>
                  <a:cubicBezTo>
                    <a:pt x="467" y="2202"/>
                    <a:pt x="467" y="1435"/>
                    <a:pt x="934" y="935"/>
                  </a:cubicBezTo>
                  <a:cubicBezTo>
                    <a:pt x="1168" y="701"/>
                    <a:pt x="1501" y="601"/>
                    <a:pt x="1835" y="568"/>
                  </a:cubicBezTo>
                  <a:cubicBezTo>
                    <a:pt x="2135" y="568"/>
                    <a:pt x="2402" y="668"/>
                    <a:pt x="2635" y="868"/>
                  </a:cubicBezTo>
                  <a:cubicBezTo>
                    <a:pt x="2689" y="904"/>
                    <a:pt x="2744" y="919"/>
                    <a:pt x="2796" y="919"/>
                  </a:cubicBezTo>
                  <a:cubicBezTo>
                    <a:pt x="3036" y="919"/>
                    <a:pt x="3221" y="593"/>
                    <a:pt x="3002" y="401"/>
                  </a:cubicBezTo>
                  <a:cubicBezTo>
                    <a:pt x="2669" y="134"/>
                    <a:pt x="2268" y="1"/>
                    <a:pt x="18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29"/>
            <p:cNvSpPr/>
            <p:nvPr/>
          </p:nvSpPr>
          <p:spPr>
            <a:xfrm>
              <a:off x="4688188" y="3327859"/>
              <a:ext cx="43059" cy="53045"/>
            </a:xfrm>
            <a:custGeom>
              <a:rect b="b" l="l" r="r" t="t"/>
              <a:pathLst>
                <a:path extrusionOk="0" h="3495" w="2837">
                  <a:moveTo>
                    <a:pt x="1402" y="1034"/>
                  </a:moveTo>
                  <a:lnTo>
                    <a:pt x="1802" y="2102"/>
                  </a:lnTo>
                  <a:lnTo>
                    <a:pt x="968" y="2102"/>
                  </a:lnTo>
                  <a:lnTo>
                    <a:pt x="1402" y="1034"/>
                  </a:lnTo>
                  <a:close/>
                  <a:moveTo>
                    <a:pt x="1402" y="0"/>
                  </a:moveTo>
                  <a:cubicBezTo>
                    <a:pt x="1302" y="0"/>
                    <a:pt x="1202" y="67"/>
                    <a:pt x="1135" y="167"/>
                  </a:cubicBezTo>
                  <a:lnTo>
                    <a:pt x="34" y="3136"/>
                  </a:lnTo>
                  <a:cubicBezTo>
                    <a:pt x="1" y="3269"/>
                    <a:pt x="68" y="3436"/>
                    <a:pt x="201" y="3469"/>
                  </a:cubicBezTo>
                  <a:cubicBezTo>
                    <a:pt x="218" y="3486"/>
                    <a:pt x="234" y="3494"/>
                    <a:pt x="251" y="3494"/>
                  </a:cubicBezTo>
                  <a:cubicBezTo>
                    <a:pt x="268" y="3494"/>
                    <a:pt x="284" y="3486"/>
                    <a:pt x="301" y="3469"/>
                  </a:cubicBezTo>
                  <a:cubicBezTo>
                    <a:pt x="401" y="3469"/>
                    <a:pt x="501" y="3403"/>
                    <a:pt x="568" y="3303"/>
                  </a:cubicBezTo>
                  <a:lnTo>
                    <a:pt x="801" y="2669"/>
                  </a:lnTo>
                  <a:lnTo>
                    <a:pt x="2036" y="2669"/>
                  </a:lnTo>
                  <a:lnTo>
                    <a:pt x="2269" y="3303"/>
                  </a:lnTo>
                  <a:cubicBezTo>
                    <a:pt x="2302" y="3403"/>
                    <a:pt x="2403" y="3469"/>
                    <a:pt x="2503" y="3469"/>
                  </a:cubicBezTo>
                  <a:cubicBezTo>
                    <a:pt x="2519" y="3486"/>
                    <a:pt x="2536" y="3494"/>
                    <a:pt x="2553" y="3494"/>
                  </a:cubicBezTo>
                  <a:cubicBezTo>
                    <a:pt x="2569" y="3494"/>
                    <a:pt x="2586" y="3486"/>
                    <a:pt x="2603" y="3469"/>
                  </a:cubicBezTo>
                  <a:cubicBezTo>
                    <a:pt x="2769" y="3436"/>
                    <a:pt x="2836" y="3269"/>
                    <a:pt x="2769" y="3136"/>
                  </a:cubicBezTo>
                  <a:lnTo>
                    <a:pt x="1669" y="167"/>
                  </a:lnTo>
                  <a:cubicBezTo>
                    <a:pt x="1635" y="67"/>
                    <a:pt x="1535" y="0"/>
                    <a:pt x="14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29"/>
            <p:cNvSpPr/>
            <p:nvPr/>
          </p:nvSpPr>
          <p:spPr>
            <a:xfrm>
              <a:off x="4739837" y="3327343"/>
              <a:ext cx="40008" cy="53182"/>
            </a:xfrm>
            <a:custGeom>
              <a:rect b="b" l="l" r="r" t="t"/>
              <a:pathLst>
                <a:path extrusionOk="0" h="3504" w="2636">
                  <a:moveTo>
                    <a:pt x="1168" y="568"/>
                  </a:moveTo>
                  <a:cubicBezTo>
                    <a:pt x="1435" y="568"/>
                    <a:pt x="1668" y="801"/>
                    <a:pt x="1668" y="1102"/>
                  </a:cubicBezTo>
                  <a:cubicBezTo>
                    <a:pt x="1668" y="1368"/>
                    <a:pt x="1435" y="1602"/>
                    <a:pt x="1168" y="1602"/>
                  </a:cubicBezTo>
                  <a:lnTo>
                    <a:pt x="534" y="1602"/>
                  </a:lnTo>
                  <a:lnTo>
                    <a:pt x="534" y="568"/>
                  </a:lnTo>
                  <a:close/>
                  <a:moveTo>
                    <a:pt x="267" y="1"/>
                  </a:moveTo>
                  <a:cubicBezTo>
                    <a:pt x="134" y="1"/>
                    <a:pt x="0" y="134"/>
                    <a:pt x="0" y="268"/>
                  </a:cubicBezTo>
                  <a:lnTo>
                    <a:pt x="0" y="3236"/>
                  </a:lnTo>
                  <a:cubicBezTo>
                    <a:pt x="0" y="3370"/>
                    <a:pt x="134" y="3503"/>
                    <a:pt x="267" y="3503"/>
                  </a:cubicBezTo>
                  <a:cubicBezTo>
                    <a:pt x="434" y="3503"/>
                    <a:pt x="567" y="3370"/>
                    <a:pt x="567" y="3236"/>
                  </a:cubicBezTo>
                  <a:lnTo>
                    <a:pt x="567" y="2136"/>
                  </a:lnTo>
                  <a:lnTo>
                    <a:pt x="1134" y="2136"/>
                  </a:lnTo>
                  <a:cubicBezTo>
                    <a:pt x="1234" y="2169"/>
                    <a:pt x="1335" y="2202"/>
                    <a:pt x="1435" y="2269"/>
                  </a:cubicBezTo>
                  <a:cubicBezTo>
                    <a:pt x="1468" y="2302"/>
                    <a:pt x="1535" y="2336"/>
                    <a:pt x="1568" y="2403"/>
                  </a:cubicBezTo>
                  <a:cubicBezTo>
                    <a:pt x="1601" y="2469"/>
                    <a:pt x="1635" y="2536"/>
                    <a:pt x="1635" y="2603"/>
                  </a:cubicBezTo>
                  <a:cubicBezTo>
                    <a:pt x="1635" y="2836"/>
                    <a:pt x="1668" y="3036"/>
                    <a:pt x="1735" y="3203"/>
                  </a:cubicBezTo>
                  <a:cubicBezTo>
                    <a:pt x="1768" y="3270"/>
                    <a:pt x="1835" y="3337"/>
                    <a:pt x="1902" y="3403"/>
                  </a:cubicBezTo>
                  <a:cubicBezTo>
                    <a:pt x="1968" y="3437"/>
                    <a:pt x="2035" y="3437"/>
                    <a:pt x="2102" y="3437"/>
                  </a:cubicBezTo>
                  <a:cubicBezTo>
                    <a:pt x="2118" y="3453"/>
                    <a:pt x="2135" y="3462"/>
                    <a:pt x="2152" y="3462"/>
                  </a:cubicBezTo>
                  <a:cubicBezTo>
                    <a:pt x="2168" y="3462"/>
                    <a:pt x="2185" y="3453"/>
                    <a:pt x="2202" y="3437"/>
                  </a:cubicBezTo>
                  <a:cubicBezTo>
                    <a:pt x="2335" y="3403"/>
                    <a:pt x="2435" y="3236"/>
                    <a:pt x="2369" y="3103"/>
                  </a:cubicBezTo>
                  <a:cubicBezTo>
                    <a:pt x="2369" y="3003"/>
                    <a:pt x="2302" y="2936"/>
                    <a:pt x="2202" y="2903"/>
                  </a:cubicBezTo>
                  <a:cubicBezTo>
                    <a:pt x="2202" y="2803"/>
                    <a:pt x="2168" y="2703"/>
                    <a:pt x="2202" y="2603"/>
                  </a:cubicBezTo>
                  <a:cubicBezTo>
                    <a:pt x="2202" y="2436"/>
                    <a:pt x="2135" y="2236"/>
                    <a:pt x="2035" y="2069"/>
                  </a:cubicBezTo>
                  <a:cubicBezTo>
                    <a:pt x="1968" y="2002"/>
                    <a:pt x="1902" y="1936"/>
                    <a:pt x="1835" y="1902"/>
                  </a:cubicBezTo>
                  <a:cubicBezTo>
                    <a:pt x="2635" y="1268"/>
                    <a:pt x="2168" y="1"/>
                    <a:pt x="11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29"/>
            <p:cNvSpPr/>
            <p:nvPr/>
          </p:nvSpPr>
          <p:spPr>
            <a:xfrm>
              <a:off x="4782865" y="3327343"/>
              <a:ext cx="40524" cy="53303"/>
            </a:xfrm>
            <a:custGeom>
              <a:rect b="b" l="l" r="r" t="t"/>
              <a:pathLst>
                <a:path extrusionOk="0" h="3512" w="2670">
                  <a:moveTo>
                    <a:pt x="267" y="1"/>
                  </a:moveTo>
                  <a:cubicBezTo>
                    <a:pt x="101" y="1"/>
                    <a:pt x="1" y="134"/>
                    <a:pt x="1" y="301"/>
                  </a:cubicBezTo>
                  <a:cubicBezTo>
                    <a:pt x="1" y="434"/>
                    <a:pt x="101" y="568"/>
                    <a:pt x="267" y="568"/>
                  </a:cubicBezTo>
                  <a:lnTo>
                    <a:pt x="1068" y="568"/>
                  </a:lnTo>
                  <a:lnTo>
                    <a:pt x="1068" y="3236"/>
                  </a:lnTo>
                  <a:cubicBezTo>
                    <a:pt x="1068" y="3420"/>
                    <a:pt x="1201" y="3512"/>
                    <a:pt x="1335" y="3512"/>
                  </a:cubicBezTo>
                  <a:cubicBezTo>
                    <a:pt x="1468" y="3512"/>
                    <a:pt x="1602" y="3420"/>
                    <a:pt x="1602" y="3236"/>
                  </a:cubicBezTo>
                  <a:lnTo>
                    <a:pt x="1602" y="568"/>
                  </a:lnTo>
                  <a:lnTo>
                    <a:pt x="2402" y="568"/>
                  </a:lnTo>
                  <a:cubicBezTo>
                    <a:pt x="2536" y="568"/>
                    <a:pt x="2669" y="434"/>
                    <a:pt x="2669" y="301"/>
                  </a:cubicBezTo>
                  <a:cubicBezTo>
                    <a:pt x="2669" y="134"/>
                    <a:pt x="2536" y="1"/>
                    <a:pt x="24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29"/>
            <p:cNvSpPr/>
            <p:nvPr/>
          </p:nvSpPr>
          <p:spPr>
            <a:xfrm>
              <a:off x="4330758" y="2065273"/>
              <a:ext cx="501237" cy="872767"/>
            </a:xfrm>
            <a:custGeom>
              <a:rect b="b" l="l" r="r" t="t"/>
              <a:pathLst>
                <a:path extrusionOk="0" h="57504" w="33025">
                  <a:moveTo>
                    <a:pt x="9861" y="1"/>
                  </a:moveTo>
                  <a:cubicBezTo>
                    <a:pt x="9065" y="1"/>
                    <a:pt x="7482" y="284"/>
                    <a:pt x="7406" y="662"/>
                  </a:cubicBezTo>
                  <a:cubicBezTo>
                    <a:pt x="7273" y="1196"/>
                    <a:pt x="8240" y="7834"/>
                    <a:pt x="8240" y="8935"/>
                  </a:cubicBezTo>
                  <a:cubicBezTo>
                    <a:pt x="8207" y="10036"/>
                    <a:pt x="6505" y="18875"/>
                    <a:pt x="6572" y="19843"/>
                  </a:cubicBezTo>
                  <a:cubicBezTo>
                    <a:pt x="6572" y="20377"/>
                    <a:pt x="6806" y="20877"/>
                    <a:pt x="7172" y="21244"/>
                  </a:cubicBezTo>
                  <a:cubicBezTo>
                    <a:pt x="7172" y="21244"/>
                    <a:pt x="1" y="51799"/>
                    <a:pt x="1" y="52099"/>
                  </a:cubicBezTo>
                  <a:cubicBezTo>
                    <a:pt x="1" y="52366"/>
                    <a:pt x="2569" y="55302"/>
                    <a:pt x="5004" y="55302"/>
                  </a:cubicBezTo>
                  <a:cubicBezTo>
                    <a:pt x="9874" y="55302"/>
                    <a:pt x="12276" y="57503"/>
                    <a:pt x="16479" y="57503"/>
                  </a:cubicBezTo>
                  <a:cubicBezTo>
                    <a:pt x="20682" y="57503"/>
                    <a:pt x="23084" y="55302"/>
                    <a:pt x="27954" y="55302"/>
                  </a:cubicBezTo>
                  <a:cubicBezTo>
                    <a:pt x="30389" y="55302"/>
                    <a:pt x="32958" y="52366"/>
                    <a:pt x="32991" y="52099"/>
                  </a:cubicBezTo>
                  <a:cubicBezTo>
                    <a:pt x="33024" y="51799"/>
                    <a:pt x="25752" y="21244"/>
                    <a:pt x="25752" y="21244"/>
                  </a:cubicBezTo>
                  <a:cubicBezTo>
                    <a:pt x="26153" y="20877"/>
                    <a:pt x="26386" y="20377"/>
                    <a:pt x="26386" y="19843"/>
                  </a:cubicBezTo>
                  <a:cubicBezTo>
                    <a:pt x="26486" y="18875"/>
                    <a:pt x="24752" y="10069"/>
                    <a:pt x="24718" y="8968"/>
                  </a:cubicBezTo>
                  <a:cubicBezTo>
                    <a:pt x="24685" y="7834"/>
                    <a:pt x="25686" y="1196"/>
                    <a:pt x="25552" y="696"/>
                  </a:cubicBezTo>
                  <a:cubicBezTo>
                    <a:pt x="25476" y="291"/>
                    <a:pt x="23885" y="1"/>
                    <a:pt x="23091" y="1"/>
                  </a:cubicBezTo>
                  <a:cubicBezTo>
                    <a:pt x="22838" y="1"/>
                    <a:pt x="22666" y="31"/>
                    <a:pt x="22650" y="95"/>
                  </a:cubicBezTo>
                  <a:cubicBezTo>
                    <a:pt x="22583" y="362"/>
                    <a:pt x="21983" y="6867"/>
                    <a:pt x="21649" y="7501"/>
                  </a:cubicBezTo>
                  <a:cubicBezTo>
                    <a:pt x="21316" y="8134"/>
                    <a:pt x="18247" y="8635"/>
                    <a:pt x="16479" y="8635"/>
                  </a:cubicBezTo>
                  <a:cubicBezTo>
                    <a:pt x="14711" y="8635"/>
                    <a:pt x="11642" y="8134"/>
                    <a:pt x="11309" y="7501"/>
                  </a:cubicBezTo>
                  <a:cubicBezTo>
                    <a:pt x="10975" y="6867"/>
                    <a:pt x="10408" y="329"/>
                    <a:pt x="10308" y="95"/>
                  </a:cubicBezTo>
                  <a:cubicBezTo>
                    <a:pt x="10292" y="30"/>
                    <a:pt x="10117" y="1"/>
                    <a:pt x="986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29"/>
            <p:cNvSpPr/>
            <p:nvPr/>
          </p:nvSpPr>
          <p:spPr>
            <a:xfrm>
              <a:off x="4337345" y="2071117"/>
              <a:ext cx="470852" cy="864890"/>
            </a:xfrm>
            <a:custGeom>
              <a:rect b="b" l="l" r="r" t="t"/>
              <a:pathLst>
                <a:path extrusionOk="0" h="56985" w="31023">
                  <a:moveTo>
                    <a:pt x="9340" y="77"/>
                  </a:moveTo>
                  <a:lnTo>
                    <a:pt x="9340" y="144"/>
                  </a:lnTo>
                  <a:cubicBezTo>
                    <a:pt x="9507" y="144"/>
                    <a:pt x="9674" y="277"/>
                    <a:pt x="9707" y="444"/>
                  </a:cubicBezTo>
                  <a:cubicBezTo>
                    <a:pt x="9707" y="670"/>
                    <a:pt x="9523" y="820"/>
                    <a:pt x="9332" y="820"/>
                  </a:cubicBezTo>
                  <a:cubicBezTo>
                    <a:pt x="9241" y="820"/>
                    <a:pt x="9149" y="786"/>
                    <a:pt x="9073" y="711"/>
                  </a:cubicBezTo>
                  <a:cubicBezTo>
                    <a:pt x="8873" y="478"/>
                    <a:pt x="9007" y="77"/>
                    <a:pt x="9340" y="77"/>
                  </a:cubicBezTo>
                  <a:close/>
                  <a:moveTo>
                    <a:pt x="9343" y="1"/>
                  </a:moveTo>
                  <a:cubicBezTo>
                    <a:pt x="9226" y="1"/>
                    <a:pt x="9105" y="45"/>
                    <a:pt x="9007" y="144"/>
                  </a:cubicBezTo>
                  <a:cubicBezTo>
                    <a:pt x="8707" y="444"/>
                    <a:pt x="8940" y="911"/>
                    <a:pt x="9340" y="911"/>
                  </a:cubicBezTo>
                  <a:lnTo>
                    <a:pt x="9340" y="945"/>
                  </a:lnTo>
                  <a:cubicBezTo>
                    <a:pt x="9607" y="945"/>
                    <a:pt x="9807" y="744"/>
                    <a:pt x="9807" y="478"/>
                  </a:cubicBezTo>
                  <a:cubicBezTo>
                    <a:pt x="9807" y="187"/>
                    <a:pt x="9582" y="1"/>
                    <a:pt x="9343" y="1"/>
                  </a:cubicBezTo>
                  <a:close/>
                  <a:moveTo>
                    <a:pt x="24284" y="311"/>
                  </a:moveTo>
                  <a:cubicBezTo>
                    <a:pt x="24484" y="311"/>
                    <a:pt x="24651" y="478"/>
                    <a:pt x="24651" y="678"/>
                  </a:cubicBezTo>
                  <a:cubicBezTo>
                    <a:pt x="24651" y="887"/>
                    <a:pt x="24456" y="1032"/>
                    <a:pt x="24259" y="1032"/>
                  </a:cubicBezTo>
                  <a:cubicBezTo>
                    <a:pt x="24174" y="1032"/>
                    <a:pt x="24088" y="1005"/>
                    <a:pt x="24017" y="945"/>
                  </a:cubicBezTo>
                  <a:cubicBezTo>
                    <a:pt x="23784" y="711"/>
                    <a:pt x="23951" y="311"/>
                    <a:pt x="24284" y="311"/>
                  </a:cubicBezTo>
                  <a:close/>
                  <a:moveTo>
                    <a:pt x="24287" y="201"/>
                  </a:moveTo>
                  <a:cubicBezTo>
                    <a:pt x="24170" y="201"/>
                    <a:pt x="24049" y="245"/>
                    <a:pt x="23951" y="344"/>
                  </a:cubicBezTo>
                  <a:cubicBezTo>
                    <a:pt x="23651" y="644"/>
                    <a:pt x="23851" y="1145"/>
                    <a:pt x="24284" y="1145"/>
                  </a:cubicBezTo>
                  <a:cubicBezTo>
                    <a:pt x="24551" y="1145"/>
                    <a:pt x="24751" y="945"/>
                    <a:pt x="24751" y="678"/>
                  </a:cubicBezTo>
                  <a:cubicBezTo>
                    <a:pt x="24751" y="387"/>
                    <a:pt x="24526" y="201"/>
                    <a:pt x="24287" y="201"/>
                  </a:cubicBezTo>
                  <a:close/>
                  <a:moveTo>
                    <a:pt x="22516" y="2112"/>
                  </a:moveTo>
                  <a:lnTo>
                    <a:pt x="22516" y="2245"/>
                  </a:lnTo>
                  <a:cubicBezTo>
                    <a:pt x="22683" y="2245"/>
                    <a:pt x="22817" y="2346"/>
                    <a:pt x="22883" y="2479"/>
                  </a:cubicBezTo>
                  <a:cubicBezTo>
                    <a:pt x="22883" y="2705"/>
                    <a:pt x="22699" y="2855"/>
                    <a:pt x="22508" y="2855"/>
                  </a:cubicBezTo>
                  <a:cubicBezTo>
                    <a:pt x="22417" y="2855"/>
                    <a:pt x="22325" y="2821"/>
                    <a:pt x="22250" y="2746"/>
                  </a:cubicBezTo>
                  <a:cubicBezTo>
                    <a:pt x="22016" y="2512"/>
                    <a:pt x="22183" y="2112"/>
                    <a:pt x="22516" y="2112"/>
                  </a:cubicBezTo>
                  <a:close/>
                  <a:moveTo>
                    <a:pt x="22505" y="2009"/>
                  </a:moveTo>
                  <a:cubicBezTo>
                    <a:pt x="22392" y="2009"/>
                    <a:pt x="22278" y="2051"/>
                    <a:pt x="22183" y="2145"/>
                  </a:cubicBezTo>
                  <a:cubicBezTo>
                    <a:pt x="21883" y="2446"/>
                    <a:pt x="22083" y="2946"/>
                    <a:pt x="22516" y="2946"/>
                  </a:cubicBezTo>
                  <a:lnTo>
                    <a:pt x="22516" y="3079"/>
                  </a:lnTo>
                  <a:cubicBezTo>
                    <a:pt x="22817" y="3079"/>
                    <a:pt x="23050" y="2779"/>
                    <a:pt x="22983" y="2479"/>
                  </a:cubicBezTo>
                  <a:cubicBezTo>
                    <a:pt x="22983" y="2205"/>
                    <a:pt x="22749" y="2009"/>
                    <a:pt x="22505" y="2009"/>
                  </a:cubicBezTo>
                  <a:close/>
                  <a:moveTo>
                    <a:pt x="8001" y="2911"/>
                  </a:moveTo>
                  <a:cubicBezTo>
                    <a:pt x="8013" y="2911"/>
                    <a:pt x="8026" y="2911"/>
                    <a:pt x="8039" y="2913"/>
                  </a:cubicBezTo>
                  <a:lnTo>
                    <a:pt x="8039" y="2946"/>
                  </a:lnTo>
                  <a:cubicBezTo>
                    <a:pt x="8240" y="2946"/>
                    <a:pt x="8373" y="3079"/>
                    <a:pt x="8406" y="3246"/>
                  </a:cubicBezTo>
                  <a:cubicBezTo>
                    <a:pt x="8406" y="3472"/>
                    <a:pt x="8222" y="3622"/>
                    <a:pt x="8031" y="3622"/>
                  </a:cubicBezTo>
                  <a:cubicBezTo>
                    <a:pt x="7940" y="3622"/>
                    <a:pt x="7848" y="3588"/>
                    <a:pt x="7773" y="3513"/>
                  </a:cubicBezTo>
                  <a:cubicBezTo>
                    <a:pt x="7548" y="3289"/>
                    <a:pt x="7693" y="2911"/>
                    <a:pt x="8001" y="2911"/>
                  </a:cubicBezTo>
                  <a:close/>
                  <a:moveTo>
                    <a:pt x="8042" y="2803"/>
                  </a:moveTo>
                  <a:cubicBezTo>
                    <a:pt x="7925" y="2803"/>
                    <a:pt x="7805" y="2847"/>
                    <a:pt x="7706" y="2946"/>
                  </a:cubicBezTo>
                  <a:cubicBezTo>
                    <a:pt x="7406" y="3213"/>
                    <a:pt x="7606" y="3747"/>
                    <a:pt x="8039" y="3747"/>
                  </a:cubicBezTo>
                  <a:lnTo>
                    <a:pt x="8039" y="3780"/>
                  </a:lnTo>
                  <a:cubicBezTo>
                    <a:pt x="8306" y="3780"/>
                    <a:pt x="8540" y="3546"/>
                    <a:pt x="8506" y="3280"/>
                  </a:cubicBezTo>
                  <a:cubicBezTo>
                    <a:pt x="8506" y="2989"/>
                    <a:pt x="8281" y="2803"/>
                    <a:pt x="8042" y="2803"/>
                  </a:cubicBezTo>
                  <a:close/>
                  <a:moveTo>
                    <a:pt x="10041" y="5615"/>
                  </a:moveTo>
                  <a:lnTo>
                    <a:pt x="10007" y="5648"/>
                  </a:lnTo>
                  <a:cubicBezTo>
                    <a:pt x="10208" y="5648"/>
                    <a:pt x="10374" y="5781"/>
                    <a:pt x="10408" y="5982"/>
                  </a:cubicBezTo>
                  <a:cubicBezTo>
                    <a:pt x="10408" y="6208"/>
                    <a:pt x="10224" y="6357"/>
                    <a:pt x="10032" y="6357"/>
                  </a:cubicBezTo>
                  <a:cubicBezTo>
                    <a:pt x="9942" y="6357"/>
                    <a:pt x="9849" y="6324"/>
                    <a:pt x="9774" y="6248"/>
                  </a:cubicBezTo>
                  <a:cubicBezTo>
                    <a:pt x="9540" y="6015"/>
                    <a:pt x="9707" y="5615"/>
                    <a:pt x="10041" y="5615"/>
                  </a:cubicBezTo>
                  <a:close/>
                  <a:moveTo>
                    <a:pt x="10027" y="5526"/>
                  </a:moveTo>
                  <a:cubicBezTo>
                    <a:pt x="9915" y="5526"/>
                    <a:pt x="9801" y="5564"/>
                    <a:pt x="9707" y="5648"/>
                  </a:cubicBezTo>
                  <a:cubicBezTo>
                    <a:pt x="9407" y="5948"/>
                    <a:pt x="9607" y="6449"/>
                    <a:pt x="10041" y="6449"/>
                  </a:cubicBezTo>
                  <a:lnTo>
                    <a:pt x="10007" y="6482"/>
                  </a:lnTo>
                  <a:cubicBezTo>
                    <a:pt x="10274" y="6482"/>
                    <a:pt x="10508" y="6248"/>
                    <a:pt x="10508" y="5982"/>
                  </a:cubicBezTo>
                  <a:cubicBezTo>
                    <a:pt x="10508" y="5707"/>
                    <a:pt x="10272" y="5526"/>
                    <a:pt x="10027" y="5526"/>
                  </a:cubicBezTo>
                  <a:close/>
                  <a:moveTo>
                    <a:pt x="22917" y="6015"/>
                  </a:moveTo>
                  <a:lnTo>
                    <a:pt x="22950" y="6048"/>
                  </a:lnTo>
                  <a:cubicBezTo>
                    <a:pt x="23117" y="6082"/>
                    <a:pt x="23250" y="6215"/>
                    <a:pt x="23284" y="6382"/>
                  </a:cubicBezTo>
                  <a:cubicBezTo>
                    <a:pt x="23284" y="6608"/>
                    <a:pt x="23100" y="6757"/>
                    <a:pt x="22908" y="6757"/>
                  </a:cubicBezTo>
                  <a:cubicBezTo>
                    <a:pt x="22817" y="6757"/>
                    <a:pt x="22725" y="6724"/>
                    <a:pt x="22650" y="6649"/>
                  </a:cubicBezTo>
                  <a:cubicBezTo>
                    <a:pt x="22416" y="6415"/>
                    <a:pt x="22583" y="6015"/>
                    <a:pt x="22917" y="6015"/>
                  </a:cubicBezTo>
                  <a:close/>
                  <a:moveTo>
                    <a:pt x="22899" y="5928"/>
                  </a:moveTo>
                  <a:cubicBezTo>
                    <a:pt x="22788" y="5928"/>
                    <a:pt x="22676" y="5966"/>
                    <a:pt x="22583" y="6048"/>
                  </a:cubicBezTo>
                  <a:cubicBezTo>
                    <a:pt x="22283" y="6348"/>
                    <a:pt x="22516" y="6849"/>
                    <a:pt x="22917" y="6849"/>
                  </a:cubicBezTo>
                  <a:lnTo>
                    <a:pt x="22950" y="6882"/>
                  </a:lnTo>
                  <a:cubicBezTo>
                    <a:pt x="23184" y="6882"/>
                    <a:pt x="23384" y="6649"/>
                    <a:pt x="23384" y="6415"/>
                  </a:cubicBezTo>
                  <a:cubicBezTo>
                    <a:pt x="23384" y="6116"/>
                    <a:pt x="23145" y="5928"/>
                    <a:pt x="22899" y="5928"/>
                  </a:cubicBezTo>
                  <a:close/>
                  <a:moveTo>
                    <a:pt x="20115" y="8083"/>
                  </a:moveTo>
                  <a:lnTo>
                    <a:pt x="20115" y="8150"/>
                  </a:lnTo>
                  <a:cubicBezTo>
                    <a:pt x="20281" y="8150"/>
                    <a:pt x="20448" y="8283"/>
                    <a:pt x="20482" y="8450"/>
                  </a:cubicBezTo>
                  <a:cubicBezTo>
                    <a:pt x="20482" y="8676"/>
                    <a:pt x="20298" y="8826"/>
                    <a:pt x="20106" y="8826"/>
                  </a:cubicBezTo>
                  <a:cubicBezTo>
                    <a:pt x="20015" y="8826"/>
                    <a:pt x="19923" y="8792"/>
                    <a:pt x="19848" y="8717"/>
                  </a:cubicBezTo>
                  <a:cubicBezTo>
                    <a:pt x="19614" y="8483"/>
                    <a:pt x="19781" y="8083"/>
                    <a:pt x="20115" y="8083"/>
                  </a:cubicBezTo>
                  <a:close/>
                  <a:moveTo>
                    <a:pt x="14744" y="8150"/>
                  </a:moveTo>
                  <a:lnTo>
                    <a:pt x="14744" y="8317"/>
                  </a:lnTo>
                  <a:cubicBezTo>
                    <a:pt x="14766" y="8312"/>
                    <a:pt x="14787" y="8310"/>
                    <a:pt x="14808" y="8310"/>
                  </a:cubicBezTo>
                  <a:cubicBezTo>
                    <a:pt x="14945" y="8310"/>
                    <a:pt x="15053" y="8401"/>
                    <a:pt x="15111" y="8517"/>
                  </a:cubicBezTo>
                  <a:cubicBezTo>
                    <a:pt x="15111" y="8743"/>
                    <a:pt x="14927" y="8892"/>
                    <a:pt x="14736" y="8892"/>
                  </a:cubicBezTo>
                  <a:cubicBezTo>
                    <a:pt x="14645" y="8892"/>
                    <a:pt x="14552" y="8859"/>
                    <a:pt x="14477" y="8784"/>
                  </a:cubicBezTo>
                  <a:cubicBezTo>
                    <a:pt x="14277" y="8550"/>
                    <a:pt x="14444" y="8150"/>
                    <a:pt x="14744" y="8150"/>
                  </a:cubicBezTo>
                  <a:close/>
                  <a:moveTo>
                    <a:pt x="20103" y="7980"/>
                  </a:moveTo>
                  <a:cubicBezTo>
                    <a:pt x="19990" y="7980"/>
                    <a:pt x="19876" y="8022"/>
                    <a:pt x="19781" y="8116"/>
                  </a:cubicBezTo>
                  <a:cubicBezTo>
                    <a:pt x="19481" y="8417"/>
                    <a:pt x="19714" y="8917"/>
                    <a:pt x="20115" y="8917"/>
                  </a:cubicBezTo>
                  <a:lnTo>
                    <a:pt x="20115" y="8950"/>
                  </a:lnTo>
                  <a:cubicBezTo>
                    <a:pt x="20382" y="8950"/>
                    <a:pt x="20615" y="8717"/>
                    <a:pt x="20582" y="8450"/>
                  </a:cubicBezTo>
                  <a:cubicBezTo>
                    <a:pt x="20582" y="8176"/>
                    <a:pt x="20347" y="7980"/>
                    <a:pt x="20103" y="7980"/>
                  </a:cubicBezTo>
                  <a:close/>
                  <a:moveTo>
                    <a:pt x="14763" y="8054"/>
                  </a:moveTo>
                  <a:cubicBezTo>
                    <a:pt x="14667" y="8054"/>
                    <a:pt x="14568" y="8084"/>
                    <a:pt x="14477" y="8150"/>
                  </a:cubicBezTo>
                  <a:cubicBezTo>
                    <a:pt x="14110" y="8417"/>
                    <a:pt x="14311" y="8984"/>
                    <a:pt x="14744" y="8984"/>
                  </a:cubicBezTo>
                  <a:lnTo>
                    <a:pt x="14744" y="9117"/>
                  </a:lnTo>
                  <a:cubicBezTo>
                    <a:pt x="15011" y="9117"/>
                    <a:pt x="15211" y="8917"/>
                    <a:pt x="15211" y="8650"/>
                  </a:cubicBezTo>
                  <a:cubicBezTo>
                    <a:pt x="15312" y="8324"/>
                    <a:pt x="15053" y="8054"/>
                    <a:pt x="14763" y="8054"/>
                  </a:cubicBezTo>
                  <a:close/>
                  <a:moveTo>
                    <a:pt x="9007" y="8683"/>
                  </a:moveTo>
                  <a:lnTo>
                    <a:pt x="9007" y="8717"/>
                  </a:lnTo>
                  <a:cubicBezTo>
                    <a:pt x="9207" y="8717"/>
                    <a:pt x="9374" y="8850"/>
                    <a:pt x="9374" y="9050"/>
                  </a:cubicBezTo>
                  <a:cubicBezTo>
                    <a:pt x="9374" y="9277"/>
                    <a:pt x="9190" y="9426"/>
                    <a:pt x="8998" y="9426"/>
                  </a:cubicBezTo>
                  <a:cubicBezTo>
                    <a:pt x="8907" y="9426"/>
                    <a:pt x="8815" y="9392"/>
                    <a:pt x="8740" y="9317"/>
                  </a:cubicBezTo>
                  <a:cubicBezTo>
                    <a:pt x="8540" y="9084"/>
                    <a:pt x="8707" y="8683"/>
                    <a:pt x="9007" y="8683"/>
                  </a:cubicBezTo>
                  <a:close/>
                  <a:moveTo>
                    <a:pt x="8993" y="8595"/>
                  </a:moveTo>
                  <a:cubicBezTo>
                    <a:pt x="8881" y="8595"/>
                    <a:pt x="8767" y="8633"/>
                    <a:pt x="8673" y="8717"/>
                  </a:cubicBezTo>
                  <a:cubicBezTo>
                    <a:pt x="8373" y="9017"/>
                    <a:pt x="8606" y="9517"/>
                    <a:pt x="9007" y="9517"/>
                  </a:cubicBezTo>
                  <a:lnTo>
                    <a:pt x="9007" y="9551"/>
                  </a:lnTo>
                  <a:cubicBezTo>
                    <a:pt x="9274" y="9551"/>
                    <a:pt x="9474" y="9317"/>
                    <a:pt x="9474" y="9050"/>
                  </a:cubicBezTo>
                  <a:cubicBezTo>
                    <a:pt x="9474" y="8776"/>
                    <a:pt x="9238" y="8595"/>
                    <a:pt x="8993" y="8595"/>
                  </a:cubicBezTo>
                  <a:close/>
                  <a:moveTo>
                    <a:pt x="12009" y="9651"/>
                  </a:moveTo>
                  <a:lnTo>
                    <a:pt x="12009" y="9718"/>
                  </a:lnTo>
                  <a:cubicBezTo>
                    <a:pt x="12030" y="9714"/>
                    <a:pt x="12049" y="9712"/>
                    <a:pt x="12069" y="9712"/>
                  </a:cubicBezTo>
                  <a:cubicBezTo>
                    <a:pt x="12236" y="9712"/>
                    <a:pt x="12346" y="9838"/>
                    <a:pt x="12376" y="10018"/>
                  </a:cubicBezTo>
                  <a:cubicBezTo>
                    <a:pt x="12376" y="10244"/>
                    <a:pt x="12191" y="10379"/>
                    <a:pt x="12010" y="10379"/>
                  </a:cubicBezTo>
                  <a:cubicBezTo>
                    <a:pt x="11924" y="10379"/>
                    <a:pt x="11840" y="10349"/>
                    <a:pt x="11775" y="10285"/>
                  </a:cubicBezTo>
                  <a:cubicBezTo>
                    <a:pt x="11542" y="10051"/>
                    <a:pt x="11709" y="9651"/>
                    <a:pt x="12009" y="9651"/>
                  </a:cubicBezTo>
                  <a:close/>
                  <a:moveTo>
                    <a:pt x="12012" y="9574"/>
                  </a:moveTo>
                  <a:cubicBezTo>
                    <a:pt x="11894" y="9574"/>
                    <a:pt x="11774" y="9619"/>
                    <a:pt x="11675" y="9718"/>
                  </a:cubicBezTo>
                  <a:cubicBezTo>
                    <a:pt x="11408" y="9984"/>
                    <a:pt x="11609" y="10485"/>
                    <a:pt x="12009" y="10485"/>
                  </a:cubicBezTo>
                  <a:lnTo>
                    <a:pt x="12009" y="10518"/>
                  </a:lnTo>
                  <a:cubicBezTo>
                    <a:pt x="12276" y="10518"/>
                    <a:pt x="12476" y="10318"/>
                    <a:pt x="12476" y="10051"/>
                  </a:cubicBezTo>
                  <a:cubicBezTo>
                    <a:pt x="12476" y="9760"/>
                    <a:pt x="12251" y="9574"/>
                    <a:pt x="12012" y="9574"/>
                  </a:cubicBezTo>
                  <a:close/>
                  <a:moveTo>
                    <a:pt x="17946" y="10051"/>
                  </a:moveTo>
                  <a:lnTo>
                    <a:pt x="17946" y="10118"/>
                  </a:lnTo>
                  <a:cubicBezTo>
                    <a:pt x="18113" y="10118"/>
                    <a:pt x="18247" y="10251"/>
                    <a:pt x="18280" y="10418"/>
                  </a:cubicBezTo>
                  <a:cubicBezTo>
                    <a:pt x="18280" y="10620"/>
                    <a:pt x="18114" y="10761"/>
                    <a:pt x="17934" y="10761"/>
                  </a:cubicBezTo>
                  <a:cubicBezTo>
                    <a:pt x="17847" y="10761"/>
                    <a:pt x="17756" y="10728"/>
                    <a:pt x="17680" y="10652"/>
                  </a:cubicBezTo>
                  <a:cubicBezTo>
                    <a:pt x="17446" y="10418"/>
                    <a:pt x="17613" y="10051"/>
                    <a:pt x="17946" y="10051"/>
                  </a:cubicBezTo>
                  <a:close/>
                  <a:moveTo>
                    <a:pt x="17934" y="9941"/>
                  </a:moveTo>
                  <a:cubicBezTo>
                    <a:pt x="17817" y="9941"/>
                    <a:pt x="17701" y="9986"/>
                    <a:pt x="17613" y="10084"/>
                  </a:cubicBezTo>
                  <a:cubicBezTo>
                    <a:pt x="17313" y="10385"/>
                    <a:pt x="17513" y="10885"/>
                    <a:pt x="17946" y="10885"/>
                  </a:cubicBezTo>
                  <a:lnTo>
                    <a:pt x="17946" y="10952"/>
                  </a:lnTo>
                  <a:cubicBezTo>
                    <a:pt x="18213" y="10918"/>
                    <a:pt x="18447" y="10685"/>
                    <a:pt x="18413" y="10418"/>
                  </a:cubicBezTo>
                  <a:cubicBezTo>
                    <a:pt x="18413" y="10127"/>
                    <a:pt x="18173" y="9941"/>
                    <a:pt x="17934" y="9941"/>
                  </a:cubicBezTo>
                  <a:close/>
                  <a:moveTo>
                    <a:pt x="22516" y="10652"/>
                  </a:moveTo>
                  <a:lnTo>
                    <a:pt x="22516" y="10752"/>
                  </a:lnTo>
                  <a:cubicBezTo>
                    <a:pt x="22534" y="10748"/>
                    <a:pt x="22551" y="10746"/>
                    <a:pt x="22568" y="10746"/>
                  </a:cubicBezTo>
                  <a:cubicBezTo>
                    <a:pt x="22717" y="10746"/>
                    <a:pt x="22853" y="10869"/>
                    <a:pt x="22883" y="11018"/>
                  </a:cubicBezTo>
                  <a:cubicBezTo>
                    <a:pt x="22883" y="11220"/>
                    <a:pt x="22702" y="11362"/>
                    <a:pt x="22513" y="11362"/>
                  </a:cubicBezTo>
                  <a:cubicBezTo>
                    <a:pt x="22420" y="11362"/>
                    <a:pt x="22326" y="11328"/>
                    <a:pt x="22250" y="11252"/>
                  </a:cubicBezTo>
                  <a:cubicBezTo>
                    <a:pt x="22016" y="11018"/>
                    <a:pt x="22183" y="10652"/>
                    <a:pt x="22516" y="10652"/>
                  </a:cubicBezTo>
                  <a:close/>
                  <a:moveTo>
                    <a:pt x="22519" y="10542"/>
                  </a:moveTo>
                  <a:cubicBezTo>
                    <a:pt x="22402" y="10542"/>
                    <a:pt x="22282" y="10586"/>
                    <a:pt x="22183" y="10685"/>
                  </a:cubicBezTo>
                  <a:cubicBezTo>
                    <a:pt x="21883" y="10985"/>
                    <a:pt x="22116" y="11485"/>
                    <a:pt x="22516" y="11485"/>
                  </a:cubicBezTo>
                  <a:lnTo>
                    <a:pt x="22516" y="11552"/>
                  </a:lnTo>
                  <a:cubicBezTo>
                    <a:pt x="22817" y="11552"/>
                    <a:pt x="23017" y="11285"/>
                    <a:pt x="22983" y="11018"/>
                  </a:cubicBezTo>
                  <a:cubicBezTo>
                    <a:pt x="22983" y="10727"/>
                    <a:pt x="22758" y="10542"/>
                    <a:pt x="22519" y="10542"/>
                  </a:cubicBezTo>
                  <a:close/>
                  <a:moveTo>
                    <a:pt x="7806" y="11519"/>
                  </a:moveTo>
                  <a:lnTo>
                    <a:pt x="7839" y="11552"/>
                  </a:lnTo>
                  <a:cubicBezTo>
                    <a:pt x="8006" y="11552"/>
                    <a:pt x="8173" y="11686"/>
                    <a:pt x="8173" y="11886"/>
                  </a:cubicBezTo>
                  <a:cubicBezTo>
                    <a:pt x="8173" y="12088"/>
                    <a:pt x="8007" y="12229"/>
                    <a:pt x="7827" y="12229"/>
                  </a:cubicBezTo>
                  <a:cubicBezTo>
                    <a:pt x="7740" y="12229"/>
                    <a:pt x="7649" y="12196"/>
                    <a:pt x="7572" y="12119"/>
                  </a:cubicBezTo>
                  <a:cubicBezTo>
                    <a:pt x="7339" y="11886"/>
                    <a:pt x="7506" y="11519"/>
                    <a:pt x="7806" y="11519"/>
                  </a:cubicBezTo>
                  <a:close/>
                  <a:moveTo>
                    <a:pt x="7809" y="11409"/>
                  </a:moveTo>
                  <a:cubicBezTo>
                    <a:pt x="7691" y="11409"/>
                    <a:pt x="7571" y="11453"/>
                    <a:pt x="7472" y="11552"/>
                  </a:cubicBezTo>
                  <a:cubicBezTo>
                    <a:pt x="7205" y="11852"/>
                    <a:pt x="7406" y="12353"/>
                    <a:pt x="7806" y="12353"/>
                  </a:cubicBezTo>
                  <a:lnTo>
                    <a:pt x="7839" y="12353"/>
                  </a:lnTo>
                  <a:cubicBezTo>
                    <a:pt x="8073" y="12353"/>
                    <a:pt x="8306" y="12153"/>
                    <a:pt x="8273" y="11886"/>
                  </a:cubicBezTo>
                  <a:cubicBezTo>
                    <a:pt x="8273" y="11595"/>
                    <a:pt x="8048" y="11409"/>
                    <a:pt x="7809" y="11409"/>
                  </a:cubicBezTo>
                  <a:close/>
                  <a:moveTo>
                    <a:pt x="14911" y="11652"/>
                  </a:moveTo>
                  <a:lnTo>
                    <a:pt x="14911" y="11719"/>
                  </a:lnTo>
                  <a:cubicBezTo>
                    <a:pt x="15078" y="11719"/>
                    <a:pt x="15245" y="11852"/>
                    <a:pt x="15278" y="12019"/>
                  </a:cubicBezTo>
                  <a:cubicBezTo>
                    <a:pt x="15278" y="12229"/>
                    <a:pt x="15083" y="12373"/>
                    <a:pt x="14885" y="12373"/>
                  </a:cubicBezTo>
                  <a:cubicBezTo>
                    <a:pt x="14800" y="12373"/>
                    <a:pt x="14715" y="12346"/>
                    <a:pt x="14644" y="12286"/>
                  </a:cubicBezTo>
                  <a:cubicBezTo>
                    <a:pt x="14411" y="12053"/>
                    <a:pt x="14577" y="11652"/>
                    <a:pt x="14911" y="11652"/>
                  </a:cubicBezTo>
                  <a:close/>
                  <a:moveTo>
                    <a:pt x="14914" y="11542"/>
                  </a:moveTo>
                  <a:cubicBezTo>
                    <a:pt x="14796" y="11542"/>
                    <a:pt x="14676" y="11587"/>
                    <a:pt x="14577" y="11686"/>
                  </a:cubicBezTo>
                  <a:cubicBezTo>
                    <a:pt x="14277" y="11986"/>
                    <a:pt x="14477" y="12486"/>
                    <a:pt x="14911" y="12486"/>
                  </a:cubicBezTo>
                  <a:lnTo>
                    <a:pt x="14911" y="12553"/>
                  </a:lnTo>
                  <a:cubicBezTo>
                    <a:pt x="15178" y="12520"/>
                    <a:pt x="15411" y="12286"/>
                    <a:pt x="15378" y="12019"/>
                  </a:cubicBezTo>
                  <a:cubicBezTo>
                    <a:pt x="15378" y="11728"/>
                    <a:pt x="15153" y="11542"/>
                    <a:pt x="14914" y="11542"/>
                  </a:cubicBezTo>
                  <a:close/>
                  <a:moveTo>
                    <a:pt x="20115" y="12319"/>
                  </a:moveTo>
                  <a:lnTo>
                    <a:pt x="20115" y="12353"/>
                  </a:lnTo>
                  <a:cubicBezTo>
                    <a:pt x="20281" y="12353"/>
                    <a:pt x="20448" y="12486"/>
                    <a:pt x="20448" y="12686"/>
                  </a:cubicBezTo>
                  <a:cubicBezTo>
                    <a:pt x="20448" y="12888"/>
                    <a:pt x="20282" y="13030"/>
                    <a:pt x="20103" y="13030"/>
                  </a:cubicBezTo>
                  <a:cubicBezTo>
                    <a:pt x="20015" y="13030"/>
                    <a:pt x="19924" y="12996"/>
                    <a:pt x="19848" y="12920"/>
                  </a:cubicBezTo>
                  <a:cubicBezTo>
                    <a:pt x="19614" y="12720"/>
                    <a:pt x="19781" y="12319"/>
                    <a:pt x="20115" y="12319"/>
                  </a:cubicBezTo>
                  <a:close/>
                  <a:moveTo>
                    <a:pt x="10575" y="12353"/>
                  </a:moveTo>
                  <a:cubicBezTo>
                    <a:pt x="10775" y="12353"/>
                    <a:pt x="10941" y="12520"/>
                    <a:pt x="10941" y="12720"/>
                  </a:cubicBezTo>
                  <a:cubicBezTo>
                    <a:pt x="10941" y="12922"/>
                    <a:pt x="10760" y="13063"/>
                    <a:pt x="10571" y="13063"/>
                  </a:cubicBezTo>
                  <a:cubicBezTo>
                    <a:pt x="10478" y="13063"/>
                    <a:pt x="10384" y="13030"/>
                    <a:pt x="10308" y="12953"/>
                  </a:cubicBezTo>
                  <a:cubicBezTo>
                    <a:pt x="10108" y="12753"/>
                    <a:pt x="10241" y="12353"/>
                    <a:pt x="10575" y="12353"/>
                  </a:cubicBezTo>
                  <a:close/>
                  <a:moveTo>
                    <a:pt x="10561" y="12265"/>
                  </a:moveTo>
                  <a:cubicBezTo>
                    <a:pt x="10449" y="12265"/>
                    <a:pt x="10335" y="12302"/>
                    <a:pt x="10241" y="12386"/>
                  </a:cubicBezTo>
                  <a:cubicBezTo>
                    <a:pt x="9941" y="12686"/>
                    <a:pt x="10174" y="13187"/>
                    <a:pt x="10575" y="13187"/>
                  </a:cubicBezTo>
                  <a:cubicBezTo>
                    <a:pt x="10841" y="13187"/>
                    <a:pt x="11042" y="12987"/>
                    <a:pt x="11042" y="12720"/>
                  </a:cubicBezTo>
                  <a:cubicBezTo>
                    <a:pt x="11042" y="12445"/>
                    <a:pt x="10806" y="12265"/>
                    <a:pt x="10561" y="12265"/>
                  </a:cubicBezTo>
                  <a:close/>
                  <a:moveTo>
                    <a:pt x="20101" y="12231"/>
                  </a:moveTo>
                  <a:cubicBezTo>
                    <a:pt x="19989" y="12231"/>
                    <a:pt x="19875" y="12269"/>
                    <a:pt x="19781" y="12353"/>
                  </a:cubicBezTo>
                  <a:cubicBezTo>
                    <a:pt x="19481" y="12653"/>
                    <a:pt x="19681" y="13153"/>
                    <a:pt x="20115" y="13153"/>
                  </a:cubicBezTo>
                  <a:lnTo>
                    <a:pt x="20115" y="13187"/>
                  </a:lnTo>
                  <a:cubicBezTo>
                    <a:pt x="20382" y="13187"/>
                    <a:pt x="20582" y="12953"/>
                    <a:pt x="20582" y="12686"/>
                  </a:cubicBezTo>
                  <a:cubicBezTo>
                    <a:pt x="20582" y="12412"/>
                    <a:pt x="20346" y="12231"/>
                    <a:pt x="20101" y="12231"/>
                  </a:cubicBezTo>
                  <a:close/>
                  <a:moveTo>
                    <a:pt x="17146" y="13754"/>
                  </a:moveTo>
                  <a:lnTo>
                    <a:pt x="17113" y="13820"/>
                  </a:lnTo>
                  <a:cubicBezTo>
                    <a:pt x="17133" y="13817"/>
                    <a:pt x="17153" y="13815"/>
                    <a:pt x="17173" y="13815"/>
                  </a:cubicBezTo>
                  <a:cubicBezTo>
                    <a:pt x="17346" y="13815"/>
                    <a:pt x="17483" y="13941"/>
                    <a:pt x="17513" y="14121"/>
                  </a:cubicBezTo>
                  <a:cubicBezTo>
                    <a:pt x="17490" y="14330"/>
                    <a:pt x="17304" y="14475"/>
                    <a:pt x="17114" y="14475"/>
                  </a:cubicBezTo>
                  <a:cubicBezTo>
                    <a:pt x="17032" y="14475"/>
                    <a:pt x="16949" y="14448"/>
                    <a:pt x="16879" y="14388"/>
                  </a:cubicBezTo>
                  <a:cubicBezTo>
                    <a:pt x="16646" y="14154"/>
                    <a:pt x="16812" y="13754"/>
                    <a:pt x="17146" y="13754"/>
                  </a:cubicBezTo>
                  <a:close/>
                  <a:moveTo>
                    <a:pt x="13143" y="13787"/>
                  </a:moveTo>
                  <a:lnTo>
                    <a:pt x="13143" y="13820"/>
                  </a:lnTo>
                  <a:cubicBezTo>
                    <a:pt x="13310" y="13820"/>
                    <a:pt x="13477" y="13954"/>
                    <a:pt x="13477" y="14154"/>
                  </a:cubicBezTo>
                  <a:cubicBezTo>
                    <a:pt x="13477" y="14381"/>
                    <a:pt x="13307" y="14515"/>
                    <a:pt x="13125" y="14515"/>
                  </a:cubicBezTo>
                  <a:cubicBezTo>
                    <a:pt x="13040" y="14515"/>
                    <a:pt x="12951" y="14485"/>
                    <a:pt x="12876" y="14421"/>
                  </a:cubicBezTo>
                  <a:cubicBezTo>
                    <a:pt x="12643" y="14187"/>
                    <a:pt x="12809" y="13787"/>
                    <a:pt x="13143" y="13787"/>
                  </a:cubicBezTo>
                  <a:close/>
                  <a:moveTo>
                    <a:pt x="13143" y="13709"/>
                  </a:moveTo>
                  <a:cubicBezTo>
                    <a:pt x="13028" y="13709"/>
                    <a:pt x="12910" y="13754"/>
                    <a:pt x="12809" y="13854"/>
                  </a:cubicBezTo>
                  <a:cubicBezTo>
                    <a:pt x="12509" y="14121"/>
                    <a:pt x="12709" y="14621"/>
                    <a:pt x="13143" y="14621"/>
                  </a:cubicBezTo>
                  <a:cubicBezTo>
                    <a:pt x="13377" y="14621"/>
                    <a:pt x="13610" y="14421"/>
                    <a:pt x="13610" y="14154"/>
                  </a:cubicBezTo>
                  <a:cubicBezTo>
                    <a:pt x="13588" y="13887"/>
                    <a:pt x="13373" y="13709"/>
                    <a:pt x="13143" y="13709"/>
                  </a:cubicBezTo>
                  <a:close/>
                  <a:moveTo>
                    <a:pt x="17132" y="13666"/>
                  </a:moveTo>
                  <a:cubicBezTo>
                    <a:pt x="17020" y="13666"/>
                    <a:pt x="16907" y="13703"/>
                    <a:pt x="16812" y="13787"/>
                  </a:cubicBezTo>
                  <a:cubicBezTo>
                    <a:pt x="16512" y="14087"/>
                    <a:pt x="16712" y="14588"/>
                    <a:pt x="17146" y="14588"/>
                  </a:cubicBezTo>
                  <a:lnTo>
                    <a:pt x="17113" y="14621"/>
                  </a:lnTo>
                  <a:cubicBezTo>
                    <a:pt x="17132" y="14623"/>
                    <a:pt x="17151" y="14624"/>
                    <a:pt x="17169" y="14624"/>
                  </a:cubicBezTo>
                  <a:cubicBezTo>
                    <a:pt x="17438" y="14624"/>
                    <a:pt x="17613" y="14402"/>
                    <a:pt x="17613" y="14121"/>
                  </a:cubicBezTo>
                  <a:cubicBezTo>
                    <a:pt x="17613" y="13846"/>
                    <a:pt x="17377" y="13666"/>
                    <a:pt x="17132" y="13666"/>
                  </a:cubicBezTo>
                  <a:close/>
                  <a:moveTo>
                    <a:pt x="23484" y="13954"/>
                  </a:moveTo>
                  <a:lnTo>
                    <a:pt x="23484" y="14021"/>
                  </a:lnTo>
                  <a:cubicBezTo>
                    <a:pt x="23651" y="14021"/>
                    <a:pt x="23817" y="14154"/>
                    <a:pt x="23851" y="14321"/>
                  </a:cubicBezTo>
                  <a:cubicBezTo>
                    <a:pt x="23851" y="14547"/>
                    <a:pt x="23667" y="14697"/>
                    <a:pt x="23475" y="14697"/>
                  </a:cubicBezTo>
                  <a:cubicBezTo>
                    <a:pt x="23385" y="14697"/>
                    <a:pt x="23292" y="14663"/>
                    <a:pt x="23217" y="14588"/>
                  </a:cubicBezTo>
                  <a:cubicBezTo>
                    <a:pt x="22983" y="14354"/>
                    <a:pt x="23150" y="13954"/>
                    <a:pt x="23484" y="13954"/>
                  </a:cubicBezTo>
                  <a:close/>
                  <a:moveTo>
                    <a:pt x="23470" y="13866"/>
                  </a:moveTo>
                  <a:cubicBezTo>
                    <a:pt x="23358" y="13866"/>
                    <a:pt x="23244" y="13903"/>
                    <a:pt x="23150" y="13987"/>
                  </a:cubicBezTo>
                  <a:cubicBezTo>
                    <a:pt x="22850" y="14287"/>
                    <a:pt x="23050" y="14788"/>
                    <a:pt x="23484" y="14788"/>
                  </a:cubicBezTo>
                  <a:lnTo>
                    <a:pt x="23484" y="14855"/>
                  </a:lnTo>
                  <a:cubicBezTo>
                    <a:pt x="23751" y="14855"/>
                    <a:pt x="23984" y="14621"/>
                    <a:pt x="23951" y="14321"/>
                  </a:cubicBezTo>
                  <a:cubicBezTo>
                    <a:pt x="23951" y="14046"/>
                    <a:pt x="23715" y="13866"/>
                    <a:pt x="23470" y="13866"/>
                  </a:cubicBezTo>
                  <a:close/>
                  <a:moveTo>
                    <a:pt x="8468" y="14586"/>
                  </a:moveTo>
                  <a:cubicBezTo>
                    <a:pt x="8480" y="14586"/>
                    <a:pt x="8493" y="14586"/>
                    <a:pt x="8506" y="14588"/>
                  </a:cubicBezTo>
                  <a:lnTo>
                    <a:pt x="8506" y="14621"/>
                  </a:lnTo>
                  <a:cubicBezTo>
                    <a:pt x="8673" y="14621"/>
                    <a:pt x="8840" y="14754"/>
                    <a:pt x="8873" y="14921"/>
                  </a:cubicBezTo>
                  <a:cubicBezTo>
                    <a:pt x="8851" y="15147"/>
                    <a:pt x="8675" y="15297"/>
                    <a:pt x="8491" y="15297"/>
                  </a:cubicBezTo>
                  <a:cubicBezTo>
                    <a:pt x="8404" y="15297"/>
                    <a:pt x="8315" y="15263"/>
                    <a:pt x="8240" y="15188"/>
                  </a:cubicBezTo>
                  <a:cubicBezTo>
                    <a:pt x="8015" y="14964"/>
                    <a:pt x="8160" y="14586"/>
                    <a:pt x="8468" y="14586"/>
                  </a:cubicBezTo>
                  <a:close/>
                  <a:moveTo>
                    <a:pt x="8509" y="14478"/>
                  </a:moveTo>
                  <a:cubicBezTo>
                    <a:pt x="8392" y="14478"/>
                    <a:pt x="8272" y="14522"/>
                    <a:pt x="8173" y="14621"/>
                  </a:cubicBezTo>
                  <a:cubicBezTo>
                    <a:pt x="7873" y="14888"/>
                    <a:pt x="8073" y="15422"/>
                    <a:pt x="8506" y="15422"/>
                  </a:cubicBezTo>
                  <a:lnTo>
                    <a:pt x="8506" y="15455"/>
                  </a:lnTo>
                  <a:cubicBezTo>
                    <a:pt x="8773" y="15455"/>
                    <a:pt x="9007" y="15221"/>
                    <a:pt x="8973" y="14955"/>
                  </a:cubicBezTo>
                  <a:cubicBezTo>
                    <a:pt x="8973" y="14664"/>
                    <a:pt x="8748" y="14478"/>
                    <a:pt x="8509" y="14478"/>
                  </a:cubicBezTo>
                  <a:close/>
                  <a:moveTo>
                    <a:pt x="20248" y="15322"/>
                  </a:moveTo>
                  <a:lnTo>
                    <a:pt x="20248" y="15355"/>
                  </a:lnTo>
                  <a:cubicBezTo>
                    <a:pt x="20448" y="15355"/>
                    <a:pt x="20582" y="15488"/>
                    <a:pt x="20615" y="15688"/>
                  </a:cubicBezTo>
                  <a:cubicBezTo>
                    <a:pt x="20615" y="15890"/>
                    <a:pt x="20434" y="16032"/>
                    <a:pt x="20244" y="16032"/>
                  </a:cubicBezTo>
                  <a:cubicBezTo>
                    <a:pt x="20152" y="16032"/>
                    <a:pt x="20058" y="15998"/>
                    <a:pt x="19981" y="15922"/>
                  </a:cubicBezTo>
                  <a:cubicBezTo>
                    <a:pt x="19781" y="15722"/>
                    <a:pt x="19915" y="15322"/>
                    <a:pt x="20248" y="15322"/>
                  </a:cubicBezTo>
                  <a:close/>
                  <a:moveTo>
                    <a:pt x="20235" y="15233"/>
                  </a:moveTo>
                  <a:cubicBezTo>
                    <a:pt x="20123" y="15233"/>
                    <a:pt x="20009" y="15271"/>
                    <a:pt x="19915" y="15355"/>
                  </a:cubicBezTo>
                  <a:cubicBezTo>
                    <a:pt x="19614" y="15655"/>
                    <a:pt x="19848" y="16155"/>
                    <a:pt x="20248" y="16155"/>
                  </a:cubicBezTo>
                  <a:cubicBezTo>
                    <a:pt x="20515" y="16155"/>
                    <a:pt x="20715" y="15955"/>
                    <a:pt x="20715" y="15688"/>
                  </a:cubicBezTo>
                  <a:cubicBezTo>
                    <a:pt x="20715" y="15414"/>
                    <a:pt x="20480" y="15233"/>
                    <a:pt x="20235" y="15233"/>
                  </a:cubicBezTo>
                  <a:close/>
                  <a:moveTo>
                    <a:pt x="11008" y="15722"/>
                  </a:moveTo>
                  <a:lnTo>
                    <a:pt x="10975" y="15755"/>
                  </a:lnTo>
                  <a:cubicBezTo>
                    <a:pt x="10992" y="15752"/>
                    <a:pt x="11009" y="15751"/>
                    <a:pt x="11026" y="15751"/>
                  </a:cubicBezTo>
                  <a:cubicBezTo>
                    <a:pt x="11203" y="15751"/>
                    <a:pt x="11345" y="15906"/>
                    <a:pt x="11375" y="16089"/>
                  </a:cubicBezTo>
                  <a:cubicBezTo>
                    <a:pt x="11375" y="16291"/>
                    <a:pt x="11194" y="16432"/>
                    <a:pt x="11004" y="16432"/>
                  </a:cubicBezTo>
                  <a:cubicBezTo>
                    <a:pt x="10912" y="16432"/>
                    <a:pt x="10818" y="16399"/>
                    <a:pt x="10741" y="16322"/>
                  </a:cubicBezTo>
                  <a:cubicBezTo>
                    <a:pt x="10508" y="16122"/>
                    <a:pt x="10675" y="15722"/>
                    <a:pt x="11008" y="15722"/>
                  </a:cubicBezTo>
                  <a:close/>
                  <a:moveTo>
                    <a:pt x="11011" y="15612"/>
                  </a:moveTo>
                  <a:cubicBezTo>
                    <a:pt x="10894" y="15612"/>
                    <a:pt x="10773" y="15656"/>
                    <a:pt x="10675" y="15755"/>
                  </a:cubicBezTo>
                  <a:cubicBezTo>
                    <a:pt x="10374" y="16055"/>
                    <a:pt x="10575" y="16556"/>
                    <a:pt x="11008" y="16556"/>
                  </a:cubicBezTo>
                  <a:lnTo>
                    <a:pt x="10975" y="16589"/>
                  </a:lnTo>
                  <a:cubicBezTo>
                    <a:pt x="11242" y="16589"/>
                    <a:pt x="11475" y="16356"/>
                    <a:pt x="11475" y="16089"/>
                  </a:cubicBezTo>
                  <a:cubicBezTo>
                    <a:pt x="11475" y="15798"/>
                    <a:pt x="11250" y="15612"/>
                    <a:pt x="11011" y="15612"/>
                  </a:cubicBezTo>
                  <a:close/>
                  <a:moveTo>
                    <a:pt x="15078" y="16155"/>
                  </a:moveTo>
                  <a:cubicBezTo>
                    <a:pt x="15278" y="16155"/>
                    <a:pt x="15445" y="16322"/>
                    <a:pt x="15445" y="16522"/>
                  </a:cubicBezTo>
                  <a:cubicBezTo>
                    <a:pt x="15445" y="16749"/>
                    <a:pt x="15260" y="16883"/>
                    <a:pt x="15068" y="16883"/>
                  </a:cubicBezTo>
                  <a:cubicBezTo>
                    <a:pt x="14978" y="16883"/>
                    <a:pt x="14886" y="16853"/>
                    <a:pt x="14811" y="16789"/>
                  </a:cubicBezTo>
                  <a:cubicBezTo>
                    <a:pt x="14577" y="16556"/>
                    <a:pt x="14744" y="16155"/>
                    <a:pt x="15078" y="16155"/>
                  </a:cubicBezTo>
                  <a:close/>
                  <a:moveTo>
                    <a:pt x="15066" y="16053"/>
                  </a:moveTo>
                  <a:cubicBezTo>
                    <a:pt x="14954" y="16053"/>
                    <a:pt x="14839" y="16094"/>
                    <a:pt x="14744" y="16189"/>
                  </a:cubicBezTo>
                  <a:cubicBezTo>
                    <a:pt x="14444" y="16489"/>
                    <a:pt x="14644" y="16989"/>
                    <a:pt x="15078" y="16989"/>
                  </a:cubicBezTo>
                  <a:cubicBezTo>
                    <a:pt x="15311" y="16989"/>
                    <a:pt x="15545" y="16789"/>
                    <a:pt x="15545" y="16522"/>
                  </a:cubicBezTo>
                  <a:cubicBezTo>
                    <a:pt x="15545" y="16248"/>
                    <a:pt x="15310" y="16053"/>
                    <a:pt x="15066" y="16053"/>
                  </a:cubicBezTo>
                  <a:close/>
                  <a:moveTo>
                    <a:pt x="22650" y="16656"/>
                  </a:moveTo>
                  <a:lnTo>
                    <a:pt x="22650" y="16689"/>
                  </a:lnTo>
                  <a:cubicBezTo>
                    <a:pt x="22850" y="16689"/>
                    <a:pt x="22983" y="16823"/>
                    <a:pt x="23017" y="17023"/>
                  </a:cubicBezTo>
                  <a:cubicBezTo>
                    <a:pt x="23017" y="17232"/>
                    <a:pt x="22822" y="17377"/>
                    <a:pt x="22624" y="17377"/>
                  </a:cubicBezTo>
                  <a:cubicBezTo>
                    <a:pt x="22539" y="17377"/>
                    <a:pt x="22453" y="17350"/>
                    <a:pt x="22383" y="17290"/>
                  </a:cubicBezTo>
                  <a:cubicBezTo>
                    <a:pt x="22149" y="17056"/>
                    <a:pt x="22316" y="16656"/>
                    <a:pt x="22650" y="16656"/>
                  </a:cubicBezTo>
                  <a:close/>
                  <a:moveTo>
                    <a:pt x="22652" y="16546"/>
                  </a:moveTo>
                  <a:cubicBezTo>
                    <a:pt x="22535" y="16546"/>
                    <a:pt x="22415" y="16590"/>
                    <a:pt x="22316" y="16689"/>
                  </a:cubicBezTo>
                  <a:cubicBezTo>
                    <a:pt x="22016" y="16989"/>
                    <a:pt x="22216" y="17490"/>
                    <a:pt x="22650" y="17490"/>
                  </a:cubicBezTo>
                  <a:lnTo>
                    <a:pt x="22650" y="17523"/>
                  </a:lnTo>
                  <a:cubicBezTo>
                    <a:pt x="22917" y="17523"/>
                    <a:pt x="23117" y="17290"/>
                    <a:pt x="23117" y="17023"/>
                  </a:cubicBezTo>
                  <a:cubicBezTo>
                    <a:pt x="23117" y="16732"/>
                    <a:pt x="22891" y="16546"/>
                    <a:pt x="22652" y="16546"/>
                  </a:cubicBezTo>
                  <a:close/>
                  <a:moveTo>
                    <a:pt x="17478" y="17321"/>
                  </a:moveTo>
                  <a:cubicBezTo>
                    <a:pt x="17489" y="17321"/>
                    <a:pt x="17501" y="17322"/>
                    <a:pt x="17513" y="17323"/>
                  </a:cubicBezTo>
                  <a:lnTo>
                    <a:pt x="17546" y="17390"/>
                  </a:lnTo>
                  <a:cubicBezTo>
                    <a:pt x="17713" y="17390"/>
                    <a:pt x="17846" y="17490"/>
                    <a:pt x="17880" y="17657"/>
                  </a:cubicBezTo>
                  <a:cubicBezTo>
                    <a:pt x="17880" y="17883"/>
                    <a:pt x="17696" y="18032"/>
                    <a:pt x="17504" y="18032"/>
                  </a:cubicBezTo>
                  <a:cubicBezTo>
                    <a:pt x="17414" y="18032"/>
                    <a:pt x="17321" y="17999"/>
                    <a:pt x="17246" y="17923"/>
                  </a:cubicBezTo>
                  <a:cubicBezTo>
                    <a:pt x="17054" y="17699"/>
                    <a:pt x="17200" y="17321"/>
                    <a:pt x="17478" y="17321"/>
                  </a:cubicBezTo>
                  <a:close/>
                  <a:moveTo>
                    <a:pt x="17515" y="17213"/>
                  </a:moveTo>
                  <a:cubicBezTo>
                    <a:pt x="17398" y="17213"/>
                    <a:pt x="17278" y="17258"/>
                    <a:pt x="17179" y="17356"/>
                  </a:cubicBezTo>
                  <a:cubicBezTo>
                    <a:pt x="16879" y="17657"/>
                    <a:pt x="17113" y="18157"/>
                    <a:pt x="17513" y="18157"/>
                  </a:cubicBezTo>
                  <a:lnTo>
                    <a:pt x="17546" y="18190"/>
                  </a:lnTo>
                  <a:cubicBezTo>
                    <a:pt x="17813" y="18190"/>
                    <a:pt x="18013" y="17957"/>
                    <a:pt x="17980" y="17690"/>
                  </a:cubicBezTo>
                  <a:cubicBezTo>
                    <a:pt x="17980" y="17399"/>
                    <a:pt x="17754" y="17213"/>
                    <a:pt x="17515" y="17213"/>
                  </a:cubicBezTo>
                  <a:close/>
                  <a:moveTo>
                    <a:pt x="8506" y="17490"/>
                  </a:moveTo>
                  <a:lnTo>
                    <a:pt x="8506" y="17523"/>
                  </a:lnTo>
                  <a:cubicBezTo>
                    <a:pt x="8707" y="17523"/>
                    <a:pt x="8840" y="17657"/>
                    <a:pt x="8873" y="17857"/>
                  </a:cubicBezTo>
                  <a:cubicBezTo>
                    <a:pt x="8873" y="18059"/>
                    <a:pt x="8692" y="18200"/>
                    <a:pt x="8503" y="18200"/>
                  </a:cubicBezTo>
                  <a:cubicBezTo>
                    <a:pt x="8410" y="18200"/>
                    <a:pt x="8316" y="18167"/>
                    <a:pt x="8240" y="18090"/>
                  </a:cubicBezTo>
                  <a:cubicBezTo>
                    <a:pt x="8006" y="17890"/>
                    <a:pt x="8173" y="17490"/>
                    <a:pt x="8506" y="17490"/>
                  </a:cubicBezTo>
                  <a:close/>
                  <a:moveTo>
                    <a:pt x="8493" y="17402"/>
                  </a:moveTo>
                  <a:cubicBezTo>
                    <a:pt x="8381" y="17402"/>
                    <a:pt x="8267" y="17439"/>
                    <a:pt x="8173" y="17523"/>
                  </a:cubicBezTo>
                  <a:cubicBezTo>
                    <a:pt x="7873" y="17823"/>
                    <a:pt x="8073" y="18324"/>
                    <a:pt x="8506" y="18324"/>
                  </a:cubicBezTo>
                  <a:lnTo>
                    <a:pt x="8506" y="18357"/>
                  </a:lnTo>
                  <a:cubicBezTo>
                    <a:pt x="8773" y="18324"/>
                    <a:pt x="8973" y="18124"/>
                    <a:pt x="8973" y="17857"/>
                  </a:cubicBezTo>
                  <a:cubicBezTo>
                    <a:pt x="8973" y="17582"/>
                    <a:pt x="8738" y="17402"/>
                    <a:pt x="8493" y="17402"/>
                  </a:cubicBezTo>
                  <a:close/>
                  <a:moveTo>
                    <a:pt x="12409" y="17923"/>
                  </a:moveTo>
                  <a:cubicBezTo>
                    <a:pt x="12609" y="17923"/>
                    <a:pt x="12776" y="18090"/>
                    <a:pt x="12776" y="18290"/>
                  </a:cubicBezTo>
                  <a:cubicBezTo>
                    <a:pt x="12776" y="18492"/>
                    <a:pt x="12595" y="18634"/>
                    <a:pt x="12405" y="18634"/>
                  </a:cubicBezTo>
                  <a:cubicBezTo>
                    <a:pt x="12313" y="18634"/>
                    <a:pt x="12219" y="18600"/>
                    <a:pt x="12142" y="18524"/>
                  </a:cubicBezTo>
                  <a:cubicBezTo>
                    <a:pt x="11942" y="18290"/>
                    <a:pt x="12109" y="17923"/>
                    <a:pt x="12409" y="17923"/>
                  </a:cubicBezTo>
                  <a:close/>
                  <a:moveTo>
                    <a:pt x="12412" y="17813"/>
                  </a:moveTo>
                  <a:cubicBezTo>
                    <a:pt x="12295" y="17813"/>
                    <a:pt x="12174" y="17858"/>
                    <a:pt x="12076" y="17957"/>
                  </a:cubicBezTo>
                  <a:cubicBezTo>
                    <a:pt x="11775" y="18257"/>
                    <a:pt x="12009" y="18757"/>
                    <a:pt x="12409" y="18757"/>
                  </a:cubicBezTo>
                  <a:cubicBezTo>
                    <a:pt x="12676" y="18757"/>
                    <a:pt x="12876" y="18557"/>
                    <a:pt x="12876" y="18290"/>
                  </a:cubicBezTo>
                  <a:cubicBezTo>
                    <a:pt x="12876" y="17999"/>
                    <a:pt x="12651" y="17813"/>
                    <a:pt x="12412" y="17813"/>
                  </a:cubicBezTo>
                  <a:close/>
                  <a:moveTo>
                    <a:pt x="25118" y="18290"/>
                  </a:moveTo>
                  <a:lnTo>
                    <a:pt x="25118" y="18357"/>
                  </a:lnTo>
                  <a:cubicBezTo>
                    <a:pt x="25135" y="18354"/>
                    <a:pt x="25153" y="18352"/>
                    <a:pt x="25170" y="18352"/>
                  </a:cubicBezTo>
                  <a:cubicBezTo>
                    <a:pt x="25318" y="18352"/>
                    <a:pt x="25455" y="18478"/>
                    <a:pt x="25485" y="18657"/>
                  </a:cubicBezTo>
                  <a:cubicBezTo>
                    <a:pt x="25485" y="18883"/>
                    <a:pt x="25301" y="19033"/>
                    <a:pt x="25110" y="19033"/>
                  </a:cubicBezTo>
                  <a:cubicBezTo>
                    <a:pt x="25019" y="19033"/>
                    <a:pt x="24927" y="18999"/>
                    <a:pt x="24851" y="18924"/>
                  </a:cubicBezTo>
                  <a:cubicBezTo>
                    <a:pt x="24618" y="18691"/>
                    <a:pt x="24785" y="18290"/>
                    <a:pt x="25118" y="18290"/>
                  </a:cubicBezTo>
                  <a:close/>
                  <a:moveTo>
                    <a:pt x="25107" y="18187"/>
                  </a:moveTo>
                  <a:cubicBezTo>
                    <a:pt x="24994" y="18187"/>
                    <a:pt x="24879" y="18229"/>
                    <a:pt x="24785" y="18324"/>
                  </a:cubicBezTo>
                  <a:cubicBezTo>
                    <a:pt x="24484" y="18624"/>
                    <a:pt x="24718" y="19124"/>
                    <a:pt x="25118" y="19124"/>
                  </a:cubicBezTo>
                  <a:lnTo>
                    <a:pt x="25118" y="19158"/>
                  </a:lnTo>
                  <a:cubicBezTo>
                    <a:pt x="25135" y="19160"/>
                    <a:pt x="25152" y="19161"/>
                    <a:pt x="25169" y="19161"/>
                  </a:cubicBezTo>
                  <a:cubicBezTo>
                    <a:pt x="25414" y="19161"/>
                    <a:pt x="25616" y="18938"/>
                    <a:pt x="25585" y="18657"/>
                  </a:cubicBezTo>
                  <a:cubicBezTo>
                    <a:pt x="25585" y="18383"/>
                    <a:pt x="25351" y="18187"/>
                    <a:pt x="25107" y="18187"/>
                  </a:cubicBezTo>
                  <a:close/>
                  <a:moveTo>
                    <a:pt x="6600" y="18889"/>
                  </a:moveTo>
                  <a:cubicBezTo>
                    <a:pt x="6612" y="18889"/>
                    <a:pt x="6625" y="18889"/>
                    <a:pt x="6638" y="18891"/>
                  </a:cubicBezTo>
                  <a:cubicBezTo>
                    <a:pt x="6805" y="18891"/>
                    <a:pt x="6972" y="19058"/>
                    <a:pt x="6972" y="19224"/>
                  </a:cubicBezTo>
                  <a:cubicBezTo>
                    <a:pt x="6972" y="19451"/>
                    <a:pt x="6803" y="19600"/>
                    <a:pt x="6622" y="19600"/>
                  </a:cubicBezTo>
                  <a:cubicBezTo>
                    <a:pt x="6536" y="19600"/>
                    <a:pt x="6447" y="19566"/>
                    <a:pt x="6372" y="19491"/>
                  </a:cubicBezTo>
                  <a:cubicBezTo>
                    <a:pt x="6147" y="19267"/>
                    <a:pt x="6292" y="18889"/>
                    <a:pt x="6600" y="18889"/>
                  </a:cubicBezTo>
                  <a:close/>
                  <a:moveTo>
                    <a:pt x="20648" y="18991"/>
                  </a:moveTo>
                  <a:lnTo>
                    <a:pt x="20648" y="19058"/>
                  </a:lnTo>
                  <a:cubicBezTo>
                    <a:pt x="20669" y="19054"/>
                    <a:pt x="20689" y="19052"/>
                    <a:pt x="20708" y="19052"/>
                  </a:cubicBezTo>
                  <a:cubicBezTo>
                    <a:pt x="20875" y="19052"/>
                    <a:pt x="20985" y="19178"/>
                    <a:pt x="21015" y="19358"/>
                  </a:cubicBezTo>
                  <a:cubicBezTo>
                    <a:pt x="21015" y="19560"/>
                    <a:pt x="20834" y="19701"/>
                    <a:pt x="20655" y="19701"/>
                  </a:cubicBezTo>
                  <a:cubicBezTo>
                    <a:pt x="20567" y="19701"/>
                    <a:pt x="20480" y="19668"/>
                    <a:pt x="20415" y="19591"/>
                  </a:cubicBezTo>
                  <a:cubicBezTo>
                    <a:pt x="20181" y="19358"/>
                    <a:pt x="20348" y="18991"/>
                    <a:pt x="20648" y="18991"/>
                  </a:cubicBezTo>
                  <a:close/>
                  <a:moveTo>
                    <a:pt x="6626" y="18781"/>
                  </a:moveTo>
                  <a:cubicBezTo>
                    <a:pt x="6509" y="18781"/>
                    <a:pt x="6393" y="18825"/>
                    <a:pt x="6305" y="18924"/>
                  </a:cubicBezTo>
                  <a:cubicBezTo>
                    <a:pt x="6005" y="19191"/>
                    <a:pt x="6205" y="19725"/>
                    <a:pt x="6638" y="19725"/>
                  </a:cubicBezTo>
                  <a:cubicBezTo>
                    <a:pt x="6905" y="19725"/>
                    <a:pt x="7105" y="19525"/>
                    <a:pt x="7105" y="19258"/>
                  </a:cubicBezTo>
                  <a:cubicBezTo>
                    <a:pt x="7105" y="18967"/>
                    <a:pt x="6865" y="18781"/>
                    <a:pt x="6626" y="18781"/>
                  </a:cubicBezTo>
                  <a:close/>
                  <a:moveTo>
                    <a:pt x="20651" y="18881"/>
                  </a:moveTo>
                  <a:cubicBezTo>
                    <a:pt x="20534" y="18881"/>
                    <a:pt x="20414" y="18925"/>
                    <a:pt x="20315" y="19024"/>
                  </a:cubicBezTo>
                  <a:cubicBezTo>
                    <a:pt x="20015" y="19324"/>
                    <a:pt x="20248" y="19825"/>
                    <a:pt x="20648" y="19825"/>
                  </a:cubicBezTo>
                  <a:lnTo>
                    <a:pt x="20648" y="19858"/>
                  </a:lnTo>
                  <a:cubicBezTo>
                    <a:pt x="20949" y="19858"/>
                    <a:pt x="21149" y="19625"/>
                    <a:pt x="21115" y="19358"/>
                  </a:cubicBezTo>
                  <a:cubicBezTo>
                    <a:pt x="21115" y="19067"/>
                    <a:pt x="20890" y="18881"/>
                    <a:pt x="20651" y="18881"/>
                  </a:cubicBezTo>
                  <a:close/>
                  <a:moveTo>
                    <a:pt x="10007" y="19558"/>
                  </a:moveTo>
                  <a:lnTo>
                    <a:pt x="10007" y="19591"/>
                  </a:lnTo>
                  <a:cubicBezTo>
                    <a:pt x="10208" y="19591"/>
                    <a:pt x="10374" y="19725"/>
                    <a:pt x="10374" y="19925"/>
                  </a:cubicBezTo>
                  <a:cubicBezTo>
                    <a:pt x="10374" y="20151"/>
                    <a:pt x="10206" y="20301"/>
                    <a:pt x="10024" y="20301"/>
                  </a:cubicBezTo>
                  <a:cubicBezTo>
                    <a:pt x="9938" y="20301"/>
                    <a:pt x="9849" y="20267"/>
                    <a:pt x="9774" y="20192"/>
                  </a:cubicBezTo>
                  <a:cubicBezTo>
                    <a:pt x="9540" y="19958"/>
                    <a:pt x="9707" y="19558"/>
                    <a:pt x="10007" y="19558"/>
                  </a:cubicBezTo>
                  <a:close/>
                  <a:moveTo>
                    <a:pt x="15306" y="19589"/>
                  </a:moveTo>
                  <a:cubicBezTo>
                    <a:pt x="15318" y="19589"/>
                    <a:pt x="15331" y="19590"/>
                    <a:pt x="15345" y="19591"/>
                  </a:cubicBezTo>
                  <a:cubicBezTo>
                    <a:pt x="15511" y="19591"/>
                    <a:pt x="15678" y="19725"/>
                    <a:pt x="15678" y="19925"/>
                  </a:cubicBezTo>
                  <a:cubicBezTo>
                    <a:pt x="15678" y="20151"/>
                    <a:pt x="15509" y="20301"/>
                    <a:pt x="15328" y="20301"/>
                  </a:cubicBezTo>
                  <a:cubicBezTo>
                    <a:pt x="15242" y="20301"/>
                    <a:pt x="15153" y="20267"/>
                    <a:pt x="15078" y="20192"/>
                  </a:cubicBezTo>
                  <a:cubicBezTo>
                    <a:pt x="14853" y="19967"/>
                    <a:pt x="14998" y="19589"/>
                    <a:pt x="15306" y="19589"/>
                  </a:cubicBezTo>
                  <a:close/>
                  <a:moveTo>
                    <a:pt x="9996" y="19455"/>
                  </a:moveTo>
                  <a:cubicBezTo>
                    <a:pt x="9883" y="19455"/>
                    <a:pt x="9769" y="19497"/>
                    <a:pt x="9674" y="19591"/>
                  </a:cubicBezTo>
                  <a:cubicBezTo>
                    <a:pt x="9407" y="19891"/>
                    <a:pt x="9607" y="20392"/>
                    <a:pt x="10007" y="20392"/>
                  </a:cubicBezTo>
                  <a:lnTo>
                    <a:pt x="10007" y="20425"/>
                  </a:lnTo>
                  <a:cubicBezTo>
                    <a:pt x="10274" y="20425"/>
                    <a:pt x="10508" y="20192"/>
                    <a:pt x="10474" y="19925"/>
                  </a:cubicBezTo>
                  <a:cubicBezTo>
                    <a:pt x="10474" y="19651"/>
                    <a:pt x="10240" y="19455"/>
                    <a:pt x="9996" y="19455"/>
                  </a:cubicBezTo>
                  <a:close/>
                  <a:moveTo>
                    <a:pt x="15325" y="19481"/>
                  </a:moveTo>
                  <a:cubicBezTo>
                    <a:pt x="15212" y="19481"/>
                    <a:pt x="15099" y="19526"/>
                    <a:pt x="15011" y="19625"/>
                  </a:cubicBezTo>
                  <a:cubicBezTo>
                    <a:pt x="14711" y="19925"/>
                    <a:pt x="14911" y="20425"/>
                    <a:pt x="15345" y="20425"/>
                  </a:cubicBezTo>
                  <a:cubicBezTo>
                    <a:pt x="15578" y="20392"/>
                    <a:pt x="15812" y="20192"/>
                    <a:pt x="15812" y="19958"/>
                  </a:cubicBezTo>
                  <a:cubicBezTo>
                    <a:pt x="15789" y="19667"/>
                    <a:pt x="15556" y="19481"/>
                    <a:pt x="15325" y="19481"/>
                  </a:cubicBezTo>
                  <a:close/>
                  <a:moveTo>
                    <a:pt x="23211" y="21057"/>
                  </a:moveTo>
                  <a:cubicBezTo>
                    <a:pt x="23224" y="21057"/>
                    <a:pt x="23237" y="21058"/>
                    <a:pt x="23250" y="21059"/>
                  </a:cubicBezTo>
                  <a:lnTo>
                    <a:pt x="23250" y="21092"/>
                  </a:lnTo>
                  <a:cubicBezTo>
                    <a:pt x="23417" y="21092"/>
                    <a:pt x="23584" y="21226"/>
                    <a:pt x="23617" y="21393"/>
                  </a:cubicBezTo>
                  <a:cubicBezTo>
                    <a:pt x="23617" y="21619"/>
                    <a:pt x="23433" y="21768"/>
                    <a:pt x="23242" y="21768"/>
                  </a:cubicBezTo>
                  <a:cubicBezTo>
                    <a:pt x="23151" y="21768"/>
                    <a:pt x="23059" y="21735"/>
                    <a:pt x="22983" y="21659"/>
                  </a:cubicBezTo>
                  <a:cubicBezTo>
                    <a:pt x="22759" y="21435"/>
                    <a:pt x="22904" y="21057"/>
                    <a:pt x="23211" y="21057"/>
                  </a:cubicBezTo>
                  <a:close/>
                  <a:moveTo>
                    <a:pt x="18347" y="21059"/>
                  </a:moveTo>
                  <a:lnTo>
                    <a:pt x="18347" y="21092"/>
                  </a:lnTo>
                  <a:cubicBezTo>
                    <a:pt x="18547" y="21092"/>
                    <a:pt x="18714" y="21226"/>
                    <a:pt x="18714" y="21426"/>
                  </a:cubicBezTo>
                  <a:cubicBezTo>
                    <a:pt x="18714" y="21636"/>
                    <a:pt x="18518" y="21780"/>
                    <a:pt x="18333" y="21780"/>
                  </a:cubicBezTo>
                  <a:cubicBezTo>
                    <a:pt x="18252" y="21780"/>
                    <a:pt x="18174" y="21753"/>
                    <a:pt x="18113" y="21693"/>
                  </a:cubicBezTo>
                  <a:cubicBezTo>
                    <a:pt x="17880" y="21459"/>
                    <a:pt x="18047" y="21059"/>
                    <a:pt x="18347" y="21059"/>
                  </a:cubicBezTo>
                  <a:close/>
                  <a:moveTo>
                    <a:pt x="18349" y="20949"/>
                  </a:moveTo>
                  <a:cubicBezTo>
                    <a:pt x="18232" y="20949"/>
                    <a:pt x="18112" y="20994"/>
                    <a:pt x="18013" y="21092"/>
                  </a:cubicBezTo>
                  <a:cubicBezTo>
                    <a:pt x="17746" y="21393"/>
                    <a:pt x="17946" y="21893"/>
                    <a:pt x="18347" y="21893"/>
                  </a:cubicBezTo>
                  <a:cubicBezTo>
                    <a:pt x="18614" y="21893"/>
                    <a:pt x="18814" y="21693"/>
                    <a:pt x="18814" y="21426"/>
                  </a:cubicBezTo>
                  <a:cubicBezTo>
                    <a:pt x="18814" y="21135"/>
                    <a:pt x="18588" y="20949"/>
                    <a:pt x="18349" y="20949"/>
                  </a:cubicBezTo>
                  <a:close/>
                  <a:moveTo>
                    <a:pt x="23253" y="20949"/>
                  </a:moveTo>
                  <a:cubicBezTo>
                    <a:pt x="23136" y="20949"/>
                    <a:pt x="23015" y="20994"/>
                    <a:pt x="22917" y="21092"/>
                  </a:cubicBezTo>
                  <a:cubicBezTo>
                    <a:pt x="22616" y="21393"/>
                    <a:pt x="22817" y="21893"/>
                    <a:pt x="23250" y="21893"/>
                  </a:cubicBezTo>
                  <a:cubicBezTo>
                    <a:pt x="23517" y="21893"/>
                    <a:pt x="23717" y="21693"/>
                    <a:pt x="23717" y="21426"/>
                  </a:cubicBezTo>
                  <a:cubicBezTo>
                    <a:pt x="23717" y="21135"/>
                    <a:pt x="23492" y="20949"/>
                    <a:pt x="23253" y="20949"/>
                  </a:cubicBezTo>
                  <a:close/>
                  <a:moveTo>
                    <a:pt x="12576" y="21192"/>
                  </a:moveTo>
                  <a:lnTo>
                    <a:pt x="12543" y="21259"/>
                  </a:lnTo>
                  <a:cubicBezTo>
                    <a:pt x="12563" y="21256"/>
                    <a:pt x="12584" y="21254"/>
                    <a:pt x="12603" y="21254"/>
                  </a:cubicBezTo>
                  <a:cubicBezTo>
                    <a:pt x="12775" y="21254"/>
                    <a:pt x="12910" y="21380"/>
                    <a:pt x="12910" y="21559"/>
                  </a:cubicBezTo>
                  <a:cubicBezTo>
                    <a:pt x="12910" y="21786"/>
                    <a:pt x="12741" y="21935"/>
                    <a:pt x="12559" y="21935"/>
                  </a:cubicBezTo>
                  <a:cubicBezTo>
                    <a:pt x="12473" y="21935"/>
                    <a:pt x="12384" y="21901"/>
                    <a:pt x="12309" y="21826"/>
                  </a:cubicBezTo>
                  <a:cubicBezTo>
                    <a:pt x="12076" y="21593"/>
                    <a:pt x="12242" y="21192"/>
                    <a:pt x="12576" y="21192"/>
                  </a:cubicBezTo>
                  <a:close/>
                  <a:moveTo>
                    <a:pt x="7806" y="21292"/>
                  </a:moveTo>
                  <a:lnTo>
                    <a:pt x="7839" y="21359"/>
                  </a:lnTo>
                  <a:cubicBezTo>
                    <a:pt x="8006" y="21359"/>
                    <a:pt x="8139" y="21493"/>
                    <a:pt x="8173" y="21659"/>
                  </a:cubicBezTo>
                  <a:cubicBezTo>
                    <a:pt x="8173" y="21886"/>
                    <a:pt x="7988" y="22020"/>
                    <a:pt x="7796" y="22020"/>
                  </a:cubicBezTo>
                  <a:cubicBezTo>
                    <a:pt x="7706" y="22020"/>
                    <a:pt x="7614" y="21990"/>
                    <a:pt x="7539" y="21926"/>
                  </a:cubicBezTo>
                  <a:cubicBezTo>
                    <a:pt x="7306" y="21693"/>
                    <a:pt x="7472" y="21292"/>
                    <a:pt x="7806" y="21292"/>
                  </a:cubicBezTo>
                  <a:close/>
                  <a:moveTo>
                    <a:pt x="12529" y="21104"/>
                  </a:moveTo>
                  <a:cubicBezTo>
                    <a:pt x="12417" y="21104"/>
                    <a:pt x="12303" y="21142"/>
                    <a:pt x="12209" y="21226"/>
                  </a:cubicBezTo>
                  <a:cubicBezTo>
                    <a:pt x="11942" y="21526"/>
                    <a:pt x="12142" y="22026"/>
                    <a:pt x="12576" y="22026"/>
                  </a:cubicBezTo>
                  <a:lnTo>
                    <a:pt x="12543" y="22060"/>
                  </a:lnTo>
                  <a:cubicBezTo>
                    <a:pt x="12560" y="22062"/>
                    <a:pt x="12577" y="22063"/>
                    <a:pt x="12593" y="22063"/>
                  </a:cubicBezTo>
                  <a:cubicBezTo>
                    <a:pt x="12838" y="22063"/>
                    <a:pt x="13041" y="21840"/>
                    <a:pt x="13010" y="21559"/>
                  </a:cubicBezTo>
                  <a:cubicBezTo>
                    <a:pt x="13010" y="21285"/>
                    <a:pt x="12774" y="21104"/>
                    <a:pt x="12529" y="21104"/>
                  </a:cubicBezTo>
                  <a:close/>
                  <a:moveTo>
                    <a:pt x="7794" y="21190"/>
                  </a:moveTo>
                  <a:cubicBezTo>
                    <a:pt x="7682" y="21190"/>
                    <a:pt x="7567" y="21231"/>
                    <a:pt x="7472" y="21326"/>
                  </a:cubicBezTo>
                  <a:cubicBezTo>
                    <a:pt x="7172" y="21626"/>
                    <a:pt x="7406" y="22126"/>
                    <a:pt x="7806" y="22126"/>
                  </a:cubicBezTo>
                  <a:lnTo>
                    <a:pt x="7839" y="22160"/>
                  </a:lnTo>
                  <a:cubicBezTo>
                    <a:pt x="8073" y="22160"/>
                    <a:pt x="8306" y="21926"/>
                    <a:pt x="8273" y="21659"/>
                  </a:cubicBezTo>
                  <a:cubicBezTo>
                    <a:pt x="8273" y="21385"/>
                    <a:pt x="8038" y="21190"/>
                    <a:pt x="7794" y="21190"/>
                  </a:cubicBezTo>
                  <a:close/>
                  <a:moveTo>
                    <a:pt x="15345" y="22560"/>
                  </a:moveTo>
                  <a:lnTo>
                    <a:pt x="15345" y="22593"/>
                  </a:lnTo>
                  <a:cubicBezTo>
                    <a:pt x="15511" y="22593"/>
                    <a:pt x="15678" y="22727"/>
                    <a:pt x="15712" y="22927"/>
                  </a:cubicBezTo>
                  <a:cubicBezTo>
                    <a:pt x="15689" y="23153"/>
                    <a:pt x="15513" y="23303"/>
                    <a:pt x="15329" y="23303"/>
                  </a:cubicBezTo>
                  <a:cubicBezTo>
                    <a:pt x="15242" y="23303"/>
                    <a:pt x="15153" y="23269"/>
                    <a:pt x="15078" y="23194"/>
                  </a:cubicBezTo>
                  <a:cubicBezTo>
                    <a:pt x="14844" y="22960"/>
                    <a:pt x="15011" y="22560"/>
                    <a:pt x="15345" y="22560"/>
                  </a:cubicBezTo>
                  <a:close/>
                  <a:moveTo>
                    <a:pt x="15331" y="22472"/>
                  </a:moveTo>
                  <a:cubicBezTo>
                    <a:pt x="15219" y="22472"/>
                    <a:pt x="15105" y="22510"/>
                    <a:pt x="15011" y="22593"/>
                  </a:cubicBezTo>
                  <a:cubicBezTo>
                    <a:pt x="14711" y="22894"/>
                    <a:pt x="14911" y="23394"/>
                    <a:pt x="15345" y="23394"/>
                  </a:cubicBezTo>
                  <a:lnTo>
                    <a:pt x="15345" y="23427"/>
                  </a:lnTo>
                  <a:cubicBezTo>
                    <a:pt x="15578" y="23427"/>
                    <a:pt x="15812" y="23194"/>
                    <a:pt x="15812" y="22927"/>
                  </a:cubicBezTo>
                  <a:cubicBezTo>
                    <a:pt x="15812" y="22652"/>
                    <a:pt x="15576" y="22472"/>
                    <a:pt x="15331" y="22472"/>
                  </a:cubicBezTo>
                  <a:close/>
                  <a:moveTo>
                    <a:pt x="20248" y="22760"/>
                  </a:moveTo>
                  <a:lnTo>
                    <a:pt x="20248" y="22860"/>
                  </a:lnTo>
                  <a:cubicBezTo>
                    <a:pt x="20415" y="22860"/>
                    <a:pt x="20548" y="22960"/>
                    <a:pt x="20582" y="23127"/>
                  </a:cubicBezTo>
                  <a:cubicBezTo>
                    <a:pt x="20582" y="23354"/>
                    <a:pt x="20412" y="23488"/>
                    <a:pt x="20230" y="23488"/>
                  </a:cubicBezTo>
                  <a:cubicBezTo>
                    <a:pt x="20145" y="23488"/>
                    <a:pt x="20056" y="23458"/>
                    <a:pt x="19981" y="23394"/>
                  </a:cubicBezTo>
                  <a:cubicBezTo>
                    <a:pt x="19748" y="23160"/>
                    <a:pt x="19915" y="22760"/>
                    <a:pt x="20248" y="22760"/>
                  </a:cubicBezTo>
                  <a:close/>
                  <a:moveTo>
                    <a:pt x="20256" y="22682"/>
                  </a:moveTo>
                  <a:cubicBezTo>
                    <a:pt x="20137" y="22682"/>
                    <a:pt x="20015" y="22727"/>
                    <a:pt x="19915" y="22827"/>
                  </a:cubicBezTo>
                  <a:cubicBezTo>
                    <a:pt x="19614" y="23094"/>
                    <a:pt x="19814" y="23594"/>
                    <a:pt x="20248" y="23594"/>
                  </a:cubicBezTo>
                  <a:lnTo>
                    <a:pt x="20248" y="23661"/>
                  </a:lnTo>
                  <a:cubicBezTo>
                    <a:pt x="20515" y="23661"/>
                    <a:pt x="20715" y="23427"/>
                    <a:pt x="20715" y="23127"/>
                  </a:cubicBezTo>
                  <a:cubicBezTo>
                    <a:pt x="20715" y="22860"/>
                    <a:pt x="20493" y="22682"/>
                    <a:pt x="20256" y="22682"/>
                  </a:cubicBezTo>
                  <a:close/>
                  <a:moveTo>
                    <a:pt x="10441" y="23261"/>
                  </a:moveTo>
                  <a:cubicBezTo>
                    <a:pt x="10608" y="23261"/>
                    <a:pt x="10775" y="23427"/>
                    <a:pt x="10808" y="23594"/>
                  </a:cubicBezTo>
                  <a:cubicBezTo>
                    <a:pt x="10808" y="23820"/>
                    <a:pt x="10624" y="23970"/>
                    <a:pt x="10433" y="23970"/>
                  </a:cubicBezTo>
                  <a:cubicBezTo>
                    <a:pt x="10342" y="23970"/>
                    <a:pt x="10249" y="23936"/>
                    <a:pt x="10174" y="23861"/>
                  </a:cubicBezTo>
                  <a:cubicBezTo>
                    <a:pt x="9974" y="23627"/>
                    <a:pt x="10108" y="23261"/>
                    <a:pt x="10441" y="23261"/>
                  </a:cubicBezTo>
                  <a:close/>
                  <a:moveTo>
                    <a:pt x="10444" y="23151"/>
                  </a:moveTo>
                  <a:cubicBezTo>
                    <a:pt x="10327" y="23151"/>
                    <a:pt x="10206" y="23195"/>
                    <a:pt x="10108" y="23294"/>
                  </a:cubicBezTo>
                  <a:cubicBezTo>
                    <a:pt x="9807" y="23561"/>
                    <a:pt x="10007" y="24061"/>
                    <a:pt x="10441" y="24094"/>
                  </a:cubicBezTo>
                  <a:cubicBezTo>
                    <a:pt x="10675" y="24094"/>
                    <a:pt x="10908" y="23861"/>
                    <a:pt x="10908" y="23627"/>
                  </a:cubicBezTo>
                  <a:cubicBezTo>
                    <a:pt x="10908" y="23336"/>
                    <a:pt x="10683" y="23151"/>
                    <a:pt x="10444" y="23151"/>
                  </a:cubicBezTo>
                  <a:close/>
                  <a:moveTo>
                    <a:pt x="25085" y="23394"/>
                  </a:moveTo>
                  <a:lnTo>
                    <a:pt x="25118" y="23427"/>
                  </a:lnTo>
                  <a:cubicBezTo>
                    <a:pt x="25285" y="23427"/>
                    <a:pt x="25452" y="23561"/>
                    <a:pt x="25452" y="23761"/>
                  </a:cubicBezTo>
                  <a:cubicBezTo>
                    <a:pt x="25452" y="23987"/>
                    <a:pt x="25268" y="24137"/>
                    <a:pt x="25076" y="24137"/>
                  </a:cubicBezTo>
                  <a:cubicBezTo>
                    <a:pt x="24986" y="24137"/>
                    <a:pt x="24893" y="24103"/>
                    <a:pt x="24818" y="24028"/>
                  </a:cubicBezTo>
                  <a:cubicBezTo>
                    <a:pt x="24585" y="23794"/>
                    <a:pt x="24751" y="23394"/>
                    <a:pt x="25085" y="23394"/>
                  </a:cubicBezTo>
                  <a:close/>
                  <a:moveTo>
                    <a:pt x="25092" y="23316"/>
                  </a:moveTo>
                  <a:cubicBezTo>
                    <a:pt x="24974" y="23316"/>
                    <a:pt x="24851" y="23361"/>
                    <a:pt x="24751" y="23461"/>
                  </a:cubicBezTo>
                  <a:cubicBezTo>
                    <a:pt x="24451" y="23728"/>
                    <a:pt x="24685" y="24228"/>
                    <a:pt x="25085" y="24228"/>
                  </a:cubicBezTo>
                  <a:lnTo>
                    <a:pt x="25118" y="24228"/>
                  </a:lnTo>
                  <a:cubicBezTo>
                    <a:pt x="25352" y="24228"/>
                    <a:pt x="25552" y="24028"/>
                    <a:pt x="25552" y="23761"/>
                  </a:cubicBezTo>
                  <a:cubicBezTo>
                    <a:pt x="25552" y="23494"/>
                    <a:pt x="25330" y="23316"/>
                    <a:pt x="25092" y="23316"/>
                  </a:cubicBezTo>
                  <a:close/>
                  <a:moveTo>
                    <a:pt x="6405" y="23794"/>
                  </a:moveTo>
                  <a:lnTo>
                    <a:pt x="6405" y="23828"/>
                  </a:lnTo>
                  <a:cubicBezTo>
                    <a:pt x="6605" y="23828"/>
                    <a:pt x="6772" y="23961"/>
                    <a:pt x="6772" y="24161"/>
                  </a:cubicBezTo>
                  <a:cubicBezTo>
                    <a:pt x="6772" y="24387"/>
                    <a:pt x="6588" y="24537"/>
                    <a:pt x="6407" y="24537"/>
                  </a:cubicBezTo>
                  <a:cubicBezTo>
                    <a:pt x="6321" y="24537"/>
                    <a:pt x="6236" y="24503"/>
                    <a:pt x="6171" y="24428"/>
                  </a:cubicBezTo>
                  <a:cubicBezTo>
                    <a:pt x="5938" y="24195"/>
                    <a:pt x="6105" y="23794"/>
                    <a:pt x="6405" y="23794"/>
                  </a:cubicBezTo>
                  <a:close/>
                  <a:moveTo>
                    <a:pt x="6393" y="23691"/>
                  </a:moveTo>
                  <a:cubicBezTo>
                    <a:pt x="6281" y="23691"/>
                    <a:pt x="6166" y="23733"/>
                    <a:pt x="6071" y="23828"/>
                  </a:cubicBezTo>
                  <a:cubicBezTo>
                    <a:pt x="5804" y="24128"/>
                    <a:pt x="6005" y="24628"/>
                    <a:pt x="6405" y="24628"/>
                  </a:cubicBezTo>
                  <a:lnTo>
                    <a:pt x="6405" y="24662"/>
                  </a:lnTo>
                  <a:cubicBezTo>
                    <a:pt x="6672" y="24662"/>
                    <a:pt x="6905" y="24428"/>
                    <a:pt x="6872" y="24161"/>
                  </a:cubicBezTo>
                  <a:cubicBezTo>
                    <a:pt x="6872" y="23887"/>
                    <a:pt x="6637" y="23691"/>
                    <a:pt x="6393" y="23691"/>
                  </a:cubicBezTo>
                  <a:close/>
                  <a:moveTo>
                    <a:pt x="17946" y="24495"/>
                  </a:moveTo>
                  <a:cubicBezTo>
                    <a:pt x="18147" y="24495"/>
                    <a:pt x="18313" y="24662"/>
                    <a:pt x="18313" y="24862"/>
                  </a:cubicBezTo>
                  <a:cubicBezTo>
                    <a:pt x="18313" y="25071"/>
                    <a:pt x="18118" y="25216"/>
                    <a:pt x="17921" y="25216"/>
                  </a:cubicBezTo>
                  <a:cubicBezTo>
                    <a:pt x="17836" y="25216"/>
                    <a:pt x="17750" y="25189"/>
                    <a:pt x="17680" y="25129"/>
                  </a:cubicBezTo>
                  <a:cubicBezTo>
                    <a:pt x="17446" y="24895"/>
                    <a:pt x="17613" y="24495"/>
                    <a:pt x="17946" y="24495"/>
                  </a:cubicBezTo>
                  <a:close/>
                  <a:moveTo>
                    <a:pt x="22416" y="24495"/>
                  </a:moveTo>
                  <a:cubicBezTo>
                    <a:pt x="22616" y="24495"/>
                    <a:pt x="22783" y="24662"/>
                    <a:pt x="22783" y="24862"/>
                  </a:cubicBezTo>
                  <a:cubicBezTo>
                    <a:pt x="22783" y="25071"/>
                    <a:pt x="22588" y="25216"/>
                    <a:pt x="22391" y="25216"/>
                  </a:cubicBezTo>
                  <a:cubicBezTo>
                    <a:pt x="22306" y="25216"/>
                    <a:pt x="22220" y="25189"/>
                    <a:pt x="22149" y="25129"/>
                  </a:cubicBezTo>
                  <a:cubicBezTo>
                    <a:pt x="21949" y="24895"/>
                    <a:pt x="22083" y="24495"/>
                    <a:pt x="22416" y="24495"/>
                  </a:cubicBezTo>
                  <a:close/>
                  <a:moveTo>
                    <a:pt x="17949" y="24385"/>
                  </a:moveTo>
                  <a:cubicBezTo>
                    <a:pt x="17832" y="24385"/>
                    <a:pt x="17712" y="24429"/>
                    <a:pt x="17613" y="24528"/>
                  </a:cubicBezTo>
                  <a:cubicBezTo>
                    <a:pt x="17313" y="24828"/>
                    <a:pt x="17513" y="25329"/>
                    <a:pt x="17946" y="25329"/>
                  </a:cubicBezTo>
                  <a:cubicBezTo>
                    <a:pt x="18213" y="25329"/>
                    <a:pt x="18413" y="25129"/>
                    <a:pt x="18413" y="24862"/>
                  </a:cubicBezTo>
                  <a:cubicBezTo>
                    <a:pt x="18413" y="24571"/>
                    <a:pt x="18188" y="24385"/>
                    <a:pt x="17949" y="24385"/>
                  </a:cubicBezTo>
                  <a:close/>
                  <a:moveTo>
                    <a:pt x="22405" y="24392"/>
                  </a:moveTo>
                  <a:cubicBezTo>
                    <a:pt x="22292" y="24392"/>
                    <a:pt x="22177" y="24433"/>
                    <a:pt x="22083" y="24528"/>
                  </a:cubicBezTo>
                  <a:cubicBezTo>
                    <a:pt x="21783" y="24828"/>
                    <a:pt x="22016" y="25329"/>
                    <a:pt x="22416" y="25329"/>
                  </a:cubicBezTo>
                  <a:cubicBezTo>
                    <a:pt x="22683" y="25329"/>
                    <a:pt x="22883" y="25129"/>
                    <a:pt x="22883" y="24862"/>
                  </a:cubicBezTo>
                  <a:cubicBezTo>
                    <a:pt x="22883" y="24588"/>
                    <a:pt x="22649" y="24392"/>
                    <a:pt x="22405" y="24392"/>
                  </a:cubicBezTo>
                  <a:close/>
                  <a:moveTo>
                    <a:pt x="13186" y="24924"/>
                  </a:moveTo>
                  <a:cubicBezTo>
                    <a:pt x="13337" y="24924"/>
                    <a:pt x="13477" y="25079"/>
                    <a:pt x="13477" y="25262"/>
                  </a:cubicBezTo>
                  <a:cubicBezTo>
                    <a:pt x="13477" y="25488"/>
                    <a:pt x="13308" y="25638"/>
                    <a:pt x="13126" y="25638"/>
                  </a:cubicBezTo>
                  <a:cubicBezTo>
                    <a:pt x="13040" y="25638"/>
                    <a:pt x="12951" y="25604"/>
                    <a:pt x="12876" y="25529"/>
                  </a:cubicBezTo>
                  <a:cubicBezTo>
                    <a:pt x="12643" y="25295"/>
                    <a:pt x="12809" y="24928"/>
                    <a:pt x="13143" y="24928"/>
                  </a:cubicBezTo>
                  <a:cubicBezTo>
                    <a:pt x="13157" y="24926"/>
                    <a:pt x="13172" y="24924"/>
                    <a:pt x="13186" y="24924"/>
                  </a:cubicBezTo>
                  <a:close/>
                  <a:moveTo>
                    <a:pt x="13131" y="24818"/>
                  </a:moveTo>
                  <a:cubicBezTo>
                    <a:pt x="13014" y="24818"/>
                    <a:pt x="12897" y="24863"/>
                    <a:pt x="12809" y="24962"/>
                  </a:cubicBezTo>
                  <a:cubicBezTo>
                    <a:pt x="12509" y="25229"/>
                    <a:pt x="12709" y="25762"/>
                    <a:pt x="13143" y="25762"/>
                  </a:cubicBezTo>
                  <a:cubicBezTo>
                    <a:pt x="13377" y="25762"/>
                    <a:pt x="13610" y="25529"/>
                    <a:pt x="13610" y="25295"/>
                  </a:cubicBezTo>
                  <a:cubicBezTo>
                    <a:pt x="13610" y="25004"/>
                    <a:pt x="13370" y="24818"/>
                    <a:pt x="13131" y="24818"/>
                  </a:cubicBezTo>
                  <a:close/>
                  <a:moveTo>
                    <a:pt x="8773" y="25596"/>
                  </a:moveTo>
                  <a:lnTo>
                    <a:pt x="8773" y="25629"/>
                  </a:lnTo>
                  <a:cubicBezTo>
                    <a:pt x="8940" y="25629"/>
                    <a:pt x="9107" y="25762"/>
                    <a:pt x="9140" y="25962"/>
                  </a:cubicBezTo>
                  <a:cubicBezTo>
                    <a:pt x="9140" y="26172"/>
                    <a:pt x="8945" y="26317"/>
                    <a:pt x="8748" y="26317"/>
                  </a:cubicBezTo>
                  <a:cubicBezTo>
                    <a:pt x="8662" y="26317"/>
                    <a:pt x="8577" y="26290"/>
                    <a:pt x="8506" y="26229"/>
                  </a:cubicBezTo>
                  <a:cubicBezTo>
                    <a:pt x="8273" y="25996"/>
                    <a:pt x="8440" y="25596"/>
                    <a:pt x="8773" y="25596"/>
                  </a:cubicBezTo>
                  <a:close/>
                  <a:moveTo>
                    <a:pt x="8761" y="25486"/>
                  </a:moveTo>
                  <a:cubicBezTo>
                    <a:pt x="8644" y="25486"/>
                    <a:pt x="8527" y="25530"/>
                    <a:pt x="8440" y="25629"/>
                  </a:cubicBezTo>
                  <a:cubicBezTo>
                    <a:pt x="8139" y="25929"/>
                    <a:pt x="8340" y="26429"/>
                    <a:pt x="8773" y="26429"/>
                  </a:cubicBezTo>
                  <a:lnTo>
                    <a:pt x="8773" y="26463"/>
                  </a:lnTo>
                  <a:cubicBezTo>
                    <a:pt x="9040" y="26463"/>
                    <a:pt x="9240" y="26229"/>
                    <a:pt x="9240" y="25962"/>
                  </a:cubicBezTo>
                  <a:cubicBezTo>
                    <a:pt x="9240" y="25671"/>
                    <a:pt x="9000" y="25486"/>
                    <a:pt x="8761" y="25486"/>
                  </a:cubicBezTo>
                  <a:close/>
                  <a:moveTo>
                    <a:pt x="24551" y="26096"/>
                  </a:moveTo>
                  <a:lnTo>
                    <a:pt x="24551" y="26196"/>
                  </a:lnTo>
                  <a:cubicBezTo>
                    <a:pt x="24718" y="26196"/>
                    <a:pt x="24851" y="26296"/>
                    <a:pt x="24885" y="26463"/>
                  </a:cubicBezTo>
                  <a:cubicBezTo>
                    <a:pt x="24885" y="26689"/>
                    <a:pt x="24716" y="26839"/>
                    <a:pt x="24535" y="26839"/>
                  </a:cubicBezTo>
                  <a:cubicBezTo>
                    <a:pt x="24448" y="26839"/>
                    <a:pt x="24359" y="26805"/>
                    <a:pt x="24284" y="26730"/>
                  </a:cubicBezTo>
                  <a:cubicBezTo>
                    <a:pt x="24051" y="26496"/>
                    <a:pt x="24218" y="26096"/>
                    <a:pt x="24551" y="26096"/>
                  </a:cubicBezTo>
                  <a:close/>
                  <a:moveTo>
                    <a:pt x="24538" y="26008"/>
                  </a:moveTo>
                  <a:cubicBezTo>
                    <a:pt x="24426" y="26008"/>
                    <a:pt x="24312" y="26046"/>
                    <a:pt x="24218" y="26129"/>
                  </a:cubicBezTo>
                  <a:cubicBezTo>
                    <a:pt x="23917" y="26429"/>
                    <a:pt x="24118" y="26930"/>
                    <a:pt x="24551" y="26930"/>
                  </a:cubicBezTo>
                  <a:lnTo>
                    <a:pt x="24551" y="27030"/>
                  </a:lnTo>
                  <a:cubicBezTo>
                    <a:pt x="24851" y="27030"/>
                    <a:pt x="25052" y="26763"/>
                    <a:pt x="25018" y="26463"/>
                  </a:cubicBezTo>
                  <a:cubicBezTo>
                    <a:pt x="25018" y="26188"/>
                    <a:pt x="24783" y="26008"/>
                    <a:pt x="24538" y="26008"/>
                  </a:cubicBezTo>
                  <a:close/>
                  <a:moveTo>
                    <a:pt x="15778" y="26329"/>
                  </a:moveTo>
                  <a:lnTo>
                    <a:pt x="15745" y="26396"/>
                  </a:lnTo>
                  <a:cubicBezTo>
                    <a:pt x="15766" y="26393"/>
                    <a:pt x="15786" y="26391"/>
                    <a:pt x="15806" y="26391"/>
                  </a:cubicBezTo>
                  <a:cubicBezTo>
                    <a:pt x="15978" y="26391"/>
                    <a:pt x="16112" y="26517"/>
                    <a:pt x="16112" y="26696"/>
                  </a:cubicBezTo>
                  <a:cubicBezTo>
                    <a:pt x="16112" y="26898"/>
                    <a:pt x="15946" y="27040"/>
                    <a:pt x="15766" y="27040"/>
                  </a:cubicBezTo>
                  <a:cubicBezTo>
                    <a:pt x="15679" y="27040"/>
                    <a:pt x="15588" y="27006"/>
                    <a:pt x="15511" y="26930"/>
                  </a:cubicBezTo>
                  <a:cubicBezTo>
                    <a:pt x="15278" y="26730"/>
                    <a:pt x="15445" y="26329"/>
                    <a:pt x="15778" y="26329"/>
                  </a:cubicBezTo>
                  <a:close/>
                  <a:moveTo>
                    <a:pt x="15781" y="26219"/>
                  </a:moveTo>
                  <a:cubicBezTo>
                    <a:pt x="15664" y="26219"/>
                    <a:pt x="15543" y="26264"/>
                    <a:pt x="15445" y="26363"/>
                  </a:cubicBezTo>
                  <a:cubicBezTo>
                    <a:pt x="15144" y="26663"/>
                    <a:pt x="15345" y="27163"/>
                    <a:pt x="15778" y="27163"/>
                  </a:cubicBezTo>
                  <a:lnTo>
                    <a:pt x="15745" y="27197"/>
                  </a:lnTo>
                  <a:cubicBezTo>
                    <a:pt x="15762" y="27199"/>
                    <a:pt x="15779" y="27200"/>
                    <a:pt x="15796" y="27200"/>
                  </a:cubicBezTo>
                  <a:cubicBezTo>
                    <a:pt x="16041" y="27200"/>
                    <a:pt x="16245" y="26977"/>
                    <a:pt x="16245" y="26696"/>
                  </a:cubicBezTo>
                  <a:cubicBezTo>
                    <a:pt x="16245" y="26405"/>
                    <a:pt x="16020" y="26219"/>
                    <a:pt x="15781" y="26219"/>
                  </a:cubicBezTo>
                  <a:close/>
                  <a:moveTo>
                    <a:pt x="20115" y="26596"/>
                  </a:moveTo>
                  <a:lnTo>
                    <a:pt x="20115" y="26630"/>
                  </a:lnTo>
                  <a:cubicBezTo>
                    <a:pt x="20132" y="26627"/>
                    <a:pt x="20149" y="26625"/>
                    <a:pt x="20165" y="26625"/>
                  </a:cubicBezTo>
                  <a:cubicBezTo>
                    <a:pt x="20337" y="26625"/>
                    <a:pt x="20451" y="26780"/>
                    <a:pt x="20482" y="26963"/>
                  </a:cubicBezTo>
                  <a:cubicBezTo>
                    <a:pt x="20482" y="27165"/>
                    <a:pt x="20301" y="27307"/>
                    <a:pt x="20111" y="27307"/>
                  </a:cubicBezTo>
                  <a:cubicBezTo>
                    <a:pt x="20019" y="27307"/>
                    <a:pt x="19924" y="27273"/>
                    <a:pt x="19848" y="27197"/>
                  </a:cubicBezTo>
                  <a:cubicBezTo>
                    <a:pt x="19614" y="26963"/>
                    <a:pt x="19781" y="26596"/>
                    <a:pt x="20115" y="26596"/>
                  </a:cubicBezTo>
                  <a:close/>
                  <a:moveTo>
                    <a:pt x="20117" y="26486"/>
                  </a:moveTo>
                  <a:cubicBezTo>
                    <a:pt x="20000" y="26486"/>
                    <a:pt x="19880" y="26531"/>
                    <a:pt x="19781" y="26630"/>
                  </a:cubicBezTo>
                  <a:cubicBezTo>
                    <a:pt x="19481" y="26930"/>
                    <a:pt x="19681" y="27430"/>
                    <a:pt x="20115" y="27430"/>
                  </a:cubicBezTo>
                  <a:cubicBezTo>
                    <a:pt x="20382" y="27430"/>
                    <a:pt x="20582" y="27230"/>
                    <a:pt x="20582" y="26963"/>
                  </a:cubicBezTo>
                  <a:cubicBezTo>
                    <a:pt x="20582" y="26672"/>
                    <a:pt x="20356" y="26486"/>
                    <a:pt x="20117" y="26486"/>
                  </a:cubicBezTo>
                  <a:close/>
                  <a:moveTo>
                    <a:pt x="6805" y="27297"/>
                  </a:moveTo>
                  <a:lnTo>
                    <a:pt x="6839" y="27363"/>
                  </a:lnTo>
                  <a:cubicBezTo>
                    <a:pt x="7005" y="27363"/>
                    <a:pt x="7139" y="27497"/>
                    <a:pt x="7172" y="27664"/>
                  </a:cubicBezTo>
                  <a:cubicBezTo>
                    <a:pt x="7172" y="27890"/>
                    <a:pt x="6988" y="28039"/>
                    <a:pt x="6807" y="28039"/>
                  </a:cubicBezTo>
                  <a:cubicBezTo>
                    <a:pt x="6721" y="28039"/>
                    <a:pt x="6636" y="28006"/>
                    <a:pt x="6572" y="27931"/>
                  </a:cubicBezTo>
                  <a:cubicBezTo>
                    <a:pt x="6338" y="27697"/>
                    <a:pt x="6505" y="27297"/>
                    <a:pt x="6805" y="27297"/>
                  </a:cubicBezTo>
                  <a:close/>
                  <a:moveTo>
                    <a:pt x="11136" y="27428"/>
                  </a:moveTo>
                  <a:cubicBezTo>
                    <a:pt x="11149" y="27428"/>
                    <a:pt x="11162" y="27429"/>
                    <a:pt x="11175" y="27430"/>
                  </a:cubicBezTo>
                  <a:cubicBezTo>
                    <a:pt x="11375" y="27430"/>
                    <a:pt x="11509" y="27597"/>
                    <a:pt x="11542" y="27764"/>
                  </a:cubicBezTo>
                  <a:cubicBezTo>
                    <a:pt x="11542" y="27990"/>
                    <a:pt x="11358" y="28139"/>
                    <a:pt x="11167" y="28139"/>
                  </a:cubicBezTo>
                  <a:cubicBezTo>
                    <a:pt x="11076" y="28139"/>
                    <a:pt x="10983" y="28106"/>
                    <a:pt x="10908" y="28031"/>
                  </a:cubicBezTo>
                  <a:cubicBezTo>
                    <a:pt x="10684" y="27806"/>
                    <a:pt x="10829" y="27428"/>
                    <a:pt x="11136" y="27428"/>
                  </a:cubicBezTo>
                  <a:close/>
                  <a:moveTo>
                    <a:pt x="6792" y="27209"/>
                  </a:moveTo>
                  <a:cubicBezTo>
                    <a:pt x="6680" y="27209"/>
                    <a:pt x="6566" y="27246"/>
                    <a:pt x="6472" y="27330"/>
                  </a:cubicBezTo>
                  <a:cubicBezTo>
                    <a:pt x="6205" y="27630"/>
                    <a:pt x="6405" y="28131"/>
                    <a:pt x="6805" y="28131"/>
                  </a:cubicBezTo>
                  <a:lnTo>
                    <a:pt x="6839" y="28197"/>
                  </a:lnTo>
                  <a:cubicBezTo>
                    <a:pt x="7105" y="28164"/>
                    <a:pt x="7306" y="27931"/>
                    <a:pt x="7272" y="27664"/>
                  </a:cubicBezTo>
                  <a:cubicBezTo>
                    <a:pt x="7272" y="27389"/>
                    <a:pt x="7037" y="27209"/>
                    <a:pt x="6792" y="27209"/>
                  </a:cubicBezTo>
                  <a:close/>
                  <a:moveTo>
                    <a:pt x="11163" y="27320"/>
                  </a:moveTo>
                  <a:cubicBezTo>
                    <a:pt x="11046" y="27320"/>
                    <a:pt x="10929" y="27365"/>
                    <a:pt x="10841" y="27464"/>
                  </a:cubicBezTo>
                  <a:cubicBezTo>
                    <a:pt x="10541" y="27764"/>
                    <a:pt x="10741" y="28264"/>
                    <a:pt x="11175" y="28264"/>
                  </a:cubicBezTo>
                  <a:cubicBezTo>
                    <a:pt x="11442" y="28231"/>
                    <a:pt x="11642" y="28031"/>
                    <a:pt x="11642" y="27797"/>
                  </a:cubicBezTo>
                  <a:cubicBezTo>
                    <a:pt x="11642" y="27506"/>
                    <a:pt x="11402" y="27320"/>
                    <a:pt x="11163" y="27320"/>
                  </a:cubicBezTo>
                  <a:close/>
                  <a:moveTo>
                    <a:pt x="26386" y="27997"/>
                  </a:moveTo>
                  <a:cubicBezTo>
                    <a:pt x="26586" y="27997"/>
                    <a:pt x="26753" y="28164"/>
                    <a:pt x="26753" y="28364"/>
                  </a:cubicBezTo>
                  <a:cubicBezTo>
                    <a:pt x="26753" y="28566"/>
                    <a:pt x="26572" y="28708"/>
                    <a:pt x="26382" y="28708"/>
                  </a:cubicBezTo>
                  <a:cubicBezTo>
                    <a:pt x="26290" y="28708"/>
                    <a:pt x="26195" y="28674"/>
                    <a:pt x="26119" y="28598"/>
                  </a:cubicBezTo>
                  <a:cubicBezTo>
                    <a:pt x="25919" y="28364"/>
                    <a:pt x="26052" y="27997"/>
                    <a:pt x="26386" y="27997"/>
                  </a:cubicBezTo>
                  <a:close/>
                  <a:moveTo>
                    <a:pt x="26388" y="27887"/>
                  </a:moveTo>
                  <a:cubicBezTo>
                    <a:pt x="26271" y="27887"/>
                    <a:pt x="26151" y="27932"/>
                    <a:pt x="26052" y="28031"/>
                  </a:cubicBezTo>
                  <a:cubicBezTo>
                    <a:pt x="25752" y="28331"/>
                    <a:pt x="25986" y="28831"/>
                    <a:pt x="26386" y="28831"/>
                  </a:cubicBezTo>
                  <a:cubicBezTo>
                    <a:pt x="26653" y="28831"/>
                    <a:pt x="26853" y="28631"/>
                    <a:pt x="26853" y="28364"/>
                  </a:cubicBezTo>
                  <a:cubicBezTo>
                    <a:pt x="26853" y="28073"/>
                    <a:pt x="26627" y="27887"/>
                    <a:pt x="26388" y="27887"/>
                  </a:cubicBezTo>
                  <a:close/>
                  <a:moveTo>
                    <a:pt x="22516" y="28264"/>
                  </a:moveTo>
                  <a:cubicBezTo>
                    <a:pt x="22717" y="28264"/>
                    <a:pt x="22883" y="28398"/>
                    <a:pt x="22883" y="28598"/>
                  </a:cubicBezTo>
                  <a:cubicBezTo>
                    <a:pt x="22883" y="28824"/>
                    <a:pt x="22699" y="28973"/>
                    <a:pt x="22518" y="28973"/>
                  </a:cubicBezTo>
                  <a:cubicBezTo>
                    <a:pt x="22432" y="28973"/>
                    <a:pt x="22347" y="28940"/>
                    <a:pt x="22283" y="28865"/>
                  </a:cubicBezTo>
                  <a:cubicBezTo>
                    <a:pt x="22049" y="28631"/>
                    <a:pt x="22216" y="28264"/>
                    <a:pt x="22516" y="28264"/>
                  </a:cubicBezTo>
                  <a:close/>
                  <a:moveTo>
                    <a:pt x="17946" y="28331"/>
                  </a:moveTo>
                  <a:lnTo>
                    <a:pt x="17946" y="28398"/>
                  </a:lnTo>
                  <a:cubicBezTo>
                    <a:pt x="18113" y="28398"/>
                    <a:pt x="18280" y="28531"/>
                    <a:pt x="18280" y="28698"/>
                  </a:cubicBezTo>
                  <a:cubicBezTo>
                    <a:pt x="18280" y="28924"/>
                    <a:pt x="18111" y="29073"/>
                    <a:pt x="17930" y="29073"/>
                  </a:cubicBezTo>
                  <a:cubicBezTo>
                    <a:pt x="17844" y="29073"/>
                    <a:pt x="17755" y="29040"/>
                    <a:pt x="17680" y="28965"/>
                  </a:cubicBezTo>
                  <a:cubicBezTo>
                    <a:pt x="17446" y="28731"/>
                    <a:pt x="17613" y="28331"/>
                    <a:pt x="17946" y="28331"/>
                  </a:cubicBezTo>
                  <a:close/>
                  <a:moveTo>
                    <a:pt x="22519" y="28154"/>
                  </a:moveTo>
                  <a:cubicBezTo>
                    <a:pt x="22402" y="28154"/>
                    <a:pt x="22282" y="28199"/>
                    <a:pt x="22183" y="28297"/>
                  </a:cubicBezTo>
                  <a:cubicBezTo>
                    <a:pt x="21916" y="28598"/>
                    <a:pt x="22116" y="29098"/>
                    <a:pt x="22516" y="29098"/>
                  </a:cubicBezTo>
                  <a:cubicBezTo>
                    <a:pt x="22783" y="29065"/>
                    <a:pt x="22983" y="28865"/>
                    <a:pt x="22983" y="28631"/>
                  </a:cubicBezTo>
                  <a:cubicBezTo>
                    <a:pt x="22983" y="28340"/>
                    <a:pt x="22758" y="28154"/>
                    <a:pt x="22519" y="28154"/>
                  </a:cubicBezTo>
                  <a:close/>
                  <a:moveTo>
                    <a:pt x="17933" y="28243"/>
                  </a:moveTo>
                  <a:cubicBezTo>
                    <a:pt x="17821" y="28243"/>
                    <a:pt x="17707" y="28280"/>
                    <a:pt x="17613" y="28364"/>
                  </a:cubicBezTo>
                  <a:cubicBezTo>
                    <a:pt x="17313" y="28664"/>
                    <a:pt x="17513" y="29165"/>
                    <a:pt x="17946" y="29165"/>
                  </a:cubicBezTo>
                  <a:lnTo>
                    <a:pt x="17946" y="29198"/>
                  </a:lnTo>
                  <a:cubicBezTo>
                    <a:pt x="18213" y="29198"/>
                    <a:pt x="18413" y="28965"/>
                    <a:pt x="18413" y="28698"/>
                  </a:cubicBezTo>
                  <a:cubicBezTo>
                    <a:pt x="18413" y="28423"/>
                    <a:pt x="18178" y="28243"/>
                    <a:pt x="17933" y="28243"/>
                  </a:cubicBezTo>
                  <a:close/>
                  <a:moveTo>
                    <a:pt x="13977" y="28798"/>
                  </a:moveTo>
                  <a:cubicBezTo>
                    <a:pt x="14144" y="28798"/>
                    <a:pt x="14311" y="28965"/>
                    <a:pt x="14311" y="29165"/>
                  </a:cubicBezTo>
                  <a:cubicBezTo>
                    <a:pt x="14311" y="29367"/>
                    <a:pt x="14129" y="29508"/>
                    <a:pt x="13950" y="29508"/>
                  </a:cubicBezTo>
                  <a:cubicBezTo>
                    <a:pt x="13863" y="29508"/>
                    <a:pt x="13776" y="29475"/>
                    <a:pt x="13710" y="29398"/>
                  </a:cubicBezTo>
                  <a:cubicBezTo>
                    <a:pt x="13477" y="29165"/>
                    <a:pt x="13643" y="28798"/>
                    <a:pt x="13977" y="28798"/>
                  </a:cubicBezTo>
                  <a:close/>
                  <a:moveTo>
                    <a:pt x="13946" y="28688"/>
                  </a:moveTo>
                  <a:cubicBezTo>
                    <a:pt x="13829" y="28688"/>
                    <a:pt x="13709" y="28732"/>
                    <a:pt x="13610" y="28831"/>
                  </a:cubicBezTo>
                  <a:cubicBezTo>
                    <a:pt x="13343" y="29131"/>
                    <a:pt x="13543" y="29632"/>
                    <a:pt x="13977" y="29632"/>
                  </a:cubicBezTo>
                  <a:cubicBezTo>
                    <a:pt x="14210" y="29632"/>
                    <a:pt x="14411" y="29432"/>
                    <a:pt x="14411" y="29165"/>
                  </a:cubicBezTo>
                  <a:cubicBezTo>
                    <a:pt x="14411" y="28874"/>
                    <a:pt x="14185" y="28688"/>
                    <a:pt x="13946" y="28688"/>
                  </a:cubicBezTo>
                  <a:close/>
                  <a:moveTo>
                    <a:pt x="5171" y="29165"/>
                  </a:moveTo>
                  <a:lnTo>
                    <a:pt x="5171" y="29198"/>
                  </a:lnTo>
                  <a:cubicBezTo>
                    <a:pt x="5371" y="29231"/>
                    <a:pt x="5504" y="29365"/>
                    <a:pt x="5538" y="29532"/>
                  </a:cubicBezTo>
                  <a:cubicBezTo>
                    <a:pt x="5538" y="29758"/>
                    <a:pt x="5354" y="29907"/>
                    <a:pt x="5162" y="29907"/>
                  </a:cubicBezTo>
                  <a:cubicBezTo>
                    <a:pt x="5071" y="29907"/>
                    <a:pt x="4979" y="29874"/>
                    <a:pt x="4904" y="29799"/>
                  </a:cubicBezTo>
                  <a:cubicBezTo>
                    <a:pt x="4670" y="29565"/>
                    <a:pt x="4837" y="29165"/>
                    <a:pt x="5171" y="29165"/>
                  </a:cubicBezTo>
                  <a:close/>
                  <a:moveTo>
                    <a:pt x="5157" y="29077"/>
                  </a:moveTo>
                  <a:cubicBezTo>
                    <a:pt x="5045" y="29077"/>
                    <a:pt x="4931" y="29114"/>
                    <a:pt x="4837" y="29198"/>
                  </a:cubicBezTo>
                  <a:cubicBezTo>
                    <a:pt x="4537" y="29498"/>
                    <a:pt x="4737" y="29999"/>
                    <a:pt x="5171" y="29999"/>
                  </a:cubicBezTo>
                  <a:lnTo>
                    <a:pt x="5171" y="30032"/>
                  </a:lnTo>
                  <a:cubicBezTo>
                    <a:pt x="5438" y="30032"/>
                    <a:pt x="5638" y="29799"/>
                    <a:pt x="5638" y="29532"/>
                  </a:cubicBezTo>
                  <a:cubicBezTo>
                    <a:pt x="5638" y="29257"/>
                    <a:pt x="5402" y="29077"/>
                    <a:pt x="5157" y="29077"/>
                  </a:cubicBezTo>
                  <a:close/>
                  <a:moveTo>
                    <a:pt x="8873" y="29365"/>
                  </a:moveTo>
                  <a:lnTo>
                    <a:pt x="8907" y="29398"/>
                  </a:lnTo>
                  <a:cubicBezTo>
                    <a:pt x="9073" y="29398"/>
                    <a:pt x="9240" y="29532"/>
                    <a:pt x="9240" y="29732"/>
                  </a:cubicBezTo>
                  <a:cubicBezTo>
                    <a:pt x="9240" y="29934"/>
                    <a:pt x="9074" y="30075"/>
                    <a:pt x="8895" y="30075"/>
                  </a:cubicBezTo>
                  <a:cubicBezTo>
                    <a:pt x="8807" y="30075"/>
                    <a:pt x="8716" y="30042"/>
                    <a:pt x="8640" y="29965"/>
                  </a:cubicBezTo>
                  <a:cubicBezTo>
                    <a:pt x="8406" y="29765"/>
                    <a:pt x="8573" y="29365"/>
                    <a:pt x="8873" y="29365"/>
                  </a:cubicBezTo>
                  <a:close/>
                  <a:moveTo>
                    <a:pt x="8872" y="29262"/>
                  </a:moveTo>
                  <a:cubicBezTo>
                    <a:pt x="8765" y="29262"/>
                    <a:pt x="8657" y="29304"/>
                    <a:pt x="8573" y="29398"/>
                  </a:cubicBezTo>
                  <a:cubicBezTo>
                    <a:pt x="8273" y="29698"/>
                    <a:pt x="8473" y="30199"/>
                    <a:pt x="8873" y="30199"/>
                  </a:cubicBezTo>
                  <a:lnTo>
                    <a:pt x="8907" y="30232"/>
                  </a:lnTo>
                  <a:cubicBezTo>
                    <a:pt x="9140" y="30199"/>
                    <a:pt x="9374" y="29999"/>
                    <a:pt x="9340" y="29732"/>
                  </a:cubicBezTo>
                  <a:cubicBezTo>
                    <a:pt x="9340" y="29458"/>
                    <a:pt x="9106" y="29262"/>
                    <a:pt x="8872" y="29262"/>
                  </a:cubicBezTo>
                  <a:close/>
                  <a:moveTo>
                    <a:pt x="24718" y="30132"/>
                  </a:moveTo>
                  <a:lnTo>
                    <a:pt x="24685" y="30165"/>
                  </a:lnTo>
                  <a:cubicBezTo>
                    <a:pt x="24885" y="30165"/>
                    <a:pt x="25052" y="30299"/>
                    <a:pt x="25052" y="30499"/>
                  </a:cubicBezTo>
                  <a:cubicBezTo>
                    <a:pt x="25052" y="30701"/>
                    <a:pt x="24886" y="30843"/>
                    <a:pt x="24706" y="30843"/>
                  </a:cubicBezTo>
                  <a:cubicBezTo>
                    <a:pt x="24618" y="30843"/>
                    <a:pt x="24528" y="30809"/>
                    <a:pt x="24451" y="30733"/>
                  </a:cubicBezTo>
                  <a:cubicBezTo>
                    <a:pt x="24218" y="30499"/>
                    <a:pt x="24384" y="30132"/>
                    <a:pt x="24718" y="30132"/>
                  </a:cubicBezTo>
                  <a:close/>
                  <a:moveTo>
                    <a:pt x="24684" y="30029"/>
                  </a:moveTo>
                  <a:cubicBezTo>
                    <a:pt x="24576" y="30029"/>
                    <a:pt x="24469" y="30071"/>
                    <a:pt x="24384" y="30165"/>
                  </a:cubicBezTo>
                  <a:cubicBezTo>
                    <a:pt x="24084" y="30466"/>
                    <a:pt x="24284" y="30966"/>
                    <a:pt x="24718" y="30966"/>
                  </a:cubicBezTo>
                  <a:lnTo>
                    <a:pt x="24685" y="30999"/>
                  </a:lnTo>
                  <a:cubicBezTo>
                    <a:pt x="24951" y="30999"/>
                    <a:pt x="25185" y="30766"/>
                    <a:pt x="25152" y="30499"/>
                  </a:cubicBezTo>
                  <a:cubicBezTo>
                    <a:pt x="25152" y="30225"/>
                    <a:pt x="24917" y="30029"/>
                    <a:pt x="24684" y="30029"/>
                  </a:cubicBezTo>
                  <a:close/>
                  <a:moveTo>
                    <a:pt x="16145" y="30366"/>
                  </a:moveTo>
                  <a:lnTo>
                    <a:pt x="16145" y="30432"/>
                  </a:lnTo>
                  <a:cubicBezTo>
                    <a:pt x="16345" y="30432"/>
                    <a:pt x="16479" y="30532"/>
                    <a:pt x="16512" y="30733"/>
                  </a:cubicBezTo>
                  <a:cubicBezTo>
                    <a:pt x="16512" y="30942"/>
                    <a:pt x="16317" y="31087"/>
                    <a:pt x="16120" y="31087"/>
                  </a:cubicBezTo>
                  <a:cubicBezTo>
                    <a:pt x="16034" y="31087"/>
                    <a:pt x="15949" y="31060"/>
                    <a:pt x="15878" y="30999"/>
                  </a:cubicBezTo>
                  <a:cubicBezTo>
                    <a:pt x="15645" y="30766"/>
                    <a:pt x="15812" y="30366"/>
                    <a:pt x="16145" y="30366"/>
                  </a:cubicBezTo>
                  <a:close/>
                  <a:moveTo>
                    <a:pt x="20548" y="30399"/>
                  </a:moveTo>
                  <a:lnTo>
                    <a:pt x="20515" y="30432"/>
                  </a:lnTo>
                  <a:cubicBezTo>
                    <a:pt x="20532" y="30429"/>
                    <a:pt x="20550" y="30428"/>
                    <a:pt x="20566" y="30428"/>
                  </a:cubicBezTo>
                  <a:cubicBezTo>
                    <a:pt x="20743" y="30428"/>
                    <a:pt x="20882" y="30580"/>
                    <a:pt x="20882" y="30733"/>
                  </a:cubicBezTo>
                  <a:cubicBezTo>
                    <a:pt x="20882" y="30959"/>
                    <a:pt x="20713" y="31108"/>
                    <a:pt x="20532" y="31108"/>
                  </a:cubicBezTo>
                  <a:cubicBezTo>
                    <a:pt x="20446" y="31108"/>
                    <a:pt x="20357" y="31075"/>
                    <a:pt x="20281" y="30999"/>
                  </a:cubicBezTo>
                  <a:cubicBezTo>
                    <a:pt x="20048" y="30766"/>
                    <a:pt x="20215" y="30399"/>
                    <a:pt x="20548" y="30399"/>
                  </a:cubicBezTo>
                  <a:close/>
                  <a:moveTo>
                    <a:pt x="20518" y="30289"/>
                  </a:moveTo>
                  <a:cubicBezTo>
                    <a:pt x="20400" y="30289"/>
                    <a:pt x="20280" y="30334"/>
                    <a:pt x="20181" y="30432"/>
                  </a:cubicBezTo>
                  <a:cubicBezTo>
                    <a:pt x="19918" y="30729"/>
                    <a:pt x="20110" y="31220"/>
                    <a:pt x="20531" y="31233"/>
                  </a:cubicBezTo>
                  <a:lnTo>
                    <a:pt x="20531" y="31233"/>
                  </a:lnTo>
                  <a:cubicBezTo>
                    <a:pt x="20791" y="31225"/>
                    <a:pt x="21015" y="31027"/>
                    <a:pt x="20982" y="30766"/>
                  </a:cubicBezTo>
                  <a:cubicBezTo>
                    <a:pt x="20982" y="30475"/>
                    <a:pt x="20757" y="30289"/>
                    <a:pt x="20518" y="30289"/>
                  </a:cubicBezTo>
                  <a:close/>
                  <a:moveTo>
                    <a:pt x="16133" y="30263"/>
                  </a:moveTo>
                  <a:cubicBezTo>
                    <a:pt x="16021" y="30263"/>
                    <a:pt x="15906" y="30304"/>
                    <a:pt x="15812" y="30399"/>
                  </a:cubicBezTo>
                  <a:cubicBezTo>
                    <a:pt x="15511" y="30699"/>
                    <a:pt x="15745" y="31200"/>
                    <a:pt x="16145" y="31200"/>
                  </a:cubicBezTo>
                  <a:lnTo>
                    <a:pt x="16145" y="31233"/>
                  </a:lnTo>
                  <a:cubicBezTo>
                    <a:pt x="16412" y="31233"/>
                    <a:pt x="16646" y="30999"/>
                    <a:pt x="16612" y="30733"/>
                  </a:cubicBezTo>
                  <a:cubicBezTo>
                    <a:pt x="16612" y="30459"/>
                    <a:pt x="16378" y="30263"/>
                    <a:pt x="16133" y="30263"/>
                  </a:cubicBezTo>
                  <a:close/>
                  <a:moveTo>
                    <a:pt x="20531" y="31233"/>
                  </a:moveTo>
                  <a:cubicBezTo>
                    <a:pt x="20526" y="31233"/>
                    <a:pt x="20520" y="31233"/>
                    <a:pt x="20515" y="31233"/>
                  </a:cubicBezTo>
                  <a:lnTo>
                    <a:pt x="20548" y="31233"/>
                  </a:lnTo>
                  <a:cubicBezTo>
                    <a:pt x="20543" y="31233"/>
                    <a:pt x="20537" y="31233"/>
                    <a:pt x="20531" y="31233"/>
                  </a:cubicBezTo>
                  <a:close/>
                  <a:moveTo>
                    <a:pt x="11408" y="30566"/>
                  </a:moveTo>
                  <a:cubicBezTo>
                    <a:pt x="11575" y="30566"/>
                    <a:pt x="11742" y="30733"/>
                    <a:pt x="11742" y="30933"/>
                  </a:cubicBezTo>
                  <a:cubicBezTo>
                    <a:pt x="11742" y="31135"/>
                    <a:pt x="11576" y="31276"/>
                    <a:pt x="11396" y="31276"/>
                  </a:cubicBezTo>
                  <a:cubicBezTo>
                    <a:pt x="11309" y="31276"/>
                    <a:pt x="11218" y="31243"/>
                    <a:pt x="11142" y="31166"/>
                  </a:cubicBezTo>
                  <a:cubicBezTo>
                    <a:pt x="10908" y="30933"/>
                    <a:pt x="11075" y="30566"/>
                    <a:pt x="11408" y="30566"/>
                  </a:cubicBezTo>
                  <a:close/>
                  <a:moveTo>
                    <a:pt x="11397" y="30463"/>
                  </a:moveTo>
                  <a:cubicBezTo>
                    <a:pt x="11284" y="30463"/>
                    <a:pt x="11170" y="30504"/>
                    <a:pt x="11075" y="30599"/>
                  </a:cubicBezTo>
                  <a:cubicBezTo>
                    <a:pt x="10775" y="30899"/>
                    <a:pt x="10975" y="31400"/>
                    <a:pt x="11408" y="31400"/>
                  </a:cubicBezTo>
                  <a:cubicBezTo>
                    <a:pt x="11642" y="31400"/>
                    <a:pt x="11875" y="31200"/>
                    <a:pt x="11875" y="30933"/>
                  </a:cubicBezTo>
                  <a:cubicBezTo>
                    <a:pt x="11875" y="30659"/>
                    <a:pt x="11641" y="30463"/>
                    <a:pt x="11397" y="30463"/>
                  </a:cubicBezTo>
                  <a:close/>
                  <a:moveTo>
                    <a:pt x="6605" y="31066"/>
                  </a:moveTo>
                  <a:lnTo>
                    <a:pt x="6638" y="31099"/>
                  </a:lnTo>
                  <a:cubicBezTo>
                    <a:pt x="6805" y="31099"/>
                    <a:pt x="6939" y="31233"/>
                    <a:pt x="6972" y="31433"/>
                  </a:cubicBezTo>
                  <a:cubicBezTo>
                    <a:pt x="6972" y="31635"/>
                    <a:pt x="6791" y="31777"/>
                    <a:pt x="6601" y="31777"/>
                  </a:cubicBezTo>
                  <a:cubicBezTo>
                    <a:pt x="6509" y="31777"/>
                    <a:pt x="6415" y="31743"/>
                    <a:pt x="6338" y="31667"/>
                  </a:cubicBezTo>
                  <a:cubicBezTo>
                    <a:pt x="6138" y="31466"/>
                    <a:pt x="6271" y="31066"/>
                    <a:pt x="6605" y="31066"/>
                  </a:cubicBezTo>
                  <a:close/>
                  <a:moveTo>
                    <a:pt x="6608" y="30956"/>
                  </a:moveTo>
                  <a:cubicBezTo>
                    <a:pt x="6491" y="30956"/>
                    <a:pt x="6370" y="31001"/>
                    <a:pt x="6271" y="31099"/>
                  </a:cubicBezTo>
                  <a:cubicBezTo>
                    <a:pt x="5971" y="31400"/>
                    <a:pt x="6205" y="31900"/>
                    <a:pt x="6605" y="31900"/>
                  </a:cubicBezTo>
                  <a:lnTo>
                    <a:pt x="6638" y="31933"/>
                  </a:lnTo>
                  <a:cubicBezTo>
                    <a:pt x="6905" y="31933"/>
                    <a:pt x="7105" y="31700"/>
                    <a:pt x="7072" y="31433"/>
                  </a:cubicBezTo>
                  <a:cubicBezTo>
                    <a:pt x="7072" y="31142"/>
                    <a:pt x="6847" y="30956"/>
                    <a:pt x="6608" y="30956"/>
                  </a:cubicBezTo>
                  <a:close/>
                  <a:moveTo>
                    <a:pt x="27320" y="31933"/>
                  </a:moveTo>
                  <a:lnTo>
                    <a:pt x="27320" y="31967"/>
                  </a:lnTo>
                  <a:cubicBezTo>
                    <a:pt x="27487" y="31967"/>
                    <a:pt x="27653" y="32100"/>
                    <a:pt x="27653" y="32300"/>
                  </a:cubicBezTo>
                  <a:cubicBezTo>
                    <a:pt x="27653" y="32527"/>
                    <a:pt x="27484" y="32661"/>
                    <a:pt x="27302" y="32661"/>
                  </a:cubicBezTo>
                  <a:cubicBezTo>
                    <a:pt x="27216" y="32661"/>
                    <a:pt x="27128" y="32631"/>
                    <a:pt x="27053" y="32567"/>
                  </a:cubicBezTo>
                  <a:cubicBezTo>
                    <a:pt x="26819" y="32334"/>
                    <a:pt x="26986" y="31933"/>
                    <a:pt x="27320" y="31933"/>
                  </a:cubicBezTo>
                  <a:close/>
                  <a:moveTo>
                    <a:pt x="27299" y="31857"/>
                  </a:moveTo>
                  <a:cubicBezTo>
                    <a:pt x="27187" y="31857"/>
                    <a:pt x="27074" y="31901"/>
                    <a:pt x="26986" y="32000"/>
                  </a:cubicBezTo>
                  <a:cubicBezTo>
                    <a:pt x="26686" y="32267"/>
                    <a:pt x="26886" y="32767"/>
                    <a:pt x="27320" y="32767"/>
                  </a:cubicBezTo>
                  <a:cubicBezTo>
                    <a:pt x="27553" y="32767"/>
                    <a:pt x="27753" y="32567"/>
                    <a:pt x="27753" y="32334"/>
                  </a:cubicBezTo>
                  <a:cubicBezTo>
                    <a:pt x="27753" y="32043"/>
                    <a:pt x="27528" y="31857"/>
                    <a:pt x="27299" y="31857"/>
                  </a:cubicBezTo>
                  <a:close/>
                  <a:moveTo>
                    <a:pt x="22717" y="32234"/>
                  </a:moveTo>
                  <a:lnTo>
                    <a:pt x="22717" y="32267"/>
                  </a:lnTo>
                  <a:cubicBezTo>
                    <a:pt x="22883" y="32267"/>
                    <a:pt x="23050" y="32400"/>
                    <a:pt x="23083" y="32567"/>
                  </a:cubicBezTo>
                  <a:cubicBezTo>
                    <a:pt x="23083" y="32793"/>
                    <a:pt x="22899" y="32943"/>
                    <a:pt x="22708" y="32943"/>
                  </a:cubicBezTo>
                  <a:cubicBezTo>
                    <a:pt x="22617" y="32943"/>
                    <a:pt x="22525" y="32909"/>
                    <a:pt x="22450" y="32834"/>
                  </a:cubicBezTo>
                  <a:cubicBezTo>
                    <a:pt x="22250" y="32601"/>
                    <a:pt x="22383" y="32234"/>
                    <a:pt x="22717" y="32234"/>
                  </a:cubicBezTo>
                  <a:close/>
                  <a:moveTo>
                    <a:pt x="13743" y="32334"/>
                  </a:moveTo>
                  <a:lnTo>
                    <a:pt x="13743" y="32367"/>
                  </a:lnTo>
                  <a:cubicBezTo>
                    <a:pt x="13910" y="32367"/>
                    <a:pt x="14077" y="32500"/>
                    <a:pt x="14077" y="32701"/>
                  </a:cubicBezTo>
                  <a:cubicBezTo>
                    <a:pt x="14077" y="32927"/>
                    <a:pt x="13908" y="33062"/>
                    <a:pt x="13726" y="33062"/>
                  </a:cubicBezTo>
                  <a:cubicBezTo>
                    <a:pt x="13640" y="33062"/>
                    <a:pt x="13551" y="33032"/>
                    <a:pt x="13477" y="32967"/>
                  </a:cubicBezTo>
                  <a:cubicBezTo>
                    <a:pt x="13243" y="32734"/>
                    <a:pt x="13410" y="32334"/>
                    <a:pt x="13743" y="32334"/>
                  </a:cubicBezTo>
                  <a:close/>
                  <a:moveTo>
                    <a:pt x="22719" y="32124"/>
                  </a:moveTo>
                  <a:cubicBezTo>
                    <a:pt x="22602" y="32124"/>
                    <a:pt x="22482" y="32168"/>
                    <a:pt x="22383" y="32267"/>
                  </a:cubicBezTo>
                  <a:cubicBezTo>
                    <a:pt x="22083" y="32567"/>
                    <a:pt x="22316" y="33068"/>
                    <a:pt x="22717" y="33068"/>
                  </a:cubicBezTo>
                  <a:cubicBezTo>
                    <a:pt x="22983" y="33068"/>
                    <a:pt x="23184" y="32867"/>
                    <a:pt x="23184" y="32601"/>
                  </a:cubicBezTo>
                  <a:cubicBezTo>
                    <a:pt x="23184" y="32310"/>
                    <a:pt x="22958" y="32124"/>
                    <a:pt x="22719" y="32124"/>
                  </a:cubicBezTo>
                  <a:close/>
                  <a:moveTo>
                    <a:pt x="18213" y="32367"/>
                  </a:moveTo>
                  <a:cubicBezTo>
                    <a:pt x="18380" y="32367"/>
                    <a:pt x="18547" y="32534"/>
                    <a:pt x="18547" y="32701"/>
                  </a:cubicBezTo>
                  <a:cubicBezTo>
                    <a:pt x="18547" y="32927"/>
                    <a:pt x="18378" y="33076"/>
                    <a:pt x="18197" y="33076"/>
                  </a:cubicBezTo>
                  <a:cubicBezTo>
                    <a:pt x="18111" y="33076"/>
                    <a:pt x="18022" y="33043"/>
                    <a:pt x="17946" y="32967"/>
                  </a:cubicBezTo>
                  <a:cubicBezTo>
                    <a:pt x="17713" y="32734"/>
                    <a:pt x="17880" y="32367"/>
                    <a:pt x="18180" y="32367"/>
                  </a:cubicBezTo>
                  <a:close/>
                  <a:moveTo>
                    <a:pt x="13727" y="32256"/>
                  </a:moveTo>
                  <a:cubicBezTo>
                    <a:pt x="13614" y="32256"/>
                    <a:pt x="13499" y="32300"/>
                    <a:pt x="13410" y="32400"/>
                  </a:cubicBezTo>
                  <a:cubicBezTo>
                    <a:pt x="13110" y="32667"/>
                    <a:pt x="13310" y="33168"/>
                    <a:pt x="13743" y="33168"/>
                  </a:cubicBezTo>
                  <a:lnTo>
                    <a:pt x="13743" y="33201"/>
                  </a:lnTo>
                  <a:cubicBezTo>
                    <a:pt x="13977" y="33201"/>
                    <a:pt x="14210" y="32967"/>
                    <a:pt x="14177" y="32701"/>
                  </a:cubicBezTo>
                  <a:cubicBezTo>
                    <a:pt x="14177" y="32434"/>
                    <a:pt x="13955" y="32256"/>
                    <a:pt x="13727" y="32256"/>
                  </a:cubicBezTo>
                  <a:close/>
                  <a:moveTo>
                    <a:pt x="18193" y="32257"/>
                  </a:moveTo>
                  <a:cubicBezTo>
                    <a:pt x="18081" y="32257"/>
                    <a:pt x="17968" y="32302"/>
                    <a:pt x="17880" y="32400"/>
                  </a:cubicBezTo>
                  <a:cubicBezTo>
                    <a:pt x="17580" y="32701"/>
                    <a:pt x="17780" y="33201"/>
                    <a:pt x="18180" y="33201"/>
                  </a:cubicBezTo>
                  <a:lnTo>
                    <a:pt x="18213" y="33201"/>
                  </a:lnTo>
                  <a:cubicBezTo>
                    <a:pt x="18447" y="33201"/>
                    <a:pt x="18647" y="32967"/>
                    <a:pt x="18647" y="32734"/>
                  </a:cubicBezTo>
                  <a:cubicBezTo>
                    <a:pt x="18647" y="32443"/>
                    <a:pt x="18422" y="32257"/>
                    <a:pt x="18193" y="32257"/>
                  </a:cubicBezTo>
                  <a:close/>
                  <a:moveTo>
                    <a:pt x="9007" y="32601"/>
                  </a:moveTo>
                  <a:lnTo>
                    <a:pt x="9007" y="32634"/>
                  </a:lnTo>
                  <a:cubicBezTo>
                    <a:pt x="9207" y="32634"/>
                    <a:pt x="9340" y="32767"/>
                    <a:pt x="9374" y="32967"/>
                  </a:cubicBezTo>
                  <a:cubicBezTo>
                    <a:pt x="9374" y="33169"/>
                    <a:pt x="9193" y="33311"/>
                    <a:pt x="9013" y="33311"/>
                  </a:cubicBezTo>
                  <a:cubicBezTo>
                    <a:pt x="8926" y="33311"/>
                    <a:pt x="8839" y="33277"/>
                    <a:pt x="8773" y="33201"/>
                  </a:cubicBezTo>
                  <a:cubicBezTo>
                    <a:pt x="8540" y="33001"/>
                    <a:pt x="8707" y="32601"/>
                    <a:pt x="9007" y="32601"/>
                  </a:cubicBezTo>
                  <a:close/>
                  <a:moveTo>
                    <a:pt x="8993" y="32512"/>
                  </a:moveTo>
                  <a:cubicBezTo>
                    <a:pt x="8881" y="32512"/>
                    <a:pt x="8767" y="32550"/>
                    <a:pt x="8673" y="32634"/>
                  </a:cubicBezTo>
                  <a:cubicBezTo>
                    <a:pt x="8406" y="32934"/>
                    <a:pt x="8606" y="33434"/>
                    <a:pt x="9007" y="33434"/>
                  </a:cubicBezTo>
                  <a:cubicBezTo>
                    <a:pt x="9274" y="33434"/>
                    <a:pt x="9474" y="33234"/>
                    <a:pt x="9474" y="32967"/>
                  </a:cubicBezTo>
                  <a:cubicBezTo>
                    <a:pt x="9474" y="32693"/>
                    <a:pt x="9238" y="32512"/>
                    <a:pt x="8993" y="32512"/>
                  </a:cubicBezTo>
                  <a:close/>
                  <a:moveTo>
                    <a:pt x="4904" y="32934"/>
                  </a:moveTo>
                  <a:lnTo>
                    <a:pt x="4937" y="33001"/>
                  </a:lnTo>
                  <a:cubicBezTo>
                    <a:pt x="5104" y="33001"/>
                    <a:pt x="5237" y="33134"/>
                    <a:pt x="5271" y="33301"/>
                  </a:cubicBezTo>
                  <a:cubicBezTo>
                    <a:pt x="5271" y="33527"/>
                    <a:pt x="5087" y="33677"/>
                    <a:pt x="4895" y="33677"/>
                  </a:cubicBezTo>
                  <a:cubicBezTo>
                    <a:pt x="4805" y="33677"/>
                    <a:pt x="4712" y="33643"/>
                    <a:pt x="4637" y="33568"/>
                  </a:cubicBezTo>
                  <a:cubicBezTo>
                    <a:pt x="4437" y="33334"/>
                    <a:pt x="4604" y="32934"/>
                    <a:pt x="4904" y="32934"/>
                  </a:cubicBezTo>
                  <a:close/>
                  <a:moveTo>
                    <a:pt x="4892" y="32831"/>
                  </a:moveTo>
                  <a:cubicBezTo>
                    <a:pt x="4780" y="32831"/>
                    <a:pt x="4665" y="32873"/>
                    <a:pt x="4570" y="32967"/>
                  </a:cubicBezTo>
                  <a:cubicBezTo>
                    <a:pt x="4270" y="33268"/>
                    <a:pt x="4504" y="33768"/>
                    <a:pt x="4904" y="33768"/>
                  </a:cubicBezTo>
                  <a:lnTo>
                    <a:pt x="4937" y="33801"/>
                  </a:lnTo>
                  <a:cubicBezTo>
                    <a:pt x="5204" y="33801"/>
                    <a:pt x="5404" y="33568"/>
                    <a:pt x="5371" y="33301"/>
                  </a:cubicBezTo>
                  <a:cubicBezTo>
                    <a:pt x="5371" y="33027"/>
                    <a:pt x="5136" y="32831"/>
                    <a:pt x="4892" y="32831"/>
                  </a:cubicBezTo>
                  <a:close/>
                  <a:moveTo>
                    <a:pt x="25250" y="33733"/>
                  </a:moveTo>
                  <a:cubicBezTo>
                    <a:pt x="25262" y="33733"/>
                    <a:pt x="25273" y="33733"/>
                    <a:pt x="25285" y="33735"/>
                  </a:cubicBezTo>
                  <a:lnTo>
                    <a:pt x="25285" y="33801"/>
                  </a:lnTo>
                  <a:cubicBezTo>
                    <a:pt x="25452" y="33801"/>
                    <a:pt x="25619" y="33901"/>
                    <a:pt x="25652" y="34068"/>
                  </a:cubicBezTo>
                  <a:cubicBezTo>
                    <a:pt x="25652" y="34294"/>
                    <a:pt x="25468" y="34444"/>
                    <a:pt x="25287" y="34444"/>
                  </a:cubicBezTo>
                  <a:cubicBezTo>
                    <a:pt x="25201" y="34444"/>
                    <a:pt x="25116" y="34410"/>
                    <a:pt x="25052" y="34335"/>
                  </a:cubicBezTo>
                  <a:cubicBezTo>
                    <a:pt x="24827" y="34111"/>
                    <a:pt x="24972" y="33733"/>
                    <a:pt x="25250" y="33733"/>
                  </a:cubicBezTo>
                  <a:close/>
                  <a:moveTo>
                    <a:pt x="25288" y="33625"/>
                  </a:moveTo>
                  <a:cubicBezTo>
                    <a:pt x="25171" y="33625"/>
                    <a:pt x="25050" y="33669"/>
                    <a:pt x="24951" y="33768"/>
                  </a:cubicBezTo>
                  <a:cubicBezTo>
                    <a:pt x="24685" y="34068"/>
                    <a:pt x="24885" y="34569"/>
                    <a:pt x="25285" y="34569"/>
                  </a:cubicBezTo>
                  <a:lnTo>
                    <a:pt x="25285" y="34635"/>
                  </a:lnTo>
                  <a:cubicBezTo>
                    <a:pt x="25585" y="34635"/>
                    <a:pt x="25785" y="34368"/>
                    <a:pt x="25752" y="34102"/>
                  </a:cubicBezTo>
                  <a:cubicBezTo>
                    <a:pt x="25752" y="33811"/>
                    <a:pt x="25527" y="33625"/>
                    <a:pt x="25288" y="33625"/>
                  </a:cubicBezTo>
                  <a:close/>
                  <a:moveTo>
                    <a:pt x="20682" y="33968"/>
                  </a:moveTo>
                  <a:lnTo>
                    <a:pt x="20648" y="34035"/>
                  </a:lnTo>
                  <a:cubicBezTo>
                    <a:pt x="20849" y="34035"/>
                    <a:pt x="21015" y="34168"/>
                    <a:pt x="21015" y="34335"/>
                  </a:cubicBezTo>
                  <a:cubicBezTo>
                    <a:pt x="21015" y="34562"/>
                    <a:pt x="20846" y="34696"/>
                    <a:pt x="20664" y="34696"/>
                  </a:cubicBezTo>
                  <a:cubicBezTo>
                    <a:pt x="20578" y="34696"/>
                    <a:pt x="20490" y="34666"/>
                    <a:pt x="20415" y="34602"/>
                  </a:cubicBezTo>
                  <a:cubicBezTo>
                    <a:pt x="20181" y="34368"/>
                    <a:pt x="20348" y="33968"/>
                    <a:pt x="20682" y="33968"/>
                  </a:cubicBezTo>
                  <a:close/>
                  <a:moveTo>
                    <a:pt x="20689" y="33890"/>
                  </a:moveTo>
                  <a:cubicBezTo>
                    <a:pt x="20571" y="33890"/>
                    <a:pt x="20448" y="33935"/>
                    <a:pt x="20348" y="34035"/>
                  </a:cubicBezTo>
                  <a:cubicBezTo>
                    <a:pt x="20048" y="34302"/>
                    <a:pt x="20248" y="34802"/>
                    <a:pt x="20682" y="34802"/>
                  </a:cubicBezTo>
                  <a:lnTo>
                    <a:pt x="20648" y="34869"/>
                  </a:lnTo>
                  <a:cubicBezTo>
                    <a:pt x="20949" y="34869"/>
                    <a:pt x="21149" y="34635"/>
                    <a:pt x="21149" y="34335"/>
                  </a:cubicBezTo>
                  <a:cubicBezTo>
                    <a:pt x="21149" y="34068"/>
                    <a:pt x="20926" y="33890"/>
                    <a:pt x="20689" y="33890"/>
                  </a:cubicBezTo>
                  <a:close/>
                  <a:moveTo>
                    <a:pt x="11575" y="34235"/>
                  </a:moveTo>
                  <a:lnTo>
                    <a:pt x="11609" y="34302"/>
                  </a:lnTo>
                  <a:cubicBezTo>
                    <a:pt x="11775" y="34302"/>
                    <a:pt x="11909" y="34402"/>
                    <a:pt x="11942" y="34602"/>
                  </a:cubicBezTo>
                  <a:cubicBezTo>
                    <a:pt x="11942" y="34804"/>
                    <a:pt x="11761" y="34945"/>
                    <a:pt x="11571" y="34945"/>
                  </a:cubicBezTo>
                  <a:cubicBezTo>
                    <a:pt x="11479" y="34945"/>
                    <a:pt x="11385" y="34912"/>
                    <a:pt x="11308" y="34835"/>
                  </a:cubicBezTo>
                  <a:cubicBezTo>
                    <a:pt x="11075" y="34602"/>
                    <a:pt x="11242" y="34235"/>
                    <a:pt x="11575" y="34235"/>
                  </a:cubicBezTo>
                  <a:close/>
                  <a:moveTo>
                    <a:pt x="11578" y="34125"/>
                  </a:moveTo>
                  <a:cubicBezTo>
                    <a:pt x="11461" y="34125"/>
                    <a:pt x="11340" y="34170"/>
                    <a:pt x="11242" y="34268"/>
                  </a:cubicBezTo>
                  <a:cubicBezTo>
                    <a:pt x="10941" y="34569"/>
                    <a:pt x="11175" y="35069"/>
                    <a:pt x="11575" y="35069"/>
                  </a:cubicBezTo>
                  <a:lnTo>
                    <a:pt x="11609" y="35102"/>
                  </a:lnTo>
                  <a:cubicBezTo>
                    <a:pt x="11875" y="35102"/>
                    <a:pt x="12076" y="34869"/>
                    <a:pt x="12042" y="34602"/>
                  </a:cubicBezTo>
                  <a:cubicBezTo>
                    <a:pt x="12042" y="34311"/>
                    <a:pt x="11817" y="34125"/>
                    <a:pt x="11578" y="34125"/>
                  </a:cubicBezTo>
                  <a:close/>
                  <a:moveTo>
                    <a:pt x="16045" y="34435"/>
                  </a:moveTo>
                  <a:cubicBezTo>
                    <a:pt x="16245" y="34435"/>
                    <a:pt x="16412" y="34602"/>
                    <a:pt x="16412" y="34802"/>
                  </a:cubicBezTo>
                  <a:cubicBezTo>
                    <a:pt x="16412" y="35004"/>
                    <a:pt x="16231" y="35146"/>
                    <a:pt x="16041" y="35146"/>
                  </a:cubicBezTo>
                  <a:cubicBezTo>
                    <a:pt x="15949" y="35146"/>
                    <a:pt x="15855" y="35112"/>
                    <a:pt x="15778" y="35036"/>
                  </a:cubicBezTo>
                  <a:cubicBezTo>
                    <a:pt x="15545" y="34802"/>
                    <a:pt x="15712" y="34435"/>
                    <a:pt x="16045" y="34435"/>
                  </a:cubicBezTo>
                  <a:close/>
                  <a:moveTo>
                    <a:pt x="16048" y="34325"/>
                  </a:moveTo>
                  <a:cubicBezTo>
                    <a:pt x="15931" y="34325"/>
                    <a:pt x="15810" y="34370"/>
                    <a:pt x="15712" y="34469"/>
                  </a:cubicBezTo>
                  <a:cubicBezTo>
                    <a:pt x="15411" y="34769"/>
                    <a:pt x="15611" y="35269"/>
                    <a:pt x="16045" y="35269"/>
                  </a:cubicBezTo>
                  <a:cubicBezTo>
                    <a:pt x="16312" y="35269"/>
                    <a:pt x="16512" y="35069"/>
                    <a:pt x="16512" y="34802"/>
                  </a:cubicBezTo>
                  <a:cubicBezTo>
                    <a:pt x="16512" y="34511"/>
                    <a:pt x="16287" y="34325"/>
                    <a:pt x="16048" y="34325"/>
                  </a:cubicBezTo>
                  <a:close/>
                  <a:moveTo>
                    <a:pt x="7039" y="34635"/>
                  </a:moveTo>
                  <a:lnTo>
                    <a:pt x="7039" y="34702"/>
                  </a:lnTo>
                  <a:cubicBezTo>
                    <a:pt x="7205" y="34702"/>
                    <a:pt x="7372" y="34835"/>
                    <a:pt x="7372" y="35002"/>
                  </a:cubicBezTo>
                  <a:cubicBezTo>
                    <a:pt x="7372" y="35228"/>
                    <a:pt x="7188" y="35378"/>
                    <a:pt x="7007" y="35378"/>
                  </a:cubicBezTo>
                  <a:cubicBezTo>
                    <a:pt x="6921" y="35378"/>
                    <a:pt x="6836" y="35344"/>
                    <a:pt x="6772" y="35269"/>
                  </a:cubicBezTo>
                  <a:cubicBezTo>
                    <a:pt x="6538" y="35036"/>
                    <a:pt x="6705" y="34635"/>
                    <a:pt x="7039" y="34635"/>
                  </a:cubicBezTo>
                  <a:close/>
                  <a:moveTo>
                    <a:pt x="6994" y="34532"/>
                  </a:moveTo>
                  <a:cubicBezTo>
                    <a:pt x="6881" y="34532"/>
                    <a:pt x="6766" y="34574"/>
                    <a:pt x="6672" y="34669"/>
                  </a:cubicBezTo>
                  <a:cubicBezTo>
                    <a:pt x="6405" y="34969"/>
                    <a:pt x="6605" y="35469"/>
                    <a:pt x="7039" y="35469"/>
                  </a:cubicBezTo>
                  <a:lnTo>
                    <a:pt x="7039" y="35536"/>
                  </a:lnTo>
                  <a:cubicBezTo>
                    <a:pt x="7306" y="35503"/>
                    <a:pt x="7506" y="35269"/>
                    <a:pt x="7472" y="35002"/>
                  </a:cubicBezTo>
                  <a:cubicBezTo>
                    <a:pt x="7472" y="34728"/>
                    <a:pt x="7238" y="34532"/>
                    <a:pt x="6994" y="34532"/>
                  </a:cubicBezTo>
                  <a:close/>
                  <a:moveTo>
                    <a:pt x="27520" y="34969"/>
                  </a:moveTo>
                  <a:lnTo>
                    <a:pt x="27520" y="35036"/>
                  </a:lnTo>
                  <a:cubicBezTo>
                    <a:pt x="27687" y="35036"/>
                    <a:pt x="27854" y="35169"/>
                    <a:pt x="27887" y="35336"/>
                  </a:cubicBezTo>
                  <a:cubicBezTo>
                    <a:pt x="27887" y="35562"/>
                    <a:pt x="27702" y="35697"/>
                    <a:pt x="27521" y="35697"/>
                  </a:cubicBezTo>
                  <a:cubicBezTo>
                    <a:pt x="27435" y="35697"/>
                    <a:pt x="27351" y="35667"/>
                    <a:pt x="27286" y="35603"/>
                  </a:cubicBezTo>
                  <a:cubicBezTo>
                    <a:pt x="27053" y="35369"/>
                    <a:pt x="27220" y="34969"/>
                    <a:pt x="27520" y="34969"/>
                  </a:cubicBezTo>
                  <a:close/>
                  <a:moveTo>
                    <a:pt x="27527" y="34891"/>
                  </a:moveTo>
                  <a:cubicBezTo>
                    <a:pt x="27409" y="34891"/>
                    <a:pt x="27286" y="34936"/>
                    <a:pt x="27186" y="35036"/>
                  </a:cubicBezTo>
                  <a:cubicBezTo>
                    <a:pt x="26920" y="35302"/>
                    <a:pt x="27120" y="35803"/>
                    <a:pt x="27520" y="35803"/>
                  </a:cubicBezTo>
                  <a:lnTo>
                    <a:pt x="27520" y="35870"/>
                  </a:lnTo>
                  <a:cubicBezTo>
                    <a:pt x="27787" y="35836"/>
                    <a:pt x="28020" y="35603"/>
                    <a:pt x="27987" y="35336"/>
                  </a:cubicBezTo>
                  <a:cubicBezTo>
                    <a:pt x="27987" y="35069"/>
                    <a:pt x="27765" y="34891"/>
                    <a:pt x="27527" y="34891"/>
                  </a:cubicBezTo>
                  <a:close/>
                  <a:moveTo>
                    <a:pt x="23250" y="35569"/>
                  </a:moveTo>
                  <a:lnTo>
                    <a:pt x="23250" y="35603"/>
                  </a:lnTo>
                  <a:cubicBezTo>
                    <a:pt x="23417" y="35603"/>
                    <a:pt x="23584" y="35736"/>
                    <a:pt x="23617" y="35936"/>
                  </a:cubicBezTo>
                  <a:cubicBezTo>
                    <a:pt x="23595" y="36138"/>
                    <a:pt x="23421" y="36280"/>
                    <a:pt x="23239" y="36280"/>
                  </a:cubicBezTo>
                  <a:cubicBezTo>
                    <a:pt x="23151" y="36280"/>
                    <a:pt x="23060" y="36246"/>
                    <a:pt x="22983" y="36170"/>
                  </a:cubicBezTo>
                  <a:cubicBezTo>
                    <a:pt x="22750" y="35936"/>
                    <a:pt x="22917" y="35569"/>
                    <a:pt x="23250" y="35569"/>
                  </a:cubicBezTo>
                  <a:close/>
                  <a:moveTo>
                    <a:pt x="23253" y="35459"/>
                  </a:moveTo>
                  <a:cubicBezTo>
                    <a:pt x="23136" y="35459"/>
                    <a:pt x="23015" y="35504"/>
                    <a:pt x="22917" y="35603"/>
                  </a:cubicBezTo>
                  <a:cubicBezTo>
                    <a:pt x="22616" y="35903"/>
                    <a:pt x="22817" y="36403"/>
                    <a:pt x="23250" y="36403"/>
                  </a:cubicBezTo>
                  <a:lnTo>
                    <a:pt x="23250" y="36437"/>
                  </a:lnTo>
                  <a:cubicBezTo>
                    <a:pt x="23517" y="36403"/>
                    <a:pt x="23717" y="36203"/>
                    <a:pt x="23717" y="35936"/>
                  </a:cubicBezTo>
                  <a:cubicBezTo>
                    <a:pt x="23717" y="35645"/>
                    <a:pt x="23492" y="35459"/>
                    <a:pt x="23253" y="35459"/>
                  </a:cubicBezTo>
                  <a:close/>
                  <a:moveTo>
                    <a:pt x="18614" y="36236"/>
                  </a:moveTo>
                  <a:cubicBezTo>
                    <a:pt x="18814" y="36236"/>
                    <a:pt x="18947" y="36403"/>
                    <a:pt x="18981" y="36570"/>
                  </a:cubicBezTo>
                  <a:cubicBezTo>
                    <a:pt x="18981" y="36796"/>
                    <a:pt x="18796" y="36946"/>
                    <a:pt x="18605" y="36946"/>
                  </a:cubicBezTo>
                  <a:cubicBezTo>
                    <a:pt x="18514" y="36946"/>
                    <a:pt x="18422" y="36912"/>
                    <a:pt x="18347" y="36837"/>
                  </a:cubicBezTo>
                  <a:cubicBezTo>
                    <a:pt x="18113" y="36603"/>
                    <a:pt x="18280" y="36236"/>
                    <a:pt x="18614" y="36236"/>
                  </a:cubicBezTo>
                  <a:close/>
                  <a:moveTo>
                    <a:pt x="18616" y="36127"/>
                  </a:moveTo>
                  <a:cubicBezTo>
                    <a:pt x="18499" y="36127"/>
                    <a:pt x="18379" y="36171"/>
                    <a:pt x="18280" y="36270"/>
                  </a:cubicBezTo>
                  <a:cubicBezTo>
                    <a:pt x="17980" y="36570"/>
                    <a:pt x="18180" y="37070"/>
                    <a:pt x="18614" y="37070"/>
                  </a:cubicBezTo>
                  <a:cubicBezTo>
                    <a:pt x="18880" y="37070"/>
                    <a:pt x="19081" y="36870"/>
                    <a:pt x="19081" y="36603"/>
                  </a:cubicBezTo>
                  <a:cubicBezTo>
                    <a:pt x="19081" y="36312"/>
                    <a:pt x="18855" y="36127"/>
                    <a:pt x="18616" y="36127"/>
                  </a:cubicBezTo>
                  <a:close/>
                  <a:moveTo>
                    <a:pt x="13743" y="36370"/>
                  </a:moveTo>
                  <a:lnTo>
                    <a:pt x="13743" y="36437"/>
                  </a:lnTo>
                  <a:cubicBezTo>
                    <a:pt x="13761" y="36433"/>
                    <a:pt x="13778" y="36431"/>
                    <a:pt x="13796" y="36431"/>
                  </a:cubicBezTo>
                  <a:cubicBezTo>
                    <a:pt x="13944" y="36431"/>
                    <a:pt x="14081" y="36554"/>
                    <a:pt x="14110" y="36703"/>
                  </a:cubicBezTo>
                  <a:cubicBezTo>
                    <a:pt x="14110" y="36930"/>
                    <a:pt x="13926" y="37079"/>
                    <a:pt x="13735" y="37079"/>
                  </a:cubicBezTo>
                  <a:cubicBezTo>
                    <a:pt x="13644" y="37079"/>
                    <a:pt x="13552" y="37046"/>
                    <a:pt x="13477" y="36970"/>
                  </a:cubicBezTo>
                  <a:cubicBezTo>
                    <a:pt x="13243" y="36737"/>
                    <a:pt x="13410" y="36370"/>
                    <a:pt x="13743" y="36370"/>
                  </a:cubicBezTo>
                  <a:close/>
                  <a:moveTo>
                    <a:pt x="9307" y="36403"/>
                  </a:moveTo>
                  <a:lnTo>
                    <a:pt x="9307" y="36437"/>
                  </a:lnTo>
                  <a:cubicBezTo>
                    <a:pt x="9324" y="36434"/>
                    <a:pt x="9341" y="36432"/>
                    <a:pt x="9358" y="36432"/>
                  </a:cubicBezTo>
                  <a:cubicBezTo>
                    <a:pt x="9535" y="36432"/>
                    <a:pt x="9674" y="36587"/>
                    <a:pt x="9674" y="36770"/>
                  </a:cubicBezTo>
                  <a:cubicBezTo>
                    <a:pt x="9674" y="36980"/>
                    <a:pt x="9479" y="37124"/>
                    <a:pt x="9281" y="37124"/>
                  </a:cubicBezTo>
                  <a:cubicBezTo>
                    <a:pt x="9196" y="37124"/>
                    <a:pt x="9111" y="37097"/>
                    <a:pt x="9040" y="37037"/>
                  </a:cubicBezTo>
                  <a:cubicBezTo>
                    <a:pt x="8807" y="36804"/>
                    <a:pt x="8973" y="36403"/>
                    <a:pt x="9307" y="36403"/>
                  </a:cubicBezTo>
                  <a:close/>
                  <a:moveTo>
                    <a:pt x="4804" y="36403"/>
                  </a:moveTo>
                  <a:lnTo>
                    <a:pt x="4804" y="36437"/>
                  </a:lnTo>
                  <a:cubicBezTo>
                    <a:pt x="4971" y="36437"/>
                    <a:pt x="5137" y="36570"/>
                    <a:pt x="5137" y="36770"/>
                  </a:cubicBezTo>
                  <a:cubicBezTo>
                    <a:pt x="5137" y="36996"/>
                    <a:pt x="4969" y="37146"/>
                    <a:pt x="4787" y="37146"/>
                  </a:cubicBezTo>
                  <a:cubicBezTo>
                    <a:pt x="4701" y="37146"/>
                    <a:pt x="4612" y="37112"/>
                    <a:pt x="4537" y="37037"/>
                  </a:cubicBezTo>
                  <a:cubicBezTo>
                    <a:pt x="4303" y="36804"/>
                    <a:pt x="4470" y="36403"/>
                    <a:pt x="4804" y="36403"/>
                  </a:cubicBezTo>
                  <a:close/>
                  <a:moveTo>
                    <a:pt x="4757" y="36315"/>
                  </a:moveTo>
                  <a:cubicBezTo>
                    <a:pt x="4645" y="36315"/>
                    <a:pt x="4531" y="36353"/>
                    <a:pt x="4437" y="36437"/>
                  </a:cubicBezTo>
                  <a:cubicBezTo>
                    <a:pt x="4170" y="36737"/>
                    <a:pt x="4370" y="37237"/>
                    <a:pt x="4804" y="37237"/>
                  </a:cubicBezTo>
                  <a:cubicBezTo>
                    <a:pt x="5037" y="37237"/>
                    <a:pt x="5237" y="37037"/>
                    <a:pt x="5237" y="36770"/>
                  </a:cubicBezTo>
                  <a:cubicBezTo>
                    <a:pt x="5237" y="36496"/>
                    <a:pt x="5002" y="36315"/>
                    <a:pt x="4757" y="36315"/>
                  </a:cubicBezTo>
                  <a:close/>
                  <a:moveTo>
                    <a:pt x="9295" y="36300"/>
                  </a:moveTo>
                  <a:cubicBezTo>
                    <a:pt x="9183" y="36300"/>
                    <a:pt x="9068" y="36342"/>
                    <a:pt x="8973" y="36437"/>
                  </a:cubicBezTo>
                  <a:cubicBezTo>
                    <a:pt x="8673" y="36737"/>
                    <a:pt x="8907" y="37237"/>
                    <a:pt x="9307" y="37237"/>
                  </a:cubicBezTo>
                  <a:cubicBezTo>
                    <a:pt x="9574" y="37237"/>
                    <a:pt x="9774" y="37037"/>
                    <a:pt x="9774" y="36770"/>
                  </a:cubicBezTo>
                  <a:cubicBezTo>
                    <a:pt x="9774" y="36496"/>
                    <a:pt x="9540" y="36300"/>
                    <a:pt x="9295" y="36300"/>
                  </a:cubicBezTo>
                  <a:close/>
                  <a:moveTo>
                    <a:pt x="13746" y="36260"/>
                  </a:moveTo>
                  <a:cubicBezTo>
                    <a:pt x="13629" y="36260"/>
                    <a:pt x="13509" y="36305"/>
                    <a:pt x="13410" y="36403"/>
                  </a:cubicBezTo>
                  <a:cubicBezTo>
                    <a:pt x="13110" y="36703"/>
                    <a:pt x="13310" y="37204"/>
                    <a:pt x="13743" y="37204"/>
                  </a:cubicBezTo>
                  <a:lnTo>
                    <a:pt x="13743" y="37237"/>
                  </a:lnTo>
                  <a:cubicBezTo>
                    <a:pt x="14010" y="37237"/>
                    <a:pt x="14244" y="37004"/>
                    <a:pt x="14210" y="36737"/>
                  </a:cubicBezTo>
                  <a:cubicBezTo>
                    <a:pt x="14210" y="36446"/>
                    <a:pt x="13985" y="36260"/>
                    <a:pt x="13746" y="36260"/>
                  </a:cubicBezTo>
                  <a:close/>
                  <a:moveTo>
                    <a:pt x="25780" y="37202"/>
                  </a:moveTo>
                  <a:cubicBezTo>
                    <a:pt x="25793" y="37202"/>
                    <a:pt x="25806" y="37203"/>
                    <a:pt x="25819" y="37204"/>
                  </a:cubicBezTo>
                  <a:lnTo>
                    <a:pt x="25819" y="37271"/>
                  </a:lnTo>
                  <a:cubicBezTo>
                    <a:pt x="25986" y="37271"/>
                    <a:pt x="26119" y="37371"/>
                    <a:pt x="26186" y="37537"/>
                  </a:cubicBezTo>
                  <a:cubicBezTo>
                    <a:pt x="26186" y="37764"/>
                    <a:pt x="26002" y="37913"/>
                    <a:pt x="25810" y="37913"/>
                  </a:cubicBezTo>
                  <a:cubicBezTo>
                    <a:pt x="25720" y="37913"/>
                    <a:pt x="25627" y="37879"/>
                    <a:pt x="25552" y="37804"/>
                  </a:cubicBezTo>
                  <a:cubicBezTo>
                    <a:pt x="25328" y="37580"/>
                    <a:pt x="25473" y="37202"/>
                    <a:pt x="25780" y="37202"/>
                  </a:cubicBezTo>
                  <a:close/>
                  <a:moveTo>
                    <a:pt x="25821" y="37094"/>
                  </a:moveTo>
                  <a:cubicBezTo>
                    <a:pt x="25704" y="37094"/>
                    <a:pt x="25584" y="37138"/>
                    <a:pt x="25485" y="37237"/>
                  </a:cubicBezTo>
                  <a:cubicBezTo>
                    <a:pt x="25185" y="37504"/>
                    <a:pt x="25385" y="38038"/>
                    <a:pt x="25819" y="38038"/>
                  </a:cubicBezTo>
                  <a:lnTo>
                    <a:pt x="25819" y="38104"/>
                  </a:lnTo>
                  <a:cubicBezTo>
                    <a:pt x="26086" y="38104"/>
                    <a:pt x="26319" y="37838"/>
                    <a:pt x="26286" y="37571"/>
                  </a:cubicBezTo>
                  <a:cubicBezTo>
                    <a:pt x="26286" y="37280"/>
                    <a:pt x="26060" y="37094"/>
                    <a:pt x="25821" y="37094"/>
                  </a:cubicBezTo>
                  <a:close/>
                  <a:moveTo>
                    <a:pt x="21349" y="37904"/>
                  </a:moveTo>
                  <a:lnTo>
                    <a:pt x="21349" y="37971"/>
                  </a:lnTo>
                  <a:cubicBezTo>
                    <a:pt x="21516" y="37971"/>
                    <a:pt x="21682" y="38104"/>
                    <a:pt x="21716" y="38271"/>
                  </a:cubicBezTo>
                  <a:cubicBezTo>
                    <a:pt x="21716" y="38481"/>
                    <a:pt x="21521" y="38626"/>
                    <a:pt x="21323" y="38626"/>
                  </a:cubicBezTo>
                  <a:cubicBezTo>
                    <a:pt x="21238" y="38626"/>
                    <a:pt x="21152" y="38599"/>
                    <a:pt x="21082" y="38538"/>
                  </a:cubicBezTo>
                  <a:cubicBezTo>
                    <a:pt x="20849" y="38305"/>
                    <a:pt x="21015" y="37904"/>
                    <a:pt x="21349" y="37904"/>
                  </a:cubicBezTo>
                  <a:close/>
                  <a:moveTo>
                    <a:pt x="16345" y="38071"/>
                  </a:moveTo>
                  <a:lnTo>
                    <a:pt x="16345" y="38104"/>
                  </a:lnTo>
                  <a:cubicBezTo>
                    <a:pt x="16545" y="38104"/>
                    <a:pt x="16712" y="38238"/>
                    <a:pt x="16712" y="38438"/>
                  </a:cubicBezTo>
                  <a:cubicBezTo>
                    <a:pt x="16712" y="38640"/>
                    <a:pt x="16546" y="38782"/>
                    <a:pt x="16367" y="38782"/>
                  </a:cubicBezTo>
                  <a:cubicBezTo>
                    <a:pt x="16279" y="38782"/>
                    <a:pt x="16188" y="38748"/>
                    <a:pt x="16112" y="38672"/>
                  </a:cubicBezTo>
                  <a:cubicBezTo>
                    <a:pt x="15878" y="38471"/>
                    <a:pt x="16045" y="38071"/>
                    <a:pt x="16345" y="38071"/>
                  </a:cubicBezTo>
                  <a:close/>
                  <a:moveTo>
                    <a:pt x="21352" y="37794"/>
                  </a:moveTo>
                  <a:cubicBezTo>
                    <a:pt x="21234" y="37794"/>
                    <a:pt x="21114" y="37839"/>
                    <a:pt x="21015" y="37938"/>
                  </a:cubicBezTo>
                  <a:cubicBezTo>
                    <a:pt x="20715" y="38238"/>
                    <a:pt x="20915" y="38738"/>
                    <a:pt x="21349" y="38738"/>
                  </a:cubicBezTo>
                  <a:lnTo>
                    <a:pt x="21349" y="38805"/>
                  </a:lnTo>
                  <a:cubicBezTo>
                    <a:pt x="21616" y="38772"/>
                    <a:pt x="21849" y="38538"/>
                    <a:pt x="21816" y="38271"/>
                  </a:cubicBezTo>
                  <a:cubicBezTo>
                    <a:pt x="21816" y="37980"/>
                    <a:pt x="21591" y="37794"/>
                    <a:pt x="21352" y="37794"/>
                  </a:cubicBezTo>
                  <a:close/>
                  <a:moveTo>
                    <a:pt x="11609" y="38071"/>
                  </a:moveTo>
                  <a:lnTo>
                    <a:pt x="11609" y="38104"/>
                  </a:lnTo>
                  <a:cubicBezTo>
                    <a:pt x="11775" y="38104"/>
                    <a:pt x="11942" y="38238"/>
                    <a:pt x="11976" y="38438"/>
                  </a:cubicBezTo>
                  <a:cubicBezTo>
                    <a:pt x="11976" y="38664"/>
                    <a:pt x="11791" y="38814"/>
                    <a:pt x="11600" y="38814"/>
                  </a:cubicBezTo>
                  <a:cubicBezTo>
                    <a:pt x="11509" y="38814"/>
                    <a:pt x="11417" y="38780"/>
                    <a:pt x="11342" y="38705"/>
                  </a:cubicBezTo>
                  <a:cubicBezTo>
                    <a:pt x="11108" y="38471"/>
                    <a:pt x="11275" y="38071"/>
                    <a:pt x="11609" y="38071"/>
                  </a:cubicBezTo>
                  <a:close/>
                  <a:moveTo>
                    <a:pt x="11595" y="37983"/>
                  </a:moveTo>
                  <a:cubicBezTo>
                    <a:pt x="11483" y="37983"/>
                    <a:pt x="11369" y="38021"/>
                    <a:pt x="11275" y="38104"/>
                  </a:cubicBezTo>
                  <a:cubicBezTo>
                    <a:pt x="10975" y="38405"/>
                    <a:pt x="11175" y="38905"/>
                    <a:pt x="11609" y="38905"/>
                  </a:cubicBezTo>
                  <a:lnTo>
                    <a:pt x="11609" y="38938"/>
                  </a:lnTo>
                  <a:cubicBezTo>
                    <a:pt x="11842" y="38938"/>
                    <a:pt x="12076" y="38705"/>
                    <a:pt x="12076" y="38438"/>
                  </a:cubicBezTo>
                  <a:cubicBezTo>
                    <a:pt x="12076" y="38163"/>
                    <a:pt x="11840" y="37983"/>
                    <a:pt x="11595" y="37983"/>
                  </a:cubicBezTo>
                  <a:close/>
                  <a:moveTo>
                    <a:pt x="16348" y="37961"/>
                  </a:moveTo>
                  <a:cubicBezTo>
                    <a:pt x="16231" y="37961"/>
                    <a:pt x="16110" y="38006"/>
                    <a:pt x="16012" y="38104"/>
                  </a:cubicBezTo>
                  <a:cubicBezTo>
                    <a:pt x="15745" y="38405"/>
                    <a:pt x="15945" y="38905"/>
                    <a:pt x="16345" y="38905"/>
                  </a:cubicBezTo>
                  <a:lnTo>
                    <a:pt x="16345" y="38938"/>
                  </a:lnTo>
                  <a:cubicBezTo>
                    <a:pt x="16612" y="38938"/>
                    <a:pt x="16846" y="38705"/>
                    <a:pt x="16812" y="38438"/>
                  </a:cubicBezTo>
                  <a:cubicBezTo>
                    <a:pt x="16812" y="38147"/>
                    <a:pt x="16587" y="37961"/>
                    <a:pt x="16348" y="37961"/>
                  </a:cubicBezTo>
                  <a:close/>
                  <a:moveTo>
                    <a:pt x="3136" y="38205"/>
                  </a:moveTo>
                  <a:lnTo>
                    <a:pt x="3136" y="38238"/>
                  </a:lnTo>
                  <a:cubicBezTo>
                    <a:pt x="3303" y="38238"/>
                    <a:pt x="3469" y="38371"/>
                    <a:pt x="3469" y="38571"/>
                  </a:cubicBezTo>
                  <a:cubicBezTo>
                    <a:pt x="3469" y="38798"/>
                    <a:pt x="3301" y="38947"/>
                    <a:pt x="3119" y="38947"/>
                  </a:cubicBezTo>
                  <a:cubicBezTo>
                    <a:pt x="3033" y="38947"/>
                    <a:pt x="2944" y="38914"/>
                    <a:pt x="2869" y="38838"/>
                  </a:cubicBezTo>
                  <a:cubicBezTo>
                    <a:pt x="2636" y="38605"/>
                    <a:pt x="2802" y="38205"/>
                    <a:pt x="3136" y="38205"/>
                  </a:cubicBezTo>
                  <a:close/>
                  <a:moveTo>
                    <a:pt x="6805" y="38205"/>
                  </a:moveTo>
                  <a:lnTo>
                    <a:pt x="6839" y="38238"/>
                  </a:lnTo>
                  <a:cubicBezTo>
                    <a:pt x="7005" y="38238"/>
                    <a:pt x="7172" y="38371"/>
                    <a:pt x="7172" y="38571"/>
                  </a:cubicBezTo>
                  <a:cubicBezTo>
                    <a:pt x="7172" y="38798"/>
                    <a:pt x="7003" y="38947"/>
                    <a:pt x="6822" y="38947"/>
                  </a:cubicBezTo>
                  <a:cubicBezTo>
                    <a:pt x="6736" y="38947"/>
                    <a:pt x="6647" y="38914"/>
                    <a:pt x="6572" y="38838"/>
                  </a:cubicBezTo>
                  <a:cubicBezTo>
                    <a:pt x="6338" y="38605"/>
                    <a:pt x="6505" y="38205"/>
                    <a:pt x="6805" y="38205"/>
                  </a:cubicBezTo>
                  <a:close/>
                  <a:moveTo>
                    <a:pt x="3089" y="38116"/>
                  </a:moveTo>
                  <a:cubicBezTo>
                    <a:pt x="2977" y="38116"/>
                    <a:pt x="2863" y="38154"/>
                    <a:pt x="2769" y="38238"/>
                  </a:cubicBezTo>
                  <a:cubicBezTo>
                    <a:pt x="2502" y="38538"/>
                    <a:pt x="2702" y="39038"/>
                    <a:pt x="3136" y="39038"/>
                  </a:cubicBezTo>
                  <a:cubicBezTo>
                    <a:pt x="3369" y="39038"/>
                    <a:pt x="3570" y="38838"/>
                    <a:pt x="3570" y="38571"/>
                  </a:cubicBezTo>
                  <a:cubicBezTo>
                    <a:pt x="3570" y="38297"/>
                    <a:pt x="3334" y="38116"/>
                    <a:pt x="3089" y="38116"/>
                  </a:cubicBezTo>
                  <a:close/>
                  <a:moveTo>
                    <a:pt x="6792" y="38116"/>
                  </a:moveTo>
                  <a:cubicBezTo>
                    <a:pt x="6680" y="38116"/>
                    <a:pt x="6566" y="38154"/>
                    <a:pt x="6472" y="38238"/>
                  </a:cubicBezTo>
                  <a:cubicBezTo>
                    <a:pt x="6205" y="38538"/>
                    <a:pt x="6405" y="39038"/>
                    <a:pt x="6805" y="39038"/>
                  </a:cubicBezTo>
                  <a:lnTo>
                    <a:pt x="6839" y="39038"/>
                  </a:lnTo>
                  <a:cubicBezTo>
                    <a:pt x="7072" y="39038"/>
                    <a:pt x="7272" y="38838"/>
                    <a:pt x="7272" y="38571"/>
                  </a:cubicBezTo>
                  <a:cubicBezTo>
                    <a:pt x="7272" y="38297"/>
                    <a:pt x="7037" y="38116"/>
                    <a:pt x="6792" y="38116"/>
                  </a:cubicBezTo>
                  <a:close/>
                  <a:moveTo>
                    <a:pt x="28354" y="38338"/>
                  </a:moveTo>
                  <a:lnTo>
                    <a:pt x="28354" y="38371"/>
                  </a:lnTo>
                  <a:cubicBezTo>
                    <a:pt x="28521" y="38371"/>
                    <a:pt x="28687" y="38505"/>
                    <a:pt x="28721" y="38705"/>
                  </a:cubicBezTo>
                  <a:cubicBezTo>
                    <a:pt x="28721" y="38915"/>
                    <a:pt x="28526" y="39059"/>
                    <a:pt x="28328" y="39059"/>
                  </a:cubicBezTo>
                  <a:cubicBezTo>
                    <a:pt x="28243" y="39059"/>
                    <a:pt x="28157" y="39032"/>
                    <a:pt x="28087" y="38972"/>
                  </a:cubicBezTo>
                  <a:cubicBezTo>
                    <a:pt x="27854" y="38738"/>
                    <a:pt x="28020" y="38338"/>
                    <a:pt x="28354" y="38338"/>
                  </a:cubicBezTo>
                  <a:close/>
                  <a:moveTo>
                    <a:pt x="28342" y="38235"/>
                  </a:moveTo>
                  <a:cubicBezTo>
                    <a:pt x="28230" y="38235"/>
                    <a:pt x="28115" y="38277"/>
                    <a:pt x="28020" y="38371"/>
                  </a:cubicBezTo>
                  <a:cubicBezTo>
                    <a:pt x="27720" y="38672"/>
                    <a:pt x="27920" y="39172"/>
                    <a:pt x="28354" y="39172"/>
                  </a:cubicBezTo>
                  <a:lnTo>
                    <a:pt x="28354" y="39205"/>
                  </a:lnTo>
                  <a:cubicBezTo>
                    <a:pt x="28621" y="39205"/>
                    <a:pt x="28821" y="38972"/>
                    <a:pt x="28821" y="38705"/>
                  </a:cubicBezTo>
                  <a:cubicBezTo>
                    <a:pt x="28821" y="38431"/>
                    <a:pt x="28586" y="38235"/>
                    <a:pt x="28342" y="38235"/>
                  </a:cubicBezTo>
                  <a:close/>
                  <a:moveTo>
                    <a:pt x="23651" y="39339"/>
                  </a:moveTo>
                  <a:lnTo>
                    <a:pt x="23651" y="39405"/>
                  </a:lnTo>
                  <a:cubicBezTo>
                    <a:pt x="23851" y="39405"/>
                    <a:pt x="23984" y="39539"/>
                    <a:pt x="24017" y="39706"/>
                  </a:cubicBezTo>
                  <a:cubicBezTo>
                    <a:pt x="24017" y="39908"/>
                    <a:pt x="23836" y="40049"/>
                    <a:pt x="23657" y="40049"/>
                  </a:cubicBezTo>
                  <a:cubicBezTo>
                    <a:pt x="23570" y="40049"/>
                    <a:pt x="23483" y="40016"/>
                    <a:pt x="23417" y="39939"/>
                  </a:cubicBezTo>
                  <a:cubicBezTo>
                    <a:pt x="23184" y="39739"/>
                    <a:pt x="23350" y="39339"/>
                    <a:pt x="23651" y="39339"/>
                  </a:cubicBezTo>
                  <a:close/>
                  <a:moveTo>
                    <a:pt x="23637" y="39251"/>
                  </a:moveTo>
                  <a:cubicBezTo>
                    <a:pt x="23525" y="39251"/>
                    <a:pt x="23411" y="39288"/>
                    <a:pt x="23317" y="39372"/>
                  </a:cubicBezTo>
                  <a:cubicBezTo>
                    <a:pt x="23050" y="39672"/>
                    <a:pt x="23250" y="40173"/>
                    <a:pt x="23651" y="40173"/>
                  </a:cubicBezTo>
                  <a:lnTo>
                    <a:pt x="23651" y="40206"/>
                  </a:lnTo>
                  <a:cubicBezTo>
                    <a:pt x="23917" y="40206"/>
                    <a:pt x="24151" y="39972"/>
                    <a:pt x="24118" y="39706"/>
                  </a:cubicBezTo>
                  <a:cubicBezTo>
                    <a:pt x="24118" y="39431"/>
                    <a:pt x="23882" y="39251"/>
                    <a:pt x="23637" y="39251"/>
                  </a:cubicBezTo>
                  <a:close/>
                  <a:moveTo>
                    <a:pt x="18780" y="39772"/>
                  </a:moveTo>
                  <a:lnTo>
                    <a:pt x="18780" y="39806"/>
                  </a:lnTo>
                  <a:cubicBezTo>
                    <a:pt x="18947" y="39806"/>
                    <a:pt x="19114" y="39939"/>
                    <a:pt x="19114" y="40139"/>
                  </a:cubicBezTo>
                  <a:cubicBezTo>
                    <a:pt x="19114" y="40341"/>
                    <a:pt x="18948" y="40483"/>
                    <a:pt x="18768" y="40483"/>
                  </a:cubicBezTo>
                  <a:cubicBezTo>
                    <a:pt x="18681" y="40483"/>
                    <a:pt x="18590" y="40449"/>
                    <a:pt x="18514" y="40373"/>
                  </a:cubicBezTo>
                  <a:cubicBezTo>
                    <a:pt x="18280" y="40139"/>
                    <a:pt x="18447" y="39772"/>
                    <a:pt x="18780" y="39772"/>
                  </a:cubicBezTo>
                  <a:close/>
                  <a:moveTo>
                    <a:pt x="18783" y="39662"/>
                  </a:moveTo>
                  <a:cubicBezTo>
                    <a:pt x="18666" y="39662"/>
                    <a:pt x="18546" y="39707"/>
                    <a:pt x="18447" y="39806"/>
                  </a:cubicBezTo>
                  <a:cubicBezTo>
                    <a:pt x="18147" y="40106"/>
                    <a:pt x="18347" y="40606"/>
                    <a:pt x="18780" y="40606"/>
                  </a:cubicBezTo>
                  <a:lnTo>
                    <a:pt x="18780" y="40640"/>
                  </a:lnTo>
                  <a:cubicBezTo>
                    <a:pt x="19047" y="40640"/>
                    <a:pt x="19247" y="40406"/>
                    <a:pt x="19247" y="40139"/>
                  </a:cubicBezTo>
                  <a:cubicBezTo>
                    <a:pt x="19247" y="39848"/>
                    <a:pt x="19022" y="39662"/>
                    <a:pt x="18783" y="39662"/>
                  </a:cubicBezTo>
                  <a:close/>
                  <a:moveTo>
                    <a:pt x="14377" y="40006"/>
                  </a:moveTo>
                  <a:cubicBezTo>
                    <a:pt x="14577" y="40006"/>
                    <a:pt x="14744" y="40173"/>
                    <a:pt x="14744" y="40373"/>
                  </a:cubicBezTo>
                  <a:cubicBezTo>
                    <a:pt x="14744" y="40575"/>
                    <a:pt x="14563" y="40716"/>
                    <a:pt x="14373" y="40716"/>
                  </a:cubicBezTo>
                  <a:cubicBezTo>
                    <a:pt x="14281" y="40716"/>
                    <a:pt x="14187" y="40683"/>
                    <a:pt x="14110" y="40606"/>
                  </a:cubicBezTo>
                  <a:cubicBezTo>
                    <a:pt x="13910" y="40373"/>
                    <a:pt x="14044" y="40006"/>
                    <a:pt x="14377" y="40006"/>
                  </a:cubicBezTo>
                  <a:close/>
                  <a:moveTo>
                    <a:pt x="14366" y="39903"/>
                  </a:moveTo>
                  <a:cubicBezTo>
                    <a:pt x="14253" y="39903"/>
                    <a:pt x="14138" y="39945"/>
                    <a:pt x="14044" y="40039"/>
                  </a:cubicBezTo>
                  <a:cubicBezTo>
                    <a:pt x="13743" y="40339"/>
                    <a:pt x="13977" y="40840"/>
                    <a:pt x="14377" y="40840"/>
                  </a:cubicBezTo>
                  <a:cubicBezTo>
                    <a:pt x="14644" y="40840"/>
                    <a:pt x="14844" y="40640"/>
                    <a:pt x="14844" y="40373"/>
                  </a:cubicBezTo>
                  <a:cubicBezTo>
                    <a:pt x="14844" y="40099"/>
                    <a:pt x="14610" y="39903"/>
                    <a:pt x="14366" y="39903"/>
                  </a:cubicBezTo>
                  <a:close/>
                  <a:moveTo>
                    <a:pt x="9207" y="40139"/>
                  </a:moveTo>
                  <a:lnTo>
                    <a:pt x="9207" y="40206"/>
                  </a:lnTo>
                  <a:cubicBezTo>
                    <a:pt x="9374" y="40206"/>
                    <a:pt x="9540" y="40339"/>
                    <a:pt x="9574" y="40506"/>
                  </a:cubicBezTo>
                  <a:cubicBezTo>
                    <a:pt x="9574" y="40732"/>
                    <a:pt x="9390" y="40882"/>
                    <a:pt x="9198" y="40882"/>
                  </a:cubicBezTo>
                  <a:cubicBezTo>
                    <a:pt x="9108" y="40882"/>
                    <a:pt x="9015" y="40848"/>
                    <a:pt x="8940" y="40773"/>
                  </a:cubicBezTo>
                  <a:cubicBezTo>
                    <a:pt x="8707" y="40540"/>
                    <a:pt x="8873" y="40139"/>
                    <a:pt x="9207" y="40139"/>
                  </a:cubicBezTo>
                  <a:close/>
                  <a:moveTo>
                    <a:pt x="4804" y="40206"/>
                  </a:moveTo>
                  <a:cubicBezTo>
                    <a:pt x="4971" y="40206"/>
                    <a:pt x="5137" y="40373"/>
                    <a:pt x="5137" y="40573"/>
                  </a:cubicBezTo>
                  <a:cubicBezTo>
                    <a:pt x="5137" y="40800"/>
                    <a:pt x="4953" y="40934"/>
                    <a:pt x="4771" y="40934"/>
                  </a:cubicBezTo>
                  <a:cubicBezTo>
                    <a:pt x="4686" y="40934"/>
                    <a:pt x="4601" y="40904"/>
                    <a:pt x="4537" y="40840"/>
                  </a:cubicBezTo>
                  <a:cubicBezTo>
                    <a:pt x="4303" y="40606"/>
                    <a:pt x="4470" y="40206"/>
                    <a:pt x="4804" y="40206"/>
                  </a:cubicBezTo>
                  <a:close/>
                  <a:moveTo>
                    <a:pt x="4759" y="40103"/>
                  </a:moveTo>
                  <a:cubicBezTo>
                    <a:pt x="4646" y="40103"/>
                    <a:pt x="4532" y="40145"/>
                    <a:pt x="4437" y="40239"/>
                  </a:cubicBezTo>
                  <a:cubicBezTo>
                    <a:pt x="4170" y="40540"/>
                    <a:pt x="4370" y="41040"/>
                    <a:pt x="4804" y="41040"/>
                  </a:cubicBezTo>
                  <a:cubicBezTo>
                    <a:pt x="5037" y="41040"/>
                    <a:pt x="5237" y="40840"/>
                    <a:pt x="5237" y="40573"/>
                  </a:cubicBezTo>
                  <a:cubicBezTo>
                    <a:pt x="5237" y="40299"/>
                    <a:pt x="5003" y="40103"/>
                    <a:pt x="4759" y="40103"/>
                  </a:cubicBezTo>
                  <a:close/>
                  <a:moveTo>
                    <a:pt x="9195" y="40036"/>
                  </a:moveTo>
                  <a:cubicBezTo>
                    <a:pt x="9083" y="40036"/>
                    <a:pt x="8968" y="40078"/>
                    <a:pt x="8873" y="40173"/>
                  </a:cubicBezTo>
                  <a:cubicBezTo>
                    <a:pt x="8573" y="40473"/>
                    <a:pt x="8773" y="40973"/>
                    <a:pt x="9207" y="40973"/>
                  </a:cubicBezTo>
                  <a:lnTo>
                    <a:pt x="9207" y="41040"/>
                  </a:lnTo>
                  <a:cubicBezTo>
                    <a:pt x="9474" y="41040"/>
                    <a:pt x="9707" y="40806"/>
                    <a:pt x="9674" y="40506"/>
                  </a:cubicBezTo>
                  <a:cubicBezTo>
                    <a:pt x="9674" y="40232"/>
                    <a:pt x="9439" y="40036"/>
                    <a:pt x="9195" y="40036"/>
                  </a:cubicBezTo>
                  <a:close/>
                  <a:moveTo>
                    <a:pt x="26219" y="40573"/>
                  </a:moveTo>
                  <a:lnTo>
                    <a:pt x="26219" y="40640"/>
                  </a:lnTo>
                  <a:cubicBezTo>
                    <a:pt x="26386" y="40640"/>
                    <a:pt x="26553" y="40740"/>
                    <a:pt x="26586" y="40940"/>
                  </a:cubicBezTo>
                  <a:cubicBezTo>
                    <a:pt x="26586" y="41142"/>
                    <a:pt x="26405" y="41283"/>
                    <a:pt x="26215" y="41283"/>
                  </a:cubicBezTo>
                  <a:cubicBezTo>
                    <a:pt x="26123" y="41283"/>
                    <a:pt x="26029" y="41250"/>
                    <a:pt x="25952" y="41173"/>
                  </a:cubicBezTo>
                  <a:cubicBezTo>
                    <a:pt x="25719" y="40940"/>
                    <a:pt x="25885" y="40573"/>
                    <a:pt x="26219" y="40573"/>
                  </a:cubicBezTo>
                  <a:close/>
                  <a:moveTo>
                    <a:pt x="26222" y="40463"/>
                  </a:moveTo>
                  <a:cubicBezTo>
                    <a:pt x="26105" y="40463"/>
                    <a:pt x="25984" y="40508"/>
                    <a:pt x="25885" y="40606"/>
                  </a:cubicBezTo>
                  <a:cubicBezTo>
                    <a:pt x="25585" y="40907"/>
                    <a:pt x="25785" y="41407"/>
                    <a:pt x="26219" y="41407"/>
                  </a:cubicBezTo>
                  <a:lnTo>
                    <a:pt x="26219" y="41440"/>
                  </a:lnTo>
                  <a:cubicBezTo>
                    <a:pt x="26234" y="41442"/>
                    <a:pt x="26249" y="41443"/>
                    <a:pt x="26264" y="41443"/>
                  </a:cubicBezTo>
                  <a:cubicBezTo>
                    <a:pt x="26512" y="41443"/>
                    <a:pt x="26717" y="41191"/>
                    <a:pt x="26686" y="40940"/>
                  </a:cubicBezTo>
                  <a:cubicBezTo>
                    <a:pt x="26686" y="40649"/>
                    <a:pt x="26461" y="40463"/>
                    <a:pt x="26222" y="40463"/>
                  </a:cubicBezTo>
                  <a:close/>
                  <a:moveTo>
                    <a:pt x="21314" y="41372"/>
                  </a:moveTo>
                  <a:cubicBezTo>
                    <a:pt x="21325" y="41372"/>
                    <a:pt x="21337" y="41372"/>
                    <a:pt x="21349" y="41374"/>
                  </a:cubicBezTo>
                  <a:lnTo>
                    <a:pt x="21349" y="41474"/>
                  </a:lnTo>
                  <a:cubicBezTo>
                    <a:pt x="21367" y="41470"/>
                    <a:pt x="21384" y="41468"/>
                    <a:pt x="21402" y="41468"/>
                  </a:cubicBezTo>
                  <a:cubicBezTo>
                    <a:pt x="21549" y="41468"/>
                    <a:pt x="21686" y="41588"/>
                    <a:pt x="21716" y="41707"/>
                  </a:cubicBezTo>
                  <a:cubicBezTo>
                    <a:pt x="21716" y="41933"/>
                    <a:pt x="21532" y="42083"/>
                    <a:pt x="21351" y="42083"/>
                  </a:cubicBezTo>
                  <a:cubicBezTo>
                    <a:pt x="21265" y="42083"/>
                    <a:pt x="21180" y="42049"/>
                    <a:pt x="21115" y="41974"/>
                  </a:cubicBezTo>
                  <a:cubicBezTo>
                    <a:pt x="20891" y="41750"/>
                    <a:pt x="21036" y="41372"/>
                    <a:pt x="21314" y="41372"/>
                  </a:cubicBezTo>
                  <a:close/>
                  <a:moveTo>
                    <a:pt x="21352" y="41264"/>
                  </a:moveTo>
                  <a:cubicBezTo>
                    <a:pt x="21234" y="41264"/>
                    <a:pt x="21114" y="41308"/>
                    <a:pt x="21015" y="41407"/>
                  </a:cubicBezTo>
                  <a:cubicBezTo>
                    <a:pt x="20715" y="41674"/>
                    <a:pt x="20949" y="42207"/>
                    <a:pt x="21349" y="42207"/>
                  </a:cubicBezTo>
                  <a:lnTo>
                    <a:pt x="21349" y="42274"/>
                  </a:lnTo>
                  <a:cubicBezTo>
                    <a:pt x="21364" y="42276"/>
                    <a:pt x="21380" y="42277"/>
                    <a:pt x="21395" y="42277"/>
                  </a:cubicBezTo>
                  <a:cubicBezTo>
                    <a:pt x="21672" y="42277"/>
                    <a:pt x="21879" y="41994"/>
                    <a:pt x="21816" y="41740"/>
                  </a:cubicBezTo>
                  <a:cubicBezTo>
                    <a:pt x="21816" y="41449"/>
                    <a:pt x="21591" y="41264"/>
                    <a:pt x="21352" y="41264"/>
                  </a:cubicBezTo>
                  <a:close/>
                  <a:moveTo>
                    <a:pt x="28988" y="41607"/>
                  </a:moveTo>
                  <a:lnTo>
                    <a:pt x="28988" y="41640"/>
                  </a:lnTo>
                  <a:cubicBezTo>
                    <a:pt x="29154" y="41640"/>
                    <a:pt x="29321" y="41774"/>
                    <a:pt x="29321" y="41974"/>
                  </a:cubicBezTo>
                  <a:cubicBezTo>
                    <a:pt x="29321" y="42200"/>
                    <a:pt x="29137" y="42350"/>
                    <a:pt x="28956" y="42350"/>
                  </a:cubicBezTo>
                  <a:cubicBezTo>
                    <a:pt x="28870" y="42350"/>
                    <a:pt x="28785" y="42316"/>
                    <a:pt x="28721" y="42241"/>
                  </a:cubicBezTo>
                  <a:cubicBezTo>
                    <a:pt x="28487" y="42007"/>
                    <a:pt x="28654" y="41607"/>
                    <a:pt x="28988" y="41607"/>
                  </a:cubicBezTo>
                  <a:close/>
                  <a:moveTo>
                    <a:pt x="28941" y="41519"/>
                  </a:moveTo>
                  <a:cubicBezTo>
                    <a:pt x="28829" y="41519"/>
                    <a:pt x="28715" y="41557"/>
                    <a:pt x="28621" y="41640"/>
                  </a:cubicBezTo>
                  <a:cubicBezTo>
                    <a:pt x="28354" y="41941"/>
                    <a:pt x="28554" y="42441"/>
                    <a:pt x="28988" y="42441"/>
                  </a:cubicBezTo>
                  <a:cubicBezTo>
                    <a:pt x="29221" y="42441"/>
                    <a:pt x="29421" y="42241"/>
                    <a:pt x="29421" y="41974"/>
                  </a:cubicBezTo>
                  <a:cubicBezTo>
                    <a:pt x="29421" y="41699"/>
                    <a:pt x="29186" y="41519"/>
                    <a:pt x="28941" y="41519"/>
                  </a:cubicBezTo>
                  <a:close/>
                  <a:moveTo>
                    <a:pt x="16779" y="41807"/>
                  </a:moveTo>
                  <a:lnTo>
                    <a:pt x="16746" y="41874"/>
                  </a:lnTo>
                  <a:cubicBezTo>
                    <a:pt x="16946" y="41874"/>
                    <a:pt x="17079" y="42007"/>
                    <a:pt x="17113" y="42174"/>
                  </a:cubicBezTo>
                  <a:cubicBezTo>
                    <a:pt x="17113" y="42384"/>
                    <a:pt x="16934" y="42528"/>
                    <a:pt x="16746" y="42528"/>
                  </a:cubicBezTo>
                  <a:cubicBezTo>
                    <a:pt x="16665" y="42528"/>
                    <a:pt x="16583" y="42501"/>
                    <a:pt x="16512" y="42441"/>
                  </a:cubicBezTo>
                  <a:cubicBezTo>
                    <a:pt x="16279" y="42207"/>
                    <a:pt x="16445" y="41807"/>
                    <a:pt x="16779" y="41807"/>
                  </a:cubicBezTo>
                  <a:close/>
                  <a:moveTo>
                    <a:pt x="2497" y="41872"/>
                  </a:moveTo>
                  <a:cubicBezTo>
                    <a:pt x="2509" y="41872"/>
                    <a:pt x="2522" y="41873"/>
                    <a:pt x="2535" y="41874"/>
                  </a:cubicBezTo>
                  <a:cubicBezTo>
                    <a:pt x="2736" y="41874"/>
                    <a:pt x="2869" y="42041"/>
                    <a:pt x="2902" y="42207"/>
                  </a:cubicBezTo>
                  <a:cubicBezTo>
                    <a:pt x="2902" y="42434"/>
                    <a:pt x="2718" y="42583"/>
                    <a:pt x="2527" y="42583"/>
                  </a:cubicBezTo>
                  <a:cubicBezTo>
                    <a:pt x="2436" y="42583"/>
                    <a:pt x="2344" y="42549"/>
                    <a:pt x="2269" y="42474"/>
                  </a:cubicBezTo>
                  <a:cubicBezTo>
                    <a:pt x="2044" y="42250"/>
                    <a:pt x="2189" y="41872"/>
                    <a:pt x="2497" y="41872"/>
                  </a:cubicBezTo>
                  <a:close/>
                  <a:moveTo>
                    <a:pt x="6839" y="41874"/>
                  </a:moveTo>
                  <a:cubicBezTo>
                    <a:pt x="7005" y="41874"/>
                    <a:pt x="7172" y="42041"/>
                    <a:pt x="7172" y="42207"/>
                  </a:cubicBezTo>
                  <a:cubicBezTo>
                    <a:pt x="7172" y="42434"/>
                    <a:pt x="7003" y="42583"/>
                    <a:pt x="6822" y="42583"/>
                  </a:cubicBezTo>
                  <a:cubicBezTo>
                    <a:pt x="6736" y="42583"/>
                    <a:pt x="6647" y="42549"/>
                    <a:pt x="6572" y="42474"/>
                  </a:cubicBezTo>
                  <a:cubicBezTo>
                    <a:pt x="6338" y="42241"/>
                    <a:pt x="6505" y="41874"/>
                    <a:pt x="6805" y="41874"/>
                  </a:cubicBezTo>
                  <a:close/>
                  <a:moveTo>
                    <a:pt x="11809" y="41841"/>
                  </a:moveTo>
                  <a:lnTo>
                    <a:pt x="11809" y="41874"/>
                  </a:lnTo>
                  <a:cubicBezTo>
                    <a:pt x="12009" y="41874"/>
                    <a:pt x="12142" y="42007"/>
                    <a:pt x="12176" y="42207"/>
                  </a:cubicBezTo>
                  <a:cubicBezTo>
                    <a:pt x="12176" y="42434"/>
                    <a:pt x="11992" y="42583"/>
                    <a:pt x="11800" y="42583"/>
                  </a:cubicBezTo>
                  <a:cubicBezTo>
                    <a:pt x="11710" y="42583"/>
                    <a:pt x="11617" y="42549"/>
                    <a:pt x="11542" y="42474"/>
                  </a:cubicBezTo>
                  <a:cubicBezTo>
                    <a:pt x="11308" y="42241"/>
                    <a:pt x="11475" y="41841"/>
                    <a:pt x="11809" y="41841"/>
                  </a:cubicBezTo>
                  <a:close/>
                  <a:moveTo>
                    <a:pt x="2538" y="41764"/>
                  </a:moveTo>
                  <a:cubicBezTo>
                    <a:pt x="2421" y="41764"/>
                    <a:pt x="2301" y="41808"/>
                    <a:pt x="2202" y="41907"/>
                  </a:cubicBezTo>
                  <a:cubicBezTo>
                    <a:pt x="1902" y="42207"/>
                    <a:pt x="2102" y="42708"/>
                    <a:pt x="2535" y="42708"/>
                  </a:cubicBezTo>
                  <a:cubicBezTo>
                    <a:pt x="2802" y="42674"/>
                    <a:pt x="3002" y="42474"/>
                    <a:pt x="3002" y="42241"/>
                  </a:cubicBezTo>
                  <a:cubicBezTo>
                    <a:pt x="3002" y="41950"/>
                    <a:pt x="2777" y="41764"/>
                    <a:pt x="2538" y="41764"/>
                  </a:cubicBezTo>
                  <a:close/>
                  <a:moveTo>
                    <a:pt x="6808" y="41764"/>
                  </a:moveTo>
                  <a:cubicBezTo>
                    <a:pt x="6691" y="41764"/>
                    <a:pt x="6570" y="41808"/>
                    <a:pt x="6472" y="41907"/>
                  </a:cubicBezTo>
                  <a:cubicBezTo>
                    <a:pt x="6205" y="42174"/>
                    <a:pt x="6405" y="42708"/>
                    <a:pt x="6805" y="42708"/>
                  </a:cubicBezTo>
                  <a:lnTo>
                    <a:pt x="6839" y="42708"/>
                  </a:lnTo>
                  <a:cubicBezTo>
                    <a:pt x="7072" y="42708"/>
                    <a:pt x="7272" y="42474"/>
                    <a:pt x="7272" y="42241"/>
                  </a:cubicBezTo>
                  <a:cubicBezTo>
                    <a:pt x="7272" y="41950"/>
                    <a:pt x="7047" y="41764"/>
                    <a:pt x="6808" y="41764"/>
                  </a:cubicBezTo>
                  <a:close/>
                  <a:moveTo>
                    <a:pt x="11795" y="41752"/>
                  </a:moveTo>
                  <a:cubicBezTo>
                    <a:pt x="11683" y="41752"/>
                    <a:pt x="11569" y="41790"/>
                    <a:pt x="11475" y="41874"/>
                  </a:cubicBezTo>
                  <a:cubicBezTo>
                    <a:pt x="11175" y="42174"/>
                    <a:pt x="11375" y="42674"/>
                    <a:pt x="11809" y="42674"/>
                  </a:cubicBezTo>
                  <a:lnTo>
                    <a:pt x="11809" y="42708"/>
                  </a:lnTo>
                  <a:cubicBezTo>
                    <a:pt x="12076" y="42708"/>
                    <a:pt x="12276" y="42474"/>
                    <a:pt x="12276" y="42207"/>
                  </a:cubicBezTo>
                  <a:cubicBezTo>
                    <a:pt x="12276" y="41933"/>
                    <a:pt x="12040" y="41752"/>
                    <a:pt x="11795" y="41752"/>
                  </a:cubicBezTo>
                  <a:close/>
                  <a:moveTo>
                    <a:pt x="16748" y="41697"/>
                  </a:moveTo>
                  <a:cubicBezTo>
                    <a:pt x="16631" y="41697"/>
                    <a:pt x="16511" y="41742"/>
                    <a:pt x="16412" y="41841"/>
                  </a:cubicBezTo>
                  <a:cubicBezTo>
                    <a:pt x="16145" y="42141"/>
                    <a:pt x="16345" y="42641"/>
                    <a:pt x="16779" y="42641"/>
                  </a:cubicBezTo>
                  <a:lnTo>
                    <a:pt x="16746" y="42708"/>
                  </a:lnTo>
                  <a:cubicBezTo>
                    <a:pt x="17046" y="42708"/>
                    <a:pt x="17246" y="42441"/>
                    <a:pt x="17213" y="42174"/>
                  </a:cubicBezTo>
                  <a:cubicBezTo>
                    <a:pt x="17213" y="41883"/>
                    <a:pt x="16987" y="41697"/>
                    <a:pt x="16748" y="41697"/>
                  </a:cubicBezTo>
                  <a:close/>
                  <a:moveTo>
                    <a:pt x="24184" y="42608"/>
                  </a:moveTo>
                  <a:lnTo>
                    <a:pt x="24184" y="42775"/>
                  </a:lnTo>
                  <a:cubicBezTo>
                    <a:pt x="24202" y="42770"/>
                    <a:pt x="24220" y="42768"/>
                    <a:pt x="24238" y="42768"/>
                  </a:cubicBezTo>
                  <a:cubicBezTo>
                    <a:pt x="24360" y="42768"/>
                    <a:pt x="24493" y="42859"/>
                    <a:pt x="24551" y="42975"/>
                  </a:cubicBezTo>
                  <a:cubicBezTo>
                    <a:pt x="24551" y="43177"/>
                    <a:pt x="24370" y="43318"/>
                    <a:pt x="24180" y="43318"/>
                  </a:cubicBezTo>
                  <a:cubicBezTo>
                    <a:pt x="24088" y="43318"/>
                    <a:pt x="23994" y="43285"/>
                    <a:pt x="23917" y="43208"/>
                  </a:cubicBezTo>
                  <a:cubicBezTo>
                    <a:pt x="23717" y="43008"/>
                    <a:pt x="23851" y="42608"/>
                    <a:pt x="24184" y="42608"/>
                  </a:cubicBezTo>
                  <a:close/>
                  <a:moveTo>
                    <a:pt x="24171" y="42520"/>
                  </a:moveTo>
                  <a:cubicBezTo>
                    <a:pt x="24059" y="42520"/>
                    <a:pt x="23945" y="42557"/>
                    <a:pt x="23851" y="42641"/>
                  </a:cubicBezTo>
                  <a:cubicBezTo>
                    <a:pt x="23550" y="42941"/>
                    <a:pt x="23784" y="43442"/>
                    <a:pt x="24184" y="43442"/>
                  </a:cubicBezTo>
                  <a:lnTo>
                    <a:pt x="24184" y="43575"/>
                  </a:lnTo>
                  <a:cubicBezTo>
                    <a:pt x="24200" y="43577"/>
                    <a:pt x="24215" y="43577"/>
                    <a:pt x="24230" y="43577"/>
                  </a:cubicBezTo>
                  <a:cubicBezTo>
                    <a:pt x="24539" y="43577"/>
                    <a:pt x="24747" y="43261"/>
                    <a:pt x="24651" y="42975"/>
                  </a:cubicBezTo>
                  <a:cubicBezTo>
                    <a:pt x="24651" y="42700"/>
                    <a:pt x="24416" y="42520"/>
                    <a:pt x="24171" y="42520"/>
                  </a:cubicBezTo>
                  <a:close/>
                  <a:moveTo>
                    <a:pt x="4537" y="43575"/>
                  </a:moveTo>
                  <a:lnTo>
                    <a:pt x="4504" y="43608"/>
                  </a:lnTo>
                  <a:cubicBezTo>
                    <a:pt x="4521" y="43606"/>
                    <a:pt x="4538" y="43604"/>
                    <a:pt x="4555" y="43604"/>
                  </a:cubicBezTo>
                  <a:cubicBezTo>
                    <a:pt x="4731" y="43604"/>
                    <a:pt x="4870" y="43759"/>
                    <a:pt x="4870" y="43942"/>
                  </a:cubicBezTo>
                  <a:cubicBezTo>
                    <a:pt x="4870" y="44144"/>
                    <a:pt x="4704" y="44285"/>
                    <a:pt x="4525" y="44285"/>
                  </a:cubicBezTo>
                  <a:cubicBezTo>
                    <a:pt x="4437" y="44285"/>
                    <a:pt x="4346" y="44252"/>
                    <a:pt x="4270" y="44176"/>
                  </a:cubicBezTo>
                  <a:cubicBezTo>
                    <a:pt x="4037" y="43975"/>
                    <a:pt x="4203" y="43575"/>
                    <a:pt x="4537" y="43575"/>
                  </a:cubicBezTo>
                  <a:close/>
                  <a:moveTo>
                    <a:pt x="19347" y="43642"/>
                  </a:moveTo>
                  <a:lnTo>
                    <a:pt x="19347" y="43742"/>
                  </a:lnTo>
                  <a:cubicBezTo>
                    <a:pt x="19514" y="43742"/>
                    <a:pt x="19648" y="43842"/>
                    <a:pt x="19714" y="44009"/>
                  </a:cubicBezTo>
                  <a:cubicBezTo>
                    <a:pt x="19714" y="44235"/>
                    <a:pt x="19530" y="44384"/>
                    <a:pt x="19339" y="44384"/>
                  </a:cubicBezTo>
                  <a:cubicBezTo>
                    <a:pt x="19248" y="44384"/>
                    <a:pt x="19156" y="44351"/>
                    <a:pt x="19081" y="44276"/>
                  </a:cubicBezTo>
                  <a:cubicBezTo>
                    <a:pt x="18847" y="44042"/>
                    <a:pt x="19014" y="43642"/>
                    <a:pt x="19347" y="43642"/>
                  </a:cubicBezTo>
                  <a:close/>
                  <a:moveTo>
                    <a:pt x="4537" y="43475"/>
                  </a:moveTo>
                  <a:cubicBezTo>
                    <a:pt x="3903" y="43475"/>
                    <a:pt x="3903" y="44409"/>
                    <a:pt x="4537" y="44409"/>
                  </a:cubicBezTo>
                  <a:cubicBezTo>
                    <a:pt x="5137" y="44409"/>
                    <a:pt x="5137" y="43475"/>
                    <a:pt x="4537" y="43475"/>
                  </a:cubicBezTo>
                  <a:close/>
                  <a:moveTo>
                    <a:pt x="9207" y="43709"/>
                  </a:moveTo>
                  <a:lnTo>
                    <a:pt x="9207" y="43809"/>
                  </a:lnTo>
                  <a:cubicBezTo>
                    <a:pt x="9224" y="43805"/>
                    <a:pt x="9241" y="43803"/>
                    <a:pt x="9258" y="43803"/>
                  </a:cubicBezTo>
                  <a:cubicBezTo>
                    <a:pt x="9401" y="43803"/>
                    <a:pt x="9514" y="43926"/>
                    <a:pt x="9574" y="44075"/>
                  </a:cubicBezTo>
                  <a:cubicBezTo>
                    <a:pt x="9574" y="44302"/>
                    <a:pt x="9390" y="44451"/>
                    <a:pt x="9198" y="44451"/>
                  </a:cubicBezTo>
                  <a:cubicBezTo>
                    <a:pt x="9108" y="44451"/>
                    <a:pt x="9015" y="44417"/>
                    <a:pt x="8940" y="44342"/>
                  </a:cubicBezTo>
                  <a:cubicBezTo>
                    <a:pt x="8707" y="44109"/>
                    <a:pt x="8873" y="43709"/>
                    <a:pt x="9207" y="43709"/>
                  </a:cubicBezTo>
                  <a:close/>
                  <a:moveTo>
                    <a:pt x="14210" y="43842"/>
                  </a:moveTo>
                  <a:cubicBezTo>
                    <a:pt x="14377" y="43842"/>
                    <a:pt x="14544" y="44009"/>
                    <a:pt x="14577" y="44209"/>
                  </a:cubicBezTo>
                  <a:cubicBezTo>
                    <a:pt x="14577" y="44411"/>
                    <a:pt x="14396" y="44552"/>
                    <a:pt x="14207" y="44552"/>
                  </a:cubicBezTo>
                  <a:cubicBezTo>
                    <a:pt x="14114" y="44552"/>
                    <a:pt x="14020" y="44519"/>
                    <a:pt x="13944" y="44442"/>
                  </a:cubicBezTo>
                  <a:cubicBezTo>
                    <a:pt x="13710" y="44209"/>
                    <a:pt x="13877" y="43842"/>
                    <a:pt x="14210" y="43842"/>
                  </a:cubicBezTo>
                  <a:close/>
                  <a:moveTo>
                    <a:pt x="19319" y="43554"/>
                  </a:moveTo>
                  <a:cubicBezTo>
                    <a:pt x="19214" y="43554"/>
                    <a:pt x="19108" y="43591"/>
                    <a:pt x="19014" y="43675"/>
                  </a:cubicBezTo>
                  <a:cubicBezTo>
                    <a:pt x="18722" y="43934"/>
                    <a:pt x="18903" y="44477"/>
                    <a:pt x="19311" y="44477"/>
                  </a:cubicBezTo>
                  <a:cubicBezTo>
                    <a:pt x="19323" y="44477"/>
                    <a:pt x="19335" y="44477"/>
                    <a:pt x="19347" y="44476"/>
                  </a:cubicBezTo>
                  <a:lnTo>
                    <a:pt x="19347" y="44576"/>
                  </a:lnTo>
                  <a:cubicBezTo>
                    <a:pt x="19614" y="44576"/>
                    <a:pt x="19814" y="44342"/>
                    <a:pt x="19814" y="44109"/>
                  </a:cubicBezTo>
                  <a:cubicBezTo>
                    <a:pt x="19838" y="43797"/>
                    <a:pt x="19586" y="43554"/>
                    <a:pt x="19319" y="43554"/>
                  </a:cubicBezTo>
                  <a:close/>
                  <a:moveTo>
                    <a:pt x="9193" y="43620"/>
                  </a:moveTo>
                  <a:cubicBezTo>
                    <a:pt x="9081" y="43620"/>
                    <a:pt x="8968" y="43658"/>
                    <a:pt x="8873" y="43742"/>
                  </a:cubicBezTo>
                  <a:cubicBezTo>
                    <a:pt x="8573" y="44042"/>
                    <a:pt x="8773" y="44542"/>
                    <a:pt x="9207" y="44542"/>
                  </a:cubicBezTo>
                  <a:lnTo>
                    <a:pt x="9207" y="44609"/>
                  </a:lnTo>
                  <a:cubicBezTo>
                    <a:pt x="9222" y="44611"/>
                    <a:pt x="9237" y="44612"/>
                    <a:pt x="9252" y="44612"/>
                  </a:cubicBezTo>
                  <a:cubicBezTo>
                    <a:pt x="9500" y="44612"/>
                    <a:pt x="9705" y="44359"/>
                    <a:pt x="9674" y="44075"/>
                  </a:cubicBezTo>
                  <a:cubicBezTo>
                    <a:pt x="9674" y="43801"/>
                    <a:pt x="9438" y="43620"/>
                    <a:pt x="9193" y="43620"/>
                  </a:cubicBezTo>
                  <a:close/>
                  <a:moveTo>
                    <a:pt x="27053" y="43909"/>
                  </a:moveTo>
                  <a:lnTo>
                    <a:pt x="27053" y="43975"/>
                  </a:lnTo>
                  <a:cubicBezTo>
                    <a:pt x="27070" y="43972"/>
                    <a:pt x="27087" y="43970"/>
                    <a:pt x="27104" y="43970"/>
                  </a:cubicBezTo>
                  <a:cubicBezTo>
                    <a:pt x="27253" y="43970"/>
                    <a:pt x="27390" y="44096"/>
                    <a:pt x="27420" y="44276"/>
                  </a:cubicBezTo>
                  <a:cubicBezTo>
                    <a:pt x="27420" y="44478"/>
                    <a:pt x="27239" y="44619"/>
                    <a:pt x="27049" y="44619"/>
                  </a:cubicBezTo>
                  <a:cubicBezTo>
                    <a:pt x="26957" y="44619"/>
                    <a:pt x="26863" y="44586"/>
                    <a:pt x="26786" y="44509"/>
                  </a:cubicBezTo>
                  <a:cubicBezTo>
                    <a:pt x="26586" y="44276"/>
                    <a:pt x="26719" y="43909"/>
                    <a:pt x="27053" y="43909"/>
                  </a:cubicBezTo>
                  <a:close/>
                  <a:moveTo>
                    <a:pt x="14198" y="43732"/>
                  </a:moveTo>
                  <a:cubicBezTo>
                    <a:pt x="14081" y="43732"/>
                    <a:pt x="13965" y="43777"/>
                    <a:pt x="13877" y="43875"/>
                  </a:cubicBezTo>
                  <a:cubicBezTo>
                    <a:pt x="13577" y="44176"/>
                    <a:pt x="13777" y="44676"/>
                    <a:pt x="14210" y="44676"/>
                  </a:cubicBezTo>
                  <a:cubicBezTo>
                    <a:pt x="14477" y="44676"/>
                    <a:pt x="14677" y="44476"/>
                    <a:pt x="14677" y="44209"/>
                  </a:cubicBezTo>
                  <a:cubicBezTo>
                    <a:pt x="14677" y="43918"/>
                    <a:pt x="14437" y="43732"/>
                    <a:pt x="14198" y="43732"/>
                  </a:cubicBezTo>
                  <a:close/>
                  <a:moveTo>
                    <a:pt x="27041" y="43806"/>
                  </a:moveTo>
                  <a:cubicBezTo>
                    <a:pt x="26929" y="43806"/>
                    <a:pt x="26814" y="43847"/>
                    <a:pt x="26719" y="43942"/>
                  </a:cubicBezTo>
                  <a:cubicBezTo>
                    <a:pt x="26419" y="44242"/>
                    <a:pt x="26653" y="44743"/>
                    <a:pt x="27053" y="44743"/>
                  </a:cubicBezTo>
                  <a:lnTo>
                    <a:pt x="27053" y="44776"/>
                  </a:lnTo>
                  <a:cubicBezTo>
                    <a:pt x="27320" y="44776"/>
                    <a:pt x="27553" y="44542"/>
                    <a:pt x="27520" y="44276"/>
                  </a:cubicBezTo>
                  <a:cubicBezTo>
                    <a:pt x="27520" y="44002"/>
                    <a:pt x="27286" y="43806"/>
                    <a:pt x="27041" y="43806"/>
                  </a:cubicBezTo>
                  <a:close/>
                  <a:moveTo>
                    <a:pt x="22116" y="44909"/>
                  </a:moveTo>
                  <a:lnTo>
                    <a:pt x="22116" y="45009"/>
                  </a:lnTo>
                  <a:cubicBezTo>
                    <a:pt x="22283" y="45009"/>
                    <a:pt x="22416" y="45110"/>
                    <a:pt x="22450" y="45276"/>
                  </a:cubicBezTo>
                  <a:cubicBezTo>
                    <a:pt x="22472" y="45478"/>
                    <a:pt x="22298" y="45620"/>
                    <a:pt x="22111" y="45620"/>
                  </a:cubicBezTo>
                  <a:cubicBezTo>
                    <a:pt x="22020" y="45620"/>
                    <a:pt x="21926" y="45586"/>
                    <a:pt x="21849" y="45510"/>
                  </a:cubicBezTo>
                  <a:cubicBezTo>
                    <a:pt x="21616" y="45310"/>
                    <a:pt x="21783" y="44909"/>
                    <a:pt x="22116" y="44909"/>
                  </a:cubicBezTo>
                  <a:close/>
                  <a:moveTo>
                    <a:pt x="22104" y="44799"/>
                  </a:moveTo>
                  <a:cubicBezTo>
                    <a:pt x="21987" y="44799"/>
                    <a:pt x="21870" y="44844"/>
                    <a:pt x="21783" y="44943"/>
                  </a:cubicBezTo>
                  <a:cubicBezTo>
                    <a:pt x="21482" y="45243"/>
                    <a:pt x="21682" y="45743"/>
                    <a:pt x="22116" y="45743"/>
                  </a:cubicBezTo>
                  <a:lnTo>
                    <a:pt x="22116" y="45810"/>
                  </a:lnTo>
                  <a:cubicBezTo>
                    <a:pt x="22416" y="45810"/>
                    <a:pt x="22616" y="45577"/>
                    <a:pt x="22583" y="45276"/>
                  </a:cubicBezTo>
                  <a:cubicBezTo>
                    <a:pt x="22583" y="44985"/>
                    <a:pt x="22343" y="44799"/>
                    <a:pt x="22104" y="44799"/>
                  </a:cubicBezTo>
                  <a:close/>
                  <a:moveTo>
                    <a:pt x="6638" y="45410"/>
                  </a:moveTo>
                  <a:cubicBezTo>
                    <a:pt x="6805" y="45410"/>
                    <a:pt x="6972" y="45577"/>
                    <a:pt x="6972" y="45777"/>
                  </a:cubicBezTo>
                  <a:cubicBezTo>
                    <a:pt x="6972" y="45979"/>
                    <a:pt x="6806" y="46120"/>
                    <a:pt x="6626" y="46120"/>
                  </a:cubicBezTo>
                  <a:cubicBezTo>
                    <a:pt x="6539" y="46120"/>
                    <a:pt x="6448" y="46087"/>
                    <a:pt x="6372" y="46010"/>
                  </a:cubicBezTo>
                  <a:cubicBezTo>
                    <a:pt x="6138" y="45810"/>
                    <a:pt x="6305" y="45410"/>
                    <a:pt x="6638" y="45410"/>
                  </a:cubicBezTo>
                  <a:close/>
                  <a:moveTo>
                    <a:pt x="29822" y="45410"/>
                  </a:moveTo>
                  <a:cubicBezTo>
                    <a:pt x="29988" y="45410"/>
                    <a:pt x="30155" y="45577"/>
                    <a:pt x="30155" y="45777"/>
                  </a:cubicBezTo>
                  <a:cubicBezTo>
                    <a:pt x="30155" y="45979"/>
                    <a:pt x="29989" y="46120"/>
                    <a:pt x="29809" y="46120"/>
                  </a:cubicBezTo>
                  <a:cubicBezTo>
                    <a:pt x="29722" y="46120"/>
                    <a:pt x="29631" y="46087"/>
                    <a:pt x="29555" y="46010"/>
                  </a:cubicBezTo>
                  <a:cubicBezTo>
                    <a:pt x="29321" y="45810"/>
                    <a:pt x="29488" y="45410"/>
                    <a:pt x="29822" y="45410"/>
                  </a:cubicBezTo>
                  <a:close/>
                  <a:moveTo>
                    <a:pt x="2302" y="45510"/>
                  </a:moveTo>
                  <a:lnTo>
                    <a:pt x="2302" y="45543"/>
                  </a:lnTo>
                  <a:cubicBezTo>
                    <a:pt x="2502" y="45543"/>
                    <a:pt x="2636" y="45677"/>
                    <a:pt x="2669" y="45877"/>
                  </a:cubicBezTo>
                  <a:cubicBezTo>
                    <a:pt x="2646" y="46079"/>
                    <a:pt x="2473" y="46220"/>
                    <a:pt x="2291" y="46220"/>
                  </a:cubicBezTo>
                  <a:cubicBezTo>
                    <a:pt x="2202" y="46220"/>
                    <a:pt x="2112" y="46187"/>
                    <a:pt x="2035" y="46110"/>
                  </a:cubicBezTo>
                  <a:cubicBezTo>
                    <a:pt x="1802" y="45877"/>
                    <a:pt x="1968" y="45510"/>
                    <a:pt x="2302" y="45510"/>
                  </a:cubicBezTo>
                  <a:close/>
                  <a:moveTo>
                    <a:pt x="11742" y="45510"/>
                  </a:moveTo>
                  <a:lnTo>
                    <a:pt x="11742" y="45543"/>
                  </a:lnTo>
                  <a:cubicBezTo>
                    <a:pt x="11759" y="45540"/>
                    <a:pt x="11776" y="45539"/>
                    <a:pt x="11792" y="45539"/>
                  </a:cubicBezTo>
                  <a:cubicBezTo>
                    <a:pt x="11965" y="45539"/>
                    <a:pt x="12078" y="45694"/>
                    <a:pt x="12109" y="45877"/>
                  </a:cubicBezTo>
                  <a:cubicBezTo>
                    <a:pt x="12109" y="46079"/>
                    <a:pt x="11928" y="46220"/>
                    <a:pt x="11738" y="46220"/>
                  </a:cubicBezTo>
                  <a:cubicBezTo>
                    <a:pt x="11646" y="46220"/>
                    <a:pt x="11552" y="46187"/>
                    <a:pt x="11475" y="46110"/>
                  </a:cubicBezTo>
                  <a:cubicBezTo>
                    <a:pt x="11242" y="45910"/>
                    <a:pt x="11408" y="45510"/>
                    <a:pt x="11742" y="45510"/>
                  </a:cubicBezTo>
                  <a:close/>
                  <a:moveTo>
                    <a:pt x="16746" y="45510"/>
                  </a:moveTo>
                  <a:lnTo>
                    <a:pt x="16746" y="45543"/>
                  </a:lnTo>
                  <a:cubicBezTo>
                    <a:pt x="16763" y="45540"/>
                    <a:pt x="16780" y="45539"/>
                    <a:pt x="16797" y="45539"/>
                  </a:cubicBezTo>
                  <a:cubicBezTo>
                    <a:pt x="16973" y="45539"/>
                    <a:pt x="17113" y="45694"/>
                    <a:pt x="17113" y="45877"/>
                  </a:cubicBezTo>
                  <a:cubicBezTo>
                    <a:pt x="17113" y="46079"/>
                    <a:pt x="16931" y="46220"/>
                    <a:pt x="16742" y="46220"/>
                  </a:cubicBezTo>
                  <a:cubicBezTo>
                    <a:pt x="16650" y="46220"/>
                    <a:pt x="16555" y="46187"/>
                    <a:pt x="16479" y="46110"/>
                  </a:cubicBezTo>
                  <a:cubicBezTo>
                    <a:pt x="16279" y="45877"/>
                    <a:pt x="16445" y="45510"/>
                    <a:pt x="16746" y="45510"/>
                  </a:cubicBezTo>
                  <a:close/>
                  <a:moveTo>
                    <a:pt x="6626" y="45300"/>
                  </a:moveTo>
                  <a:cubicBezTo>
                    <a:pt x="6509" y="45300"/>
                    <a:pt x="6393" y="45344"/>
                    <a:pt x="6305" y="45443"/>
                  </a:cubicBezTo>
                  <a:cubicBezTo>
                    <a:pt x="6005" y="45743"/>
                    <a:pt x="6205" y="46244"/>
                    <a:pt x="6638" y="46244"/>
                  </a:cubicBezTo>
                  <a:cubicBezTo>
                    <a:pt x="6872" y="46244"/>
                    <a:pt x="7105" y="46010"/>
                    <a:pt x="7105" y="45777"/>
                  </a:cubicBezTo>
                  <a:cubicBezTo>
                    <a:pt x="7105" y="45486"/>
                    <a:pt x="6865" y="45300"/>
                    <a:pt x="6626" y="45300"/>
                  </a:cubicBezTo>
                  <a:close/>
                  <a:moveTo>
                    <a:pt x="29809" y="45300"/>
                  </a:moveTo>
                  <a:cubicBezTo>
                    <a:pt x="29692" y="45300"/>
                    <a:pt x="29576" y="45344"/>
                    <a:pt x="29488" y="45443"/>
                  </a:cubicBezTo>
                  <a:cubicBezTo>
                    <a:pt x="29188" y="45743"/>
                    <a:pt x="29388" y="46244"/>
                    <a:pt x="29822" y="46244"/>
                  </a:cubicBezTo>
                  <a:cubicBezTo>
                    <a:pt x="30055" y="46244"/>
                    <a:pt x="30289" y="46010"/>
                    <a:pt x="30289" y="45777"/>
                  </a:cubicBezTo>
                  <a:cubicBezTo>
                    <a:pt x="30289" y="45486"/>
                    <a:pt x="30048" y="45300"/>
                    <a:pt x="29809" y="45300"/>
                  </a:cubicBezTo>
                  <a:close/>
                  <a:moveTo>
                    <a:pt x="2305" y="45400"/>
                  </a:moveTo>
                  <a:cubicBezTo>
                    <a:pt x="2187" y="45400"/>
                    <a:pt x="2067" y="45444"/>
                    <a:pt x="1968" y="45543"/>
                  </a:cubicBezTo>
                  <a:cubicBezTo>
                    <a:pt x="1668" y="45843"/>
                    <a:pt x="1868" y="46344"/>
                    <a:pt x="2302" y="46344"/>
                  </a:cubicBezTo>
                  <a:cubicBezTo>
                    <a:pt x="2569" y="46344"/>
                    <a:pt x="2769" y="46144"/>
                    <a:pt x="2769" y="45877"/>
                  </a:cubicBezTo>
                  <a:cubicBezTo>
                    <a:pt x="2769" y="45586"/>
                    <a:pt x="2544" y="45400"/>
                    <a:pt x="2305" y="45400"/>
                  </a:cubicBezTo>
                  <a:close/>
                  <a:moveTo>
                    <a:pt x="11745" y="45400"/>
                  </a:moveTo>
                  <a:cubicBezTo>
                    <a:pt x="11628" y="45400"/>
                    <a:pt x="11507" y="45444"/>
                    <a:pt x="11408" y="45543"/>
                  </a:cubicBezTo>
                  <a:cubicBezTo>
                    <a:pt x="11108" y="45843"/>
                    <a:pt x="11308" y="46344"/>
                    <a:pt x="11742" y="46344"/>
                  </a:cubicBezTo>
                  <a:cubicBezTo>
                    <a:pt x="12009" y="46344"/>
                    <a:pt x="12209" y="46144"/>
                    <a:pt x="12209" y="45877"/>
                  </a:cubicBezTo>
                  <a:cubicBezTo>
                    <a:pt x="12209" y="45586"/>
                    <a:pt x="11984" y="45400"/>
                    <a:pt x="11745" y="45400"/>
                  </a:cubicBezTo>
                  <a:close/>
                  <a:moveTo>
                    <a:pt x="16748" y="45400"/>
                  </a:moveTo>
                  <a:cubicBezTo>
                    <a:pt x="16631" y="45400"/>
                    <a:pt x="16511" y="45444"/>
                    <a:pt x="16412" y="45543"/>
                  </a:cubicBezTo>
                  <a:cubicBezTo>
                    <a:pt x="16112" y="45843"/>
                    <a:pt x="16345" y="46344"/>
                    <a:pt x="16746" y="46344"/>
                  </a:cubicBezTo>
                  <a:cubicBezTo>
                    <a:pt x="17012" y="46344"/>
                    <a:pt x="17213" y="46144"/>
                    <a:pt x="17213" y="45877"/>
                  </a:cubicBezTo>
                  <a:cubicBezTo>
                    <a:pt x="17213" y="45586"/>
                    <a:pt x="16987" y="45400"/>
                    <a:pt x="16748" y="45400"/>
                  </a:cubicBezTo>
                  <a:close/>
                  <a:moveTo>
                    <a:pt x="24885" y="46110"/>
                  </a:moveTo>
                  <a:lnTo>
                    <a:pt x="24885" y="46244"/>
                  </a:lnTo>
                  <a:cubicBezTo>
                    <a:pt x="24906" y="46239"/>
                    <a:pt x="24927" y="46237"/>
                    <a:pt x="24948" y="46237"/>
                  </a:cubicBezTo>
                  <a:cubicBezTo>
                    <a:pt x="25085" y="46237"/>
                    <a:pt x="25194" y="46332"/>
                    <a:pt x="25252" y="46477"/>
                  </a:cubicBezTo>
                  <a:cubicBezTo>
                    <a:pt x="25252" y="46704"/>
                    <a:pt x="25067" y="46838"/>
                    <a:pt x="24875" y="46838"/>
                  </a:cubicBezTo>
                  <a:cubicBezTo>
                    <a:pt x="24785" y="46838"/>
                    <a:pt x="24693" y="46808"/>
                    <a:pt x="24618" y="46744"/>
                  </a:cubicBezTo>
                  <a:cubicBezTo>
                    <a:pt x="24418" y="46511"/>
                    <a:pt x="24551" y="46110"/>
                    <a:pt x="24885" y="46110"/>
                  </a:cubicBezTo>
                  <a:close/>
                  <a:moveTo>
                    <a:pt x="24885" y="46044"/>
                  </a:moveTo>
                  <a:cubicBezTo>
                    <a:pt x="24284" y="46044"/>
                    <a:pt x="24284" y="46944"/>
                    <a:pt x="24885" y="46944"/>
                  </a:cubicBezTo>
                  <a:cubicBezTo>
                    <a:pt x="25485" y="46944"/>
                    <a:pt x="25485" y="46044"/>
                    <a:pt x="24885" y="46044"/>
                  </a:cubicBezTo>
                  <a:close/>
                  <a:moveTo>
                    <a:pt x="9001" y="46942"/>
                  </a:moveTo>
                  <a:cubicBezTo>
                    <a:pt x="9014" y="46942"/>
                    <a:pt x="9027" y="46943"/>
                    <a:pt x="9040" y="46944"/>
                  </a:cubicBezTo>
                  <a:lnTo>
                    <a:pt x="9007" y="47011"/>
                  </a:lnTo>
                  <a:cubicBezTo>
                    <a:pt x="9174" y="47011"/>
                    <a:pt x="9340" y="47111"/>
                    <a:pt x="9374" y="47278"/>
                  </a:cubicBezTo>
                  <a:cubicBezTo>
                    <a:pt x="9374" y="47504"/>
                    <a:pt x="9205" y="47653"/>
                    <a:pt x="9024" y="47653"/>
                  </a:cubicBezTo>
                  <a:cubicBezTo>
                    <a:pt x="8937" y="47653"/>
                    <a:pt x="8848" y="47620"/>
                    <a:pt x="8773" y="47545"/>
                  </a:cubicBezTo>
                  <a:cubicBezTo>
                    <a:pt x="8549" y="47320"/>
                    <a:pt x="8694" y="46942"/>
                    <a:pt x="9001" y="46942"/>
                  </a:cubicBezTo>
                  <a:close/>
                  <a:moveTo>
                    <a:pt x="4370" y="47011"/>
                  </a:moveTo>
                  <a:cubicBezTo>
                    <a:pt x="4570" y="47011"/>
                    <a:pt x="4737" y="47178"/>
                    <a:pt x="4737" y="47378"/>
                  </a:cubicBezTo>
                  <a:cubicBezTo>
                    <a:pt x="4737" y="47587"/>
                    <a:pt x="4542" y="47732"/>
                    <a:pt x="4345" y="47732"/>
                  </a:cubicBezTo>
                  <a:cubicBezTo>
                    <a:pt x="4259" y="47732"/>
                    <a:pt x="4174" y="47705"/>
                    <a:pt x="4103" y="47645"/>
                  </a:cubicBezTo>
                  <a:cubicBezTo>
                    <a:pt x="3870" y="47411"/>
                    <a:pt x="4037" y="47011"/>
                    <a:pt x="4370" y="47011"/>
                  </a:cubicBezTo>
                  <a:close/>
                  <a:moveTo>
                    <a:pt x="19748" y="47011"/>
                  </a:moveTo>
                  <a:cubicBezTo>
                    <a:pt x="19948" y="47011"/>
                    <a:pt x="20115" y="47178"/>
                    <a:pt x="20115" y="47378"/>
                  </a:cubicBezTo>
                  <a:cubicBezTo>
                    <a:pt x="20115" y="47587"/>
                    <a:pt x="19919" y="47732"/>
                    <a:pt x="19722" y="47732"/>
                  </a:cubicBezTo>
                  <a:cubicBezTo>
                    <a:pt x="19637" y="47732"/>
                    <a:pt x="19551" y="47705"/>
                    <a:pt x="19481" y="47645"/>
                  </a:cubicBezTo>
                  <a:cubicBezTo>
                    <a:pt x="19281" y="47411"/>
                    <a:pt x="19448" y="47011"/>
                    <a:pt x="19748" y="47011"/>
                  </a:cubicBezTo>
                  <a:close/>
                  <a:moveTo>
                    <a:pt x="4373" y="46901"/>
                  </a:moveTo>
                  <a:cubicBezTo>
                    <a:pt x="4256" y="46901"/>
                    <a:pt x="4135" y="46946"/>
                    <a:pt x="4037" y="47044"/>
                  </a:cubicBezTo>
                  <a:cubicBezTo>
                    <a:pt x="3736" y="47344"/>
                    <a:pt x="3936" y="47845"/>
                    <a:pt x="4370" y="47845"/>
                  </a:cubicBezTo>
                  <a:cubicBezTo>
                    <a:pt x="4637" y="47845"/>
                    <a:pt x="4837" y="47645"/>
                    <a:pt x="4837" y="47378"/>
                  </a:cubicBezTo>
                  <a:cubicBezTo>
                    <a:pt x="4837" y="47087"/>
                    <a:pt x="4612" y="46901"/>
                    <a:pt x="4373" y="46901"/>
                  </a:cubicBezTo>
                  <a:close/>
                  <a:moveTo>
                    <a:pt x="9021" y="46834"/>
                  </a:moveTo>
                  <a:cubicBezTo>
                    <a:pt x="8907" y="46834"/>
                    <a:pt x="8794" y="46879"/>
                    <a:pt x="8707" y="46978"/>
                  </a:cubicBezTo>
                  <a:cubicBezTo>
                    <a:pt x="8406" y="47278"/>
                    <a:pt x="8606" y="47778"/>
                    <a:pt x="9040" y="47778"/>
                  </a:cubicBezTo>
                  <a:lnTo>
                    <a:pt x="9007" y="47845"/>
                  </a:lnTo>
                  <a:cubicBezTo>
                    <a:pt x="9307" y="47845"/>
                    <a:pt x="9540" y="47578"/>
                    <a:pt x="9507" y="47311"/>
                  </a:cubicBezTo>
                  <a:cubicBezTo>
                    <a:pt x="9485" y="47020"/>
                    <a:pt x="9252" y="46834"/>
                    <a:pt x="9021" y="46834"/>
                  </a:cubicBezTo>
                  <a:close/>
                  <a:moveTo>
                    <a:pt x="19750" y="46901"/>
                  </a:moveTo>
                  <a:cubicBezTo>
                    <a:pt x="19633" y="46901"/>
                    <a:pt x="19513" y="46946"/>
                    <a:pt x="19414" y="47044"/>
                  </a:cubicBezTo>
                  <a:cubicBezTo>
                    <a:pt x="19114" y="47344"/>
                    <a:pt x="19347" y="47845"/>
                    <a:pt x="19748" y="47845"/>
                  </a:cubicBezTo>
                  <a:cubicBezTo>
                    <a:pt x="20015" y="47845"/>
                    <a:pt x="20215" y="47645"/>
                    <a:pt x="20215" y="47378"/>
                  </a:cubicBezTo>
                  <a:cubicBezTo>
                    <a:pt x="20215" y="47087"/>
                    <a:pt x="19989" y="46901"/>
                    <a:pt x="19750" y="46901"/>
                  </a:cubicBezTo>
                  <a:close/>
                  <a:moveTo>
                    <a:pt x="934" y="47111"/>
                  </a:moveTo>
                  <a:lnTo>
                    <a:pt x="934" y="47211"/>
                  </a:lnTo>
                  <a:cubicBezTo>
                    <a:pt x="1101" y="47211"/>
                    <a:pt x="1235" y="47311"/>
                    <a:pt x="1301" y="47478"/>
                  </a:cubicBezTo>
                  <a:cubicBezTo>
                    <a:pt x="1301" y="47704"/>
                    <a:pt x="1117" y="47854"/>
                    <a:pt x="926" y="47854"/>
                  </a:cubicBezTo>
                  <a:cubicBezTo>
                    <a:pt x="835" y="47854"/>
                    <a:pt x="743" y="47820"/>
                    <a:pt x="667" y="47745"/>
                  </a:cubicBezTo>
                  <a:cubicBezTo>
                    <a:pt x="434" y="47511"/>
                    <a:pt x="601" y="47111"/>
                    <a:pt x="934" y="47111"/>
                  </a:cubicBezTo>
                  <a:close/>
                  <a:moveTo>
                    <a:pt x="14611" y="47211"/>
                  </a:moveTo>
                  <a:cubicBezTo>
                    <a:pt x="14811" y="47211"/>
                    <a:pt x="14978" y="47378"/>
                    <a:pt x="14978" y="47545"/>
                  </a:cubicBezTo>
                  <a:cubicBezTo>
                    <a:pt x="14978" y="47771"/>
                    <a:pt x="14794" y="47920"/>
                    <a:pt x="14602" y="47920"/>
                  </a:cubicBezTo>
                  <a:cubicBezTo>
                    <a:pt x="14512" y="47920"/>
                    <a:pt x="14419" y="47887"/>
                    <a:pt x="14344" y="47811"/>
                  </a:cubicBezTo>
                  <a:cubicBezTo>
                    <a:pt x="14110" y="47578"/>
                    <a:pt x="14277" y="47211"/>
                    <a:pt x="14611" y="47211"/>
                  </a:cubicBezTo>
                  <a:close/>
                  <a:moveTo>
                    <a:pt x="921" y="47023"/>
                  </a:moveTo>
                  <a:cubicBezTo>
                    <a:pt x="809" y="47023"/>
                    <a:pt x="695" y="47061"/>
                    <a:pt x="601" y="47144"/>
                  </a:cubicBezTo>
                  <a:cubicBezTo>
                    <a:pt x="301" y="47445"/>
                    <a:pt x="501" y="47945"/>
                    <a:pt x="934" y="47945"/>
                  </a:cubicBezTo>
                  <a:lnTo>
                    <a:pt x="934" y="48045"/>
                  </a:lnTo>
                  <a:cubicBezTo>
                    <a:pt x="1201" y="48045"/>
                    <a:pt x="1435" y="47778"/>
                    <a:pt x="1401" y="47478"/>
                  </a:cubicBezTo>
                  <a:cubicBezTo>
                    <a:pt x="1401" y="47203"/>
                    <a:pt x="1166" y="47023"/>
                    <a:pt x="921" y="47023"/>
                  </a:cubicBezTo>
                  <a:close/>
                  <a:moveTo>
                    <a:pt x="14613" y="47101"/>
                  </a:moveTo>
                  <a:cubicBezTo>
                    <a:pt x="14496" y="47101"/>
                    <a:pt x="14376" y="47146"/>
                    <a:pt x="14277" y="47244"/>
                  </a:cubicBezTo>
                  <a:cubicBezTo>
                    <a:pt x="13977" y="47545"/>
                    <a:pt x="14177" y="48045"/>
                    <a:pt x="14611" y="48045"/>
                  </a:cubicBezTo>
                  <a:cubicBezTo>
                    <a:pt x="14878" y="48012"/>
                    <a:pt x="15078" y="47811"/>
                    <a:pt x="15078" y="47578"/>
                  </a:cubicBezTo>
                  <a:cubicBezTo>
                    <a:pt x="15078" y="47287"/>
                    <a:pt x="14852" y="47101"/>
                    <a:pt x="14613" y="47101"/>
                  </a:cubicBezTo>
                  <a:close/>
                  <a:moveTo>
                    <a:pt x="27720" y="47845"/>
                  </a:moveTo>
                  <a:cubicBezTo>
                    <a:pt x="27920" y="47845"/>
                    <a:pt x="28087" y="48012"/>
                    <a:pt x="28087" y="48212"/>
                  </a:cubicBezTo>
                  <a:cubicBezTo>
                    <a:pt x="28087" y="48414"/>
                    <a:pt x="27906" y="48555"/>
                    <a:pt x="27716" y="48555"/>
                  </a:cubicBezTo>
                  <a:cubicBezTo>
                    <a:pt x="27624" y="48555"/>
                    <a:pt x="27530" y="48522"/>
                    <a:pt x="27453" y="48445"/>
                  </a:cubicBezTo>
                  <a:cubicBezTo>
                    <a:pt x="27253" y="48245"/>
                    <a:pt x="27387" y="47845"/>
                    <a:pt x="27720" y="47845"/>
                  </a:cubicBezTo>
                  <a:close/>
                  <a:moveTo>
                    <a:pt x="27707" y="47757"/>
                  </a:moveTo>
                  <a:cubicBezTo>
                    <a:pt x="27595" y="47757"/>
                    <a:pt x="27481" y="47794"/>
                    <a:pt x="27387" y="47878"/>
                  </a:cubicBezTo>
                  <a:cubicBezTo>
                    <a:pt x="27086" y="48178"/>
                    <a:pt x="27320" y="48679"/>
                    <a:pt x="27720" y="48679"/>
                  </a:cubicBezTo>
                  <a:cubicBezTo>
                    <a:pt x="27987" y="48679"/>
                    <a:pt x="28187" y="48479"/>
                    <a:pt x="28187" y="48212"/>
                  </a:cubicBezTo>
                  <a:cubicBezTo>
                    <a:pt x="28187" y="47937"/>
                    <a:pt x="27952" y="47757"/>
                    <a:pt x="27707" y="47757"/>
                  </a:cubicBezTo>
                  <a:close/>
                  <a:moveTo>
                    <a:pt x="22817" y="48412"/>
                  </a:moveTo>
                  <a:lnTo>
                    <a:pt x="22817" y="48512"/>
                  </a:lnTo>
                  <a:cubicBezTo>
                    <a:pt x="22983" y="48512"/>
                    <a:pt x="23150" y="48612"/>
                    <a:pt x="23184" y="48779"/>
                  </a:cubicBezTo>
                  <a:cubicBezTo>
                    <a:pt x="23184" y="48981"/>
                    <a:pt x="23018" y="49122"/>
                    <a:pt x="22838" y="49122"/>
                  </a:cubicBezTo>
                  <a:cubicBezTo>
                    <a:pt x="22750" y="49122"/>
                    <a:pt x="22660" y="49089"/>
                    <a:pt x="22583" y="49012"/>
                  </a:cubicBezTo>
                  <a:cubicBezTo>
                    <a:pt x="22350" y="48779"/>
                    <a:pt x="22516" y="48412"/>
                    <a:pt x="22817" y="48412"/>
                  </a:cubicBezTo>
                  <a:close/>
                  <a:moveTo>
                    <a:pt x="22816" y="48309"/>
                  </a:moveTo>
                  <a:cubicBezTo>
                    <a:pt x="22708" y="48309"/>
                    <a:pt x="22601" y="48351"/>
                    <a:pt x="22516" y="48445"/>
                  </a:cubicBezTo>
                  <a:cubicBezTo>
                    <a:pt x="22216" y="48745"/>
                    <a:pt x="22416" y="49246"/>
                    <a:pt x="22817" y="49246"/>
                  </a:cubicBezTo>
                  <a:lnTo>
                    <a:pt x="22817" y="49346"/>
                  </a:lnTo>
                  <a:cubicBezTo>
                    <a:pt x="23150" y="49346"/>
                    <a:pt x="23384" y="49079"/>
                    <a:pt x="23284" y="48779"/>
                  </a:cubicBezTo>
                  <a:cubicBezTo>
                    <a:pt x="23284" y="48505"/>
                    <a:pt x="23049" y="48309"/>
                    <a:pt x="22816" y="48309"/>
                  </a:cubicBezTo>
                  <a:close/>
                  <a:moveTo>
                    <a:pt x="11609" y="48779"/>
                  </a:moveTo>
                  <a:lnTo>
                    <a:pt x="11609" y="48812"/>
                  </a:lnTo>
                  <a:cubicBezTo>
                    <a:pt x="11775" y="48812"/>
                    <a:pt x="11942" y="48946"/>
                    <a:pt x="11942" y="49146"/>
                  </a:cubicBezTo>
                  <a:cubicBezTo>
                    <a:pt x="11942" y="49355"/>
                    <a:pt x="11763" y="49500"/>
                    <a:pt x="11576" y="49500"/>
                  </a:cubicBezTo>
                  <a:cubicBezTo>
                    <a:pt x="11495" y="49500"/>
                    <a:pt x="11412" y="49473"/>
                    <a:pt x="11342" y="49413"/>
                  </a:cubicBezTo>
                  <a:cubicBezTo>
                    <a:pt x="11108" y="49179"/>
                    <a:pt x="11275" y="48779"/>
                    <a:pt x="11609" y="48779"/>
                  </a:cubicBezTo>
                  <a:close/>
                  <a:moveTo>
                    <a:pt x="6939" y="48779"/>
                  </a:moveTo>
                  <a:lnTo>
                    <a:pt x="6939" y="48812"/>
                  </a:lnTo>
                  <a:cubicBezTo>
                    <a:pt x="7105" y="48812"/>
                    <a:pt x="7272" y="48946"/>
                    <a:pt x="7306" y="49146"/>
                  </a:cubicBezTo>
                  <a:cubicBezTo>
                    <a:pt x="7306" y="49372"/>
                    <a:pt x="7121" y="49521"/>
                    <a:pt x="6930" y="49521"/>
                  </a:cubicBezTo>
                  <a:cubicBezTo>
                    <a:pt x="6839" y="49521"/>
                    <a:pt x="6747" y="49488"/>
                    <a:pt x="6672" y="49413"/>
                  </a:cubicBezTo>
                  <a:cubicBezTo>
                    <a:pt x="6438" y="49179"/>
                    <a:pt x="6605" y="48779"/>
                    <a:pt x="6939" y="48779"/>
                  </a:cubicBezTo>
                  <a:close/>
                  <a:moveTo>
                    <a:pt x="17780" y="48846"/>
                  </a:moveTo>
                  <a:lnTo>
                    <a:pt x="17780" y="48946"/>
                  </a:lnTo>
                  <a:cubicBezTo>
                    <a:pt x="17797" y="48942"/>
                    <a:pt x="17814" y="48940"/>
                    <a:pt x="17832" y="48940"/>
                  </a:cubicBezTo>
                  <a:cubicBezTo>
                    <a:pt x="17980" y="48940"/>
                    <a:pt x="18117" y="49063"/>
                    <a:pt x="18147" y="49212"/>
                  </a:cubicBezTo>
                  <a:cubicBezTo>
                    <a:pt x="18147" y="49414"/>
                    <a:pt x="17966" y="49556"/>
                    <a:pt x="17776" y="49556"/>
                  </a:cubicBezTo>
                  <a:cubicBezTo>
                    <a:pt x="17684" y="49556"/>
                    <a:pt x="17589" y="49522"/>
                    <a:pt x="17513" y="49446"/>
                  </a:cubicBezTo>
                  <a:cubicBezTo>
                    <a:pt x="17279" y="49212"/>
                    <a:pt x="17446" y="48846"/>
                    <a:pt x="17780" y="48846"/>
                  </a:cubicBezTo>
                  <a:close/>
                  <a:moveTo>
                    <a:pt x="6927" y="48676"/>
                  </a:moveTo>
                  <a:cubicBezTo>
                    <a:pt x="6814" y="48676"/>
                    <a:pt x="6700" y="48717"/>
                    <a:pt x="6605" y="48812"/>
                  </a:cubicBezTo>
                  <a:cubicBezTo>
                    <a:pt x="6305" y="49112"/>
                    <a:pt x="6505" y="49613"/>
                    <a:pt x="6939" y="49613"/>
                  </a:cubicBezTo>
                  <a:lnTo>
                    <a:pt x="6939" y="49646"/>
                  </a:lnTo>
                  <a:cubicBezTo>
                    <a:pt x="7205" y="49646"/>
                    <a:pt x="7406" y="49413"/>
                    <a:pt x="7406" y="49146"/>
                  </a:cubicBezTo>
                  <a:cubicBezTo>
                    <a:pt x="7406" y="48872"/>
                    <a:pt x="7171" y="48676"/>
                    <a:pt x="6927" y="48676"/>
                  </a:cubicBezTo>
                  <a:close/>
                  <a:moveTo>
                    <a:pt x="11578" y="48669"/>
                  </a:moveTo>
                  <a:cubicBezTo>
                    <a:pt x="11461" y="48669"/>
                    <a:pt x="11340" y="48713"/>
                    <a:pt x="11242" y="48812"/>
                  </a:cubicBezTo>
                  <a:cubicBezTo>
                    <a:pt x="10975" y="49112"/>
                    <a:pt x="11175" y="49613"/>
                    <a:pt x="11609" y="49613"/>
                  </a:cubicBezTo>
                  <a:lnTo>
                    <a:pt x="11609" y="49646"/>
                  </a:lnTo>
                  <a:cubicBezTo>
                    <a:pt x="11842" y="49646"/>
                    <a:pt x="12076" y="49413"/>
                    <a:pt x="12042" y="49146"/>
                  </a:cubicBezTo>
                  <a:cubicBezTo>
                    <a:pt x="12042" y="48855"/>
                    <a:pt x="11817" y="48669"/>
                    <a:pt x="11578" y="48669"/>
                  </a:cubicBezTo>
                  <a:close/>
                  <a:moveTo>
                    <a:pt x="2435" y="48979"/>
                  </a:moveTo>
                  <a:lnTo>
                    <a:pt x="2435" y="49079"/>
                  </a:lnTo>
                  <a:cubicBezTo>
                    <a:pt x="2453" y="49076"/>
                    <a:pt x="2470" y="49074"/>
                    <a:pt x="2486" y="49074"/>
                  </a:cubicBezTo>
                  <a:cubicBezTo>
                    <a:pt x="2629" y="49074"/>
                    <a:pt x="2743" y="49196"/>
                    <a:pt x="2802" y="49346"/>
                  </a:cubicBezTo>
                  <a:cubicBezTo>
                    <a:pt x="2802" y="49548"/>
                    <a:pt x="2621" y="49689"/>
                    <a:pt x="2432" y="49689"/>
                  </a:cubicBezTo>
                  <a:cubicBezTo>
                    <a:pt x="2339" y="49689"/>
                    <a:pt x="2245" y="49656"/>
                    <a:pt x="2169" y="49579"/>
                  </a:cubicBezTo>
                  <a:cubicBezTo>
                    <a:pt x="1935" y="49346"/>
                    <a:pt x="2102" y="48979"/>
                    <a:pt x="2435" y="48979"/>
                  </a:cubicBezTo>
                  <a:close/>
                  <a:moveTo>
                    <a:pt x="17782" y="48736"/>
                  </a:moveTo>
                  <a:cubicBezTo>
                    <a:pt x="17665" y="48736"/>
                    <a:pt x="17545" y="48780"/>
                    <a:pt x="17446" y="48879"/>
                  </a:cubicBezTo>
                  <a:cubicBezTo>
                    <a:pt x="17146" y="49179"/>
                    <a:pt x="17379" y="49679"/>
                    <a:pt x="17780" y="49679"/>
                  </a:cubicBezTo>
                  <a:lnTo>
                    <a:pt x="17780" y="49746"/>
                  </a:lnTo>
                  <a:cubicBezTo>
                    <a:pt x="17795" y="49748"/>
                    <a:pt x="17810" y="49749"/>
                    <a:pt x="17825" y="49749"/>
                  </a:cubicBezTo>
                  <a:cubicBezTo>
                    <a:pt x="18103" y="49749"/>
                    <a:pt x="18310" y="49466"/>
                    <a:pt x="18247" y="49212"/>
                  </a:cubicBezTo>
                  <a:cubicBezTo>
                    <a:pt x="18247" y="48921"/>
                    <a:pt x="18021" y="48736"/>
                    <a:pt x="17782" y="48736"/>
                  </a:cubicBezTo>
                  <a:close/>
                  <a:moveTo>
                    <a:pt x="2438" y="48869"/>
                  </a:moveTo>
                  <a:cubicBezTo>
                    <a:pt x="2321" y="48869"/>
                    <a:pt x="2201" y="48914"/>
                    <a:pt x="2102" y="49012"/>
                  </a:cubicBezTo>
                  <a:cubicBezTo>
                    <a:pt x="1802" y="49313"/>
                    <a:pt x="2002" y="49813"/>
                    <a:pt x="2435" y="49813"/>
                  </a:cubicBezTo>
                  <a:lnTo>
                    <a:pt x="2435" y="49880"/>
                  </a:lnTo>
                  <a:cubicBezTo>
                    <a:pt x="2453" y="49881"/>
                    <a:pt x="2469" y="49882"/>
                    <a:pt x="2486" y="49882"/>
                  </a:cubicBezTo>
                  <a:cubicBezTo>
                    <a:pt x="2758" y="49882"/>
                    <a:pt x="2934" y="49629"/>
                    <a:pt x="2902" y="49346"/>
                  </a:cubicBezTo>
                  <a:cubicBezTo>
                    <a:pt x="2902" y="49055"/>
                    <a:pt x="2677" y="48869"/>
                    <a:pt x="2438" y="48869"/>
                  </a:cubicBezTo>
                  <a:close/>
                  <a:moveTo>
                    <a:pt x="30522" y="49146"/>
                  </a:moveTo>
                  <a:lnTo>
                    <a:pt x="30489" y="49212"/>
                  </a:lnTo>
                  <a:cubicBezTo>
                    <a:pt x="30689" y="49212"/>
                    <a:pt x="30822" y="49346"/>
                    <a:pt x="30856" y="49513"/>
                  </a:cubicBezTo>
                  <a:cubicBezTo>
                    <a:pt x="30856" y="49739"/>
                    <a:pt x="30687" y="49888"/>
                    <a:pt x="30506" y="49888"/>
                  </a:cubicBezTo>
                  <a:cubicBezTo>
                    <a:pt x="30419" y="49888"/>
                    <a:pt x="30330" y="49855"/>
                    <a:pt x="30255" y="49780"/>
                  </a:cubicBezTo>
                  <a:cubicBezTo>
                    <a:pt x="30022" y="49546"/>
                    <a:pt x="30189" y="49146"/>
                    <a:pt x="30522" y="49146"/>
                  </a:cubicBezTo>
                  <a:close/>
                  <a:moveTo>
                    <a:pt x="30507" y="49068"/>
                  </a:moveTo>
                  <a:cubicBezTo>
                    <a:pt x="30392" y="49068"/>
                    <a:pt x="30278" y="49112"/>
                    <a:pt x="30189" y="49212"/>
                  </a:cubicBezTo>
                  <a:cubicBezTo>
                    <a:pt x="29888" y="49479"/>
                    <a:pt x="30088" y="49980"/>
                    <a:pt x="30522" y="49980"/>
                  </a:cubicBezTo>
                  <a:lnTo>
                    <a:pt x="30489" y="50046"/>
                  </a:lnTo>
                  <a:cubicBezTo>
                    <a:pt x="30789" y="50046"/>
                    <a:pt x="31022" y="49813"/>
                    <a:pt x="30989" y="49513"/>
                  </a:cubicBezTo>
                  <a:cubicBezTo>
                    <a:pt x="30967" y="49246"/>
                    <a:pt x="30737" y="49068"/>
                    <a:pt x="30507" y="49068"/>
                  </a:cubicBezTo>
                  <a:close/>
                  <a:moveTo>
                    <a:pt x="25719" y="50046"/>
                  </a:moveTo>
                  <a:cubicBezTo>
                    <a:pt x="25885" y="50046"/>
                    <a:pt x="26086" y="50180"/>
                    <a:pt x="26086" y="50380"/>
                  </a:cubicBezTo>
                  <a:cubicBezTo>
                    <a:pt x="26086" y="50606"/>
                    <a:pt x="25902" y="50756"/>
                    <a:pt x="25721" y="50756"/>
                  </a:cubicBezTo>
                  <a:cubicBezTo>
                    <a:pt x="25635" y="50756"/>
                    <a:pt x="25550" y="50722"/>
                    <a:pt x="25485" y="50647"/>
                  </a:cubicBezTo>
                  <a:cubicBezTo>
                    <a:pt x="25252" y="50413"/>
                    <a:pt x="25418" y="50046"/>
                    <a:pt x="25719" y="50046"/>
                  </a:cubicBezTo>
                  <a:close/>
                  <a:moveTo>
                    <a:pt x="25721" y="49936"/>
                  </a:moveTo>
                  <a:cubicBezTo>
                    <a:pt x="25604" y="49936"/>
                    <a:pt x="25484" y="49981"/>
                    <a:pt x="25385" y="50080"/>
                  </a:cubicBezTo>
                  <a:cubicBezTo>
                    <a:pt x="25118" y="50380"/>
                    <a:pt x="25318" y="50880"/>
                    <a:pt x="25719" y="50880"/>
                  </a:cubicBezTo>
                  <a:cubicBezTo>
                    <a:pt x="25952" y="50880"/>
                    <a:pt x="26186" y="50680"/>
                    <a:pt x="26186" y="50413"/>
                  </a:cubicBezTo>
                  <a:cubicBezTo>
                    <a:pt x="26186" y="50122"/>
                    <a:pt x="25960" y="49936"/>
                    <a:pt x="25721" y="49936"/>
                  </a:cubicBezTo>
                  <a:close/>
                  <a:moveTo>
                    <a:pt x="9107" y="50413"/>
                  </a:moveTo>
                  <a:lnTo>
                    <a:pt x="9107" y="50447"/>
                  </a:lnTo>
                  <a:cubicBezTo>
                    <a:pt x="9274" y="50447"/>
                    <a:pt x="9440" y="50580"/>
                    <a:pt x="9474" y="50780"/>
                  </a:cubicBezTo>
                  <a:cubicBezTo>
                    <a:pt x="9474" y="50982"/>
                    <a:pt x="9293" y="51124"/>
                    <a:pt x="9103" y="51124"/>
                  </a:cubicBezTo>
                  <a:cubicBezTo>
                    <a:pt x="9011" y="51124"/>
                    <a:pt x="8916" y="51090"/>
                    <a:pt x="8840" y="51014"/>
                  </a:cubicBezTo>
                  <a:cubicBezTo>
                    <a:pt x="8606" y="50780"/>
                    <a:pt x="8773" y="50413"/>
                    <a:pt x="9107" y="50413"/>
                  </a:cubicBezTo>
                  <a:close/>
                  <a:moveTo>
                    <a:pt x="4837" y="50547"/>
                  </a:moveTo>
                  <a:cubicBezTo>
                    <a:pt x="5037" y="50547"/>
                    <a:pt x="5171" y="50714"/>
                    <a:pt x="5204" y="50914"/>
                  </a:cubicBezTo>
                  <a:cubicBezTo>
                    <a:pt x="5204" y="51116"/>
                    <a:pt x="5023" y="51257"/>
                    <a:pt x="4833" y="51257"/>
                  </a:cubicBezTo>
                  <a:cubicBezTo>
                    <a:pt x="4741" y="51257"/>
                    <a:pt x="4647" y="51224"/>
                    <a:pt x="4570" y="51147"/>
                  </a:cubicBezTo>
                  <a:cubicBezTo>
                    <a:pt x="4337" y="50914"/>
                    <a:pt x="4504" y="50547"/>
                    <a:pt x="4837" y="50547"/>
                  </a:cubicBezTo>
                  <a:close/>
                  <a:moveTo>
                    <a:pt x="9109" y="50303"/>
                  </a:moveTo>
                  <a:cubicBezTo>
                    <a:pt x="8992" y="50303"/>
                    <a:pt x="8872" y="50348"/>
                    <a:pt x="8773" y="50447"/>
                  </a:cubicBezTo>
                  <a:cubicBezTo>
                    <a:pt x="8473" y="50747"/>
                    <a:pt x="8673" y="51247"/>
                    <a:pt x="9107" y="51247"/>
                  </a:cubicBezTo>
                  <a:lnTo>
                    <a:pt x="9107" y="51281"/>
                  </a:lnTo>
                  <a:cubicBezTo>
                    <a:pt x="9374" y="51281"/>
                    <a:pt x="9607" y="51047"/>
                    <a:pt x="9574" y="50780"/>
                  </a:cubicBezTo>
                  <a:cubicBezTo>
                    <a:pt x="9574" y="50489"/>
                    <a:pt x="9348" y="50303"/>
                    <a:pt x="9109" y="50303"/>
                  </a:cubicBezTo>
                  <a:close/>
                  <a:moveTo>
                    <a:pt x="14611" y="50613"/>
                  </a:moveTo>
                  <a:lnTo>
                    <a:pt x="14611" y="50647"/>
                  </a:lnTo>
                  <a:cubicBezTo>
                    <a:pt x="14811" y="50647"/>
                    <a:pt x="14978" y="50780"/>
                    <a:pt x="14978" y="50980"/>
                  </a:cubicBezTo>
                  <a:cubicBezTo>
                    <a:pt x="14978" y="51207"/>
                    <a:pt x="14793" y="51341"/>
                    <a:pt x="14612" y="51341"/>
                  </a:cubicBezTo>
                  <a:cubicBezTo>
                    <a:pt x="14526" y="51341"/>
                    <a:pt x="14441" y="51311"/>
                    <a:pt x="14377" y="51247"/>
                  </a:cubicBezTo>
                  <a:cubicBezTo>
                    <a:pt x="14144" y="51014"/>
                    <a:pt x="14311" y="50613"/>
                    <a:pt x="14611" y="50613"/>
                  </a:cubicBezTo>
                  <a:close/>
                  <a:moveTo>
                    <a:pt x="4840" y="50437"/>
                  </a:moveTo>
                  <a:cubicBezTo>
                    <a:pt x="4723" y="50437"/>
                    <a:pt x="4602" y="50481"/>
                    <a:pt x="4504" y="50580"/>
                  </a:cubicBezTo>
                  <a:cubicBezTo>
                    <a:pt x="4203" y="50880"/>
                    <a:pt x="4403" y="51381"/>
                    <a:pt x="4837" y="51381"/>
                  </a:cubicBezTo>
                  <a:cubicBezTo>
                    <a:pt x="5104" y="51381"/>
                    <a:pt x="5304" y="51181"/>
                    <a:pt x="5304" y="50914"/>
                  </a:cubicBezTo>
                  <a:cubicBezTo>
                    <a:pt x="5304" y="50623"/>
                    <a:pt x="5079" y="50437"/>
                    <a:pt x="4840" y="50437"/>
                  </a:cubicBezTo>
                  <a:close/>
                  <a:moveTo>
                    <a:pt x="20248" y="50680"/>
                  </a:moveTo>
                  <a:lnTo>
                    <a:pt x="20248" y="50814"/>
                  </a:lnTo>
                  <a:cubicBezTo>
                    <a:pt x="20415" y="50814"/>
                    <a:pt x="20548" y="50880"/>
                    <a:pt x="20615" y="51047"/>
                  </a:cubicBezTo>
                  <a:cubicBezTo>
                    <a:pt x="20615" y="51273"/>
                    <a:pt x="20431" y="51423"/>
                    <a:pt x="20240" y="51423"/>
                  </a:cubicBezTo>
                  <a:cubicBezTo>
                    <a:pt x="20149" y="51423"/>
                    <a:pt x="20056" y="51389"/>
                    <a:pt x="19981" y="51314"/>
                  </a:cubicBezTo>
                  <a:cubicBezTo>
                    <a:pt x="19781" y="51080"/>
                    <a:pt x="19948" y="50680"/>
                    <a:pt x="20248" y="50680"/>
                  </a:cubicBezTo>
                  <a:close/>
                  <a:moveTo>
                    <a:pt x="14613" y="50537"/>
                  </a:moveTo>
                  <a:cubicBezTo>
                    <a:pt x="14496" y="50537"/>
                    <a:pt x="14376" y="50581"/>
                    <a:pt x="14277" y="50680"/>
                  </a:cubicBezTo>
                  <a:cubicBezTo>
                    <a:pt x="14010" y="50947"/>
                    <a:pt x="14210" y="51447"/>
                    <a:pt x="14611" y="51447"/>
                  </a:cubicBezTo>
                  <a:lnTo>
                    <a:pt x="14611" y="51481"/>
                  </a:lnTo>
                  <a:cubicBezTo>
                    <a:pt x="14878" y="51481"/>
                    <a:pt x="15078" y="51247"/>
                    <a:pt x="15078" y="51014"/>
                  </a:cubicBezTo>
                  <a:cubicBezTo>
                    <a:pt x="15078" y="50723"/>
                    <a:pt x="14852" y="50537"/>
                    <a:pt x="14613" y="50537"/>
                  </a:cubicBezTo>
                  <a:close/>
                  <a:moveTo>
                    <a:pt x="20236" y="50577"/>
                  </a:moveTo>
                  <a:cubicBezTo>
                    <a:pt x="20124" y="50577"/>
                    <a:pt x="20009" y="50619"/>
                    <a:pt x="19915" y="50714"/>
                  </a:cubicBezTo>
                  <a:cubicBezTo>
                    <a:pt x="19614" y="51014"/>
                    <a:pt x="19848" y="51514"/>
                    <a:pt x="20248" y="51514"/>
                  </a:cubicBezTo>
                  <a:lnTo>
                    <a:pt x="20248" y="51648"/>
                  </a:lnTo>
                  <a:cubicBezTo>
                    <a:pt x="20548" y="51648"/>
                    <a:pt x="20782" y="51347"/>
                    <a:pt x="20715" y="51047"/>
                  </a:cubicBezTo>
                  <a:cubicBezTo>
                    <a:pt x="20715" y="50773"/>
                    <a:pt x="20481" y="50577"/>
                    <a:pt x="20236" y="50577"/>
                  </a:cubicBezTo>
                  <a:close/>
                  <a:moveTo>
                    <a:pt x="634" y="51214"/>
                  </a:moveTo>
                  <a:cubicBezTo>
                    <a:pt x="801" y="51214"/>
                    <a:pt x="968" y="51381"/>
                    <a:pt x="968" y="51581"/>
                  </a:cubicBezTo>
                  <a:cubicBezTo>
                    <a:pt x="968" y="51783"/>
                    <a:pt x="802" y="51924"/>
                    <a:pt x="622" y="51924"/>
                  </a:cubicBezTo>
                  <a:cubicBezTo>
                    <a:pt x="534" y="51924"/>
                    <a:pt x="444" y="51891"/>
                    <a:pt x="367" y="51814"/>
                  </a:cubicBezTo>
                  <a:cubicBezTo>
                    <a:pt x="134" y="51581"/>
                    <a:pt x="301" y="51214"/>
                    <a:pt x="634" y="51214"/>
                  </a:cubicBezTo>
                  <a:close/>
                  <a:moveTo>
                    <a:pt x="637" y="51104"/>
                  </a:moveTo>
                  <a:cubicBezTo>
                    <a:pt x="520" y="51104"/>
                    <a:pt x="399" y="51149"/>
                    <a:pt x="301" y="51247"/>
                  </a:cubicBezTo>
                  <a:cubicBezTo>
                    <a:pt x="0" y="51514"/>
                    <a:pt x="200" y="52048"/>
                    <a:pt x="634" y="52048"/>
                  </a:cubicBezTo>
                  <a:cubicBezTo>
                    <a:pt x="868" y="52048"/>
                    <a:pt x="1101" y="51848"/>
                    <a:pt x="1101" y="51581"/>
                  </a:cubicBezTo>
                  <a:cubicBezTo>
                    <a:pt x="1101" y="51290"/>
                    <a:pt x="876" y="51104"/>
                    <a:pt x="637" y="51104"/>
                  </a:cubicBezTo>
                  <a:close/>
                  <a:moveTo>
                    <a:pt x="28554" y="51614"/>
                  </a:moveTo>
                  <a:lnTo>
                    <a:pt x="28554" y="51648"/>
                  </a:lnTo>
                  <a:cubicBezTo>
                    <a:pt x="28571" y="51645"/>
                    <a:pt x="28589" y="51643"/>
                    <a:pt x="28606" y="51643"/>
                  </a:cubicBezTo>
                  <a:cubicBezTo>
                    <a:pt x="28782" y="51643"/>
                    <a:pt x="28921" y="51795"/>
                    <a:pt x="28921" y="51948"/>
                  </a:cubicBezTo>
                  <a:cubicBezTo>
                    <a:pt x="28921" y="52174"/>
                    <a:pt x="28752" y="52323"/>
                    <a:pt x="28571" y="52323"/>
                  </a:cubicBezTo>
                  <a:cubicBezTo>
                    <a:pt x="28485" y="52323"/>
                    <a:pt x="28396" y="52290"/>
                    <a:pt x="28321" y="52215"/>
                  </a:cubicBezTo>
                  <a:cubicBezTo>
                    <a:pt x="28087" y="51981"/>
                    <a:pt x="28254" y="51614"/>
                    <a:pt x="28554" y="51614"/>
                  </a:cubicBezTo>
                  <a:close/>
                  <a:moveTo>
                    <a:pt x="28560" y="51512"/>
                  </a:moveTo>
                  <a:cubicBezTo>
                    <a:pt x="28445" y="51512"/>
                    <a:pt x="28324" y="51554"/>
                    <a:pt x="28220" y="51648"/>
                  </a:cubicBezTo>
                  <a:cubicBezTo>
                    <a:pt x="27920" y="51948"/>
                    <a:pt x="28154" y="52448"/>
                    <a:pt x="28554" y="52448"/>
                  </a:cubicBezTo>
                  <a:cubicBezTo>
                    <a:pt x="28788" y="52448"/>
                    <a:pt x="28988" y="52248"/>
                    <a:pt x="29021" y="52014"/>
                  </a:cubicBezTo>
                  <a:cubicBezTo>
                    <a:pt x="29044" y="51716"/>
                    <a:pt x="28814" y="51512"/>
                    <a:pt x="28560" y="51512"/>
                  </a:cubicBezTo>
                  <a:close/>
                  <a:moveTo>
                    <a:pt x="23250" y="51981"/>
                  </a:moveTo>
                  <a:lnTo>
                    <a:pt x="23250" y="52115"/>
                  </a:lnTo>
                  <a:cubicBezTo>
                    <a:pt x="23272" y="52110"/>
                    <a:pt x="23293" y="52108"/>
                    <a:pt x="23313" y="52108"/>
                  </a:cubicBezTo>
                  <a:cubicBezTo>
                    <a:pt x="23450" y="52108"/>
                    <a:pt x="23559" y="52203"/>
                    <a:pt x="23617" y="52348"/>
                  </a:cubicBezTo>
                  <a:cubicBezTo>
                    <a:pt x="23617" y="52574"/>
                    <a:pt x="23433" y="52724"/>
                    <a:pt x="23242" y="52724"/>
                  </a:cubicBezTo>
                  <a:cubicBezTo>
                    <a:pt x="23151" y="52724"/>
                    <a:pt x="23059" y="52690"/>
                    <a:pt x="22983" y="52615"/>
                  </a:cubicBezTo>
                  <a:cubicBezTo>
                    <a:pt x="22750" y="52381"/>
                    <a:pt x="22917" y="51981"/>
                    <a:pt x="23250" y="51981"/>
                  </a:cubicBezTo>
                  <a:close/>
                  <a:moveTo>
                    <a:pt x="23237" y="51893"/>
                  </a:moveTo>
                  <a:cubicBezTo>
                    <a:pt x="23125" y="51893"/>
                    <a:pt x="23011" y="51931"/>
                    <a:pt x="22917" y="52014"/>
                  </a:cubicBezTo>
                  <a:cubicBezTo>
                    <a:pt x="22616" y="52315"/>
                    <a:pt x="22817" y="52815"/>
                    <a:pt x="23250" y="52815"/>
                  </a:cubicBezTo>
                  <a:lnTo>
                    <a:pt x="23250" y="52915"/>
                  </a:lnTo>
                  <a:cubicBezTo>
                    <a:pt x="23550" y="52915"/>
                    <a:pt x="23784" y="52648"/>
                    <a:pt x="23717" y="52348"/>
                  </a:cubicBezTo>
                  <a:cubicBezTo>
                    <a:pt x="23717" y="52073"/>
                    <a:pt x="23482" y="51893"/>
                    <a:pt x="23237" y="51893"/>
                  </a:cubicBezTo>
                  <a:close/>
                  <a:moveTo>
                    <a:pt x="11609" y="52381"/>
                  </a:moveTo>
                  <a:lnTo>
                    <a:pt x="11609" y="52448"/>
                  </a:lnTo>
                  <a:cubicBezTo>
                    <a:pt x="11626" y="52445"/>
                    <a:pt x="11643" y="52443"/>
                    <a:pt x="11659" y="52443"/>
                  </a:cubicBezTo>
                  <a:cubicBezTo>
                    <a:pt x="11802" y="52443"/>
                    <a:pt x="11912" y="52569"/>
                    <a:pt x="11942" y="52748"/>
                  </a:cubicBezTo>
                  <a:cubicBezTo>
                    <a:pt x="11942" y="52950"/>
                    <a:pt x="11761" y="53092"/>
                    <a:pt x="11582" y="53092"/>
                  </a:cubicBezTo>
                  <a:cubicBezTo>
                    <a:pt x="11494" y="53092"/>
                    <a:pt x="11407" y="53058"/>
                    <a:pt x="11342" y="52982"/>
                  </a:cubicBezTo>
                  <a:cubicBezTo>
                    <a:pt x="11108" y="52748"/>
                    <a:pt x="11275" y="52381"/>
                    <a:pt x="11609" y="52381"/>
                  </a:cubicBezTo>
                  <a:close/>
                  <a:moveTo>
                    <a:pt x="17313" y="52448"/>
                  </a:moveTo>
                  <a:cubicBezTo>
                    <a:pt x="17513" y="52448"/>
                    <a:pt x="17646" y="52582"/>
                    <a:pt x="17646" y="52782"/>
                  </a:cubicBezTo>
                  <a:cubicBezTo>
                    <a:pt x="17646" y="53008"/>
                    <a:pt x="17478" y="53157"/>
                    <a:pt x="17296" y="53157"/>
                  </a:cubicBezTo>
                  <a:cubicBezTo>
                    <a:pt x="17210" y="53157"/>
                    <a:pt x="17121" y="53124"/>
                    <a:pt x="17046" y="53049"/>
                  </a:cubicBezTo>
                  <a:cubicBezTo>
                    <a:pt x="16812" y="52815"/>
                    <a:pt x="16979" y="52448"/>
                    <a:pt x="17313" y="52448"/>
                  </a:cubicBezTo>
                  <a:close/>
                  <a:moveTo>
                    <a:pt x="11578" y="52271"/>
                  </a:moveTo>
                  <a:cubicBezTo>
                    <a:pt x="11461" y="52271"/>
                    <a:pt x="11340" y="52316"/>
                    <a:pt x="11242" y="52415"/>
                  </a:cubicBezTo>
                  <a:cubicBezTo>
                    <a:pt x="10975" y="52715"/>
                    <a:pt x="11175" y="53215"/>
                    <a:pt x="11609" y="53215"/>
                  </a:cubicBezTo>
                  <a:lnTo>
                    <a:pt x="11609" y="53282"/>
                  </a:lnTo>
                  <a:cubicBezTo>
                    <a:pt x="11875" y="53282"/>
                    <a:pt x="12076" y="53015"/>
                    <a:pt x="12042" y="52748"/>
                  </a:cubicBezTo>
                  <a:cubicBezTo>
                    <a:pt x="12042" y="52457"/>
                    <a:pt x="11817" y="52271"/>
                    <a:pt x="11578" y="52271"/>
                  </a:cubicBezTo>
                  <a:close/>
                  <a:moveTo>
                    <a:pt x="17315" y="52338"/>
                  </a:moveTo>
                  <a:cubicBezTo>
                    <a:pt x="17198" y="52338"/>
                    <a:pt x="17078" y="52383"/>
                    <a:pt x="16979" y="52481"/>
                  </a:cubicBezTo>
                  <a:cubicBezTo>
                    <a:pt x="16679" y="52748"/>
                    <a:pt x="16879" y="53249"/>
                    <a:pt x="17313" y="53282"/>
                  </a:cubicBezTo>
                  <a:cubicBezTo>
                    <a:pt x="17546" y="53282"/>
                    <a:pt x="17780" y="53049"/>
                    <a:pt x="17780" y="52815"/>
                  </a:cubicBezTo>
                  <a:cubicBezTo>
                    <a:pt x="17780" y="52524"/>
                    <a:pt x="17554" y="52338"/>
                    <a:pt x="17315" y="52338"/>
                  </a:cubicBezTo>
                  <a:close/>
                  <a:moveTo>
                    <a:pt x="2736" y="52615"/>
                  </a:moveTo>
                  <a:lnTo>
                    <a:pt x="2702" y="52715"/>
                  </a:lnTo>
                  <a:cubicBezTo>
                    <a:pt x="2724" y="52711"/>
                    <a:pt x="2745" y="52709"/>
                    <a:pt x="2767" y="52709"/>
                  </a:cubicBezTo>
                  <a:cubicBezTo>
                    <a:pt x="2910" y="52709"/>
                    <a:pt x="3044" y="52803"/>
                    <a:pt x="3103" y="52948"/>
                  </a:cubicBezTo>
                  <a:cubicBezTo>
                    <a:pt x="3103" y="53175"/>
                    <a:pt x="2918" y="53324"/>
                    <a:pt x="2727" y="53324"/>
                  </a:cubicBezTo>
                  <a:cubicBezTo>
                    <a:pt x="2636" y="53324"/>
                    <a:pt x="2544" y="53290"/>
                    <a:pt x="2469" y="53215"/>
                  </a:cubicBezTo>
                  <a:cubicBezTo>
                    <a:pt x="2269" y="52982"/>
                    <a:pt x="2402" y="52615"/>
                    <a:pt x="2736" y="52615"/>
                  </a:cubicBezTo>
                  <a:close/>
                  <a:moveTo>
                    <a:pt x="6839" y="52682"/>
                  </a:moveTo>
                  <a:lnTo>
                    <a:pt x="6839" y="52715"/>
                  </a:lnTo>
                  <a:cubicBezTo>
                    <a:pt x="7005" y="52715"/>
                    <a:pt x="7172" y="52848"/>
                    <a:pt x="7205" y="53015"/>
                  </a:cubicBezTo>
                  <a:cubicBezTo>
                    <a:pt x="7183" y="53241"/>
                    <a:pt x="7007" y="53391"/>
                    <a:pt x="6823" y="53391"/>
                  </a:cubicBezTo>
                  <a:cubicBezTo>
                    <a:pt x="6736" y="53391"/>
                    <a:pt x="6647" y="53357"/>
                    <a:pt x="6572" y="53282"/>
                  </a:cubicBezTo>
                  <a:cubicBezTo>
                    <a:pt x="6338" y="53049"/>
                    <a:pt x="6505" y="52682"/>
                    <a:pt x="6839" y="52682"/>
                  </a:cubicBezTo>
                  <a:close/>
                  <a:moveTo>
                    <a:pt x="2738" y="52505"/>
                  </a:moveTo>
                  <a:cubicBezTo>
                    <a:pt x="2621" y="52505"/>
                    <a:pt x="2501" y="52550"/>
                    <a:pt x="2402" y="52648"/>
                  </a:cubicBezTo>
                  <a:cubicBezTo>
                    <a:pt x="2102" y="52948"/>
                    <a:pt x="2335" y="53449"/>
                    <a:pt x="2736" y="53449"/>
                  </a:cubicBezTo>
                  <a:lnTo>
                    <a:pt x="2702" y="53549"/>
                  </a:lnTo>
                  <a:cubicBezTo>
                    <a:pt x="3002" y="53549"/>
                    <a:pt x="3269" y="53282"/>
                    <a:pt x="3203" y="52982"/>
                  </a:cubicBezTo>
                  <a:cubicBezTo>
                    <a:pt x="3203" y="52691"/>
                    <a:pt x="2977" y="52505"/>
                    <a:pt x="2738" y="52505"/>
                  </a:cubicBezTo>
                  <a:close/>
                  <a:moveTo>
                    <a:pt x="6841" y="52572"/>
                  </a:moveTo>
                  <a:cubicBezTo>
                    <a:pt x="6724" y="52572"/>
                    <a:pt x="6604" y="52616"/>
                    <a:pt x="6505" y="52715"/>
                  </a:cubicBezTo>
                  <a:cubicBezTo>
                    <a:pt x="6205" y="53015"/>
                    <a:pt x="6405" y="53516"/>
                    <a:pt x="6839" y="53516"/>
                  </a:cubicBezTo>
                  <a:lnTo>
                    <a:pt x="6839" y="53549"/>
                  </a:lnTo>
                  <a:cubicBezTo>
                    <a:pt x="7105" y="53549"/>
                    <a:pt x="7306" y="53315"/>
                    <a:pt x="7306" y="53049"/>
                  </a:cubicBezTo>
                  <a:cubicBezTo>
                    <a:pt x="7306" y="52757"/>
                    <a:pt x="7080" y="52572"/>
                    <a:pt x="6841" y="52572"/>
                  </a:cubicBezTo>
                  <a:close/>
                  <a:moveTo>
                    <a:pt x="26219" y="53516"/>
                  </a:moveTo>
                  <a:lnTo>
                    <a:pt x="26219" y="53682"/>
                  </a:lnTo>
                  <a:cubicBezTo>
                    <a:pt x="26241" y="53678"/>
                    <a:pt x="26262" y="53676"/>
                    <a:pt x="26283" y="53676"/>
                  </a:cubicBezTo>
                  <a:cubicBezTo>
                    <a:pt x="26420" y="53676"/>
                    <a:pt x="26528" y="53767"/>
                    <a:pt x="26586" y="53882"/>
                  </a:cubicBezTo>
                  <a:cubicBezTo>
                    <a:pt x="26586" y="54109"/>
                    <a:pt x="26402" y="54258"/>
                    <a:pt x="26211" y="54258"/>
                  </a:cubicBezTo>
                  <a:cubicBezTo>
                    <a:pt x="26120" y="54258"/>
                    <a:pt x="26027" y="54224"/>
                    <a:pt x="25952" y="54149"/>
                  </a:cubicBezTo>
                  <a:cubicBezTo>
                    <a:pt x="25752" y="53916"/>
                    <a:pt x="25885" y="53516"/>
                    <a:pt x="26219" y="53516"/>
                  </a:cubicBezTo>
                  <a:close/>
                  <a:moveTo>
                    <a:pt x="26201" y="53428"/>
                  </a:moveTo>
                  <a:cubicBezTo>
                    <a:pt x="26091" y="53428"/>
                    <a:pt x="25978" y="53466"/>
                    <a:pt x="25885" y="53549"/>
                  </a:cubicBezTo>
                  <a:cubicBezTo>
                    <a:pt x="25585" y="53849"/>
                    <a:pt x="25819" y="54349"/>
                    <a:pt x="26219" y="54349"/>
                  </a:cubicBezTo>
                  <a:lnTo>
                    <a:pt x="26219" y="54483"/>
                  </a:lnTo>
                  <a:cubicBezTo>
                    <a:pt x="26234" y="54485"/>
                    <a:pt x="26250" y="54485"/>
                    <a:pt x="26265" y="54485"/>
                  </a:cubicBezTo>
                  <a:cubicBezTo>
                    <a:pt x="26546" y="54485"/>
                    <a:pt x="26781" y="54201"/>
                    <a:pt x="26686" y="53916"/>
                  </a:cubicBezTo>
                  <a:cubicBezTo>
                    <a:pt x="26686" y="53616"/>
                    <a:pt x="26448" y="53428"/>
                    <a:pt x="26201" y="53428"/>
                  </a:cubicBezTo>
                  <a:close/>
                  <a:moveTo>
                    <a:pt x="20181" y="54216"/>
                  </a:moveTo>
                  <a:lnTo>
                    <a:pt x="20181" y="54349"/>
                  </a:lnTo>
                  <a:cubicBezTo>
                    <a:pt x="20199" y="54345"/>
                    <a:pt x="20217" y="54343"/>
                    <a:pt x="20235" y="54343"/>
                  </a:cubicBezTo>
                  <a:cubicBezTo>
                    <a:pt x="20357" y="54343"/>
                    <a:pt x="20490" y="54434"/>
                    <a:pt x="20548" y="54550"/>
                  </a:cubicBezTo>
                  <a:cubicBezTo>
                    <a:pt x="20548" y="54776"/>
                    <a:pt x="20364" y="54925"/>
                    <a:pt x="20173" y="54925"/>
                  </a:cubicBezTo>
                  <a:cubicBezTo>
                    <a:pt x="20082" y="54925"/>
                    <a:pt x="19990" y="54892"/>
                    <a:pt x="19915" y="54816"/>
                  </a:cubicBezTo>
                  <a:cubicBezTo>
                    <a:pt x="19681" y="54583"/>
                    <a:pt x="19848" y="54216"/>
                    <a:pt x="20181" y="54216"/>
                  </a:cubicBezTo>
                  <a:close/>
                  <a:moveTo>
                    <a:pt x="14611" y="54450"/>
                  </a:moveTo>
                  <a:lnTo>
                    <a:pt x="14611" y="54483"/>
                  </a:lnTo>
                  <a:cubicBezTo>
                    <a:pt x="14811" y="54483"/>
                    <a:pt x="14944" y="54616"/>
                    <a:pt x="14978" y="54783"/>
                  </a:cubicBezTo>
                  <a:cubicBezTo>
                    <a:pt x="14978" y="55009"/>
                    <a:pt x="14794" y="55159"/>
                    <a:pt x="14602" y="55159"/>
                  </a:cubicBezTo>
                  <a:cubicBezTo>
                    <a:pt x="14512" y="55159"/>
                    <a:pt x="14419" y="55125"/>
                    <a:pt x="14344" y="55050"/>
                  </a:cubicBezTo>
                  <a:cubicBezTo>
                    <a:pt x="14110" y="54816"/>
                    <a:pt x="14277" y="54450"/>
                    <a:pt x="14611" y="54450"/>
                  </a:cubicBezTo>
                  <a:close/>
                  <a:moveTo>
                    <a:pt x="20184" y="54106"/>
                  </a:moveTo>
                  <a:cubicBezTo>
                    <a:pt x="20067" y="54106"/>
                    <a:pt x="19947" y="54151"/>
                    <a:pt x="19848" y="54249"/>
                  </a:cubicBezTo>
                  <a:cubicBezTo>
                    <a:pt x="19548" y="54550"/>
                    <a:pt x="19748" y="55050"/>
                    <a:pt x="20181" y="55050"/>
                  </a:cubicBezTo>
                  <a:lnTo>
                    <a:pt x="20181" y="55183"/>
                  </a:lnTo>
                  <a:cubicBezTo>
                    <a:pt x="20482" y="55183"/>
                    <a:pt x="20748" y="54883"/>
                    <a:pt x="20648" y="54583"/>
                  </a:cubicBezTo>
                  <a:cubicBezTo>
                    <a:pt x="20648" y="54292"/>
                    <a:pt x="20423" y="54106"/>
                    <a:pt x="20184" y="54106"/>
                  </a:cubicBezTo>
                  <a:close/>
                  <a:moveTo>
                    <a:pt x="14613" y="54340"/>
                  </a:moveTo>
                  <a:cubicBezTo>
                    <a:pt x="14496" y="54340"/>
                    <a:pt x="14376" y="54384"/>
                    <a:pt x="14277" y="54483"/>
                  </a:cubicBezTo>
                  <a:cubicBezTo>
                    <a:pt x="13977" y="54783"/>
                    <a:pt x="14210" y="55283"/>
                    <a:pt x="14611" y="55283"/>
                  </a:cubicBezTo>
                  <a:lnTo>
                    <a:pt x="14611" y="55317"/>
                  </a:lnTo>
                  <a:cubicBezTo>
                    <a:pt x="14878" y="55317"/>
                    <a:pt x="15111" y="55083"/>
                    <a:pt x="15078" y="54816"/>
                  </a:cubicBezTo>
                  <a:cubicBezTo>
                    <a:pt x="15078" y="54525"/>
                    <a:pt x="14852" y="54340"/>
                    <a:pt x="14613" y="54340"/>
                  </a:cubicBezTo>
                  <a:close/>
                  <a:moveTo>
                    <a:pt x="9607" y="54616"/>
                  </a:moveTo>
                  <a:lnTo>
                    <a:pt x="9607" y="54683"/>
                  </a:lnTo>
                  <a:cubicBezTo>
                    <a:pt x="9774" y="54683"/>
                    <a:pt x="9941" y="54816"/>
                    <a:pt x="9974" y="54983"/>
                  </a:cubicBezTo>
                  <a:cubicBezTo>
                    <a:pt x="9974" y="55209"/>
                    <a:pt x="9790" y="55359"/>
                    <a:pt x="9599" y="55359"/>
                  </a:cubicBezTo>
                  <a:cubicBezTo>
                    <a:pt x="9508" y="55359"/>
                    <a:pt x="9415" y="55325"/>
                    <a:pt x="9340" y="55250"/>
                  </a:cubicBezTo>
                  <a:cubicBezTo>
                    <a:pt x="9107" y="55017"/>
                    <a:pt x="9274" y="54616"/>
                    <a:pt x="9607" y="54616"/>
                  </a:cubicBezTo>
                  <a:close/>
                  <a:moveTo>
                    <a:pt x="9594" y="54528"/>
                  </a:moveTo>
                  <a:cubicBezTo>
                    <a:pt x="9482" y="54528"/>
                    <a:pt x="9368" y="54566"/>
                    <a:pt x="9274" y="54650"/>
                  </a:cubicBezTo>
                  <a:cubicBezTo>
                    <a:pt x="8973" y="54950"/>
                    <a:pt x="9174" y="55450"/>
                    <a:pt x="9607" y="55450"/>
                  </a:cubicBezTo>
                  <a:lnTo>
                    <a:pt x="9607" y="55517"/>
                  </a:lnTo>
                  <a:cubicBezTo>
                    <a:pt x="9874" y="55517"/>
                    <a:pt x="10108" y="55283"/>
                    <a:pt x="10074" y="54983"/>
                  </a:cubicBezTo>
                  <a:cubicBezTo>
                    <a:pt x="10074" y="54709"/>
                    <a:pt x="9839" y="54528"/>
                    <a:pt x="9594" y="54528"/>
                  </a:cubicBezTo>
                  <a:close/>
                  <a:moveTo>
                    <a:pt x="17379" y="56151"/>
                  </a:moveTo>
                  <a:cubicBezTo>
                    <a:pt x="17580" y="56151"/>
                    <a:pt x="17713" y="56318"/>
                    <a:pt x="17713" y="56518"/>
                  </a:cubicBezTo>
                  <a:cubicBezTo>
                    <a:pt x="17713" y="56744"/>
                    <a:pt x="17544" y="56893"/>
                    <a:pt x="17363" y="56893"/>
                  </a:cubicBezTo>
                  <a:cubicBezTo>
                    <a:pt x="17277" y="56893"/>
                    <a:pt x="17188" y="56860"/>
                    <a:pt x="17113" y="56785"/>
                  </a:cubicBezTo>
                  <a:cubicBezTo>
                    <a:pt x="16879" y="56551"/>
                    <a:pt x="17046" y="56151"/>
                    <a:pt x="17379" y="56151"/>
                  </a:cubicBezTo>
                  <a:close/>
                  <a:moveTo>
                    <a:pt x="17353" y="56048"/>
                  </a:moveTo>
                  <a:cubicBezTo>
                    <a:pt x="17241" y="56048"/>
                    <a:pt x="17130" y="56089"/>
                    <a:pt x="17046" y="56184"/>
                  </a:cubicBezTo>
                  <a:cubicBezTo>
                    <a:pt x="16746" y="56484"/>
                    <a:pt x="16946" y="56985"/>
                    <a:pt x="17379" y="56985"/>
                  </a:cubicBezTo>
                  <a:cubicBezTo>
                    <a:pt x="17613" y="56985"/>
                    <a:pt x="17813" y="56785"/>
                    <a:pt x="17846" y="56518"/>
                  </a:cubicBezTo>
                  <a:cubicBezTo>
                    <a:pt x="17846" y="56244"/>
                    <a:pt x="17596" y="56048"/>
                    <a:pt x="17353" y="5604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29"/>
            <p:cNvSpPr/>
            <p:nvPr/>
          </p:nvSpPr>
          <p:spPr>
            <a:xfrm>
              <a:off x="4430504" y="2387188"/>
              <a:ext cx="295172" cy="528450"/>
            </a:xfrm>
            <a:custGeom>
              <a:rect b="b" l="l" r="r" t="t"/>
              <a:pathLst>
                <a:path extrusionOk="0" h="34818" w="19448">
                  <a:moveTo>
                    <a:pt x="1048" y="191"/>
                  </a:moveTo>
                  <a:cubicBezTo>
                    <a:pt x="1023" y="191"/>
                    <a:pt x="1007" y="234"/>
                    <a:pt x="1034" y="234"/>
                  </a:cubicBezTo>
                  <a:cubicBezTo>
                    <a:pt x="1835" y="634"/>
                    <a:pt x="2669" y="901"/>
                    <a:pt x="3536" y="1035"/>
                  </a:cubicBezTo>
                  <a:cubicBezTo>
                    <a:pt x="4114" y="1123"/>
                    <a:pt x="4692" y="1168"/>
                    <a:pt x="5270" y="1168"/>
                  </a:cubicBezTo>
                  <a:cubicBezTo>
                    <a:pt x="5560" y="1168"/>
                    <a:pt x="5849" y="1157"/>
                    <a:pt x="6138" y="1135"/>
                  </a:cubicBezTo>
                  <a:cubicBezTo>
                    <a:pt x="8106" y="1068"/>
                    <a:pt x="10007" y="534"/>
                    <a:pt x="11975" y="467"/>
                  </a:cubicBezTo>
                  <a:cubicBezTo>
                    <a:pt x="12002" y="467"/>
                    <a:pt x="11986" y="425"/>
                    <a:pt x="11961" y="425"/>
                  </a:cubicBezTo>
                  <a:cubicBezTo>
                    <a:pt x="11955" y="425"/>
                    <a:pt x="11949" y="427"/>
                    <a:pt x="11942" y="434"/>
                  </a:cubicBezTo>
                  <a:cubicBezTo>
                    <a:pt x="10041" y="434"/>
                    <a:pt x="8139" y="568"/>
                    <a:pt x="6271" y="801"/>
                  </a:cubicBezTo>
                  <a:cubicBezTo>
                    <a:pt x="5704" y="857"/>
                    <a:pt x="5111" y="897"/>
                    <a:pt x="4514" y="897"/>
                  </a:cubicBezTo>
                  <a:cubicBezTo>
                    <a:pt x="3321" y="897"/>
                    <a:pt x="2113" y="734"/>
                    <a:pt x="1067" y="201"/>
                  </a:cubicBezTo>
                  <a:cubicBezTo>
                    <a:pt x="1061" y="194"/>
                    <a:pt x="1054" y="191"/>
                    <a:pt x="1048" y="191"/>
                  </a:cubicBezTo>
                  <a:close/>
                  <a:moveTo>
                    <a:pt x="18647" y="0"/>
                  </a:moveTo>
                  <a:cubicBezTo>
                    <a:pt x="17046" y="734"/>
                    <a:pt x="15211" y="801"/>
                    <a:pt x="13476" y="834"/>
                  </a:cubicBezTo>
                  <a:cubicBezTo>
                    <a:pt x="12542" y="868"/>
                    <a:pt x="11608" y="868"/>
                    <a:pt x="10674" y="934"/>
                  </a:cubicBezTo>
                  <a:cubicBezTo>
                    <a:pt x="9740" y="1001"/>
                    <a:pt x="8806" y="1135"/>
                    <a:pt x="7906" y="1301"/>
                  </a:cubicBezTo>
                  <a:cubicBezTo>
                    <a:pt x="7879" y="1301"/>
                    <a:pt x="7895" y="1344"/>
                    <a:pt x="7902" y="1344"/>
                  </a:cubicBezTo>
                  <a:cubicBezTo>
                    <a:pt x="7904" y="1344"/>
                    <a:pt x="7906" y="1341"/>
                    <a:pt x="7906" y="1335"/>
                  </a:cubicBezTo>
                  <a:cubicBezTo>
                    <a:pt x="8623" y="1211"/>
                    <a:pt x="9359" y="1142"/>
                    <a:pt x="10099" y="1142"/>
                  </a:cubicBezTo>
                  <a:cubicBezTo>
                    <a:pt x="10357" y="1142"/>
                    <a:pt x="10616" y="1151"/>
                    <a:pt x="10874" y="1168"/>
                  </a:cubicBezTo>
                  <a:cubicBezTo>
                    <a:pt x="11648" y="1168"/>
                    <a:pt x="12401" y="1211"/>
                    <a:pt x="13149" y="1211"/>
                  </a:cubicBezTo>
                  <a:cubicBezTo>
                    <a:pt x="13336" y="1211"/>
                    <a:pt x="13523" y="1208"/>
                    <a:pt x="13710" y="1201"/>
                  </a:cubicBezTo>
                  <a:cubicBezTo>
                    <a:pt x="13777" y="1203"/>
                    <a:pt x="13843" y="1203"/>
                    <a:pt x="13910" y="1203"/>
                  </a:cubicBezTo>
                  <a:cubicBezTo>
                    <a:pt x="15575" y="1203"/>
                    <a:pt x="17205" y="804"/>
                    <a:pt x="18680" y="34"/>
                  </a:cubicBezTo>
                  <a:lnTo>
                    <a:pt x="18647" y="0"/>
                  </a:lnTo>
                  <a:close/>
                  <a:moveTo>
                    <a:pt x="16879" y="21291"/>
                  </a:moveTo>
                  <a:cubicBezTo>
                    <a:pt x="16862" y="21291"/>
                    <a:pt x="16845" y="21299"/>
                    <a:pt x="16845" y="21316"/>
                  </a:cubicBezTo>
                  <a:cubicBezTo>
                    <a:pt x="17513" y="24585"/>
                    <a:pt x="17946" y="27920"/>
                    <a:pt x="18680" y="31223"/>
                  </a:cubicBezTo>
                  <a:cubicBezTo>
                    <a:pt x="18780" y="31690"/>
                    <a:pt x="18914" y="32157"/>
                    <a:pt x="19014" y="32624"/>
                  </a:cubicBezTo>
                  <a:cubicBezTo>
                    <a:pt x="19147" y="33091"/>
                    <a:pt x="19214" y="33558"/>
                    <a:pt x="19347" y="34025"/>
                  </a:cubicBezTo>
                  <a:cubicBezTo>
                    <a:pt x="19347" y="34041"/>
                    <a:pt x="19372" y="34050"/>
                    <a:pt x="19397" y="34050"/>
                  </a:cubicBezTo>
                  <a:cubicBezTo>
                    <a:pt x="19422" y="34050"/>
                    <a:pt x="19447" y="34041"/>
                    <a:pt x="19447" y="34025"/>
                  </a:cubicBezTo>
                  <a:cubicBezTo>
                    <a:pt x="19381" y="33191"/>
                    <a:pt x="19214" y="32357"/>
                    <a:pt x="19080" y="31556"/>
                  </a:cubicBezTo>
                  <a:cubicBezTo>
                    <a:pt x="18947" y="30722"/>
                    <a:pt x="18780" y="29889"/>
                    <a:pt x="18613" y="29055"/>
                  </a:cubicBezTo>
                  <a:cubicBezTo>
                    <a:pt x="18280" y="27387"/>
                    <a:pt x="17879" y="25719"/>
                    <a:pt x="17513" y="24084"/>
                  </a:cubicBezTo>
                  <a:cubicBezTo>
                    <a:pt x="17279" y="23150"/>
                    <a:pt x="17079" y="22250"/>
                    <a:pt x="16912" y="21316"/>
                  </a:cubicBezTo>
                  <a:cubicBezTo>
                    <a:pt x="16912" y="21299"/>
                    <a:pt x="16895" y="21291"/>
                    <a:pt x="16879" y="21291"/>
                  </a:cubicBezTo>
                  <a:close/>
                  <a:moveTo>
                    <a:pt x="2835" y="18113"/>
                  </a:moveTo>
                  <a:cubicBezTo>
                    <a:pt x="2468" y="20182"/>
                    <a:pt x="1968" y="22283"/>
                    <a:pt x="1601" y="24351"/>
                  </a:cubicBezTo>
                  <a:cubicBezTo>
                    <a:pt x="1201" y="26453"/>
                    <a:pt x="834" y="28554"/>
                    <a:pt x="534" y="30656"/>
                  </a:cubicBezTo>
                  <a:cubicBezTo>
                    <a:pt x="334" y="31857"/>
                    <a:pt x="167" y="33057"/>
                    <a:pt x="0" y="34258"/>
                  </a:cubicBezTo>
                  <a:cubicBezTo>
                    <a:pt x="0" y="34275"/>
                    <a:pt x="8" y="34283"/>
                    <a:pt x="17" y="34283"/>
                  </a:cubicBezTo>
                  <a:cubicBezTo>
                    <a:pt x="25" y="34283"/>
                    <a:pt x="33" y="34275"/>
                    <a:pt x="33" y="34258"/>
                  </a:cubicBezTo>
                  <a:cubicBezTo>
                    <a:pt x="967" y="30089"/>
                    <a:pt x="1701" y="25919"/>
                    <a:pt x="2335" y="21716"/>
                  </a:cubicBezTo>
                  <a:cubicBezTo>
                    <a:pt x="2535" y="20515"/>
                    <a:pt x="2669" y="19314"/>
                    <a:pt x="2869" y="18113"/>
                  </a:cubicBezTo>
                  <a:close/>
                  <a:moveTo>
                    <a:pt x="3369" y="23859"/>
                  </a:moveTo>
                  <a:cubicBezTo>
                    <a:pt x="3352" y="23859"/>
                    <a:pt x="3336" y="23868"/>
                    <a:pt x="3336" y="23884"/>
                  </a:cubicBezTo>
                  <a:cubicBezTo>
                    <a:pt x="3269" y="24818"/>
                    <a:pt x="3136" y="25752"/>
                    <a:pt x="3036" y="26653"/>
                  </a:cubicBezTo>
                  <a:cubicBezTo>
                    <a:pt x="2935" y="27587"/>
                    <a:pt x="2869" y="28454"/>
                    <a:pt x="2769" y="29355"/>
                  </a:cubicBezTo>
                  <a:cubicBezTo>
                    <a:pt x="2702" y="30255"/>
                    <a:pt x="2635" y="31156"/>
                    <a:pt x="2569" y="32023"/>
                  </a:cubicBezTo>
                  <a:cubicBezTo>
                    <a:pt x="2535" y="32924"/>
                    <a:pt x="2535" y="33858"/>
                    <a:pt x="2569" y="34792"/>
                  </a:cubicBezTo>
                  <a:cubicBezTo>
                    <a:pt x="2569" y="34809"/>
                    <a:pt x="2585" y="34817"/>
                    <a:pt x="2602" y="34817"/>
                  </a:cubicBezTo>
                  <a:cubicBezTo>
                    <a:pt x="2619" y="34817"/>
                    <a:pt x="2635" y="34809"/>
                    <a:pt x="2635" y="34792"/>
                  </a:cubicBezTo>
                  <a:cubicBezTo>
                    <a:pt x="2702" y="33858"/>
                    <a:pt x="2835" y="32957"/>
                    <a:pt x="2902" y="32023"/>
                  </a:cubicBezTo>
                  <a:cubicBezTo>
                    <a:pt x="2969" y="31123"/>
                    <a:pt x="3036" y="30255"/>
                    <a:pt x="3102" y="29355"/>
                  </a:cubicBezTo>
                  <a:cubicBezTo>
                    <a:pt x="3169" y="28454"/>
                    <a:pt x="3202" y="27554"/>
                    <a:pt x="3269" y="26653"/>
                  </a:cubicBezTo>
                  <a:cubicBezTo>
                    <a:pt x="3302" y="25752"/>
                    <a:pt x="3302" y="24818"/>
                    <a:pt x="3402" y="23884"/>
                  </a:cubicBezTo>
                  <a:cubicBezTo>
                    <a:pt x="3402" y="23868"/>
                    <a:pt x="3386" y="23859"/>
                    <a:pt x="3369" y="2385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29"/>
            <p:cNvSpPr/>
            <p:nvPr/>
          </p:nvSpPr>
          <p:spPr>
            <a:xfrm>
              <a:off x="5036485" y="3075242"/>
              <a:ext cx="717448" cy="730895"/>
            </a:xfrm>
            <a:custGeom>
              <a:rect b="b" l="l" r="r" t="t"/>
              <a:pathLst>
                <a:path extrusionOk="0" h="39896" w="39162">
                  <a:moveTo>
                    <a:pt x="5704" y="0"/>
                  </a:moveTo>
                  <a:lnTo>
                    <a:pt x="0" y="39896"/>
                  </a:lnTo>
                  <a:lnTo>
                    <a:pt x="39162" y="39896"/>
                  </a:lnTo>
                  <a:lnTo>
                    <a:pt x="3345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29"/>
            <p:cNvSpPr/>
            <p:nvPr/>
          </p:nvSpPr>
          <p:spPr>
            <a:xfrm>
              <a:off x="5036485" y="3075242"/>
              <a:ext cx="184574" cy="730895"/>
            </a:xfrm>
            <a:custGeom>
              <a:rect b="b" l="l" r="r" t="t"/>
              <a:pathLst>
                <a:path extrusionOk="0" h="39896" w="10075">
                  <a:moveTo>
                    <a:pt x="5704" y="0"/>
                  </a:moveTo>
                  <a:lnTo>
                    <a:pt x="0" y="39896"/>
                  </a:lnTo>
                  <a:lnTo>
                    <a:pt x="10074" y="39896"/>
                  </a:lnTo>
                  <a:lnTo>
                    <a:pt x="57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29"/>
            <p:cNvSpPr/>
            <p:nvPr/>
          </p:nvSpPr>
          <p:spPr>
            <a:xfrm>
              <a:off x="5275407" y="2902621"/>
              <a:ext cx="256682" cy="223980"/>
            </a:xfrm>
            <a:custGeom>
              <a:rect b="b" l="l" r="r" t="t"/>
              <a:pathLst>
                <a:path extrusionOk="0" h="12226" w="14011">
                  <a:moveTo>
                    <a:pt x="5914" y="0"/>
                  </a:moveTo>
                  <a:cubicBezTo>
                    <a:pt x="5561" y="0"/>
                    <a:pt x="5212" y="28"/>
                    <a:pt x="4871" y="83"/>
                  </a:cubicBezTo>
                  <a:cubicBezTo>
                    <a:pt x="1802" y="584"/>
                    <a:pt x="1" y="2985"/>
                    <a:pt x="334" y="6188"/>
                  </a:cubicBezTo>
                  <a:cubicBezTo>
                    <a:pt x="735" y="10224"/>
                    <a:pt x="1035" y="12125"/>
                    <a:pt x="1035" y="12192"/>
                  </a:cubicBezTo>
                  <a:lnTo>
                    <a:pt x="2703" y="11925"/>
                  </a:lnTo>
                  <a:cubicBezTo>
                    <a:pt x="2703" y="11892"/>
                    <a:pt x="2436" y="9991"/>
                    <a:pt x="2002" y="6021"/>
                  </a:cubicBezTo>
                  <a:cubicBezTo>
                    <a:pt x="1669" y="2585"/>
                    <a:pt x="4337" y="1885"/>
                    <a:pt x="5171" y="1751"/>
                  </a:cubicBezTo>
                  <a:cubicBezTo>
                    <a:pt x="5448" y="1704"/>
                    <a:pt x="5730" y="1680"/>
                    <a:pt x="6014" y="1680"/>
                  </a:cubicBezTo>
                  <a:cubicBezTo>
                    <a:pt x="8132" y="1680"/>
                    <a:pt x="10350" y="2987"/>
                    <a:pt x="10909" y="5487"/>
                  </a:cubicBezTo>
                  <a:cubicBezTo>
                    <a:pt x="11676" y="8856"/>
                    <a:pt x="12376" y="12192"/>
                    <a:pt x="12376" y="12225"/>
                  </a:cubicBezTo>
                  <a:lnTo>
                    <a:pt x="14011" y="11859"/>
                  </a:lnTo>
                  <a:cubicBezTo>
                    <a:pt x="14011" y="11825"/>
                    <a:pt x="13277" y="8489"/>
                    <a:pt x="12543" y="5087"/>
                  </a:cubicBezTo>
                  <a:cubicBezTo>
                    <a:pt x="11772" y="1766"/>
                    <a:pt x="8735" y="0"/>
                    <a:pt x="59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29"/>
            <p:cNvSpPr/>
            <p:nvPr/>
          </p:nvSpPr>
          <p:spPr>
            <a:xfrm>
              <a:off x="5044417" y="3743138"/>
              <a:ext cx="166859" cy="57470"/>
            </a:xfrm>
            <a:custGeom>
              <a:rect b="b" l="l" r="r" t="t"/>
              <a:pathLst>
                <a:path extrusionOk="0" h="3137" w="9108">
                  <a:moveTo>
                    <a:pt x="3970" y="1"/>
                  </a:moveTo>
                  <a:lnTo>
                    <a:pt x="3904" y="68"/>
                  </a:lnTo>
                  <a:cubicBezTo>
                    <a:pt x="3236" y="568"/>
                    <a:pt x="2569" y="1068"/>
                    <a:pt x="1936" y="1569"/>
                  </a:cubicBezTo>
                  <a:cubicBezTo>
                    <a:pt x="1268" y="2102"/>
                    <a:pt x="635" y="2603"/>
                    <a:pt x="1" y="3136"/>
                  </a:cubicBezTo>
                  <a:cubicBezTo>
                    <a:pt x="701" y="2703"/>
                    <a:pt x="1368" y="2236"/>
                    <a:pt x="2069" y="1769"/>
                  </a:cubicBezTo>
                  <a:cubicBezTo>
                    <a:pt x="2712" y="1319"/>
                    <a:pt x="3355" y="838"/>
                    <a:pt x="3998" y="385"/>
                  </a:cubicBezTo>
                  <a:lnTo>
                    <a:pt x="3998" y="385"/>
                  </a:lnTo>
                  <a:cubicBezTo>
                    <a:pt x="4400" y="602"/>
                    <a:pt x="4802" y="821"/>
                    <a:pt x="5205" y="1068"/>
                  </a:cubicBezTo>
                  <a:lnTo>
                    <a:pt x="6472" y="1769"/>
                  </a:lnTo>
                  <a:cubicBezTo>
                    <a:pt x="7339" y="2236"/>
                    <a:pt x="8207" y="2736"/>
                    <a:pt x="9107" y="3136"/>
                  </a:cubicBezTo>
                  <a:cubicBezTo>
                    <a:pt x="8273" y="2603"/>
                    <a:pt x="7439" y="2069"/>
                    <a:pt x="6606" y="1569"/>
                  </a:cubicBezTo>
                  <a:lnTo>
                    <a:pt x="5338" y="801"/>
                  </a:lnTo>
                  <a:cubicBezTo>
                    <a:pt x="4904" y="568"/>
                    <a:pt x="4504" y="301"/>
                    <a:pt x="4070" y="68"/>
                  </a:cubicBezTo>
                  <a:lnTo>
                    <a:pt x="397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29"/>
            <p:cNvSpPr/>
            <p:nvPr/>
          </p:nvSpPr>
          <p:spPr>
            <a:xfrm>
              <a:off x="5117146" y="3187061"/>
              <a:ext cx="19566" cy="559786"/>
            </a:xfrm>
            <a:custGeom>
              <a:rect b="b" l="l" r="r" t="t"/>
              <a:pathLst>
                <a:path extrusionOk="0" h="30556" w="1068">
                  <a:moveTo>
                    <a:pt x="1068" y="1"/>
                  </a:moveTo>
                  <a:lnTo>
                    <a:pt x="834" y="3804"/>
                  </a:lnTo>
                  <a:lnTo>
                    <a:pt x="667" y="7606"/>
                  </a:lnTo>
                  <a:lnTo>
                    <a:pt x="367" y="15245"/>
                  </a:lnTo>
                  <a:lnTo>
                    <a:pt x="167" y="22917"/>
                  </a:lnTo>
                  <a:lnTo>
                    <a:pt x="67" y="26720"/>
                  </a:lnTo>
                  <a:lnTo>
                    <a:pt x="0" y="30556"/>
                  </a:lnTo>
                  <a:lnTo>
                    <a:pt x="234" y="26720"/>
                  </a:lnTo>
                  <a:lnTo>
                    <a:pt x="401" y="22917"/>
                  </a:lnTo>
                  <a:lnTo>
                    <a:pt x="701" y="15278"/>
                  </a:lnTo>
                  <a:lnTo>
                    <a:pt x="901" y="7640"/>
                  </a:lnTo>
                  <a:lnTo>
                    <a:pt x="1001" y="3804"/>
                  </a:lnTo>
                  <a:lnTo>
                    <a:pt x="10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29"/>
            <p:cNvSpPr/>
            <p:nvPr/>
          </p:nvSpPr>
          <p:spPr>
            <a:xfrm>
              <a:off x="5486850" y="3092956"/>
              <a:ext cx="71521" cy="61225"/>
            </a:xfrm>
            <a:custGeom>
              <a:rect b="b" l="l" r="r" t="t"/>
              <a:pathLst>
                <a:path extrusionOk="0" h="3342" w="3904">
                  <a:moveTo>
                    <a:pt x="1668" y="1"/>
                  </a:moveTo>
                  <a:cubicBezTo>
                    <a:pt x="734" y="1"/>
                    <a:pt x="0" y="735"/>
                    <a:pt x="0" y="1669"/>
                  </a:cubicBezTo>
                  <a:cubicBezTo>
                    <a:pt x="0" y="2679"/>
                    <a:pt x="816" y="3342"/>
                    <a:pt x="1665" y="3342"/>
                  </a:cubicBezTo>
                  <a:cubicBezTo>
                    <a:pt x="2077" y="3342"/>
                    <a:pt x="2498" y="3185"/>
                    <a:pt x="2836" y="2836"/>
                  </a:cubicBezTo>
                  <a:cubicBezTo>
                    <a:pt x="3903" y="1802"/>
                    <a:pt x="3169" y="1"/>
                    <a:pt x="16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29"/>
            <p:cNvSpPr/>
            <p:nvPr/>
          </p:nvSpPr>
          <p:spPr>
            <a:xfrm>
              <a:off x="5282130" y="3092956"/>
              <a:ext cx="70917" cy="61225"/>
            </a:xfrm>
            <a:custGeom>
              <a:rect b="b" l="l" r="r" t="t"/>
              <a:pathLst>
                <a:path extrusionOk="0" h="3342" w="3871">
                  <a:moveTo>
                    <a:pt x="1669" y="1"/>
                  </a:moveTo>
                  <a:cubicBezTo>
                    <a:pt x="735" y="1"/>
                    <a:pt x="1" y="735"/>
                    <a:pt x="1" y="1669"/>
                  </a:cubicBezTo>
                  <a:cubicBezTo>
                    <a:pt x="1" y="2679"/>
                    <a:pt x="802" y="3342"/>
                    <a:pt x="1651" y="3342"/>
                  </a:cubicBezTo>
                  <a:cubicBezTo>
                    <a:pt x="2063" y="3342"/>
                    <a:pt x="2487" y="3185"/>
                    <a:pt x="2836" y="2836"/>
                  </a:cubicBezTo>
                  <a:cubicBezTo>
                    <a:pt x="3870" y="1802"/>
                    <a:pt x="3136" y="1"/>
                    <a:pt x="166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29"/>
            <p:cNvSpPr/>
            <p:nvPr/>
          </p:nvSpPr>
          <p:spPr>
            <a:xfrm>
              <a:off x="3849297" y="3240270"/>
              <a:ext cx="372122" cy="115440"/>
            </a:xfrm>
            <a:custGeom>
              <a:rect b="b" l="l" r="r" t="t"/>
              <a:pathLst>
                <a:path extrusionOk="0" h="7606" w="24518">
                  <a:moveTo>
                    <a:pt x="0" y="0"/>
                  </a:moveTo>
                  <a:lnTo>
                    <a:pt x="0" y="7606"/>
                  </a:lnTo>
                  <a:lnTo>
                    <a:pt x="24518" y="7606"/>
                  </a:lnTo>
                  <a:lnTo>
                    <a:pt x="24518"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29"/>
            <p:cNvSpPr/>
            <p:nvPr/>
          </p:nvSpPr>
          <p:spPr>
            <a:xfrm>
              <a:off x="3824983" y="3355695"/>
              <a:ext cx="119508" cy="553888"/>
            </a:xfrm>
            <a:custGeom>
              <a:rect b="b" l="l" r="r" t="t"/>
              <a:pathLst>
                <a:path extrusionOk="0" h="36494" w="7874">
                  <a:moveTo>
                    <a:pt x="3203" y="1"/>
                  </a:moveTo>
                  <a:lnTo>
                    <a:pt x="2770" y="4904"/>
                  </a:lnTo>
                  <a:lnTo>
                    <a:pt x="1" y="36494"/>
                  </a:lnTo>
                  <a:lnTo>
                    <a:pt x="1802" y="36494"/>
                  </a:lnTo>
                  <a:lnTo>
                    <a:pt x="7106" y="4904"/>
                  </a:lnTo>
                  <a:lnTo>
                    <a:pt x="7873"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29"/>
            <p:cNvSpPr/>
            <p:nvPr/>
          </p:nvSpPr>
          <p:spPr>
            <a:xfrm>
              <a:off x="3867009" y="3355695"/>
              <a:ext cx="77481" cy="74446"/>
            </a:xfrm>
            <a:custGeom>
              <a:rect b="b" l="l" r="r" t="t"/>
              <a:pathLst>
                <a:path extrusionOk="0" h="4905" w="5105">
                  <a:moveTo>
                    <a:pt x="434" y="1"/>
                  </a:moveTo>
                  <a:lnTo>
                    <a:pt x="1" y="4904"/>
                  </a:lnTo>
                  <a:lnTo>
                    <a:pt x="4337" y="4904"/>
                  </a:lnTo>
                  <a:lnTo>
                    <a:pt x="51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29"/>
            <p:cNvSpPr/>
            <p:nvPr/>
          </p:nvSpPr>
          <p:spPr>
            <a:xfrm>
              <a:off x="4126226" y="3355695"/>
              <a:ext cx="120008" cy="553888"/>
            </a:xfrm>
            <a:custGeom>
              <a:rect b="b" l="l" r="r" t="t"/>
              <a:pathLst>
                <a:path extrusionOk="0" h="36494" w="7907">
                  <a:moveTo>
                    <a:pt x="0" y="1"/>
                  </a:moveTo>
                  <a:lnTo>
                    <a:pt x="768" y="4904"/>
                  </a:lnTo>
                  <a:lnTo>
                    <a:pt x="6071" y="36494"/>
                  </a:lnTo>
                  <a:lnTo>
                    <a:pt x="7906" y="36494"/>
                  </a:lnTo>
                  <a:lnTo>
                    <a:pt x="5104" y="4904"/>
                  </a:lnTo>
                  <a:lnTo>
                    <a:pt x="4670"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29"/>
            <p:cNvSpPr/>
            <p:nvPr/>
          </p:nvSpPr>
          <p:spPr>
            <a:xfrm>
              <a:off x="4126226" y="3355695"/>
              <a:ext cx="77481" cy="74446"/>
            </a:xfrm>
            <a:custGeom>
              <a:rect b="b" l="l" r="r" t="t"/>
              <a:pathLst>
                <a:path extrusionOk="0" h="4905" w="5105">
                  <a:moveTo>
                    <a:pt x="0" y="1"/>
                  </a:moveTo>
                  <a:lnTo>
                    <a:pt x="768" y="4904"/>
                  </a:lnTo>
                  <a:lnTo>
                    <a:pt x="5104" y="4904"/>
                  </a:lnTo>
                  <a:lnTo>
                    <a:pt x="46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29"/>
            <p:cNvSpPr/>
            <p:nvPr/>
          </p:nvSpPr>
          <p:spPr>
            <a:xfrm>
              <a:off x="3598686" y="3556190"/>
              <a:ext cx="418201" cy="377692"/>
            </a:xfrm>
            <a:custGeom>
              <a:rect b="b" l="l" r="r" t="t"/>
              <a:pathLst>
                <a:path extrusionOk="0" h="24885" w="27554">
                  <a:moveTo>
                    <a:pt x="22850" y="0"/>
                  </a:moveTo>
                  <a:lnTo>
                    <a:pt x="7539" y="734"/>
                  </a:lnTo>
                  <a:lnTo>
                    <a:pt x="11809" y="16412"/>
                  </a:lnTo>
                  <a:cubicBezTo>
                    <a:pt x="11809" y="16412"/>
                    <a:pt x="8273" y="17980"/>
                    <a:pt x="5371" y="19347"/>
                  </a:cubicBezTo>
                  <a:cubicBezTo>
                    <a:pt x="4103" y="19881"/>
                    <a:pt x="2869" y="20515"/>
                    <a:pt x="1668" y="21215"/>
                  </a:cubicBezTo>
                  <a:cubicBezTo>
                    <a:pt x="734" y="21983"/>
                    <a:pt x="0" y="24418"/>
                    <a:pt x="834" y="24685"/>
                  </a:cubicBezTo>
                  <a:cubicBezTo>
                    <a:pt x="1185" y="24811"/>
                    <a:pt x="5767" y="24884"/>
                    <a:pt x="11021" y="24884"/>
                  </a:cubicBezTo>
                  <a:cubicBezTo>
                    <a:pt x="18242" y="24884"/>
                    <a:pt x="26732" y="24746"/>
                    <a:pt x="27253" y="24418"/>
                  </a:cubicBezTo>
                  <a:cubicBezTo>
                    <a:pt x="27386" y="24351"/>
                    <a:pt x="27353" y="21349"/>
                    <a:pt x="27453" y="19047"/>
                  </a:cubicBezTo>
                  <a:cubicBezTo>
                    <a:pt x="27553" y="15545"/>
                    <a:pt x="22850" y="0"/>
                    <a:pt x="22850"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29"/>
            <p:cNvSpPr/>
            <p:nvPr/>
          </p:nvSpPr>
          <p:spPr>
            <a:xfrm>
              <a:off x="3598686" y="3845275"/>
              <a:ext cx="416683" cy="88606"/>
            </a:xfrm>
            <a:custGeom>
              <a:rect b="b" l="l" r="r" t="t"/>
              <a:pathLst>
                <a:path extrusionOk="0" h="5838" w="27454">
                  <a:moveTo>
                    <a:pt x="27453" y="0"/>
                  </a:moveTo>
                  <a:cubicBezTo>
                    <a:pt x="22726" y="976"/>
                    <a:pt x="11984" y="2348"/>
                    <a:pt x="7083" y="2348"/>
                  </a:cubicBezTo>
                  <a:cubicBezTo>
                    <a:pt x="5620" y="2348"/>
                    <a:pt x="4677" y="2226"/>
                    <a:pt x="4570" y="1935"/>
                  </a:cubicBezTo>
                  <a:cubicBezTo>
                    <a:pt x="4403" y="1435"/>
                    <a:pt x="4804" y="834"/>
                    <a:pt x="5371" y="300"/>
                  </a:cubicBezTo>
                  <a:lnTo>
                    <a:pt x="5371" y="300"/>
                  </a:lnTo>
                  <a:cubicBezTo>
                    <a:pt x="4103" y="868"/>
                    <a:pt x="2869" y="1501"/>
                    <a:pt x="1668" y="2202"/>
                  </a:cubicBezTo>
                  <a:cubicBezTo>
                    <a:pt x="734" y="2936"/>
                    <a:pt x="0" y="5371"/>
                    <a:pt x="834" y="5638"/>
                  </a:cubicBezTo>
                  <a:cubicBezTo>
                    <a:pt x="1185" y="5764"/>
                    <a:pt x="5767" y="5837"/>
                    <a:pt x="11021" y="5837"/>
                  </a:cubicBezTo>
                  <a:cubicBezTo>
                    <a:pt x="18242" y="5837"/>
                    <a:pt x="26732" y="5699"/>
                    <a:pt x="27253" y="5371"/>
                  </a:cubicBezTo>
                  <a:cubicBezTo>
                    <a:pt x="27386" y="5304"/>
                    <a:pt x="27420" y="3069"/>
                    <a:pt x="274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29"/>
            <p:cNvSpPr/>
            <p:nvPr/>
          </p:nvSpPr>
          <p:spPr>
            <a:xfrm>
              <a:off x="3616398" y="2955236"/>
              <a:ext cx="640460" cy="789807"/>
            </a:xfrm>
            <a:custGeom>
              <a:rect b="b" l="l" r="r" t="t"/>
              <a:pathLst>
                <a:path extrusionOk="0" h="52038" w="42198">
                  <a:moveTo>
                    <a:pt x="28721" y="0"/>
                  </a:moveTo>
                  <a:cubicBezTo>
                    <a:pt x="28721" y="0"/>
                    <a:pt x="13244" y="9574"/>
                    <a:pt x="5772" y="16946"/>
                  </a:cubicBezTo>
                  <a:cubicBezTo>
                    <a:pt x="3703" y="19014"/>
                    <a:pt x="2236" y="20915"/>
                    <a:pt x="1902" y="22383"/>
                  </a:cubicBezTo>
                  <a:cubicBezTo>
                    <a:pt x="1" y="31289"/>
                    <a:pt x="7606" y="52038"/>
                    <a:pt x="7606" y="52038"/>
                  </a:cubicBezTo>
                  <a:lnTo>
                    <a:pt x="24452" y="48001"/>
                  </a:lnTo>
                  <a:cubicBezTo>
                    <a:pt x="24452" y="48001"/>
                    <a:pt x="17880" y="29255"/>
                    <a:pt x="18747" y="27320"/>
                  </a:cubicBezTo>
                  <a:cubicBezTo>
                    <a:pt x="19715" y="25152"/>
                    <a:pt x="22350" y="23617"/>
                    <a:pt x="25419" y="22016"/>
                  </a:cubicBezTo>
                  <a:cubicBezTo>
                    <a:pt x="28988" y="20181"/>
                    <a:pt x="33224" y="18280"/>
                    <a:pt x="36227" y="15278"/>
                  </a:cubicBezTo>
                  <a:cubicBezTo>
                    <a:pt x="42198" y="9340"/>
                    <a:pt x="38228" y="0"/>
                    <a:pt x="3822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29"/>
            <p:cNvSpPr/>
            <p:nvPr/>
          </p:nvSpPr>
          <p:spPr>
            <a:xfrm>
              <a:off x="3872078" y="2966498"/>
              <a:ext cx="316436" cy="710823"/>
            </a:xfrm>
            <a:custGeom>
              <a:rect b="b" l="l" r="r" t="t"/>
              <a:pathLst>
                <a:path extrusionOk="0" h="46834" w="20849">
                  <a:moveTo>
                    <a:pt x="20160" y="0"/>
                  </a:moveTo>
                  <a:cubicBezTo>
                    <a:pt x="20139" y="0"/>
                    <a:pt x="20114" y="9"/>
                    <a:pt x="20114" y="25"/>
                  </a:cubicBezTo>
                  <a:cubicBezTo>
                    <a:pt x="20515" y="3495"/>
                    <a:pt x="20848" y="7297"/>
                    <a:pt x="19214" y="10500"/>
                  </a:cubicBezTo>
                  <a:cubicBezTo>
                    <a:pt x="17646" y="13602"/>
                    <a:pt x="14510" y="15437"/>
                    <a:pt x="11708" y="17305"/>
                  </a:cubicBezTo>
                  <a:lnTo>
                    <a:pt x="6605" y="20674"/>
                  </a:lnTo>
                  <a:lnTo>
                    <a:pt x="4070" y="22341"/>
                  </a:lnTo>
                  <a:cubicBezTo>
                    <a:pt x="3369" y="22775"/>
                    <a:pt x="2702" y="23242"/>
                    <a:pt x="2035" y="23776"/>
                  </a:cubicBezTo>
                  <a:cubicBezTo>
                    <a:pt x="1434" y="24209"/>
                    <a:pt x="934" y="24777"/>
                    <a:pt x="567" y="25444"/>
                  </a:cubicBezTo>
                  <a:cubicBezTo>
                    <a:pt x="167" y="26144"/>
                    <a:pt x="0" y="26978"/>
                    <a:pt x="67" y="27812"/>
                  </a:cubicBezTo>
                  <a:cubicBezTo>
                    <a:pt x="500" y="33383"/>
                    <a:pt x="5437" y="46292"/>
                    <a:pt x="5571" y="46759"/>
                  </a:cubicBezTo>
                  <a:cubicBezTo>
                    <a:pt x="5584" y="46812"/>
                    <a:pt x="5624" y="46834"/>
                    <a:pt x="5663" y="46834"/>
                  </a:cubicBezTo>
                  <a:cubicBezTo>
                    <a:pt x="5722" y="46834"/>
                    <a:pt x="5778" y="46786"/>
                    <a:pt x="5738" y="46726"/>
                  </a:cubicBezTo>
                  <a:cubicBezTo>
                    <a:pt x="4570" y="42990"/>
                    <a:pt x="1901" y="36585"/>
                    <a:pt x="434" y="29113"/>
                  </a:cubicBezTo>
                  <a:cubicBezTo>
                    <a:pt x="200" y="28179"/>
                    <a:pt x="200" y="27178"/>
                    <a:pt x="434" y="26211"/>
                  </a:cubicBezTo>
                  <a:cubicBezTo>
                    <a:pt x="701" y="25444"/>
                    <a:pt x="1134" y="24777"/>
                    <a:pt x="1768" y="24243"/>
                  </a:cubicBezTo>
                  <a:cubicBezTo>
                    <a:pt x="2335" y="23709"/>
                    <a:pt x="2969" y="23242"/>
                    <a:pt x="3636" y="22842"/>
                  </a:cubicBezTo>
                  <a:lnTo>
                    <a:pt x="6238" y="21107"/>
                  </a:lnTo>
                  <a:lnTo>
                    <a:pt x="11275" y="17772"/>
                  </a:lnTo>
                  <a:cubicBezTo>
                    <a:pt x="14043" y="15970"/>
                    <a:pt x="17146" y="14202"/>
                    <a:pt x="18947" y="11300"/>
                  </a:cubicBezTo>
                  <a:cubicBezTo>
                    <a:pt x="20815" y="8331"/>
                    <a:pt x="20615" y="4695"/>
                    <a:pt x="20315" y="1326"/>
                  </a:cubicBezTo>
                  <a:cubicBezTo>
                    <a:pt x="20281" y="893"/>
                    <a:pt x="20248" y="459"/>
                    <a:pt x="20181" y="25"/>
                  </a:cubicBezTo>
                  <a:cubicBezTo>
                    <a:pt x="20198" y="9"/>
                    <a:pt x="20181" y="0"/>
                    <a:pt x="2016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29"/>
            <p:cNvSpPr/>
            <p:nvPr/>
          </p:nvSpPr>
          <p:spPr>
            <a:xfrm>
              <a:off x="3703988" y="2955236"/>
              <a:ext cx="552871" cy="334148"/>
            </a:xfrm>
            <a:custGeom>
              <a:rect b="b" l="l" r="r" t="t"/>
              <a:pathLst>
                <a:path extrusionOk="0" h="22016" w="36427">
                  <a:moveTo>
                    <a:pt x="22950" y="0"/>
                  </a:moveTo>
                  <a:cubicBezTo>
                    <a:pt x="22950" y="0"/>
                    <a:pt x="7473" y="9574"/>
                    <a:pt x="1" y="16946"/>
                  </a:cubicBezTo>
                  <a:cubicBezTo>
                    <a:pt x="5304" y="18280"/>
                    <a:pt x="13310" y="20348"/>
                    <a:pt x="19648" y="22016"/>
                  </a:cubicBezTo>
                  <a:cubicBezTo>
                    <a:pt x="23217" y="20181"/>
                    <a:pt x="27453" y="18280"/>
                    <a:pt x="30456" y="15278"/>
                  </a:cubicBezTo>
                  <a:cubicBezTo>
                    <a:pt x="36427" y="9340"/>
                    <a:pt x="32457" y="0"/>
                    <a:pt x="324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29"/>
            <p:cNvSpPr/>
            <p:nvPr/>
          </p:nvSpPr>
          <p:spPr>
            <a:xfrm>
              <a:off x="3141009" y="3445819"/>
              <a:ext cx="467816" cy="419810"/>
            </a:xfrm>
            <a:custGeom>
              <a:rect b="b" l="l" r="r" t="t"/>
              <a:pathLst>
                <a:path extrusionOk="0" h="27660" w="30823">
                  <a:moveTo>
                    <a:pt x="30822" y="0"/>
                  </a:moveTo>
                  <a:lnTo>
                    <a:pt x="14711" y="1968"/>
                  </a:lnTo>
                  <a:lnTo>
                    <a:pt x="9641" y="17846"/>
                  </a:lnTo>
                  <a:cubicBezTo>
                    <a:pt x="8106" y="19281"/>
                    <a:pt x="6438" y="20582"/>
                    <a:pt x="4704" y="21749"/>
                  </a:cubicBezTo>
                  <a:cubicBezTo>
                    <a:pt x="3503" y="22483"/>
                    <a:pt x="2369" y="23250"/>
                    <a:pt x="1268" y="24118"/>
                  </a:cubicBezTo>
                  <a:cubicBezTo>
                    <a:pt x="434" y="24985"/>
                    <a:pt x="0" y="27487"/>
                    <a:pt x="868" y="27654"/>
                  </a:cubicBezTo>
                  <a:cubicBezTo>
                    <a:pt x="890" y="27658"/>
                    <a:pt x="926" y="27660"/>
                    <a:pt x="976" y="27660"/>
                  </a:cubicBezTo>
                  <a:cubicBezTo>
                    <a:pt x="2955" y="27660"/>
                    <a:pt x="26240" y="24501"/>
                    <a:pt x="27053" y="23817"/>
                  </a:cubicBezTo>
                  <a:cubicBezTo>
                    <a:pt x="27153" y="23751"/>
                    <a:pt x="26886" y="21516"/>
                    <a:pt x="26486" y="18480"/>
                  </a:cubicBezTo>
                  <a:lnTo>
                    <a:pt x="30822" y="0"/>
                  </a:ln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29"/>
            <p:cNvSpPr/>
            <p:nvPr/>
          </p:nvSpPr>
          <p:spPr>
            <a:xfrm>
              <a:off x="3141009" y="3726299"/>
              <a:ext cx="412130" cy="139329"/>
            </a:xfrm>
            <a:custGeom>
              <a:rect b="b" l="l" r="r" t="t"/>
              <a:pathLst>
                <a:path extrusionOk="0" h="9180" w="27154">
                  <a:moveTo>
                    <a:pt x="26486" y="0"/>
                  </a:moveTo>
                  <a:cubicBezTo>
                    <a:pt x="21342" y="1842"/>
                    <a:pt x="8514" y="5220"/>
                    <a:pt x="4991" y="5220"/>
                  </a:cubicBezTo>
                  <a:cubicBezTo>
                    <a:pt x="4494" y="5220"/>
                    <a:pt x="4182" y="5152"/>
                    <a:pt x="4103" y="5004"/>
                  </a:cubicBezTo>
                  <a:cubicBezTo>
                    <a:pt x="3870" y="4504"/>
                    <a:pt x="4170" y="3870"/>
                    <a:pt x="4670" y="3269"/>
                  </a:cubicBezTo>
                  <a:lnTo>
                    <a:pt x="4670" y="3269"/>
                  </a:lnTo>
                  <a:cubicBezTo>
                    <a:pt x="3503" y="4003"/>
                    <a:pt x="2335" y="4804"/>
                    <a:pt x="1268" y="5638"/>
                  </a:cubicBezTo>
                  <a:cubicBezTo>
                    <a:pt x="434" y="6505"/>
                    <a:pt x="0" y="9007"/>
                    <a:pt x="868" y="9174"/>
                  </a:cubicBezTo>
                  <a:cubicBezTo>
                    <a:pt x="890" y="9178"/>
                    <a:pt x="926" y="9180"/>
                    <a:pt x="976" y="9180"/>
                  </a:cubicBezTo>
                  <a:cubicBezTo>
                    <a:pt x="2955" y="9180"/>
                    <a:pt x="26240" y="6021"/>
                    <a:pt x="27053" y="5337"/>
                  </a:cubicBezTo>
                  <a:cubicBezTo>
                    <a:pt x="27153" y="5271"/>
                    <a:pt x="26886" y="3036"/>
                    <a:pt x="264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29"/>
            <p:cNvSpPr/>
            <p:nvPr/>
          </p:nvSpPr>
          <p:spPr>
            <a:xfrm>
              <a:off x="3297443" y="2954720"/>
              <a:ext cx="970556" cy="726031"/>
            </a:xfrm>
            <a:custGeom>
              <a:rect b="b" l="l" r="r" t="t"/>
              <a:pathLst>
                <a:path extrusionOk="0" h="47836" w="63947">
                  <a:moveTo>
                    <a:pt x="42198" y="1"/>
                  </a:moveTo>
                  <a:cubicBezTo>
                    <a:pt x="42198" y="1"/>
                    <a:pt x="40129" y="2503"/>
                    <a:pt x="39762" y="4004"/>
                  </a:cubicBezTo>
                  <a:cubicBezTo>
                    <a:pt x="39762" y="4004"/>
                    <a:pt x="37134" y="3801"/>
                    <a:pt x="33525" y="3801"/>
                  </a:cubicBezTo>
                  <a:cubicBezTo>
                    <a:pt x="26896" y="3801"/>
                    <a:pt x="16956" y="4486"/>
                    <a:pt x="13911" y="8374"/>
                  </a:cubicBezTo>
                  <a:cubicBezTo>
                    <a:pt x="7539" y="16413"/>
                    <a:pt x="1" y="44733"/>
                    <a:pt x="1" y="44733"/>
                  </a:cubicBezTo>
                  <a:lnTo>
                    <a:pt x="17280" y="47835"/>
                  </a:lnTo>
                  <a:lnTo>
                    <a:pt x="22684" y="27988"/>
                  </a:lnTo>
                  <a:cubicBezTo>
                    <a:pt x="23151" y="21450"/>
                    <a:pt x="24351" y="18247"/>
                    <a:pt x="28188" y="17046"/>
                  </a:cubicBezTo>
                  <a:cubicBezTo>
                    <a:pt x="29006" y="16793"/>
                    <a:pt x="29972" y="16687"/>
                    <a:pt x="31050" y="16687"/>
                  </a:cubicBezTo>
                  <a:cubicBezTo>
                    <a:pt x="36368" y="16687"/>
                    <a:pt x="44407" y="19253"/>
                    <a:pt x="50927" y="19253"/>
                  </a:cubicBezTo>
                  <a:cubicBezTo>
                    <a:pt x="53690" y="19253"/>
                    <a:pt x="56181" y="18793"/>
                    <a:pt x="58076" y="17480"/>
                  </a:cubicBezTo>
                  <a:cubicBezTo>
                    <a:pt x="63946" y="13410"/>
                    <a:pt x="59243" y="1"/>
                    <a:pt x="5924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29"/>
            <p:cNvSpPr/>
            <p:nvPr/>
          </p:nvSpPr>
          <p:spPr>
            <a:xfrm>
              <a:off x="3641714" y="3208503"/>
              <a:ext cx="128614" cy="167711"/>
            </a:xfrm>
            <a:custGeom>
              <a:rect b="b" l="l" r="r" t="t"/>
              <a:pathLst>
                <a:path extrusionOk="0" h="11050" w="8474">
                  <a:moveTo>
                    <a:pt x="7707" y="1"/>
                  </a:moveTo>
                  <a:cubicBezTo>
                    <a:pt x="6939" y="1"/>
                    <a:pt x="6162" y="82"/>
                    <a:pt x="5404" y="259"/>
                  </a:cubicBezTo>
                  <a:cubicBezTo>
                    <a:pt x="4470" y="526"/>
                    <a:pt x="3603" y="959"/>
                    <a:pt x="2836" y="1593"/>
                  </a:cubicBezTo>
                  <a:cubicBezTo>
                    <a:pt x="2102" y="2193"/>
                    <a:pt x="1502" y="2927"/>
                    <a:pt x="1101" y="3795"/>
                  </a:cubicBezTo>
                  <a:cubicBezTo>
                    <a:pt x="668" y="4795"/>
                    <a:pt x="368" y="5896"/>
                    <a:pt x="267" y="6997"/>
                  </a:cubicBezTo>
                  <a:cubicBezTo>
                    <a:pt x="167" y="7631"/>
                    <a:pt x="101" y="8264"/>
                    <a:pt x="67" y="8932"/>
                  </a:cubicBezTo>
                  <a:cubicBezTo>
                    <a:pt x="34" y="9565"/>
                    <a:pt x="1" y="10466"/>
                    <a:pt x="1" y="11000"/>
                  </a:cubicBezTo>
                  <a:cubicBezTo>
                    <a:pt x="1" y="11033"/>
                    <a:pt x="17" y="11050"/>
                    <a:pt x="34" y="11050"/>
                  </a:cubicBezTo>
                  <a:cubicBezTo>
                    <a:pt x="51" y="11050"/>
                    <a:pt x="67" y="11033"/>
                    <a:pt x="67" y="11000"/>
                  </a:cubicBezTo>
                  <a:cubicBezTo>
                    <a:pt x="67" y="10433"/>
                    <a:pt x="134" y="9832"/>
                    <a:pt x="201" y="9265"/>
                  </a:cubicBezTo>
                  <a:cubicBezTo>
                    <a:pt x="301" y="8731"/>
                    <a:pt x="368" y="8198"/>
                    <a:pt x="468" y="7664"/>
                  </a:cubicBezTo>
                  <a:cubicBezTo>
                    <a:pt x="634" y="6563"/>
                    <a:pt x="868" y="5496"/>
                    <a:pt x="1235" y="4495"/>
                  </a:cubicBezTo>
                  <a:cubicBezTo>
                    <a:pt x="1902" y="2694"/>
                    <a:pt x="3303" y="1259"/>
                    <a:pt x="5071" y="559"/>
                  </a:cubicBezTo>
                  <a:cubicBezTo>
                    <a:pt x="5605" y="325"/>
                    <a:pt x="6138" y="192"/>
                    <a:pt x="6739" y="92"/>
                  </a:cubicBezTo>
                  <a:cubicBezTo>
                    <a:pt x="7071" y="53"/>
                    <a:pt x="7403" y="37"/>
                    <a:pt x="7735" y="37"/>
                  </a:cubicBezTo>
                  <a:cubicBezTo>
                    <a:pt x="7970" y="37"/>
                    <a:pt x="8205" y="45"/>
                    <a:pt x="8440" y="59"/>
                  </a:cubicBezTo>
                  <a:cubicBezTo>
                    <a:pt x="8440" y="59"/>
                    <a:pt x="8473" y="25"/>
                    <a:pt x="8440" y="25"/>
                  </a:cubicBezTo>
                  <a:cubicBezTo>
                    <a:pt x="8197" y="9"/>
                    <a:pt x="7952" y="1"/>
                    <a:pt x="770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29"/>
            <p:cNvSpPr/>
            <p:nvPr/>
          </p:nvSpPr>
          <p:spPr>
            <a:xfrm>
              <a:off x="4075594" y="2980173"/>
              <a:ext cx="66827" cy="74886"/>
            </a:xfrm>
            <a:custGeom>
              <a:rect b="b" l="l" r="r" t="t"/>
              <a:pathLst>
                <a:path extrusionOk="0" h="4934" w="4403">
                  <a:moveTo>
                    <a:pt x="201" y="0"/>
                  </a:moveTo>
                  <a:cubicBezTo>
                    <a:pt x="184" y="0"/>
                    <a:pt x="167" y="8"/>
                    <a:pt x="167" y="25"/>
                  </a:cubicBezTo>
                  <a:cubicBezTo>
                    <a:pt x="334" y="1193"/>
                    <a:pt x="1" y="2494"/>
                    <a:pt x="868" y="3461"/>
                  </a:cubicBezTo>
                  <a:cubicBezTo>
                    <a:pt x="1302" y="3928"/>
                    <a:pt x="1835" y="4261"/>
                    <a:pt x="2436" y="4495"/>
                  </a:cubicBezTo>
                  <a:cubicBezTo>
                    <a:pt x="3036" y="4762"/>
                    <a:pt x="3670" y="4895"/>
                    <a:pt x="4304" y="4929"/>
                  </a:cubicBezTo>
                  <a:cubicBezTo>
                    <a:pt x="4315" y="4932"/>
                    <a:pt x="4325" y="4934"/>
                    <a:pt x="4333" y="4934"/>
                  </a:cubicBezTo>
                  <a:cubicBezTo>
                    <a:pt x="4403" y="4934"/>
                    <a:pt x="4396" y="4829"/>
                    <a:pt x="4337" y="4829"/>
                  </a:cubicBezTo>
                  <a:cubicBezTo>
                    <a:pt x="3737" y="4695"/>
                    <a:pt x="3170" y="4462"/>
                    <a:pt x="2603" y="4195"/>
                  </a:cubicBezTo>
                  <a:cubicBezTo>
                    <a:pt x="2069" y="3961"/>
                    <a:pt x="1568" y="3594"/>
                    <a:pt x="1168" y="3194"/>
                  </a:cubicBezTo>
                  <a:cubicBezTo>
                    <a:pt x="835" y="2760"/>
                    <a:pt x="634" y="2293"/>
                    <a:pt x="534" y="1760"/>
                  </a:cubicBezTo>
                  <a:cubicBezTo>
                    <a:pt x="468" y="1493"/>
                    <a:pt x="434" y="1226"/>
                    <a:pt x="401" y="926"/>
                  </a:cubicBezTo>
                  <a:cubicBezTo>
                    <a:pt x="334" y="659"/>
                    <a:pt x="268" y="325"/>
                    <a:pt x="234" y="25"/>
                  </a:cubicBezTo>
                  <a:cubicBezTo>
                    <a:pt x="234" y="8"/>
                    <a:pt x="217" y="0"/>
                    <a:pt x="2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29"/>
            <p:cNvSpPr/>
            <p:nvPr/>
          </p:nvSpPr>
          <p:spPr>
            <a:xfrm>
              <a:off x="3531344" y="2983876"/>
              <a:ext cx="670830" cy="676871"/>
            </a:xfrm>
            <a:custGeom>
              <a:rect b="b" l="l" r="r" t="t"/>
              <a:pathLst>
                <a:path extrusionOk="0" h="44597" w="44199">
                  <a:moveTo>
                    <a:pt x="42803" y="1"/>
                  </a:moveTo>
                  <a:cubicBezTo>
                    <a:pt x="42781" y="1"/>
                    <a:pt x="42765" y="24"/>
                    <a:pt x="42765" y="48"/>
                  </a:cubicBezTo>
                  <a:cubicBezTo>
                    <a:pt x="43599" y="2583"/>
                    <a:pt x="43965" y="5285"/>
                    <a:pt x="43865" y="7954"/>
                  </a:cubicBezTo>
                  <a:cubicBezTo>
                    <a:pt x="43832" y="9221"/>
                    <a:pt x="43665" y="10489"/>
                    <a:pt x="43332" y="11723"/>
                  </a:cubicBezTo>
                  <a:cubicBezTo>
                    <a:pt x="43031" y="12890"/>
                    <a:pt x="42264" y="13891"/>
                    <a:pt x="41230" y="14525"/>
                  </a:cubicBezTo>
                  <a:cubicBezTo>
                    <a:pt x="40163" y="15059"/>
                    <a:pt x="38995" y="15426"/>
                    <a:pt x="37761" y="15592"/>
                  </a:cubicBezTo>
                  <a:cubicBezTo>
                    <a:pt x="36596" y="15767"/>
                    <a:pt x="35406" y="15866"/>
                    <a:pt x="34213" y="15866"/>
                  </a:cubicBezTo>
                  <a:cubicBezTo>
                    <a:pt x="34039" y="15866"/>
                    <a:pt x="33865" y="15864"/>
                    <a:pt x="33691" y="15859"/>
                  </a:cubicBezTo>
                  <a:cubicBezTo>
                    <a:pt x="30889" y="15759"/>
                    <a:pt x="28121" y="15526"/>
                    <a:pt x="25386" y="15125"/>
                  </a:cubicBezTo>
                  <a:cubicBezTo>
                    <a:pt x="22684" y="14825"/>
                    <a:pt x="20015" y="14458"/>
                    <a:pt x="17346" y="14191"/>
                  </a:cubicBezTo>
                  <a:cubicBezTo>
                    <a:pt x="16658" y="14129"/>
                    <a:pt x="15957" y="14086"/>
                    <a:pt x="15256" y="14086"/>
                  </a:cubicBezTo>
                  <a:cubicBezTo>
                    <a:pt x="13714" y="14086"/>
                    <a:pt x="12174" y="14294"/>
                    <a:pt x="10775" y="14959"/>
                  </a:cubicBezTo>
                  <a:cubicBezTo>
                    <a:pt x="8840" y="15893"/>
                    <a:pt x="7573" y="17661"/>
                    <a:pt x="6739" y="19595"/>
                  </a:cubicBezTo>
                  <a:cubicBezTo>
                    <a:pt x="5805" y="21764"/>
                    <a:pt x="5305" y="24132"/>
                    <a:pt x="4671" y="26400"/>
                  </a:cubicBezTo>
                  <a:cubicBezTo>
                    <a:pt x="3904" y="29102"/>
                    <a:pt x="67" y="43913"/>
                    <a:pt x="1" y="44546"/>
                  </a:cubicBezTo>
                  <a:cubicBezTo>
                    <a:pt x="1" y="44580"/>
                    <a:pt x="26" y="44597"/>
                    <a:pt x="51" y="44597"/>
                  </a:cubicBezTo>
                  <a:cubicBezTo>
                    <a:pt x="76" y="44597"/>
                    <a:pt x="101" y="44580"/>
                    <a:pt x="101" y="44546"/>
                  </a:cubicBezTo>
                  <a:cubicBezTo>
                    <a:pt x="234" y="43145"/>
                    <a:pt x="3570" y="30903"/>
                    <a:pt x="4337" y="28168"/>
                  </a:cubicBezTo>
                  <a:cubicBezTo>
                    <a:pt x="4704" y="26800"/>
                    <a:pt x="5071" y="25433"/>
                    <a:pt x="5438" y="24065"/>
                  </a:cubicBezTo>
                  <a:cubicBezTo>
                    <a:pt x="5738" y="22998"/>
                    <a:pt x="6038" y="21897"/>
                    <a:pt x="6405" y="20830"/>
                  </a:cubicBezTo>
                  <a:cubicBezTo>
                    <a:pt x="7139" y="18795"/>
                    <a:pt x="8173" y="16727"/>
                    <a:pt x="10041" y="15526"/>
                  </a:cubicBezTo>
                  <a:cubicBezTo>
                    <a:pt x="11568" y="14517"/>
                    <a:pt x="13395" y="14230"/>
                    <a:pt x="15212" y="14230"/>
                  </a:cubicBezTo>
                  <a:cubicBezTo>
                    <a:pt x="15738" y="14230"/>
                    <a:pt x="16263" y="14254"/>
                    <a:pt x="16779" y="14292"/>
                  </a:cubicBezTo>
                  <a:cubicBezTo>
                    <a:pt x="18080" y="14358"/>
                    <a:pt x="19348" y="14525"/>
                    <a:pt x="20649" y="14692"/>
                  </a:cubicBezTo>
                  <a:lnTo>
                    <a:pt x="24885" y="15226"/>
                  </a:lnTo>
                  <a:cubicBezTo>
                    <a:pt x="27587" y="15559"/>
                    <a:pt x="30289" y="15926"/>
                    <a:pt x="32991" y="15993"/>
                  </a:cubicBezTo>
                  <a:cubicBezTo>
                    <a:pt x="33357" y="16011"/>
                    <a:pt x="33724" y="16019"/>
                    <a:pt x="34090" y="16019"/>
                  </a:cubicBezTo>
                  <a:cubicBezTo>
                    <a:pt x="35089" y="16019"/>
                    <a:pt x="36084" y="15957"/>
                    <a:pt x="37061" y="15859"/>
                  </a:cubicBezTo>
                  <a:cubicBezTo>
                    <a:pt x="38295" y="15726"/>
                    <a:pt x="39496" y="15459"/>
                    <a:pt x="40630" y="15025"/>
                  </a:cubicBezTo>
                  <a:cubicBezTo>
                    <a:pt x="41630" y="14625"/>
                    <a:pt x="42498" y="13891"/>
                    <a:pt x="43031" y="12957"/>
                  </a:cubicBezTo>
                  <a:cubicBezTo>
                    <a:pt x="43565" y="11923"/>
                    <a:pt x="43865" y="10789"/>
                    <a:pt x="43932" y="9621"/>
                  </a:cubicBezTo>
                  <a:cubicBezTo>
                    <a:pt x="44199" y="7020"/>
                    <a:pt x="43999" y="4418"/>
                    <a:pt x="43365" y="1883"/>
                  </a:cubicBezTo>
                  <a:cubicBezTo>
                    <a:pt x="43232" y="1249"/>
                    <a:pt x="43031" y="648"/>
                    <a:pt x="42831" y="15"/>
                  </a:cubicBezTo>
                  <a:cubicBezTo>
                    <a:pt x="42822" y="5"/>
                    <a:pt x="42812" y="1"/>
                    <a:pt x="4280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29"/>
            <p:cNvSpPr/>
            <p:nvPr/>
          </p:nvSpPr>
          <p:spPr>
            <a:xfrm>
              <a:off x="3756138" y="2446547"/>
              <a:ext cx="330111" cy="271176"/>
            </a:xfrm>
            <a:custGeom>
              <a:rect b="b" l="l" r="r" t="t"/>
              <a:pathLst>
                <a:path extrusionOk="0" h="17867" w="21750">
                  <a:moveTo>
                    <a:pt x="9993" y="1"/>
                  </a:moveTo>
                  <a:cubicBezTo>
                    <a:pt x="9072" y="1"/>
                    <a:pt x="7601" y="175"/>
                    <a:pt x="6438" y="1126"/>
                  </a:cubicBezTo>
                  <a:cubicBezTo>
                    <a:pt x="3770" y="3295"/>
                    <a:pt x="2702" y="7197"/>
                    <a:pt x="2702" y="7197"/>
                  </a:cubicBezTo>
                  <a:cubicBezTo>
                    <a:pt x="2702" y="7197"/>
                    <a:pt x="0" y="10933"/>
                    <a:pt x="434" y="13202"/>
                  </a:cubicBezTo>
                  <a:cubicBezTo>
                    <a:pt x="667" y="14469"/>
                    <a:pt x="1501" y="15570"/>
                    <a:pt x="2702" y="16104"/>
                  </a:cubicBezTo>
                  <a:lnTo>
                    <a:pt x="2569" y="14870"/>
                  </a:lnTo>
                  <a:lnTo>
                    <a:pt x="2569" y="14870"/>
                  </a:lnTo>
                  <a:cubicBezTo>
                    <a:pt x="2569" y="14870"/>
                    <a:pt x="3203" y="16504"/>
                    <a:pt x="5738" y="17371"/>
                  </a:cubicBezTo>
                  <a:cubicBezTo>
                    <a:pt x="6728" y="17723"/>
                    <a:pt x="7871" y="17866"/>
                    <a:pt x="9008" y="17866"/>
                  </a:cubicBezTo>
                  <a:cubicBezTo>
                    <a:pt x="10781" y="17866"/>
                    <a:pt x="12539" y="17518"/>
                    <a:pt x="13677" y="17071"/>
                  </a:cubicBezTo>
                  <a:cubicBezTo>
                    <a:pt x="14778" y="16638"/>
                    <a:pt x="15778" y="15904"/>
                    <a:pt x="16512" y="15003"/>
                  </a:cubicBezTo>
                  <a:lnTo>
                    <a:pt x="16512" y="15003"/>
                  </a:lnTo>
                  <a:lnTo>
                    <a:pt x="15678" y="16671"/>
                  </a:lnTo>
                  <a:cubicBezTo>
                    <a:pt x="17413" y="16638"/>
                    <a:pt x="19047" y="15737"/>
                    <a:pt x="19981" y="14269"/>
                  </a:cubicBezTo>
                  <a:cubicBezTo>
                    <a:pt x="21749" y="11734"/>
                    <a:pt x="17813" y="7464"/>
                    <a:pt x="17513" y="6597"/>
                  </a:cubicBezTo>
                  <a:cubicBezTo>
                    <a:pt x="17255" y="5759"/>
                    <a:pt x="17340" y="37"/>
                    <a:pt x="11516" y="37"/>
                  </a:cubicBezTo>
                  <a:cubicBezTo>
                    <a:pt x="11310" y="37"/>
                    <a:pt x="11096" y="44"/>
                    <a:pt x="10875" y="59"/>
                  </a:cubicBezTo>
                  <a:cubicBezTo>
                    <a:pt x="10875" y="59"/>
                    <a:pt x="10526" y="1"/>
                    <a:pt x="999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29"/>
            <p:cNvSpPr/>
            <p:nvPr/>
          </p:nvSpPr>
          <p:spPr>
            <a:xfrm>
              <a:off x="3749550" y="2544002"/>
              <a:ext cx="59162" cy="144065"/>
            </a:xfrm>
            <a:custGeom>
              <a:rect b="b" l="l" r="r" t="t"/>
              <a:pathLst>
                <a:path extrusionOk="0" h="9492" w="3898">
                  <a:moveTo>
                    <a:pt x="3825" y="0"/>
                  </a:moveTo>
                  <a:cubicBezTo>
                    <a:pt x="3817" y="0"/>
                    <a:pt x="3810" y="3"/>
                    <a:pt x="3803" y="9"/>
                  </a:cubicBezTo>
                  <a:cubicBezTo>
                    <a:pt x="3170" y="643"/>
                    <a:pt x="2569" y="1277"/>
                    <a:pt x="2002" y="1944"/>
                  </a:cubicBezTo>
                  <a:cubicBezTo>
                    <a:pt x="1435" y="2578"/>
                    <a:pt x="968" y="3245"/>
                    <a:pt x="534" y="3979"/>
                  </a:cubicBezTo>
                  <a:cubicBezTo>
                    <a:pt x="167" y="4646"/>
                    <a:pt x="1" y="5413"/>
                    <a:pt x="34" y="6180"/>
                  </a:cubicBezTo>
                  <a:cubicBezTo>
                    <a:pt x="101" y="6814"/>
                    <a:pt x="334" y="7414"/>
                    <a:pt x="668" y="7915"/>
                  </a:cubicBezTo>
                  <a:cubicBezTo>
                    <a:pt x="1101" y="8515"/>
                    <a:pt x="1635" y="9016"/>
                    <a:pt x="2202" y="9483"/>
                  </a:cubicBezTo>
                  <a:cubicBezTo>
                    <a:pt x="2209" y="9489"/>
                    <a:pt x="2216" y="9492"/>
                    <a:pt x="2222" y="9492"/>
                  </a:cubicBezTo>
                  <a:cubicBezTo>
                    <a:pt x="2246" y="9492"/>
                    <a:pt x="2262" y="9449"/>
                    <a:pt x="2236" y="9449"/>
                  </a:cubicBezTo>
                  <a:cubicBezTo>
                    <a:pt x="1535" y="8949"/>
                    <a:pt x="1035" y="8282"/>
                    <a:pt x="735" y="7515"/>
                  </a:cubicBezTo>
                  <a:cubicBezTo>
                    <a:pt x="401" y="6747"/>
                    <a:pt x="334" y="5880"/>
                    <a:pt x="568" y="5079"/>
                  </a:cubicBezTo>
                  <a:cubicBezTo>
                    <a:pt x="868" y="4145"/>
                    <a:pt x="1368" y="3278"/>
                    <a:pt x="2002" y="2511"/>
                  </a:cubicBezTo>
                  <a:cubicBezTo>
                    <a:pt x="2603" y="1677"/>
                    <a:pt x="3270" y="910"/>
                    <a:pt x="3870" y="76"/>
                  </a:cubicBezTo>
                  <a:cubicBezTo>
                    <a:pt x="3897" y="49"/>
                    <a:pt x="3859" y="0"/>
                    <a:pt x="382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29"/>
            <p:cNvSpPr/>
            <p:nvPr/>
          </p:nvSpPr>
          <p:spPr>
            <a:xfrm>
              <a:off x="3992057" y="2480636"/>
              <a:ext cx="83051" cy="207795"/>
            </a:xfrm>
            <a:custGeom>
              <a:rect b="b" l="l" r="r" t="t"/>
              <a:pathLst>
                <a:path extrusionOk="0" h="13691" w="5472">
                  <a:moveTo>
                    <a:pt x="54" y="1"/>
                  </a:moveTo>
                  <a:cubicBezTo>
                    <a:pt x="34" y="1"/>
                    <a:pt x="1" y="24"/>
                    <a:pt x="1" y="48"/>
                  </a:cubicBezTo>
                  <a:cubicBezTo>
                    <a:pt x="635" y="949"/>
                    <a:pt x="935" y="1983"/>
                    <a:pt x="1368" y="2983"/>
                  </a:cubicBezTo>
                  <a:cubicBezTo>
                    <a:pt x="1835" y="3951"/>
                    <a:pt x="2369" y="4885"/>
                    <a:pt x="3003" y="5785"/>
                  </a:cubicBezTo>
                  <a:cubicBezTo>
                    <a:pt x="4137" y="7420"/>
                    <a:pt x="5471" y="9355"/>
                    <a:pt x="4971" y="11456"/>
                  </a:cubicBezTo>
                  <a:cubicBezTo>
                    <a:pt x="4737" y="12390"/>
                    <a:pt x="4070" y="13424"/>
                    <a:pt x="3036" y="13658"/>
                  </a:cubicBezTo>
                  <a:cubicBezTo>
                    <a:pt x="3030" y="13651"/>
                    <a:pt x="3024" y="13648"/>
                    <a:pt x="3020" y="13648"/>
                  </a:cubicBezTo>
                  <a:cubicBezTo>
                    <a:pt x="3004" y="13648"/>
                    <a:pt x="3010" y="13691"/>
                    <a:pt x="3036" y="13691"/>
                  </a:cubicBezTo>
                  <a:cubicBezTo>
                    <a:pt x="3870" y="13457"/>
                    <a:pt x="4537" y="12890"/>
                    <a:pt x="4938" y="12123"/>
                  </a:cubicBezTo>
                  <a:cubicBezTo>
                    <a:pt x="5371" y="11256"/>
                    <a:pt x="5471" y="10255"/>
                    <a:pt x="5238" y="9321"/>
                  </a:cubicBezTo>
                  <a:cubicBezTo>
                    <a:pt x="4704" y="7020"/>
                    <a:pt x="2836" y="5418"/>
                    <a:pt x="1769" y="3350"/>
                  </a:cubicBezTo>
                  <a:cubicBezTo>
                    <a:pt x="1235" y="2216"/>
                    <a:pt x="835" y="1015"/>
                    <a:pt x="67" y="15"/>
                  </a:cubicBezTo>
                  <a:cubicBezTo>
                    <a:pt x="67" y="5"/>
                    <a:pt x="62" y="1"/>
                    <a:pt x="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29"/>
            <p:cNvSpPr/>
            <p:nvPr/>
          </p:nvSpPr>
          <p:spPr>
            <a:xfrm>
              <a:off x="4010937" y="2533287"/>
              <a:ext cx="63154" cy="160214"/>
            </a:xfrm>
            <a:custGeom>
              <a:rect b="b" l="l" r="r" t="t"/>
              <a:pathLst>
                <a:path extrusionOk="0" h="10556" w="4161">
                  <a:moveTo>
                    <a:pt x="71" y="1"/>
                  </a:moveTo>
                  <a:cubicBezTo>
                    <a:pt x="44" y="1"/>
                    <a:pt x="1" y="24"/>
                    <a:pt x="24" y="48"/>
                  </a:cubicBezTo>
                  <a:cubicBezTo>
                    <a:pt x="691" y="1516"/>
                    <a:pt x="2159" y="2316"/>
                    <a:pt x="3060" y="3584"/>
                  </a:cubicBezTo>
                  <a:cubicBezTo>
                    <a:pt x="4127" y="5018"/>
                    <a:pt x="3927" y="6986"/>
                    <a:pt x="2993" y="8421"/>
                  </a:cubicBezTo>
                  <a:cubicBezTo>
                    <a:pt x="2359" y="9288"/>
                    <a:pt x="1559" y="10022"/>
                    <a:pt x="625" y="10522"/>
                  </a:cubicBezTo>
                  <a:lnTo>
                    <a:pt x="625" y="10556"/>
                  </a:lnTo>
                  <a:cubicBezTo>
                    <a:pt x="2259" y="9722"/>
                    <a:pt x="3727" y="8321"/>
                    <a:pt x="4027" y="6453"/>
                  </a:cubicBezTo>
                  <a:cubicBezTo>
                    <a:pt x="4161" y="5619"/>
                    <a:pt x="4061" y="4751"/>
                    <a:pt x="3694" y="3984"/>
                  </a:cubicBezTo>
                  <a:cubicBezTo>
                    <a:pt x="3293" y="3250"/>
                    <a:pt x="2726" y="2617"/>
                    <a:pt x="2026" y="2116"/>
                  </a:cubicBezTo>
                  <a:cubicBezTo>
                    <a:pt x="1292" y="1516"/>
                    <a:pt x="491" y="915"/>
                    <a:pt x="91" y="15"/>
                  </a:cubicBezTo>
                  <a:cubicBezTo>
                    <a:pt x="91" y="5"/>
                    <a:pt x="82" y="1"/>
                    <a:pt x="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29"/>
            <p:cNvSpPr/>
            <p:nvPr/>
          </p:nvSpPr>
          <p:spPr>
            <a:xfrm>
              <a:off x="3664132" y="2663995"/>
              <a:ext cx="344985" cy="240123"/>
            </a:xfrm>
            <a:custGeom>
              <a:rect b="b" l="l" r="r" t="t"/>
              <a:pathLst>
                <a:path extrusionOk="0" h="15821" w="22730">
                  <a:moveTo>
                    <a:pt x="20769" y="0"/>
                  </a:moveTo>
                  <a:cubicBezTo>
                    <a:pt x="20165" y="0"/>
                    <a:pt x="19481" y="326"/>
                    <a:pt x="18871" y="1076"/>
                  </a:cubicBezTo>
                  <a:cubicBezTo>
                    <a:pt x="14735" y="6380"/>
                    <a:pt x="14001" y="7514"/>
                    <a:pt x="13301" y="7748"/>
                  </a:cubicBezTo>
                  <a:cubicBezTo>
                    <a:pt x="13280" y="7755"/>
                    <a:pt x="13255" y="7758"/>
                    <a:pt x="13226" y="7758"/>
                  </a:cubicBezTo>
                  <a:cubicBezTo>
                    <a:pt x="12449" y="7758"/>
                    <a:pt x="9057" y="5202"/>
                    <a:pt x="7030" y="4012"/>
                  </a:cubicBezTo>
                  <a:cubicBezTo>
                    <a:pt x="6927" y="3949"/>
                    <a:pt x="6806" y="3920"/>
                    <a:pt x="6671" y="3920"/>
                  </a:cubicBezTo>
                  <a:cubicBezTo>
                    <a:pt x="4775" y="3920"/>
                    <a:pt x="0" y="9656"/>
                    <a:pt x="2460" y="11150"/>
                  </a:cubicBezTo>
                  <a:cubicBezTo>
                    <a:pt x="5062" y="12785"/>
                    <a:pt x="11333" y="15787"/>
                    <a:pt x="14135" y="15820"/>
                  </a:cubicBezTo>
                  <a:cubicBezTo>
                    <a:pt x="14148" y="15820"/>
                    <a:pt x="14162" y="15821"/>
                    <a:pt x="14176" y="15821"/>
                  </a:cubicBezTo>
                  <a:cubicBezTo>
                    <a:pt x="17204" y="15821"/>
                    <a:pt x="20913" y="8456"/>
                    <a:pt x="22341" y="2711"/>
                  </a:cubicBezTo>
                  <a:cubicBezTo>
                    <a:pt x="22730" y="1110"/>
                    <a:pt x="21885" y="0"/>
                    <a:pt x="20769"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29"/>
            <p:cNvSpPr/>
            <p:nvPr/>
          </p:nvSpPr>
          <p:spPr>
            <a:xfrm>
              <a:off x="3631090" y="2676092"/>
              <a:ext cx="117459" cy="92856"/>
            </a:xfrm>
            <a:custGeom>
              <a:rect b="b" l="l" r="r" t="t"/>
              <a:pathLst>
                <a:path extrusionOk="0" h="6118" w="7739">
                  <a:moveTo>
                    <a:pt x="2744" y="0"/>
                  </a:moveTo>
                  <a:cubicBezTo>
                    <a:pt x="2630" y="0"/>
                    <a:pt x="2516" y="4"/>
                    <a:pt x="2402" y="12"/>
                  </a:cubicBezTo>
                  <a:cubicBezTo>
                    <a:pt x="1034" y="112"/>
                    <a:pt x="0" y="1981"/>
                    <a:pt x="33" y="2481"/>
                  </a:cubicBezTo>
                  <a:cubicBezTo>
                    <a:pt x="66" y="3009"/>
                    <a:pt x="753" y="6118"/>
                    <a:pt x="2092" y="6118"/>
                  </a:cubicBezTo>
                  <a:cubicBezTo>
                    <a:pt x="2107" y="6118"/>
                    <a:pt x="2121" y="6117"/>
                    <a:pt x="2135" y="6117"/>
                  </a:cubicBezTo>
                  <a:cubicBezTo>
                    <a:pt x="3503" y="6017"/>
                    <a:pt x="2535" y="3615"/>
                    <a:pt x="2569" y="3348"/>
                  </a:cubicBezTo>
                  <a:cubicBezTo>
                    <a:pt x="2602" y="3048"/>
                    <a:pt x="2635" y="2681"/>
                    <a:pt x="2902" y="2681"/>
                  </a:cubicBezTo>
                  <a:cubicBezTo>
                    <a:pt x="3169" y="2714"/>
                    <a:pt x="7739" y="4582"/>
                    <a:pt x="7739" y="4582"/>
                  </a:cubicBezTo>
                  <a:lnTo>
                    <a:pt x="6405" y="813"/>
                  </a:lnTo>
                  <a:cubicBezTo>
                    <a:pt x="5243" y="477"/>
                    <a:pt x="3997" y="0"/>
                    <a:pt x="2744"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29"/>
            <p:cNvSpPr/>
            <p:nvPr/>
          </p:nvSpPr>
          <p:spPr>
            <a:xfrm>
              <a:off x="3612862" y="2674104"/>
              <a:ext cx="117474" cy="92325"/>
            </a:xfrm>
            <a:custGeom>
              <a:rect b="b" l="l" r="r" t="t"/>
              <a:pathLst>
                <a:path extrusionOk="0" h="6083" w="7740">
                  <a:moveTo>
                    <a:pt x="2591" y="0"/>
                  </a:moveTo>
                  <a:cubicBezTo>
                    <a:pt x="2511" y="0"/>
                    <a:pt x="2437" y="3"/>
                    <a:pt x="2369" y="10"/>
                  </a:cubicBezTo>
                  <a:cubicBezTo>
                    <a:pt x="1001" y="110"/>
                    <a:pt x="0" y="1945"/>
                    <a:pt x="0" y="2478"/>
                  </a:cubicBezTo>
                  <a:cubicBezTo>
                    <a:pt x="33" y="2974"/>
                    <a:pt x="720" y="6082"/>
                    <a:pt x="2059" y="6082"/>
                  </a:cubicBezTo>
                  <a:cubicBezTo>
                    <a:pt x="2073" y="6082"/>
                    <a:pt x="2087" y="6082"/>
                    <a:pt x="2102" y="6081"/>
                  </a:cubicBezTo>
                  <a:cubicBezTo>
                    <a:pt x="3469" y="6014"/>
                    <a:pt x="2502" y="3579"/>
                    <a:pt x="2535" y="3312"/>
                  </a:cubicBezTo>
                  <a:cubicBezTo>
                    <a:pt x="2567" y="3056"/>
                    <a:pt x="2599" y="2677"/>
                    <a:pt x="2838" y="2677"/>
                  </a:cubicBezTo>
                  <a:cubicBezTo>
                    <a:pt x="2848" y="2677"/>
                    <a:pt x="2858" y="2677"/>
                    <a:pt x="2869" y="2679"/>
                  </a:cubicBezTo>
                  <a:cubicBezTo>
                    <a:pt x="3136" y="2679"/>
                    <a:pt x="7739" y="4580"/>
                    <a:pt x="7739" y="4580"/>
                  </a:cubicBezTo>
                  <a:lnTo>
                    <a:pt x="7539" y="1144"/>
                  </a:lnTo>
                  <a:cubicBezTo>
                    <a:pt x="7444" y="1144"/>
                    <a:pt x="4097" y="0"/>
                    <a:pt x="2591"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29"/>
            <p:cNvSpPr/>
            <p:nvPr/>
          </p:nvSpPr>
          <p:spPr>
            <a:xfrm>
              <a:off x="3649303" y="2713459"/>
              <a:ext cx="46094" cy="50632"/>
            </a:xfrm>
            <a:custGeom>
              <a:rect b="b" l="l" r="r" t="t"/>
              <a:pathLst>
                <a:path extrusionOk="0" h="3336" w="3037">
                  <a:moveTo>
                    <a:pt x="410" y="1"/>
                  </a:moveTo>
                  <a:cubicBezTo>
                    <a:pt x="313" y="1"/>
                    <a:pt x="224" y="39"/>
                    <a:pt x="168" y="152"/>
                  </a:cubicBezTo>
                  <a:cubicBezTo>
                    <a:pt x="68" y="352"/>
                    <a:pt x="1" y="619"/>
                    <a:pt x="34" y="853"/>
                  </a:cubicBezTo>
                  <a:cubicBezTo>
                    <a:pt x="68" y="1120"/>
                    <a:pt x="134" y="1353"/>
                    <a:pt x="234" y="1620"/>
                  </a:cubicBezTo>
                  <a:cubicBezTo>
                    <a:pt x="301" y="1887"/>
                    <a:pt x="335" y="2187"/>
                    <a:pt x="335" y="2487"/>
                  </a:cubicBezTo>
                  <a:cubicBezTo>
                    <a:pt x="335" y="2754"/>
                    <a:pt x="268" y="3021"/>
                    <a:pt x="134" y="3288"/>
                  </a:cubicBezTo>
                  <a:cubicBezTo>
                    <a:pt x="134" y="3311"/>
                    <a:pt x="151" y="3335"/>
                    <a:pt x="184" y="3335"/>
                  </a:cubicBezTo>
                  <a:cubicBezTo>
                    <a:pt x="198" y="3335"/>
                    <a:pt x="215" y="3331"/>
                    <a:pt x="234" y="3321"/>
                  </a:cubicBezTo>
                  <a:cubicBezTo>
                    <a:pt x="335" y="3121"/>
                    <a:pt x="435" y="2921"/>
                    <a:pt x="535" y="2721"/>
                  </a:cubicBezTo>
                  <a:cubicBezTo>
                    <a:pt x="568" y="2487"/>
                    <a:pt x="568" y="2220"/>
                    <a:pt x="535" y="1987"/>
                  </a:cubicBezTo>
                  <a:cubicBezTo>
                    <a:pt x="501" y="1753"/>
                    <a:pt x="435" y="1487"/>
                    <a:pt x="335" y="1253"/>
                  </a:cubicBezTo>
                  <a:cubicBezTo>
                    <a:pt x="234" y="1020"/>
                    <a:pt x="201" y="786"/>
                    <a:pt x="268" y="519"/>
                  </a:cubicBezTo>
                  <a:cubicBezTo>
                    <a:pt x="268" y="453"/>
                    <a:pt x="301" y="186"/>
                    <a:pt x="401" y="152"/>
                  </a:cubicBezTo>
                  <a:cubicBezTo>
                    <a:pt x="415" y="148"/>
                    <a:pt x="431" y="146"/>
                    <a:pt x="448" y="146"/>
                  </a:cubicBezTo>
                  <a:cubicBezTo>
                    <a:pt x="555" y="146"/>
                    <a:pt x="711" y="224"/>
                    <a:pt x="768" y="252"/>
                  </a:cubicBezTo>
                  <a:cubicBezTo>
                    <a:pt x="1035" y="352"/>
                    <a:pt x="1269" y="453"/>
                    <a:pt x="1535" y="553"/>
                  </a:cubicBezTo>
                  <a:cubicBezTo>
                    <a:pt x="1802" y="653"/>
                    <a:pt x="2069" y="753"/>
                    <a:pt x="2303" y="853"/>
                  </a:cubicBezTo>
                  <a:cubicBezTo>
                    <a:pt x="2536" y="953"/>
                    <a:pt x="2770" y="1053"/>
                    <a:pt x="3036" y="1120"/>
                  </a:cubicBezTo>
                  <a:lnTo>
                    <a:pt x="3036" y="1086"/>
                  </a:lnTo>
                  <a:cubicBezTo>
                    <a:pt x="2770" y="953"/>
                    <a:pt x="2469" y="819"/>
                    <a:pt x="2203" y="686"/>
                  </a:cubicBezTo>
                  <a:cubicBezTo>
                    <a:pt x="1936" y="586"/>
                    <a:pt x="1669" y="453"/>
                    <a:pt x="1402" y="352"/>
                  </a:cubicBezTo>
                  <a:cubicBezTo>
                    <a:pt x="1135" y="219"/>
                    <a:pt x="902" y="119"/>
                    <a:pt x="635" y="52"/>
                  </a:cubicBezTo>
                  <a:cubicBezTo>
                    <a:pt x="562" y="23"/>
                    <a:pt x="484" y="1"/>
                    <a:pt x="41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29"/>
            <p:cNvSpPr/>
            <p:nvPr/>
          </p:nvSpPr>
          <p:spPr>
            <a:xfrm>
              <a:off x="3564355" y="2627160"/>
              <a:ext cx="231290" cy="214686"/>
            </a:xfrm>
            <a:custGeom>
              <a:rect b="b" l="l" r="r" t="t"/>
              <a:pathLst>
                <a:path extrusionOk="0" h="14145" w="15239">
                  <a:moveTo>
                    <a:pt x="1104" y="0"/>
                  </a:moveTo>
                  <a:cubicBezTo>
                    <a:pt x="190" y="0"/>
                    <a:pt x="0" y="1884"/>
                    <a:pt x="4564" y="3603"/>
                  </a:cubicBezTo>
                  <a:cubicBezTo>
                    <a:pt x="6966" y="4504"/>
                    <a:pt x="7466" y="5838"/>
                    <a:pt x="7466" y="6606"/>
                  </a:cubicBezTo>
                  <a:cubicBezTo>
                    <a:pt x="7466" y="7339"/>
                    <a:pt x="6832" y="8807"/>
                    <a:pt x="5565" y="8807"/>
                  </a:cubicBezTo>
                  <a:cubicBezTo>
                    <a:pt x="5553" y="8807"/>
                    <a:pt x="5541" y="8808"/>
                    <a:pt x="5530" y="8808"/>
                  </a:cubicBezTo>
                  <a:cubicBezTo>
                    <a:pt x="4280" y="8808"/>
                    <a:pt x="3352" y="7038"/>
                    <a:pt x="2196" y="6906"/>
                  </a:cubicBezTo>
                  <a:cubicBezTo>
                    <a:pt x="2159" y="6902"/>
                    <a:pt x="2125" y="6900"/>
                    <a:pt x="2093" y="6900"/>
                  </a:cubicBezTo>
                  <a:cubicBezTo>
                    <a:pt x="1082" y="6900"/>
                    <a:pt x="1923" y="8878"/>
                    <a:pt x="2796" y="10041"/>
                  </a:cubicBezTo>
                  <a:cubicBezTo>
                    <a:pt x="3730" y="11175"/>
                    <a:pt x="4931" y="12043"/>
                    <a:pt x="6332" y="12510"/>
                  </a:cubicBezTo>
                  <a:cubicBezTo>
                    <a:pt x="7466" y="12877"/>
                    <a:pt x="10935" y="14144"/>
                    <a:pt x="10935" y="14144"/>
                  </a:cubicBezTo>
                  <a:lnTo>
                    <a:pt x="15238" y="7573"/>
                  </a:lnTo>
                  <a:cubicBezTo>
                    <a:pt x="15238" y="7573"/>
                    <a:pt x="11269" y="4337"/>
                    <a:pt x="10468" y="3703"/>
                  </a:cubicBezTo>
                  <a:cubicBezTo>
                    <a:pt x="8800" y="2402"/>
                    <a:pt x="2029" y="67"/>
                    <a:pt x="1128" y="1"/>
                  </a:cubicBezTo>
                  <a:cubicBezTo>
                    <a:pt x="1120" y="0"/>
                    <a:pt x="1112" y="0"/>
                    <a:pt x="1104"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29"/>
            <p:cNvSpPr/>
            <p:nvPr/>
          </p:nvSpPr>
          <p:spPr>
            <a:xfrm>
              <a:off x="3622985" y="2681328"/>
              <a:ext cx="55201" cy="81716"/>
            </a:xfrm>
            <a:custGeom>
              <a:rect b="b" l="l" r="r" t="t"/>
              <a:pathLst>
                <a:path extrusionOk="0" h="5384" w="3637">
                  <a:moveTo>
                    <a:pt x="601" y="1"/>
                  </a:moveTo>
                  <a:cubicBezTo>
                    <a:pt x="567" y="1"/>
                    <a:pt x="567" y="34"/>
                    <a:pt x="567" y="34"/>
                  </a:cubicBezTo>
                  <a:cubicBezTo>
                    <a:pt x="1235" y="301"/>
                    <a:pt x="1802" y="668"/>
                    <a:pt x="2369" y="1102"/>
                  </a:cubicBezTo>
                  <a:cubicBezTo>
                    <a:pt x="2802" y="1435"/>
                    <a:pt x="3136" y="1936"/>
                    <a:pt x="3303" y="2469"/>
                  </a:cubicBezTo>
                  <a:cubicBezTo>
                    <a:pt x="3436" y="3070"/>
                    <a:pt x="3369" y="3704"/>
                    <a:pt x="3069" y="4237"/>
                  </a:cubicBezTo>
                  <a:cubicBezTo>
                    <a:pt x="2869" y="4804"/>
                    <a:pt x="2335" y="5205"/>
                    <a:pt x="1735" y="5238"/>
                  </a:cubicBezTo>
                  <a:cubicBezTo>
                    <a:pt x="1135" y="5238"/>
                    <a:pt x="567" y="4804"/>
                    <a:pt x="67" y="4438"/>
                  </a:cubicBezTo>
                  <a:cubicBezTo>
                    <a:pt x="34" y="4438"/>
                    <a:pt x="0" y="4438"/>
                    <a:pt x="0" y="4471"/>
                  </a:cubicBezTo>
                  <a:cubicBezTo>
                    <a:pt x="523" y="4870"/>
                    <a:pt x="1130" y="5383"/>
                    <a:pt x="1822" y="5383"/>
                  </a:cubicBezTo>
                  <a:cubicBezTo>
                    <a:pt x="1882" y="5383"/>
                    <a:pt x="1941" y="5379"/>
                    <a:pt x="2002" y="5372"/>
                  </a:cubicBezTo>
                  <a:cubicBezTo>
                    <a:pt x="2569" y="5238"/>
                    <a:pt x="3036" y="4804"/>
                    <a:pt x="3236" y="4271"/>
                  </a:cubicBezTo>
                  <a:cubicBezTo>
                    <a:pt x="3570" y="3704"/>
                    <a:pt x="3636" y="3070"/>
                    <a:pt x="3503" y="2469"/>
                  </a:cubicBezTo>
                  <a:cubicBezTo>
                    <a:pt x="3036" y="868"/>
                    <a:pt x="1201" y="234"/>
                    <a:pt x="6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29"/>
            <p:cNvSpPr/>
            <p:nvPr/>
          </p:nvSpPr>
          <p:spPr>
            <a:xfrm>
              <a:off x="3875615" y="2656042"/>
              <a:ext cx="140210" cy="179216"/>
            </a:xfrm>
            <a:custGeom>
              <a:rect b="b" l="l" r="r" t="t"/>
              <a:pathLst>
                <a:path extrusionOk="0" h="11808" w="9238">
                  <a:moveTo>
                    <a:pt x="7547" y="0"/>
                  </a:moveTo>
                  <a:cubicBezTo>
                    <a:pt x="7221" y="0"/>
                    <a:pt x="6840" y="108"/>
                    <a:pt x="6405" y="333"/>
                  </a:cubicBezTo>
                  <a:cubicBezTo>
                    <a:pt x="5371" y="966"/>
                    <a:pt x="4437" y="1734"/>
                    <a:pt x="3670" y="2668"/>
                  </a:cubicBezTo>
                  <a:cubicBezTo>
                    <a:pt x="1869" y="4602"/>
                    <a:pt x="901" y="5737"/>
                    <a:pt x="434" y="6337"/>
                  </a:cubicBezTo>
                  <a:cubicBezTo>
                    <a:pt x="101" y="6771"/>
                    <a:pt x="1" y="6904"/>
                    <a:pt x="1" y="6904"/>
                  </a:cubicBezTo>
                  <a:lnTo>
                    <a:pt x="768" y="7505"/>
                  </a:lnTo>
                  <a:lnTo>
                    <a:pt x="6205" y="11808"/>
                  </a:lnTo>
                  <a:cubicBezTo>
                    <a:pt x="6205" y="11808"/>
                    <a:pt x="6338" y="11574"/>
                    <a:pt x="6572" y="11140"/>
                  </a:cubicBezTo>
                  <a:cubicBezTo>
                    <a:pt x="7573" y="9039"/>
                    <a:pt x="8307" y="6771"/>
                    <a:pt x="8707" y="4436"/>
                  </a:cubicBezTo>
                  <a:cubicBezTo>
                    <a:pt x="9238" y="1647"/>
                    <a:pt x="8818" y="0"/>
                    <a:pt x="754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29"/>
            <p:cNvSpPr/>
            <p:nvPr/>
          </p:nvSpPr>
          <p:spPr>
            <a:xfrm>
              <a:off x="3851816" y="2747654"/>
              <a:ext cx="132166" cy="114939"/>
            </a:xfrm>
            <a:custGeom>
              <a:rect b="b" l="l" r="r" t="t"/>
              <a:pathLst>
                <a:path extrusionOk="0" h="7573" w="8708">
                  <a:moveTo>
                    <a:pt x="1635" y="1"/>
                  </a:moveTo>
                  <a:cubicBezTo>
                    <a:pt x="1635" y="1"/>
                    <a:pt x="168" y="1469"/>
                    <a:pt x="1" y="1602"/>
                  </a:cubicBezTo>
                  <a:lnTo>
                    <a:pt x="1368" y="2703"/>
                  </a:lnTo>
                  <a:lnTo>
                    <a:pt x="7473" y="7573"/>
                  </a:lnTo>
                  <a:lnTo>
                    <a:pt x="8707" y="5571"/>
                  </a:lnTo>
                  <a:lnTo>
                    <a:pt x="8140" y="5138"/>
                  </a:lnTo>
                  <a:lnTo>
                    <a:pt x="2769" y="901"/>
                  </a:lnTo>
                  <a:lnTo>
                    <a:pt x="2002" y="301"/>
                  </a:lnTo>
                  <a:lnTo>
                    <a:pt x="1635"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29"/>
            <p:cNvSpPr/>
            <p:nvPr/>
          </p:nvSpPr>
          <p:spPr>
            <a:xfrm>
              <a:off x="3872579" y="2656042"/>
              <a:ext cx="143245" cy="206551"/>
            </a:xfrm>
            <a:custGeom>
              <a:rect b="b" l="l" r="r" t="t"/>
              <a:pathLst>
                <a:path extrusionOk="0" h="13609" w="9438">
                  <a:moveTo>
                    <a:pt x="7764" y="0"/>
                  </a:moveTo>
                  <a:cubicBezTo>
                    <a:pt x="7443" y="0"/>
                    <a:pt x="7067" y="108"/>
                    <a:pt x="6639" y="333"/>
                  </a:cubicBezTo>
                  <a:cubicBezTo>
                    <a:pt x="5438" y="1867"/>
                    <a:pt x="3436" y="4402"/>
                    <a:pt x="1435" y="6937"/>
                  </a:cubicBezTo>
                  <a:lnTo>
                    <a:pt x="968" y="7505"/>
                  </a:lnTo>
                  <a:lnTo>
                    <a:pt x="0" y="8739"/>
                  </a:lnTo>
                  <a:lnTo>
                    <a:pt x="6105" y="13609"/>
                  </a:lnTo>
                  <a:lnTo>
                    <a:pt x="7339" y="11607"/>
                  </a:lnTo>
                  <a:lnTo>
                    <a:pt x="6772" y="11140"/>
                  </a:lnTo>
                  <a:cubicBezTo>
                    <a:pt x="7773" y="9039"/>
                    <a:pt x="8507" y="6771"/>
                    <a:pt x="8907" y="4436"/>
                  </a:cubicBezTo>
                  <a:cubicBezTo>
                    <a:pt x="9438" y="1647"/>
                    <a:pt x="9018" y="0"/>
                    <a:pt x="776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29"/>
            <p:cNvSpPr/>
            <p:nvPr/>
          </p:nvSpPr>
          <p:spPr>
            <a:xfrm>
              <a:off x="3874097" y="2657621"/>
              <a:ext cx="343786" cy="364397"/>
            </a:xfrm>
            <a:custGeom>
              <a:rect b="b" l="l" r="r" t="t"/>
              <a:pathLst>
                <a:path extrusionOk="0" h="24009" w="22651">
                  <a:moveTo>
                    <a:pt x="8224" y="1"/>
                  </a:moveTo>
                  <a:cubicBezTo>
                    <a:pt x="7197" y="1"/>
                    <a:pt x="6260" y="510"/>
                    <a:pt x="5438" y="1296"/>
                  </a:cubicBezTo>
                  <a:cubicBezTo>
                    <a:pt x="5071" y="1696"/>
                    <a:pt x="468" y="8568"/>
                    <a:pt x="201" y="10870"/>
                  </a:cubicBezTo>
                  <a:cubicBezTo>
                    <a:pt x="1" y="12904"/>
                    <a:pt x="1802" y="14973"/>
                    <a:pt x="1802" y="14973"/>
                  </a:cubicBezTo>
                  <a:lnTo>
                    <a:pt x="1368" y="23712"/>
                  </a:lnTo>
                  <a:cubicBezTo>
                    <a:pt x="1368" y="23712"/>
                    <a:pt x="3263" y="24008"/>
                    <a:pt x="6908" y="24008"/>
                  </a:cubicBezTo>
                  <a:cubicBezTo>
                    <a:pt x="10501" y="24008"/>
                    <a:pt x="15795" y="23721"/>
                    <a:pt x="22650" y="22578"/>
                  </a:cubicBezTo>
                  <a:cubicBezTo>
                    <a:pt x="22650" y="22578"/>
                    <a:pt x="15812" y="5633"/>
                    <a:pt x="11075" y="1296"/>
                  </a:cubicBezTo>
                  <a:cubicBezTo>
                    <a:pt x="10069" y="383"/>
                    <a:pt x="9113" y="1"/>
                    <a:pt x="8224"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29"/>
            <p:cNvSpPr/>
            <p:nvPr/>
          </p:nvSpPr>
          <p:spPr>
            <a:xfrm>
              <a:off x="3918142" y="2575526"/>
              <a:ext cx="87104" cy="146372"/>
            </a:xfrm>
            <a:custGeom>
              <a:rect b="b" l="l" r="r" t="t"/>
              <a:pathLst>
                <a:path extrusionOk="0" h="9644" w="5739">
                  <a:moveTo>
                    <a:pt x="3403" y="0"/>
                  </a:moveTo>
                  <a:lnTo>
                    <a:pt x="3003" y="434"/>
                  </a:lnTo>
                  <a:lnTo>
                    <a:pt x="1" y="3703"/>
                  </a:lnTo>
                  <a:lnTo>
                    <a:pt x="1535" y="6572"/>
                  </a:lnTo>
                  <a:lnTo>
                    <a:pt x="1635" y="6772"/>
                  </a:lnTo>
                  <a:cubicBezTo>
                    <a:pt x="1635" y="6772"/>
                    <a:pt x="2377" y="9643"/>
                    <a:pt x="2941" y="9643"/>
                  </a:cubicBezTo>
                  <a:cubicBezTo>
                    <a:pt x="2951" y="9643"/>
                    <a:pt x="2960" y="9642"/>
                    <a:pt x="2969" y="9641"/>
                  </a:cubicBezTo>
                  <a:cubicBezTo>
                    <a:pt x="4637" y="9274"/>
                    <a:pt x="5738" y="6438"/>
                    <a:pt x="5738" y="6071"/>
                  </a:cubicBezTo>
                  <a:cubicBezTo>
                    <a:pt x="5505" y="5137"/>
                    <a:pt x="5204" y="4203"/>
                    <a:pt x="4837" y="3336"/>
                  </a:cubicBezTo>
                  <a:cubicBezTo>
                    <a:pt x="4771" y="3203"/>
                    <a:pt x="4737" y="3069"/>
                    <a:pt x="4671" y="2969"/>
                  </a:cubicBezTo>
                  <a:cubicBezTo>
                    <a:pt x="4637" y="2836"/>
                    <a:pt x="4604" y="2736"/>
                    <a:pt x="4537" y="2602"/>
                  </a:cubicBezTo>
                  <a:cubicBezTo>
                    <a:pt x="4470" y="2435"/>
                    <a:pt x="4404" y="2302"/>
                    <a:pt x="4337" y="2135"/>
                  </a:cubicBezTo>
                  <a:cubicBezTo>
                    <a:pt x="4304" y="2068"/>
                    <a:pt x="4304" y="2035"/>
                    <a:pt x="4270" y="1968"/>
                  </a:cubicBezTo>
                  <a:lnTo>
                    <a:pt x="4204" y="1835"/>
                  </a:lnTo>
                  <a:cubicBezTo>
                    <a:pt x="3770" y="801"/>
                    <a:pt x="3403" y="0"/>
                    <a:pt x="3403"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29"/>
            <p:cNvSpPr/>
            <p:nvPr/>
          </p:nvSpPr>
          <p:spPr>
            <a:xfrm>
              <a:off x="3918142" y="2575526"/>
              <a:ext cx="63806" cy="99747"/>
            </a:xfrm>
            <a:custGeom>
              <a:rect b="b" l="l" r="r" t="t"/>
              <a:pathLst>
                <a:path extrusionOk="0" h="6572" w="4204">
                  <a:moveTo>
                    <a:pt x="3403" y="0"/>
                  </a:moveTo>
                  <a:lnTo>
                    <a:pt x="2969" y="434"/>
                  </a:lnTo>
                  <a:lnTo>
                    <a:pt x="1" y="3703"/>
                  </a:lnTo>
                  <a:lnTo>
                    <a:pt x="1502" y="6572"/>
                  </a:lnTo>
                  <a:cubicBezTo>
                    <a:pt x="3069" y="5471"/>
                    <a:pt x="4037" y="3736"/>
                    <a:pt x="4204" y="1835"/>
                  </a:cubicBezTo>
                  <a:cubicBezTo>
                    <a:pt x="3770" y="801"/>
                    <a:pt x="3403" y="0"/>
                    <a:pt x="340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29"/>
            <p:cNvSpPr/>
            <p:nvPr/>
          </p:nvSpPr>
          <p:spPr>
            <a:xfrm>
              <a:off x="3823981" y="2457885"/>
              <a:ext cx="164038" cy="204077"/>
            </a:xfrm>
            <a:custGeom>
              <a:rect b="b" l="l" r="r" t="t"/>
              <a:pathLst>
                <a:path extrusionOk="0" h="13446" w="10808">
                  <a:moveTo>
                    <a:pt x="5706" y="0"/>
                  </a:moveTo>
                  <a:cubicBezTo>
                    <a:pt x="5583" y="0"/>
                    <a:pt x="5460" y="4"/>
                    <a:pt x="5337" y="12"/>
                  </a:cubicBezTo>
                  <a:cubicBezTo>
                    <a:pt x="2802" y="146"/>
                    <a:pt x="0" y="1981"/>
                    <a:pt x="634" y="7651"/>
                  </a:cubicBezTo>
                  <a:cubicBezTo>
                    <a:pt x="1203" y="12713"/>
                    <a:pt x="4058" y="13445"/>
                    <a:pt x="5529" y="13445"/>
                  </a:cubicBezTo>
                  <a:cubicBezTo>
                    <a:pt x="5696" y="13445"/>
                    <a:pt x="5845" y="13436"/>
                    <a:pt x="5971" y="13422"/>
                  </a:cubicBezTo>
                  <a:cubicBezTo>
                    <a:pt x="7072" y="13289"/>
                    <a:pt x="10808" y="12722"/>
                    <a:pt x="10775" y="7017"/>
                  </a:cubicBezTo>
                  <a:cubicBezTo>
                    <a:pt x="10711" y="1620"/>
                    <a:pt x="8140" y="0"/>
                    <a:pt x="5706"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29"/>
            <p:cNvSpPr/>
            <p:nvPr/>
          </p:nvSpPr>
          <p:spPr>
            <a:xfrm>
              <a:off x="3839280" y="2547265"/>
              <a:ext cx="16604" cy="10609"/>
            </a:xfrm>
            <a:custGeom>
              <a:rect b="b" l="l" r="r" t="t"/>
              <a:pathLst>
                <a:path extrusionOk="0" h="699" w="1094">
                  <a:moveTo>
                    <a:pt x="713" y="1"/>
                  </a:moveTo>
                  <a:cubicBezTo>
                    <a:pt x="639" y="1"/>
                    <a:pt x="563" y="19"/>
                    <a:pt x="493" y="61"/>
                  </a:cubicBezTo>
                  <a:cubicBezTo>
                    <a:pt x="326" y="94"/>
                    <a:pt x="193" y="228"/>
                    <a:pt x="93" y="361"/>
                  </a:cubicBezTo>
                  <a:cubicBezTo>
                    <a:pt x="0" y="516"/>
                    <a:pt x="108" y="699"/>
                    <a:pt x="283" y="699"/>
                  </a:cubicBezTo>
                  <a:cubicBezTo>
                    <a:pt x="297" y="699"/>
                    <a:pt x="312" y="697"/>
                    <a:pt x="326" y="695"/>
                  </a:cubicBezTo>
                  <a:cubicBezTo>
                    <a:pt x="460" y="661"/>
                    <a:pt x="560" y="595"/>
                    <a:pt x="693" y="561"/>
                  </a:cubicBezTo>
                  <a:cubicBezTo>
                    <a:pt x="827" y="528"/>
                    <a:pt x="960" y="461"/>
                    <a:pt x="1027" y="361"/>
                  </a:cubicBezTo>
                  <a:cubicBezTo>
                    <a:pt x="1094" y="261"/>
                    <a:pt x="1060" y="161"/>
                    <a:pt x="994" y="94"/>
                  </a:cubicBezTo>
                  <a:cubicBezTo>
                    <a:pt x="916" y="36"/>
                    <a:pt x="816" y="1"/>
                    <a:pt x="7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29"/>
            <p:cNvSpPr/>
            <p:nvPr/>
          </p:nvSpPr>
          <p:spPr>
            <a:xfrm>
              <a:off x="3889791" y="2538432"/>
              <a:ext cx="17226" cy="8757"/>
            </a:xfrm>
            <a:custGeom>
              <a:rect b="b" l="l" r="r" t="t"/>
              <a:pathLst>
                <a:path extrusionOk="0" h="577" w="1135">
                  <a:moveTo>
                    <a:pt x="413" y="1"/>
                  </a:moveTo>
                  <a:cubicBezTo>
                    <a:pt x="268" y="1"/>
                    <a:pt x="117" y="66"/>
                    <a:pt x="34" y="176"/>
                  </a:cubicBezTo>
                  <a:cubicBezTo>
                    <a:pt x="1" y="276"/>
                    <a:pt x="1" y="376"/>
                    <a:pt x="67" y="443"/>
                  </a:cubicBezTo>
                  <a:cubicBezTo>
                    <a:pt x="201" y="510"/>
                    <a:pt x="334" y="543"/>
                    <a:pt x="468" y="543"/>
                  </a:cubicBezTo>
                  <a:cubicBezTo>
                    <a:pt x="601" y="543"/>
                    <a:pt x="734" y="543"/>
                    <a:pt x="868" y="576"/>
                  </a:cubicBezTo>
                  <a:cubicBezTo>
                    <a:pt x="1035" y="543"/>
                    <a:pt x="1135" y="343"/>
                    <a:pt x="1001" y="209"/>
                  </a:cubicBezTo>
                  <a:cubicBezTo>
                    <a:pt x="868" y="76"/>
                    <a:pt x="701" y="9"/>
                    <a:pt x="501" y="9"/>
                  </a:cubicBezTo>
                  <a:cubicBezTo>
                    <a:pt x="472" y="4"/>
                    <a:pt x="443" y="1"/>
                    <a:pt x="4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29"/>
            <p:cNvSpPr/>
            <p:nvPr/>
          </p:nvSpPr>
          <p:spPr>
            <a:xfrm>
              <a:off x="3891824" y="2572490"/>
              <a:ext cx="8105" cy="14692"/>
            </a:xfrm>
            <a:custGeom>
              <a:rect b="b" l="l" r="r" t="t"/>
              <a:pathLst>
                <a:path extrusionOk="0" h="968" w="534">
                  <a:moveTo>
                    <a:pt x="0" y="0"/>
                  </a:moveTo>
                  <a:cubicBezTo>
                    <a:pt x="0" y="367"/>
                    <a:pt x="100" y="934"/>
                    <a:pt x="534" y="968"/>
                  </a:cubicBezTo>
                  <a:lnTo>
                    <a:pt x="534" y="934"/>
                  </a:lnTo>
                  <a:cubicBezTo>
                    <a:pt x="167" y="867"/>
                    <a:pt x="67" y="400"/>
                    <a:pt x="33" y="34"/>
                  </a:cubicBezTo>
                  <a:cubicBezTo>
                    <a:pt x="33" y="0"/>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29"/>
            <p:cNvSpPr/>
            <p:nvPr/>
          </p:nvSpPr>
          <p:spPr>
            <a:xfrm>
              <a:off x="3889168" y="2565751"/>
              <a:ext cx="18926" cy="18547"/>
            </a:xfrm>
            <a:custGeom>
              <a:rect b="b" l="l" r="r" t="t"/>
              <a:pathLst>
                <a:path extrusionOk="0" h="1222" w="1247">
                  <a:moveTo>
                    <a:pt x="569" y="0"/>
                  </a:moveTo>
                  <a:cubicBezTo>
                    <a:pt x="539" y="0"/>
                    <a:pt x="508" y="4"/>
                    <a:pt x="475" y="11"/>
                  </a:cubicBezTo>
                  <a:cubicBezTo>
                    <a:pt x="0" y="106"/>
                    <a:pt x="126" y="1221"/>
                    <a:pt x="625" y="1221"/>
                  </a:cubicBezTo>
                  <a:cubicBezTo>
                    <a:pt x="652" y="1221"/>
                    <a:pt x="680" y="1218"/>
                    <a:pt x="709" y="1211"/>
                  </a:cubicBezTo>
                  <a:cubicBezTo>
                    <a:pt x="1247" y="1116"/>
                    <a:pt x="1124" y="0"/>
                    <a:pt x="5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29"/>
            <p:cNvSpPr/>
            <p:nvPr/>
          </p:nvSpPr>
          <p:spPr>
            <a:xfrm>
              <a:off x="3899413" y="2563885"/>
              <a:ext cx="13174" cy="8848"/>
            </a:xfrm>
            <a:custGeom>
              <a:rect b="b" l="l" r="r" t="t"/>
              <a:pathLst>
                <a:path extrusionOk="0" h="583" w="868">
                  <a:moveTo>
                    <a:pt x="768" y="0"/>
                  </a:moveTo>
                  <a:cubicBezTo>
                    <a:pt x="701" y="134"/>
                    <a:pt x="567" y="300"/>
                    <a:pt x="434" y="300"/>
                  </a:cubicBezTo>
                  <a:cubicBezTo>
                    <a:pt x="301" y="300"/>
                    <a:pt x="201" y="200"/>
                    <a:pt x="67" y="134"/>
                  </a:cubicBezTo>
                  <a:cubicBezTo>
                    <a:pt x="34" y="134"/>
                    <a:pt x="0" y="200"/>
                    <a:pt x="0" y="234"/>
                  </a:cubicBezTo>
                  <a:cubicBezTo>
                    <a:pt x="85" y="432"/>
                    <a:pt x="242" y="582"/>
                    <a:pt x="431" y="582"/>
                  </a:cubicBezTo>
                  <a:cubicBezTo>
                    <a:pt x="464" y="582"/>
                    <a:pt x="499" y="577"/>
                    <a:pt x="534" y="567"/>
                  </a:cubicBezTo>
                  <a:cubicBezTo>
                    <a:pt x="768" y="467"/>
                    <a:pt x="868" y="234"/>
                    <a:pt x="8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29"/>
            <p:cNvSpPr/>
            <p:nvPr/>
          </p:nvSpPr>
          <p:spPr>
            <a:xfrm>
              <a:off x="3855368" y="2576027"/>
              <a:ext cx="6587" cy="16225"/>
            </a:xfrm>
            <a:custGeom>
              <a:rect b="b" l="l" r="r" t="t"/>
              <a:pathLst>
                <a:path extrusionOk="0" h="1069" w="434">
                  <a:moveTo>
                    <a:pt x="267" y="1"/>
                  </a:moveTo>
                  <a:cubicBezTo>
                    <a:pt x="267" y="1"/>
                    <a:pt x="234" y="1"/>
                    <a:pt x="234" y="34"/>
                  </a:cubicBezTo>
                  <a:cubicBezTo>
                    <a:pt x="334" y="401"/>
                    <a:pt x="334" y="868"/>
                    <a:pt x="0" y="1035"/>
                  </a:cubicBezTo>
                  <a:lnTo>
                    <a:pt x="0" y="1068"/>
                  </a:lnTo>
                  <a:cubicBezTo>
                    <a:pt x="434" y="935"/>
                    <a:pt x="401" y="368"/>
                    <a:pt x="2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29"/>
            <p:cNvSpPr/>
            <p:nvPr/>
          </p:nvSpPr>
          <p:spPr>
            <a:xfrm>
              <a:off x="3843970" y="2570927"/>
              <a:ext cx="19291" cy="18820"/>
            </a:xfrm>
            <a:custGeom>
              <a:rect b="b" l="l" r="r" t="t"/>
              <a:pathLst>
                <a:path extrusionOk="0" h="1240" w="1271">
                  <a:moveTo>
                    <a:pt x="658" y="1"/>
                  </a:moveTo>
                  <a:cubicBezTo>
                    <a:pt x="645" y="1"/>
                    <a:pt x="632" y="1"/>
                    <a:pt x="618" y="3"/>
                  </a:cubicBezTo>
                  <a:cubicBezTo>
                    <a:pt x="0" y="36"/>
                    <a:pt x="143" y="1240"/>
                    <a:pt x="675" y="1240"/>
                  </a:cubicBezTo>
                  <a:cubicBezTo>
                    <a:pt x="689" y="1240"/>
                    <a:pt x="703" y="1239"/>
                    <a:pt x="718" y="1237"/>
                  </a:cubicBezTo>
                  <a:cubicBezTo>
                    <a:pt x="1270" y="1205"/>
                    <a:pt x="1158" y="1"/>
                    <a:pt x="6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29"/>
            <p:cNvSpPr/>
            <p:nvPr/>
          </p:nvSpPr>
          <p:spPr>
            <a:xfrm>
              <a:off x="3839674" y="2572354"/>
              <a:ext cx="11155" cy="7786"/>
            </a:xfrm>
            <a:custGeom>
              <a:rect b="b" l="l" r="r" t="t"/>
              <a:pathLst>
                <a:path extrusionOk="0" h="513" w="735">
                  <a:moveTo>
                    <a:pt x="686" y="0"/>
                  </a:moveTo>
                  <a:cubicBezTo>
                    <a:pt x="680" y="0"/>
                    <a:pt x="674" y="3"/>
                    <a:pt x="667" y="9"/>
                  </a:cubicBezTo>
                  <a:cubicBezTo>
                    <a:pt x="567" y="76"/>
                    <a:pt x="467" y="209"/>
                    <a:pt x="367" y="243"/>
                  </a:cubicBezTo>
                  <a:cubicBezTo>
                    <a:pt x="353" y="246"/>
                    <a:pt x="339" y="248"/>
                    <a:pt x="324" y="248"/>
                  </a:cubicBezTo>
                  <a:cubicBezTo>
                    <a:pt x="206" y="248"/>
                    <a:pt x="90" y="132"/>
                    <a:pt x="0" y="43"/>
                  </a:cubicBezTo>
                  <a:lnTo>
                    <a:pt x="0" y="43"/>
                  </a:lnTo>
                  <a:cubicBezTo>
                    <a:pt x="34" y="276"/>
                    <a:pt x="134" y="510"/>
                    <a:pt x="367" y="510"/>
                  </a:cubicBezTo>
                  <a:cubicBezTo>
                    <a:pt x="382" y="512"/>
                    <a:pt x="397" y="513"/>
                    <a:pt x="411" y="513"/>
                  </a:cubicBezTo>
                  <a:cubicBezTo>
                    <a:pt x="617" y="513"/>
                    <a:pt x="734" y="294"/>
                    <a:pt x="734" y="76"/>
                  </a:cubicBezTo>
                  <a:cubicBezTo>
                    <a:pt x="734" y="49"/>
                    <a:pt x="712" y="0"/>
                    <a:pt x="68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29"/>
            <p:cNvSpPr/>
            <p:nvPr/>
          </p:nvSpPr>
          <p:spPr>
            <a:xfrm>
              <a:off x="3889290" y="2620072"/>
              <a:ext cx="11656" cy="6997"/>
            </a:xfrm>
            <a:custGeom>
              <a:rect b="b" l="l" r="r" t="t"/>
              <a:pathLst>
                <a:path extrusionOk="0" h="461" w="768">
                  <a:moveTo>
                    <a:pt x="701" y="1"/>
                  </a:moveTo>
                  <a:cubicBezTo>
                    <a:pt x="634" y="101"/>
                    <a:pt x="567" y="234"/>
                    <a:pt x="434" y="301"/>
                  </a:cubicBezTo>
                  <a:cubicBezTo>
                    <a:pt x="367" y="318"/>
                    <a:pt x="292" y="326"/>
                    <a:pt x="217" y="326"/>
                  </a:cubicBezTo>
                  <a:cubicBezTo>
                    <a:pt x="142" y="326"/>
                    <a:pt x="67" y="318"/>
                    <a:pt x="0" y="301"/>
                  </a:cubicBezTo>
                  <a:lnTo>
                    <a:pt x="0" y="301"/>
                  </a:lnTo>
                  <a:cubicBezTo>
                    <a:pt x="98" y="399"/>
                    <a:pt x="231" y="461"/>
                    <a:pt x="374" y="461"/>
                  </a:cubicBezTo>
                  <a:cubicBezTo>
                    <a:pt x="427" y="461"/>
                    <a:pt x="480" y="452"/>
                    <a:pt x="534" y="434"/>
                  </a:cubicBezTo>
                  <a:cubicBezTo>
                    <a:pt x="701" y="334"/>
                    <a:pt x="767" y="168"/>
                    <a:pt x="7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29"/>
            <p:cNvSpPr/>
            <p:nvPr/>
          </p:nvSpPr>
          <p:spPr>
            <a:xfrm>
              <a:off x="3862456" y="2545277"/>
              <a:ext cx="31402" cy="70484"/>
            </a:xfrm>
            <a:custGeom>
              <a:rect b="b" l="l" r="r" t="t"/>
              <a:pathLst>
                <a:path extrusionOk="0" h="4644" w="2069">
                  <a:moveTo>
                    <a:pt x="317" y="0"/>
                  </a:moveTo>
                  <a:cubicBezTo>
                    <a:pt x="292" y="0"/>
                    <a:pt x="267" y="9"/>
                    <a:pt x="267" y="25"/>
                  </a:cubicBezTo>
                  <a:cubicBezTo>
                    <a:pt x="67" y="1326"/>
                    <a:pt x="0" y="2660"/>
                    <a:pt x="34" y="3961"/>
                  </a:cubicBezTo>
                  <a:cubicBezTo>
                    <a:pt x="34" y="3987"/>
                    <a:pt x="54" y="3998"/>
                    <a:pt x="88" y="3998"/>
                  </a:cubicBezTo>
                  <a:cubicBezTo>
                    <a:pt x="226" y="3998"/>
                    <a:pt x="587" y="3815"/>
                    <a:pt x="667" y="3761"/>
                  </a:cubicBezTo>
                  <a:cubicBezTo>
                    <a:pt x="667" y="3761"/>
                    <a:pt x="667" y="4362"/>
                    <a:pt x="701" y="4629"/>
                  </a:cubicBezTo>
                  <a:cubicBezTo>
                    <a:pt x="701" y="4629"/>
                    <a:pt x="730" y="4643"/>
                    <a:pt x="780" y="4643"/>
                  </a:cubicBezTo>
                  <a:cubicBezTo>
                    <a:pt x="805" y="4643"/>
                    <a:pt x="834" y="4640"/>
                    <a:pt x="868" y="4629"/>
                  </a:cubicBezTo>
                  <a:cubicBezTo>
                    <a:pt x="896" y="4630"/>
                    <a:pt x="924" y="4631"/>
                    <a:pt x="952" y="4631"/>
                  </a:cubicBezTo>
                  <a:cubicBezTo>
                    <a:pt x="1416" y="4631"/>
                    <a:pt x="1817" y="4372"/>
                    <a:pt x="2068" y="3995"/>
                  </a:cubicBezTo>
                  <a:cubicBezTo>
                    <a:pt x="2068" y="3971"/>
                    <a:pt x="2052" y="3948"/>
                    <a:pt x="2030" y="3948"/>
                  </a:cubicBezTo>
                  <a:cubicBezTo>
                    <a:pt x="2021" y="3948"/>
                    <a:pt x="2012" y="3952"/>
                    <a:pt x="2002" y="3961"/>
                  </a:cubicBezTo>
                  <a:cubicBezTo>
                    <a:pt x="1702" y="4228"/>
                    <a:pt x="1301" y="4428"/>
                    <a:pt x="868" y="4462"/>
                  </a:cubicBezTo>
                  <a:cubicBezTo>
                    <a:pt x="868" y="4395"/>
                    <a:pt x="901" y="3461"/>
                    <a:pt x="868" y="3461"/>
                  </a:cubicBezTo>
                  <a:cubicBezTo>
                    <a:pt x="667" y="3494"/>
                    <a:pt x="467" y="3561"/>
                    <a:pt x="301" y="3695"/>
                  </a:cubicBezTo>
                  <a:cubicBezTo>
                    <a:pt x="267" y="2460"/>
                    <a:pt x="401" y="1259"/>
                    <a:pt x="367" y="25"/>
                  </a:cubicBezTo>
                  <a:cubicBezTo>
                    <a:pt x="367" y="9"/>
                    <a:pt x="342" y="0"/>
                    <a:pt x="3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29"/>
            <p:cNvSpPr/>
            <p:nvPr/>
          </p:nvSpPr>
          <p:spPr>
            <a:xfrm>
              <a:off x="3876116" y="2605395"/>
              <a:ext cx="21279" cy="15587"/>
            </a:xfrm>
            <a:custGeom>
              <a:rect b="b" l="l" r="r" t="t"/>
              <a:pathLst>
                <a:path extrusionOk="0" h="1027" w="1402">
                  <a:moveTo>
                    <a:pt x="1135" y="0"/>
                  </a:moveTo>
                  <a:cubicBezTo>
                    <a:pt x="835" y="301"/>
                    <a:pt x="435" y="501"/>
                    <a:pt x="1" y="567"/>
                  </a:cubicBezTo>
                  <a:cubicBezTo>
                    <a:pt x="168" y="768"/>
                    <a:pt x="401" y="901"/>
                    <a:pt x="668" y="1001"/>
                  </a:cubicBezTo>
                  <a:cubicBezTo>
                    <a:pt x="735" y="1018"/>
                    <a:pt x="802" y="1026"/>
                    <a:pt x="868" y="1026"/>
                  </a:cubicBezTo>
                  <a:cubicBezTo>
                    <a:pt x="935" y="1026"/>
                    <a:pt x="1002" y="1018"/>
                    <a:pt x="1068" y="1001"/>
                  </a:cubicBezTo>
                  <a:cubicBezTo>
                    <a:pt x="1402" y="901"/>
                    <a:pt x="1369" y="601"/>
                    <a:pt x="1302" y="367"/>
                  </a:cubicBezTo>
                  <a:cubicBezTo>
                    <a:pt x="1269" y="234"/>
                    <a:pt x="1202" y="134"/>
                    <a:pt x="11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29"/>
            <p:cNvSpPr/>
            <p:nvPr/>
          </p:nvSpPr>
          <p:spPr>
            <a:xfrm>
              <a:off x="3886254" y="2610965"/>
              <a:ext cx="11140" cy="10017"/>
            </a:xfrm>
            <a:custGeom>
              <a:rect b="b" l="l" r="r" t="t"/>
              <a:pathLst>
                <a:path extrusionOk="0" h="660" w="734">
                  <a:moveTo>
                    <a:pt x="634" y="0"/>
                  </a:moveTo>
                  <a:lnTo>
                    <a:pt x="634" y="0"/>
                  </a:lnTo>
                  <a:cubicBezTo>
                    <a:pt x="300" y="34"/>
                    <a:pt x="33" y="301"/>
                    <a:pt x="0" y="634"/>
                  </a:cubicBezTo>
                  <a:cubicBezTo>
                    <a:pt x="67" y="651"/>
                    <a:pt x="134" y="659"/>
                    <a:pt x="200" y="659"/>
                  </a:cubicBezTo>
                  <a:cubicBezTo>
                    <a:pt x="267" y="659"/>
                    <a:pt x="334" y="651"/>
                    <a:pt x="400" y="634"/>
                  </a:cubicBezTo>
                  <a:cubicBezTo>
                    <a:pt x="734" y="534"/>
                    <a:pt x="701" y="234"/>
                    <a:pt x="634" y="0"/>
                  </a:cubicBezTo>
                  <a:close/>
                </a:path>
              </a:pathLst>
            </a:custGeom>
            <a:solidFill>
              <a:srgbClr val="FF9C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29"/>
            <p:cNvSpPr/>
            <p:nvPr/>
          </p:nvSpPr>
          <p:spPr>
            <a:xfrm>
              <a:off x="3823465" y="2450797"/>
              <a:ext cx="186334" cy="121192"/>
            </a:xfrm>
            <a:custGeom>
              <a:rect b="b" l="l" r="r" t="t"/>
              <a:pathLst>
                <a:path extrusionOk="0" h="7985" w="12277">
                  <a:moveTo>
                    <a:pt x="4537" y="0"/>
                  </a:moveTo>
                  <a:cubicBezTo>
                    <a:pt x="3640" y="0"/>
                    <a:pt x="2752" y="203"/>
                    <a:pt x="2036" y="746"/>
                  </a:cubicBezTo>
                  <a:cubicBezTo>
                    <a:pt x="1" y="2314"/>
                    <a:pt x="434" y="5583"/>
                    <a:pt x="601" y="5583"/>
                  </a:cubicBezTo>
                  <a:cubicBezTo>
                    <a:pt x="2002" y="5383"/>
                    <a:pt x="4904" y="3749"/>
                    <a:pt x="4904" y="3748"/>
                  </a:cubicBezTo>
                  <a:lnTo>
                    <a:pt x="4904" y="3748"/>
                  </a:lnTo>
                  <a:cubicBezTo>
                    <a:pt x="4504" y="4282"/>
                    <a:pt x="2870" y="4949"/>
                    <a:pt x="2936" y="5016"/>
                  </a:cubicBezTo>
                  <a:cubicBezTo>
                    <a:pt x="2965" y="5045"/>
                    <a:pt x="3045" y="5063"/>
                    <a:pt x="3171" y="5063"/>
                  </a:cubicBezTo>
                  <a:cubicBezTo>
                    <a:pt x="3477" y="5063"/>
                    <a:pt x="4057" y="4957"/>
                    <a:pt x="4838" y="4649"/>
                  </a:cubicBezTo>
                  <a:cubicBezTo>
                    <a:pt x="5705" y="4282"/>
                    <a:pt x="6505" y="3782"/>
                    <a:pt x="7206" y="3181"/>
                  </a:cubicBezTo>
                  <a:cubicBezTo>
                    <a:pt x="7472" y="5309"/>
                    <a:pt x="8444" y="6546"/>
                    <a:pt x="8501" y="6546"/>
                  </a:cubicBezTo>
                  <a:cubicBezTo>
                    <a:pt x="8508" y="6546"/>
                    <a:pt x="8500" y="6526"/>
                    <a:pt x="8474" y="6484"/>
                  </a:cubicBezTo>
                  <a:cubicBezTo>
                    <a:pt x="8332" y="6271"/>
                    <a:pt x="8152" y="5425"/>
                    <a:pt x="8015" y="4680"/>
                  </a:cubicBezTo>
                  <a:lnTo>
                    <a:pt x="8015" y="4680"/>
                  </a:lnTo>
                  <a:cubicBezTo>
                    <a:pt x="8565" y="6849"/>
                    <a:pt x="9902" y="7985"/>
                    <a:pt x="10442" y="7985"/>
                  </a:cubicBezTo>
                  <a:cubicBezTo>
                    <a:pt x="11109" y="7951"/>
                    <a:pt x="12276" y="4316"/>
                    <a:pt x="10975" y="2814"/>
                  </a:cubicBezTo>
                  <a:cubicBezTo>
                    <a:pt x="9674" y="1313"/>
                    <a:pt x="8607" y="1247"/>
                    <a:pt x="8607" y="1247"/>
                  </a:cubicBezTo>
                  <a:cubicBezTo>
                    <a:pt x="7953" y="723"/>
                    <a:pt x="6230" y="0"/>
                    <a:pt x="45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29"/>
            <p:cNvSpPr/>
            <p:nvPr/>
          </p:nvSpPr>
          <p:spPr>
            <a:xfrm>
              <a:off x="3973328" y="2539707"/>
              <a:ext cx="39507" cy="56582"/>
            </a:xfrm>
            <a:custGeom>
              <a:rect b="b" l="l" r="r" t="t"/>
              <a:pathLst>
                <a:path extrusionOk="0" h="3728" w="2603">
                  <a:moveTo>
                    <a:pt x="1573" y="1"/>
                  </a:moveTo>
                  <a:cubicBezTo>
                    <a:pt x="763" y="1"/>
                    <a:pt x="1" y="1760"/>
                    <a:pt x="1" y="1760"/>
                  </a:cubicBezTo>
                  <a:lnTo>
                    <a:pt x="1" y="3294"/>
                  </a:lnTo>
                  <a:cubicBezTo>
                    <a:pt x="67" y="3394"/>
                    <a:pt x="167" y="3494"/>
                    <a:pt x="267" y="3561"/>
                  </a:cubicBezTo>
                  <a:cubicBezTo>
                    <a:pt x="334" y="3628"/>
                    <a:pt x="434" y="3661"/>
                    <a:pt x="534" y="3695"/>
                  </a:cubicBezTo>
                  <a:cubicBezTo>
                    <a:pt x="634" y="3728"/>
                    <a:pt x="734" y="3728"/>
                    <a:pt x="868" y="3728"/>
                  </a:cubicBezTo>
                  <a:cubicBezTo>
                    <a:pt x="935" y="3728"/>
                    <a:pt x="1035" y="3695"/>
                    <a:pt x="1135" y="3661"/>
                  </a:cubicBezTo>
                  <a:cubicBezTo>
                    <a:pt x="1201" y="3628"/>
                    <a:pt x="1301" y="3595"/>
                    <a:pt x="1368" y="3561"/>
                  </a:cubicBezTo>
                  <a:cubicBezTo>
                    <a:pt x="2235" y="3027"/>
                    <a:pt x="2602" y="326"/>
                    <a:pt x="1735" y="25"/>
                  </a:cubicBezTo>
                  <a:cubicBezTo>
                    <a:pt x="1681" y="9"/>
                    <a:pt x="1627" y="1"/>
                    <a:pt x="1573" y="1"/>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29"/>
            <p:cNvSpPr/>
            <p:nvPr/>
          </p:nvSpPr>
          <p:spPr>
            <a:xfrm>
              <a:off x="3978397" y="2552228"/>
              <a:ext cx="19245" cy="37230"/>
            </a:xfrm>
            <a:custGeom>
              <a:rect b="b" l="l" r="r" t="t"/>
              <a:pathLst>
                <a:path extrusionOk="0" h="2453" w="1268">
                  <a:moveTo>
                    <a:pt x="1268" y="1"/>
                  </a:moveTo>
                  <a:cubicBezTo>
                    <a:pt x="400" y="268"/>
                    <a:pt x="0" y="1569"/>
                    <a:pt x="167" y="2403"/>
                  </a:cubicBezTo>
                  <a:cubicBezTo>
                    <a:pt x="167" y="2436"/>
                    <a:pt x="192" y="2453"/>
                    <a:pt x="221" y="2453"/>
                  </a:cubicBezTo>
                  <a:cubicBezTo>
                    <a:pt x="250" y="2453"/>
                    <a:pt x="284" y="2436"/>
                    <a:pt x="300" y="2403"/>
                  </a:cubicBezTo>
                  <a:cubicBezTo>
                    <a:pt x="334" y="2202"/>
                    <a:pt x="400" y="2002"/>
                    <a:pt x="500" y="1836"/>
                  </a:cubicBezTo>
                  <a:cubicBezTo>
                    <a:pt x="590" y="1626"/>
                    <a:pt x="788" y="1497"/>
                    <a:pt x="1020" y="1497"/>
                  </a:cubicBezTo>
                  <a:cubicBezTo>
                    <a:pt x="1047" y="1497"/>
                    <a:pt x="1074" y="1499"/>
                    <a:pt x="1101" y="1502"/>
                  </a:cubicBezTo>
                  <a:lnTo>
                    <a:pt x="1101" y="1469"/>
                  </a:lnTo>
                  <a:cubicBezTo>
                    <a:pt x="1013" y="1420"/>
                    <a:pt x="920" y="1397"/>
                    <a:pt x="829" y="1397"/>
                  </a:cubicBezTo>
                  <a:cubicBezTo>
                    <a:pt x="609" y="1397"/>
                    <a:pt x="405" y="1533"/>
                    <a:pt x="334" y="1769"/>
                  </a:cubicBezTo>
                  <a:cubicBezTo>
                    <a:pt x="400" y="1068"/>
                    <a:pt x="734" y="435"/>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29"/>
            <p:cNvSpPr/>
            <p:nvPr/>
          </p:nvSpPr>
          <p:spPr>
            <a:xfrm>
              <a:off x="3975346" y="2590005"/>
              <a:ext cx="20778" cy="42801"/>
            </a:xfrm>
            <a:custGeom>
              <a:rect b="b" l="l" r="r" t="t"/>
              <a:pathLst>
                <a:path extrusionOk="0" h="2820" w="1369">
                  <a:moveTo>
                    <a:pt x="342" y="1"/>
                  </a:moveTo>
                  <a:cubicBezTo>
                    <a:pt x="286" y="1"/>
                    <a:pt x="226" y="32"/>
                    <a:pt x="201" y="80"/>
                  </a:cubicBezTo>
                  <a:cubicBezTo>
                    <a:pt x="201" y="80"/>
                    <a:pt x="201" y="147"/>
                    <a:pt x="134" y="247"/>
                  </a:cubicBezTo>
                  <a:cubicBezTo>
                    <a:pt x="1" y="714"/>
                    <a:pt x="1" y="1181"/>
                    <a:pt x="68" y="1648"/>
                  </a:cubicBezTo>
                  <a:cubicBezTo>
                    <a:pt x="223" y="2583"/>
                    <a:pt x="583" y="2819"/>
                    <a:pt x="793" y="2819"/>
                  </a:cubicBezTo>
                  <a:cubicBezTo>
                    <a:pt x="808" y="2819"/>
                    <a:pt x="822" y="2818"/>
                    <a:pt x="835" y="2816"/>
                  </a:cubicBezTo>
                  <a:cubicBezTo>
                    <a:pt x="968" y="2782"/>
                    <a:pt x="1068" y="2716"/>
                    <a:pt x="1135" y="2582"/>
                  </a:cubicBezTo>
                  <a:cubicBezTo>
                    <a:pt x="1369" y="2149"/>
                    <a:pt x="1202" y="948"/>
                    <a:pt x="1002" y="381"/>
                  </a:cubicBezTo>
                  <a:cubicBezTo>
                    <a:pt x="902" y="414"/>
                    <a:pt x="835" y="414"/>
                    <a:pt x="735" y="447"/>
                  </a:cubicBezTo>
                  <a:cubicBezTo>
                    <a:pt x="968" y="1014"/>
                    <a:pt x="1068" y="2115"/>
                    <a:pt x="902" y="2482"/>
                  </a:cubicBezTo>
                  <a:cubicBezTo>
                    <a:pt x="868" y="2515"/>
                    <a:pt x="868" y="2549"/>
                    <a:pt x="802" y="2549"/>
                  </a:cubicBezTo>
                  <a:cubicBezTo>
                    <a:pt x="735" y="2549"/>
                    <a:pt x="468" y="2415"/>
                    <a:pt x="335" y="1648"/>
                  </a:cubicBezTo>
                  <a:cubicBezTo>
                    <a:pt x="268" y="1215"/>
                    <a:pt x="268" y="781"/>
                    <a:pt x="401" y="381"/>
                  </a:cubicBezTo>
                  <a:cubicBezTo>
                    <a:pt x="401" y="314"/>
                    <a:pt x="435" y="247"/>
                    <a:pt x="468" y="180"/>
                  </a:cubicBezTo>
                  <a:cubicBezTo>
                    <a:pt x="501" y="114"/>
                    <a:pt x="468" y="47"/>
                    <a:pt x="401" y="14"/>
                  </a:cubicBezTo>
                  <a:cubicBezTo>
                    <a:pt x="383" y="5"/>
                    <a:pt x="363" y="1"/>
                    <a:pt x="3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29"/>
            <p:cNvSpPr/>
            <p:nvPr/>
          </p:nvSpPr>
          <p:spPr>
            <a:xfrm>
              <a:off x="3567496" y="2685593"/>
              <a:ext cx="474373" cy="305417"/>
            </a:xfrm>
            <a:custGeom>
              <a:rect b="b" l="l" r="r" t="t"/>
              <a:pathLst>
                <a:path extrusionOk="0" h="20123" w="31255">
                  <a:moveTo>
                    <a:pt x="29760" y="0"/>
                  </a:moveTo>
                  <a:cubicBezTo>
                    <a:pt x="29007" y="0"/>
                    <a:pt x="27887" y="595"/>
                    <a:pt x="26339" y="2155"/>
                  </a:cubicBezTo>
                  <a:cubicBezTo>
                    <a:pt x="23037" y="5457"/>
                    <a:pt x="18000" y="10361"/>
                    <a:pt x="16866" y="10895"/>
                  </a:cubicBezTo>
                  <a:cubicBezTo>
                    <a:pt x="16775" y="10940"/>
                    <a:pt x="16631" y="10963"/>
                    <a:pt x="16440" y="10963"/>
                  </a:cubicBezTo>
                  <a:cubicBezTo>
                    <a:pt x="15093" y="10963"/>
                    <a:pt x="11383" y="9821"/>
                    <a:pt x="7059" y="7426"/>
                  </a:cubicBezTo>
                  <a:cubicBezTo>
                    <a:pt x="6998" y="7392"/>
                    <a:pt x="6924" y="7377"/>
                    <a:pt x="6839" y="7377"/>
                  </a:cubicBezTo>
                  <a:cubicBezTo>
                    <a:pt x="5291" y="7377"/>
                    <a:pt x="1" y="12574"/>
                    <a:pt x="854" y="13396"/>
                  </a:cubicBezTo>
                  <a:cubicBezTo>
                    <a:pt x="2959" y="15502"/>
                    <a:pt x="11842" y="20122"/>
                    <a:pt x="16128" y="20122"/>
                  </a:cubicBezTo>
                  <a:cubicBezTo>
                    <a:pt x="16392" y="20122"/>
                    <a:pt x="16639" y="20105"/>
                    <a:pt x="16866" y="20068"/>
                  </a:cubicBezTo>
                  <a:cubicBezTo>
                    <a:pt x="20202" y="19534"/>
                    <a:pt x="28841" y="8993"/>
                    <a:pt x="30709" y="3323"/>
                  </a:cubicBezTo>
                  <a:cubicBezTo>
                    <a:pt x="31254" y="1707"/>
                    <a:pt x="31035" y="0"/>
                    <a:pt x="29760"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29"/>
            <p:cNvSpPr/>
            <p:nvPr/>
          </p:nvSpPr>
          <p:spPr>
            <a:xfrm>
              <a:off x="3465534" y="2651155"/>
              <a:ext cx="223792" cy="242521"/>
            </a:xfrm>
            <a:custGeom>
              <a:rect b="b" l="l" r="r" t="t"/>
              <a:pathLst>
                <a:path extrusionOk="0" h="15979" w="14745">
                  <a:moveTo>
                    <a:pt x="813" y="1"/>
                  </a:moveTo>
                  <a:cubicBezTo>
                    <a:pt x="664" y="1"/>
                    <a:pt x="552" y="219"/>
                    <a:pt x="401" y="521"/>
                  </a:cubicBezTo>
                  <a:cubicBezTo>
                    <a:pt x="0" y="1322"/>
                    <a:pt x="234" y="3290"/>
                    <a:pt x="934" y="6025"/>
                  </a:cubicBezTo>
                  <a:cubicBezTo>
                    <a:pt x="1401" y="7726"/>
                    <a:pt x="2102" y="9394"/>
                    <a:pt x="3103" y="10862"/>
                  </a:cubicBezTo>
                  <a:cubicBezTo>
                    <a:pt x="4003" y="12296"/>
                    <a:pt x="7306" y="15565"/>
                    <a:pt x="7806" y="15866"/>
                  </a:cubicBezTo>
                  <a:cubicBezTo>
                    <a:pt x="7952" y="15942"/>
                    <a:pt x="8115" y="15978"/>
                    <a:pt x="8291" y="15978"/>
                  </a:cubicBezTo>
                  <a:cubicBezTo>
                    <a:pt x="10485" y="15978"/>
                    <a:pt x="14744" y="10462"/>
                    <a:pt x="14744" y="10462"/>
                  </a:cubicBezTo>
                  <a:cubicBezTo>
                    <a:pt x="12276" y="8827"/>
                    <a:pt x="9474" y="7760"/>
                    <a:pt x="6538" y="7360"/>
                  </a:cubicBezTo>
                  <a:cubicBezTo>
                    <a:pt x="5337" y="7226"/>
                    <a:pt x="3970" y="6726"/>
                    <a:pt x="2902" y="4091"/>
                  </a:cubicBezTo>
                  <a:cubicBezTo>
                    <a:pt x="1594" y="954"/>
                    <a:pt x="1125" y="1"/>
                    <a:pt x="813" y="1"/>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29"/>
            <p:cNvSpPr/>
            <p:nvPr/>
          </p:nvSpPr>
          <p:spPr>
            <a:xfrm>
              <a:off x="3455911" y="2598246"/>
              <a:ext cx="156966" cy="151517"/>
            </a:xfrm>
            <a:custGeom>
              <a:rect b="b" l="l" r="r" t="t"/>
              <a:pathLst>
                <a:path extrusionOk="0" h="9983" w="10342">
                  <a:moveTo>
                    <a:pt x="5047" y="0"/>
                  </a:moveTo>
                  <a:cubicBezTo>
                    <a:pt x="5022" y="0"/>
                    <a:pt x="4996" y="2"/>
                    <a:pt x="4971" y="4"/>
                  </a:cubicBezTo>
                  <a:lnTo>
                    <a:pt x="367" y="672"/>
                  </a:lnTo>
                  <a:cubicBezTo>
                    <a:pt x="134" y="705"/>
                    <a:pt x="1" y="1005"/>
                    <a:pt x="167" y="1205"/>
                  </a:cubicBezTo>
                  <a:lnTo>
                    <a:pt x="4704" y="9611"/>
                  </a:lnTo>
                  <a:cubicBezTo>
                    <a:pt x="4826" y="9825"/>
                    <a:pt x="5059" y="9982"/>
                    <a:pt x="5328" y="9982"/>
                  </a:cubicBezTo>
                  <a:cubicBezTo>
                    <a:pt x="5353" y="9982"/>
                    <a:pt x="5379" y="9981"/>
                    <a:pt x="5404" y="9978"/>
                  </a:cubicBezTo>
                  <a:lnTo>
                    <a:pt x="9974" y="9311"/>
                  </a:lnTo>
                  <a:cubicBezTo>
                    <a:pt x="10241" y="9278"/>
                    <a:pt x="10341" y="9044"/>
                    <a:pt x="10208" y="8777"/>
                  </a:cubicBezTo>
                  <a:lnTo>
                    <a:pt x="5671" y="371"/>
                  </a:lnTo>
                  <a:cubicBezTo>
                    <a:pt x="5549" y="158"/>
                    <a:pt x="5316" y="0"/>
                    <a:pt x="50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29"/>
            <p:cNvSpPr/>
            <p:nvPr/>
          </p:nvSpPr>
          <p:spPr>
            <a:xfrm>
              <a:off x="3461982" y="2597730"/>
              <a:ext cx="157467" cy="151456"/>
            </a:xfrm>
            <a:custGeom>
              <a:rect b="b" l="l" r="r" t="t"/>
              <a:pathLst>
                <a:path extrusionOk="0" h="9979" w="10375">
                  <a:moveTo>
                    <a:pt x="5061" y="0"/>
                  </a:moveTo>
                  <a:cubicBezTo>
                    <a:pt x="5031" y="0"/>
                    <a:pt x="5001" y="2"/>
                    <a:pt x="4971" y="5"/>
                  </a:cubicBezTo>
                  <a:lnTo>
                    <a:pt x="401" y="672"/>
                  </a:lnTo>
                  <a:cubicBezTo>
                    <a:pt x="134" y="706"/>
                    <a:pt x="1" y="972"/>
                    <a:pt x="168" y="1173"/>
                  </a:cubicBezTo>
                  <a:lnTo>
                    <a:pt x="4704" y="9579"/>
                  </a:lnTo>
                  <a:cubicBezTo>
                    <a:pt x="4838" y="9845"/>
                    <a:pt x="5138" y="9979"/>
                    <a:pt x="5405" y="9979"/>
                  </a:cubicBezTo>
                  <a:lnTo>
                    <a:pt x="10008" y="9312"/>
                  </a:lnTo>
                  <a:cubicBezTo>
                    <a:pt x="10241" y="9278"/>
                    <a:pt x="10375" y="8978"/>
                    <a:pt x="10241" y="8778"/>
                  </a:cubicBezTo>
                  <a:lnTo>
                    <a:pt x="5705" y="372"/>
                  </a:lnTo>
                  <a:cubicBezTo>
                    <a:pt x="5555" y="132"/>
                    <a:pt x="5324" y="0"/>
                    <a:pt x="5061"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29"/>
            <p:cNvSpPr/>
            <p:nvPr/>
          </p:nvSpPr>
          <p:spPr>
            <a:xfrm>
              <a:off x="3468569" y="2602284"/>
              <a:ext cx="144308" cy="141849"/>
            </a:xfrm>
            <a:custGeom>
              <a:rect b="b" l="l" r="r" t="t"/>
              <a:pathLst>
                <a:path extrusionOk="0" h="9346" w="9508">
                  <a:moveTo>
                    <a:pt x="4539" y="0"/>
                  </a:moveTo>
                  <a:cubicBezTo>
                    <a:pt x="4516" y="0"/>
                    <a:pt x="4493" y="2"/>
                    <a:pt x="4470" y="5"/>
                  </a:cubicBezTo>
                  <a:lnTo>
                    <a:pt x="3636" y="139"/>
                  </a:lnTo>
                  <a:cubicBezTo>
                    <a:pt x="3603" y="139"/>
                    <a:pt x="3603" y="205"/>
                    <a:pt x="3636" y="272"/>
                  </a:cubicBezTo>
                  <a:lnTo>
                    <a:pt x="3636" y="305"/>
                  </a:lnTo>
                  <a:cubicBezTo>
                    <a:pt x="3703" y="439"/>
                    <a:pt x="3636" y="472"/>
                    <a:pt x="3503" y="472"/>
                  </a:cubicBezTo>
                  <a:lnTo>
                    <a:pt x="1602" y="739"/>
                  </a:lnTo>
                  <a:cubicBezTo>
                    <a:pt x="1568" y="750"/>
                    <a:pt x="1535" y="758"/>
                    <a:pt x="1503" y="758"/>
                  </a:cubicBezTo>
                  <a:cubicBezTo>
                    <a:pt x="1439" y="758"/>
                    <a:pt x="1379" y="728"/>
                    <a:pt x="1335" y="639"/>
                  </a:cubicBezTo>
                  <a:lnTo>
                    <a:pt x="1335" y="606"/>
                  </a:lnTo>
                  <a:cubicBezTo>
                    <a:pt x="1301" y="539"/>
                    <a:pt x="1235" y="506"/>
                    <a:pt x="1201" y="506"/>
                  </a:cubicBezTo>
                  <a:lnTo>
                    <a:pt x="367" y="606"/>
                  </a:lnTo>
                  <a:cubicBezTo>
                    <a:pt x="134" y="639"/>
                    <a:pt x="0" y="772"/>
                    <a:pt x="267" y="1273"/>
                  </a:cubicBezTo>
                  <a:lnTo>
                    <a:pt x="4437" y="8978"/>
                  </a:lnTo>
                  <a:cubicBezTo>
                    <a:pt x="4537" y="9212"/>
                    <a:pt x="4804" y="9345"/>
                    <a:pt x="5071" y="9345"/>
                  </a:cubicBezTo>
                  <a:lnTo>
                    <a:pt x="9174" y="8745"/>
                  </a:lnTo>
                  <a:cubicBezTo>
                    <a:pt x="9407" y="8712"/>
                    <a:pt x="9507" y="8478"/>
                    <a:pt x="9374" y="8245"/>
                  </a:cubicBezTo>
                  <a:lnTo>
                    <a:pt x="5204" y="539"/>
                  </a:lnTo>
                  <a:cubicBezTo>
                    <a:pt x="4993" y="147"/>
                    <a:pt x="4755" y="0"/>
                    <a:pt x="453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29"/>
            <p:cNvSpPr/>
            <p:nvPr/>
          </p:nvSpPr>
          <p:spPr>
            <a:xfrm>
              <a:off x="3501474" y="2607414"/>
              <a:ext cx="8621" cy="2049"/>
            </a:xfrm>
            <a:custGeom>
              <a:rect b="b" l="l" r="r" t="t"/>
              <a:pathLst>
                <a:path extrusionOk="0" h="135" w="568">
                  <a:moveTo>
                    <a:pt x="501" y="1"/>
                  </a:moveTo>
                  <a:lnTo>
                    <a:pt x="1" y="68"/>
                  </a:lnTo>
                  <a:lnTo>
                    <a:pt x="1" y="101"/>
                  </a:lnTo>
                  <a:cubicBezTo>
                    <a:pt x="1" y="101"/>
                    <a:pt x="1" y="134"/>
                    <a:pt x="34" y="134"/>
                  </a:cubicBezTo>
                  <a:lnTo>
                    <a:pt x="568" y="34"/>
                  </a:lnTo>
                  <a:cubicBezTo>
                    <a:pt x="568" y="34"/>
                    <a:pt x="568" y="34"/>
                    <a:pt x="5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29"/>
            <p:cNvSpPr/>
            <p:nvPr/>
          </p:nvSpPr>
          <p:spPr>
            <a:xfrm>
              <a:off x="3493369" y="2630711"/>
              <a:ext cx="80016" cy="58236"/>
            </a:xfrm>
            <a:custGeom>
              <a:rect b="b" l="l" r="r" t="t"/>
              <a:pathLst>
                <a:path extrusionOk="0" h="3837" w="5272">
                  <a:moveTo>
                    <a:pt x="3503" y="0"/>
                  </a:moveTo>
                  <a:lnTo>
                    <a:pt x="1" y="534"/>
                  </a:lnTo>
                  <a:lnTo>
                    <a:pt x="1802" y="3836"/>
                  </a:lnTo>
                  <a:lnTo>
                    <a:pt x="5271" y="3303"/>
                  </a:lnTo>
                  <a:lnTo>
                    <a:pt x="350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29"/>
            <p:cNvSpPr/>
            <p:nvPr/>
          </p:nvSpPr>
          <p:spPr>
            <a:xfrm>
              <a:off x="3523254" y="2689433"/>
              <a:ext cx="32920" cy="7619"/>
            </a:xfrm>
            <a:custGeom>
              <a:rect b="b" l="l" r="r" t="t"/>
              <a:pathLst>
                <a:path extrusionOk="0" h="502" w="2169">
                  <a:moveTo>
                    <a:pt x="2068" y="1"/>
                  </a:moveTo>
                  <a:lnTo>
                    <a:pt x="0" y="301"/>
                  </a:lnTo>
                  <a:lnTo>
                    <a:pt x="133" y="501"/>
                  </a:lnTo>
                  <a:lnTo>
                    <a:pt x="2168" y="201"/>
                  </a:lnTo>
                  <a:lnTo>
                    <a:pt x="2068"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29"/>
            <p:cNvSpPr/>
            <p:nvPr/>
          </p:nvSpPr>
          <p:spPr>
            <a:xfrm>
              <a:off x="3526790" y="2695003"/>
              <a:ext cx="37473" cy="7103"/>
            </a:xfrm>
            <a:custGeom>
              <a:rect b="b" l="l" r="r" t="t"/>
              <a:pathLst>
                <a:path extrusionOk="0" h="468" w="2469">
                  <a:moveTo>
                    <a:pt x="2402" y="1"/>
                  </a:moveTo>
                  <a:lnTo>
                    <a:pt x="1" y="368"/>
                  </a:lnTo>
                  <a:lnTo>
                    <a:pt x="67" y="468"/>
                  </a:lnTo>
                  <a:lnTo>
                    <a:pt x="2469" y="101"/>
                  </a:lnTo>
                  <a:lnTo>
                    <a:pt x="2402"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29"/>
            <p:cNvSpPr/>
            <p:nvPr/>
          </p:nvSpPr>
          <p:spPr>
            <a:xfrm>
              <a:off x="3528308" y="2697538"/>
              <a:ext cx="37488" cy="7103"/>
            </a:xfrm>
            <a:custGeom>
              <a:rect b="b" l="l" r="r" t="t"/>
              <a:pathLst>
                <a:path extrusionOk="0" h="468" w="2470">
                  <a:moveTo>
                    <a:pt x="2402" y="0"/>
                  </a:moveTo>
                  <a:lnTo>
                    <a:pt x="1" y="367"/>
                  </a:lnTo>
                  <a:lnTo>
                    <a:pt x="67" y="467"/>
                  </a:lnTo>
                  <a:lnTo>
                    <a:pt x="2469" y="101"/>
                  </a:lnTo>
                  <a:lnTo>
                    <a:pt x="2402"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29"/>
            <p:cNvSpPr/>
            <p:nvPr/>
          </p:nvSpPr>
          <p:spPr>
            <a:xfrm>
              <a:off x="3529826" y="2700573"/>
              <a:ext cx="37488" cy="6602"/>
            </a:xfrm>
            <a:custGeom>
              <a:rect b="b" l="l" r="r" t="t"/>
              <a:pathLst>
                <a:path extrusionOk="0" h="435" w="2470">
                  <a:moveTo>
                    <a:pt x="2402" y="1"/>
                  </a:moveTo>
                  <a:lnTo>
                    <a:pt x="1" y="334"/>
                  </a:lnTo>
                  <a:lnTo>
                    <a:pt x="34" y="434"/>
                  </a:lnTo>
                  <a:lnTo>
                    <a:pt x="2469" y="101"/>
                  </a:lnTo>
                  <a:lnTo>
                    <a:pt x="2402"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29"/>
            <p:cNvSpPr/>
            <p:nvPr/>
          </p:nvSpPr>
          <p:spPr>
            <a:xfrm>
              <a:off x="3484764" y="2621089"/>
              <a:ext cx="7103" cy="2550"/>
            </a:xfrm>
            <a:custGeom>
              <a:rect b="b" l="l" r="r" t="t"/>
              <a:pathLst>
                <a:path extrusionOk="0" h="168" w="468">
                  <a:moveTo>
                    <a:pt x="435" y="0"/>
                  </a:moveTo>
                  <a:lnTo>
                    <a:pt x="1" y="67"/>
                  </a:lnTo>
                  <a:lnTo>
                    <a:pt x="34" y="167"/>
                  </a:lnTo>
                  <a:lnTo>
                    <a:pt x="468" y="101"/>
                  </a:lnTo>
                  <a:lnTo>
                    <a:pt x="435"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29"/>
            <p:cNvSpPr/>
            <p:nvPr/>
          </p:nvSpPr>
          <p:spPr>
            <a:xfrm>
              <a:off x="3485781" y="2623623"/>
              <a:ext cx="7103" cy="2034"/>
            </a:xfrm>
            <a:custGeom>
              <a:rect b="b" l="l" r="r" t="t"/>
              <a:pathLst>
                <a:path extrusionOk="0" h="134" w="468">
                  <a:moveTo>
                    <a:pt x="434" y="0"/>
                  </a:moveTo>
                  <a:lnTo>
                    <a:pt x="1" y="67"/>
                  </a:lnTo>
                  <a:lnTo>
                    <a:pt x="34" y="134"/>
                  </a:lnTo>
                  <a:lnTo>
                    <a:pt x="468" y="67"/>
                  </a:lnTo>
                  <a:lnTo>
                    <a:pt x="434"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29"/>
            <p:cNvSpPr/>
            <p:nvPr/>
          </p:nvSpPr>
          <p:spPr>
            <a:xfrm>
              <a:off x="3486798" y="2625642"/>
              <a:ext cx="7604" cy="2049"/>
            </a:xfrm>
            <a:custGeom>
              <a:rect b="b" l="l" r="r" t="t"/>
              <a:pathLst>
                <a:path extrusionOk="0" h="135" w="501">
                  <a:moveTo>
                    <a:pt x="467" y="1"/>
                  </a:moveTo>
                  <a:lnTo>
                    <a:pt x="0" y="67"/>
                  </a:lnTo>
                  <a:lnTo>
                    <a:pt x="67" y="134"/>
                  </a:lnTo>
                  <a:lnTo>
                    <a:pt x="501" y="67"/>
                  </a:lnTo>
                  <a:lnTo>
                    <a:pt x="467"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29"/>
            <p:cNvSpPr/>
            <p:nvPr/>
          </p:nvSpPr>
          <p:spPr>
            <a:xfrm>
              <a:off x="3571336" y="2685805"/>
              <a:ext cx="6041" cy="4659"/>
            </a:xfrm>
            <a:custGeom>
              <a:rect b="b" l="l" r="r" t="t"/>
              <a:pathLst>
                <a:path extrusionOk="0" h="307" w="398">
                  <a:moveTo>
                    <a:pt x="257" y="1"/>
                  </a:moveTo>
                  <a:cubicBezTo>
                    <a:pt x="249" y="1"/>
                    <a:pt x="242" y="3"/>
                    <a:pt x="234" y="6"/>
                  </a:cubicBezTo>
                  <a:cubicBezTo>
                    <a:pt x="168" y="6"/>
                    <a:pt x="201" y="106"/>
                    <a:pt x="201" y="106"/>
                  </a:cubicBezTo>
                  <a:cubicBezTo>
                    <a:pt x="201" y="106"/>
                    <a:pt x="177" y="33"/>
                    <a:pt x="107" y="33"/>
                  </a:cubicBezTo>
                  <a:cubicBezTo>
                    <a:pt x="95" y="33"/>
                    <a:pt x="82" y="35"/>
                    <a:pt x="68" y="40"/>
                  </a:cubicBezTo>
                  <a:cubicBezTo>
                    <a:pt x="1" y="40"/>
                    <a:pt x="34" y="140"/>
                    <a:pt x="134" y="206"/>
                  </a:cubicBezTo>
                  <a:cubicBezTo>
                    <a:pt x="201" y="240"/>
                    <a:pt x="234" y="273"/>
                    <a:pt x="301" y="306"/>
                  </a:cubicBezTo>
                  <a:cubicBezTo>
                    <a:pt x="335" y="273"/>
                    <a:pt x="368" y="206"/>
                    <a:pt x="368" y="173"/>
                  </a:cubicBezTo>
                  <a:cubicBezTo>
                    <a:pt x="398" y="114"/>
                    <a:pt x="321" y="1"/>
                    <a:pt x="257"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29"/>
            <p:cNvSpPr/>
            <p:nvPr/>
          </p:nvSpPr>
          <p:spPr>
            <a:xfrm>
              <a:off x="3542484" y="2713231"/>
              <a:ext cx="49130" cy="17727"/>
            </a:xfrm>
            <a:custGeom>
              <a:rect b="b" l="l" r="r" t="t"/>
              <a:pathLst>
                <a:path extrusionOk="0" h="1168" w="3237">
                  <a:moveTo>
                    <a:pt x="2836" y="1"/>
                  </a:moveTo>
                  <a:lnTo>
                    <a:pt x="1" y="401"/>
                  </a:lnTo>
                  <a:lnTo>
                    <a:pt x="434" y="1168"/>
                  </a:lnTo>
                  <a:lnTo>
                    <a:pt x="3236" y="768"/>
                  </a:lnTo>
                  <a:lnTo>
                    <a:pt x="2836"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29"/>
            <p:cNvSpPr/>
            <p:nvPr/>
          </p:nvSpPr>
          <p:spPr>
            <a:xfrm>
              <a:off x="3518746" y="2682937"/>
              <a:ext cx="160775" cy="128675"/>
            </a:xfrm>
            <a:custGeom>
              <a:rect b="b" l="l" r="r" t="t"/>
              <a:pathLst>
                <a:path extrusionOk="0" h="8478" w="10593">
                  <a:moveTo>
                    <a:pt x="819" y="0"/>
                  </a:moveTo>
                  <a:cubicBezTo>
                    <a:pt x="464" y="0"/>
                    <a:pt x="199" y="234"/>
                    <a:pt x="130" y="829"/>
                  </a:cubicBezTo>
                  <a:cubicBezTo>
                    <a:pt x="1" y="2219"/>
                    <a:pt x="3411" y="5175"/>
                    <a:pt x="2500" y="5175"/>
                  </a:cubicBezTo>
                  <a:cubicBezTo>
                    <a:pt x="2470" y="5175"/>
                    <a:pt x="2437" y="5172"/>
                    <a:pt x="2399" y="5165"/>
                  </a:cubicBezTo>
                  <a:lnTo>
                    <a:pt x="2399" y="5165"/>
                  </a:lnTo>
                  <a:cubicBezTo>
                    <a:pt x="2399" y="5166"/>
                    <a:pt x="8180" y="8478"/>
                    <a:pt x="9935" y="8478"/>
                  </a:cubicBezTo>
                  <a:cubicBezTo>
                    <a:pt x="10414" y="8478"/>
                    <a:pt x="10593" y="8231"/>
                    <a:pt x="10271" y="7601"/>
                  </a:cubicBezTo>
                  <a:cubicBezTo>
                    <a:pt x="8770" y="4665"/>
                    <a:pt x="5901" y="4365"/>
                    <a:pt x="2565" y="1029"/>
                  </a:cubicBezTo>
                  <a:cubicBezTo>
                    <a:pt x="2000" y="463"/>
                    <a:pt x="1320" y="0"/>
                    <a:pt x="819"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29"/>
            <p:cNvSpPr/>
            <p:nvPr/>
          </p:nvSpPr>
          <p:spPr>
            <a:xfrm>
              <a:off x="3606275" y="2735512"/>
              <a:ext cx="252144" cy="120130"/>
            </a:xfrm>
            <a:custGeom>
              <a:rect b="b" l="l" r="r" t="t"/>
              <a:pathLst>
                <a:path extrusionOk="0" h="7915" w="16613">
                  <a:moveTo>
                    <a:pt x="1" y="67"/>
                  </a:moveTo>
                  <a:lnTo>
                    <a:pt x="1" y="67"/>
                  </a:lnTo>
                  <a:cubicBezTo>
                    <a:pt x="4" y="70"/>
                    <a:pt x="7" y="73"/>
                    <a:pt x="11" y="75"/>
                  </a:cubicBezTo>
                  <a:lnTo>
                    <a:pt x="11" y="75"/>
                  </a:lnTo>
                  <a:cubicBezTo>
                    <a:pt x="8" y="72"/>
                    <a:pt x="4" y="70"/>
                    <a:pt x="1" y="67"/>
                  </a:cubicBezTo>
                  <a:close/>
                  <a:moveTo>
                    <a:pt x="1" y="0"/>
                  </a:moveTo>
                  <a:cubicBezTo>
                    <a:pt x="1" y="34"/>
                    <a:pt x="1" y="34"/>
                    <a:pt x="1" y="34"/>
                  </a:cubicBezTo>
                  <a:cubicBezTo>
                    <a:pt x="9" y="51"/>
                    <a:pt x="22" y="66"/>
                    <a:pt x="38" y="80"/>
                  </a:cubicBezTo>
                  <a:lnTo>
                    <a:pt x="38" y="80"/>
                  </a:lnTo>
                  <a:cubicBezTo>
                    <a:pt x="66" y="76"/>
                    <a:pt x="90" y="46"/>
                    <a:pt x="67" y="0"/>
                  </a:cubicBezTo>
                  <a:close/>
                  <a:moveTo>
                    <a:pt x="11" y="75"/>
                  </a:moveTo>
                  <a:lnTo>
                    <a:pt x="11" y="75"/>
                  </a:lnTo>
                  <a:cubicBezTo>
                    <a:pt x="71" y="119"/>
                    <a:pt x="131" y="157"/>
                    <a:pt x="194" y="194"/>
                  </a:cubicBezTo>
                  <a:lnTo>
                    <a:pt x="194" y="194"/>
                  </a:lnTo>
                  <a:cubicBezTo>
                    <a:pt x="145" y="148"/>
                    <a:pt x="81" y="118"/>
                    <a:pt x="38" y="80"/>
                  </a:cubicBezTo>
                  <a:lnTo>
                    <a:pt x="38" y="80"/>
                  </a:lnTo>
                  <a:cubicBezTo>
                    <a:pt x="36" y="80"/>
                    <a:pt x="34" y="80"/>
                    <a:pt x="32" y="80"/>
                  </a:cubicBezTo>
                  <a:cubicBezTo>
                    <a:pt x="25" y="80"/>
                    <a:pt x="18" y="78"/>
                    <a:pt x="11" y="75"/>
                  </a:cubicBezTo>
                  <a:close/>
                  <a:moveTo>
                    <a:pt x="194" y="194"/>
                  </a:moveTo>
                  <a:cubicBezTo>
                    <a:pt x="196" y="196"/>
                    <a:pt x="199" y="198"/>
                    <a:pt x="201" y="200"/>
                  </a:cubicBezTo>
                  <a:lnTo>
                    <a:pt x="534" y="434"/>
                  </a:lnTo>
                  <a:lnTo>
                    <a:pt x="1168" y="934"/>
                  </a:lnTo>
                  <a:cubicBezTo>
                    <a:pt x="1668" y="1268"/>
                    <a:pt x="2135" y="1635"/>
                    <a:pt x="2602" y="2002"/>
                  </a:cubicBezTo>
                  <a:cubicBezTo>
                    <a:pt x="3003" y="2335"/>
                    <a:pt x="3370" y="2669"/>
                    <a:pt x="3703" y="3036"/>
                  </a:cubicBezTo>
                  <a:cubicBezTo>
                    <a:pt x="3870" y="3236"/>
                    <a:pt x="4037" y="3436"/>
                    <a:pt x="4204" y="3636"/>
                  </a:cubicBezTo>
                  <a:cubicBezTo>
                    <a:pt x="4330" y="3787"/>
                    <a:pt x="4437" y="3939"/>
                    <a:pt x="4539" y="4104"/>
                  </a:cubicBezTo>
                  <a:lnTo>
                    <a:pt x="4539" y="4104"/>
                  </a:lnTo>
                  <a:cubicBezTo>
                    <a:pt x="4538" y="4104"/>
                    <a:pt x="4538" y="4103"/>
                    <a:pt x="4537" y="4103"/>
                  </a:cubicBezTo>
                  <a:lnTo>
                    <a:pt x="4537" y="4103"/>
                  </a:lnTo>
                  <a:lnTo>
                    <a:pt x="4540" y="4106"/>
                  </a:lnTo>
                  <a:lnTo>
                    <a:pt x="4540" y="4106"/>
                  </a:lnTo>
                  <a:cubicBezTo>
                    <a:pt x="4573" y="4159"/>
                    <a:pt x="4605" y="4214"/>
                    <a:pt x="4637" y="4270"/>
                  </a:cubicBezTo>
                  <a:cubicBezTo>
                    <a:pt x="4637" y="4270"/>
                    <a:pt x="6138" y="5104"/>
                    <a:pt x="6906" y="5504"/>
                  </a:cubicBezTo>
                  <a:cubicBezTo>
                    <a:pt x="7706" y="5938"/>
                    <a:pt x="8507" y="6271"/>
                    <a:pt x="9307" y="6605"/>
                  </a:cubicBezTo>
                  <a:cubicBezTo>
                    <a:pt x="10141" y="6939"/>
                    <a:pt x="10942" y="7239"/>
                    <a:pt x="11809" y="7506"/>
                  </a:cubicBezTo>
                  <a:cubicBezTo>
                    <a:pt x="12243" y="7639"/>
                    <a:pt x="12676" y="7739"/>
                    <a:pt x="13110" y="7839"/>
                  </a:cubicBezTo>
                  <a:cubicBezTo>
                    <a:pt x="13310" y="7889"/>
                    <a:pt x="13510" y="7914"/>
                    <a:pt x="13710" y="7914"/>
                  </a:cubicBezTo>
                  <a:cubicBezTo>
                    <a:pt x="13911" y="7914"/>
                    <a:pt x="14111" y="7889"/>
                    <a:pt x="14311" y="7839"/>
                  </a:cubicBezTo>
                  <a:cubicBezTo>
                    <a:pt x="14711" y="7606"/>
                    <a:pt x="15045" y="7305"/>
                    <a:pt x="15378" y="7005"/>
                  </a:cubicBezTo>
                  <a:cubicBezTo>
                    <a:pt x="15779" y="6638"/>
                    <a:pt x="16212" y="6271"/>
                    <a:pt x="16612" y="5904"/>
                  </a:cubicBezTo>
                  <a:lnTo>
                    <a:pt x="16479" y="5904"/>
                  </a:lnTo>
                  <a:cubicBezTo>
                    <a:pt x="16112" y="6171"/>
                    <a:pt x="15779" y="6438"/>
                    <a:pt x="15412" y="6738"/>
                  </a:cubicBezTo>
                  <a:cubicBezTo>
                    <a:pt x="15111" y="7005"/>
                    <a:pt x="14778" y="7239"/>
                    <a:pt x="14411" y="7472"/>
                  </a:cubicBezTo>
                  <a:cubicBezTo>
                    <a:pt x="14158" y="7569"/>
                    <a:pt x="13883" y="7621"/>
                    <a:pt x="13611" y="7621"/>
                  </a:cubicBezTo>
                  <a:cubicBezTo>
                    <a:pt x="13417" y="7621"/>
                    <a:pt x="13224" y="7595"/>
                    <a:pt x="13043" y="7539"/>
                  </a:cubicBezTo>
                  <a:cubicBezTo>
                    <a:pt x="12643" y="7439"/>
                    <a:pt x="12243" y="7339"/>
                    <a:pt x="11842" y="7239"/>
                  </a:cubicBezTo>
                  <a:cubicBezTo>
                    <a:pt x="10208" y="6705"/>
                    <a:pt x="8640" y="6071"/>
                    <a:pt x="7106" y="5337"/>
                  </a:cubicBezTo>
                  <a:cubicBezTo>
                    <a:pt x="6230" y="4981"/>
                    <a:pt x="5417" y="4592"/>
                    <a:pt x="4606" y="4142"/>
                  </a:cubicBezTo>
                  <a:lnTo>
                    <a:pt x="4606" y="4142"/>
                  </a:lnTo>
                  <a:cubicBezTo>
                    <a:pt x="4413" y="3765"/>
                    <a:pt x="4190" y="3417"/>
                    <a:pt x="3937" y="3069"/>
                  </a:cubicBezTo>
                  <a:cubicBezTo>
                    <a:pt x="3603" y="2669"/>
                    <a:pt x="3236" y="2302"/>
                    <a:pt x="2836" y="1968"/>
                  </a:cubicBezTo>
                  <a:cubicBezTo>
                    <a:pt x="2436" y="1635"/>
                    <a:pt x="1969" y="1301"/>
                    <a:pt x="1502" y="1001"/>
                  </a:cubicBezTo>
                  <a:cubicBezTo>
                    <a:pt x="1268" y="834"/>
                    <a:pt x="1035" y="701"/>
                    <a:pt x="768" y="567"/>
                  </a:cubicBezTo>
                  <a:lnTo>
                    <a:pt x="434" y="334"/>
                  </a:lnTo>
                  <a:cubicBezTo>
                    <a:pt x="347" y="281"/>
                    <a:pt x="268" y="238"/>
                    <a:pt x="194" y="194"/>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29"/>
            <p:cNvSpPr/>
            <p:nvPr/>
          </p:nvSpPr>
          <p:spPr>
            <a:xfrm>
              <a:off x="3855368" y="2682330"/>
              <a:ext cx="192071" cy="221273"/>
            </a:xfrm>
            <a:custGeom>
              <a:rect b="b" l="l" r="r" t="t"/>
              <a:pathLst>
                <a:path extrusionOk="0" h="14579" w="12655">
                  <a:moveTo>
                    <a:pt x="11050" y="1"/>
                  </a:moveTo>
                  <a:cubicBezTo>
                    <a:pt x="10053" y="1"/>
                    <a:pt x="8504" y="920"/>
                    <a:pt x="6572" y="2837"/>
                  </a:cubicBezTo>
                  <a:cubicBezTo>
                    <a:pt x="2369" y="6973"/>
                    <a:pt x="0" y="9175"/>
                    <a:pt x="0" y="9175"/>
                  </a:cubicBezTo>
                  <a:lnTo>
                    <a:pt x="5771" y="14579"/>
                  </a:lnTo>
                  <a:cubicBezTo>
                    <a:pt x="5771" y="14579"/>
                    <a:pt x="10641" y="8541"/>
                    <a:pt x="11942" y="3905"/>
                  </a:cubicBezTo>
                  <a:cubicBezTo>
                    <a:pt x="12654" y="1347"/>
                    <a:pt x="12257" y="1"/>
                    <a:pt x="11050"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29"/>
            <p:cNvSpPr/>
            <p:nvPr/>
          </p:nvSpPr>
          <p:spPr>
            <a:xfrm>
              <a:off x="3857538" y="2755546"/>
              <a:ext cx="66553" cy="64732"/>
            </a:xfrm>
            <a:custGeom>
              <a:rect b="b" l="l" r="r" t="t"/>
              <a:pathLst>
                <a:path extrusionOk="0" h="4265" w="4385">
                  <a:moveTo>
                    <a:pt x="4367" y="1"/>
                  </a:moveTo>
                  <a:cubicBezTo>
                    <a:pt x="4363" y="1"/>
                    <a:pt x="4361" y="5"/>
                    <a:pt x="4361" y="15"/>
                  </a:cubicBezTo>
                  <a:cubicBezTo>
                    <a:pt x="3593" y="648"/>
                    <a:pt x="2893" y="1349"/>
                    <a:pt x="2192" y="2049"/>
                  </a:cubicBezTo>
                  <a:cubicBezTo>
                    <a:pt x="1825" y="2383"/>
                    <a:pt x="1492" y="2716"/>
                    <a:pt x="1158" y="3083"/>
                  </a:cubicBezTo>
                  <a:cubicBezTo>
                    <a:pt x="991" y="3250"/>
                    <a:pt x="791" y="3450"/>
                    <a:pt x="625" y="3617"/>
                  </a:cubicBezTo>
                  <a:cubicBezTo>
                    <a:pt x="424" y="3817"/>
                    <a:pt x="224" y="4017"/>
                    <a:pt x="24" y="4218"/>
                  </a:cubicBezTo>
                  <a:cubicBezTo>
                    <a:pt x="1" y="4241"/>
                    <a:pt x="10" y="4265"/>
                    <a:pt x="30" y="4265"/>
                  </a:cubicBezTo>
                  <a:cubicBezTo>
                    <a:pt x="38" y="4265"/>
                    <a:pt x="48" y="4261"/>
                    <a:pt x="57" y="4251"/>
                  </a:cubicBezTo>
                  <a:cubicBezTo>
                    <a:pt x="391" y="3884"/>
                    <a:pt x="758" y="3550"/>
                    <a:pt x="1158" y="3250"/>
                  </a:cubicBezTo>
                  <a:cubicBezTo>
                    <a:pt x="1525" y="2917"/>
                    <a:pt x="1892" y="2550"/>
                    <a:pt x="2259" y="2216"/>
                  </a:cubicBezTo>
                  <a:cubicBezTo>
                    <a:pt x="2993" y="1516"/>
                    <a:pt x="3727" y="782"/>
                    <a:pt x="4361" y="48"/>
                  </a:cubicBezTo>
                  <a:cubicBezTo>
                    <a:pt x="4384" y="24"/>
                    <a:pt x="4374" y="1"/>
                    <a:pt x="43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29"/>
            <p:cNvSpPr/>
            <p:nvPr/>
          </p:nvSpPr>
          <p:spPr>
            <a:xfrm>
              <a:off x="3940058" y="2790181"/>
              <a:ext cx="77329" cy="117185"/>
            </a:xfrm>
            <a:custGeom>
              <a:rect b="b" l="l" r="r" t="t"/>
              <a:pathLst>
                <a:path extrusionOk="0" h="7721" w="5095">
                  <a:moveTo>
                    <a:pt x="5095" y="1"/>
                  </a:moveTo>
                  <a:lnTo>
                    <a:pt x="5095" y="1"/>
                  </a:lnTo>
                  <a:cubicBezTo>
                    <a:pt x="4227" y="1235"/>
                    <a:pt x="3460" y="2569"/>
                    <a:pt x="2593" y="3804"/>
                  </a:cubicBezTo>
                  <a:cubicBezTo>
                    <a:pt x="1726" y="5071"/>
                    <a:pt x="925" y="6439"/>
                    <a:pt x="24" y="7673"/>
                  </a:cubicBezTo>
                  <a:cubicBezTo>
                    <a:pt x="1" y="7697"/>
                    <a:pt x="27" y="7720"/>
                    <a:pt x="45" y="7720"/>
                  </a:cubicBezTo>
                  <a:cubicBezTo>
                    <a:pt x="52" y="7720"/>
                    <a:pt x="58" y="7716"/>
                    <a:pt x="58" y="7706"/>
                  </a:cubicBezTo>
                  <a:cubicBezTo>
                    <a:pt x="958" y="6472"/>
                    <a:pt x="1926" y="5271"/>
                    <a:pt x="2760" y="3970"/>
                  </a:cubicBezTo>
                  <a:cubicBezTo>
                    <a:pt x="3093" y="3437"/>
                    <a:pt x="3427" y="2936"/>
                    <a:pt x="3727" y="2403"/>
                  </a:cubicBezTo>
                  <a:cubicBezTo>
                    <a:pt x="3827" y="2302"/>
                    <a:pt x="3927" y="2236"/>
                    <a:pt x="4027" y="2136"/>
                  </a:cubicBezTo>
                  <a:cubicBezTo>
                    <a:pt x="4127" y="2036"/>
                    <a:pt x="4227" y="1936"/>
                    <a:pt x="4327" y="1802"/>
                  </a:cubicBezTo>
                  <a:cubicBezTo>
                    <a:pt x="4528" y="1569"/>
                    <a:pt x="4728" y="1368"/>
                    <a:pt x="4928" y="1135"/>
                  </a:cubicBezTo>
                  <a:cubicBezTo>
                    <a:pt x="4955" y="1108"/>
                    <a:pt x="4916" y="1059"/>
                    <a:pt x="4883" y="1059"/>
                  </a:cubicBezTo>
                  <a:cubicBezTo>
                    <a:pt x="4875" y="1059"/>
                    <a:pt x="4867" y="1062"/>
                    <a:pt x="4861" y="1068"/>
                  </a:cubicBezTo>
                  <a:cubicBezTo>
                    <a:pt x="4694" y="1302"/>
                    <a:pt x="4461" y="1535"/>
                    <a:pt x="4261" y="1702"/>
                  </a:cubicBezTo>
                  <a:lnTo>
                    <a:pt x="3994" y="1936"/>
                  </a:lnTo>
                  <a:cubicBezTo>
                    <a:pt x="4394" y="1302"/>
                    <a:pt x="4761" y="668"/>
                    <a:pt x="509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29"/>
            <p:cNvSpPr/>
            <p:nvPr/>
          </p:nvSpPr>
          <p:spPr>
            <a:xfrm>
              <a:off x="3830553" y="2808409"/>
              <a:ext cx="126596" cy="122543"/>
            </a:xfrm>
            <a:custGeom>
              <a:rect b="b" l="l" r="r" t="t"/>
              <a:pathLst>
                <a:path extrusionOk="0" h="8074" w="8341">
                  <a:moveTo>
                    <a:pt x="1769" y="1"/>
                  </a:moveTo>
                  <a:lnTo>
                    <a:pt x="1" y="1468"/>
                  </a:lnTo>
                  <a:lnTo>
                    <a:pt x="6906" y="8073"/>
                  </a:lnTo>
                  <a:lnTo>
                    <a:pt x="8340" y="6172"/>
                  </a:lnTo>
                  <a:lnTo>
                    <a:pt x="1769"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29"/>
            <p:cNvSpPr/>
            <p:nvPr/>
          </p:nvSpPr>
          <p:spPr>
            <a:xfrm>
              <a:off x="3866144" y="2817819"/>
              <a:ext cx="79211" cy="72837"/>
            </a:xfrm>
            <a:custGeom>
              <a:rect b="b" l="l" r="r" t="t"/>
              <a:pathLst>
                <a:path extrusionOk="0" h="4799" w="5219">
                  <a:moveTo>
                    <a:pt x="30" y="1"/>
                  </a:moveTo>
                  <a:cubicBezTo>
                    <a:pt x="10" y="1"/>
                    <a:pt x="1" y="24"/>
                    <a:pt x="24" y="48"/>
                  </a:cubicBezTo>
                  <a:cubicBezTo>
                    <a:pt x="858" y="848"/>
                    <a:pt x="1625" y="1716"/>
                    <a:pt x="2493" y="2516"/>
                  </a:cubicBezTo>
                  <a:cubicBezTo>
                    <a:pt x="3327" y="3317"/>
                    <a:pt x="4227" y="4084"/>
                    <a:pt x="5128" y="4785"/>
                  </a:cubicBezTo>
                  <a:cubicBezTo>
                    <a:pt x="5138" y="4794"/>
                    <a:pt x="5150" y="4798"/>
                    <a:pt x="5162" y="4798"/>
                  </a:cubicBezTo>
                  <a:cubicBezTo>
                    <a:pt x="5192" y="4798"/>
                    <a:pt x="5218" y="4775"/>
                    <a:pt x="5195" y="4751"/>
                  </a:cubicBezTo>
                  <a:cubicBezTo>
                    <a:pt x="4394" y="3917"/>
                    <a:pt x="3493" y="3150"/>
                    <a:pt x="2659" y="2349"/>
                  </a:cubicBezTo>
                  <a:cubicBezTo>
                    <a:pt x="1792" y="1549"/>
                    <a:pt x="891" y="815"/>
                    <a:pt x="58" y="14"/>
                  </a:cubicBezTo>
                  <a:cubicBezTo>
                    <a:pt x="48" y="5"/>
                    <a:pt x="38"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29"/>
            <p:cNvSpPr/>
            <p:nvPr/>
          </p:nvSpPr>
          <p:spPr>
            <a:xfrm>
              <a:off x="3918142" y="2894982"/>
              <a:ext cx="40008" cy="37488"/>
            </a:xfrm>
            <a:custGeom>
              <a:rect b="b" l="l" r="r" t="t"/>
              <a:pathLst>
                <a:path extrusionOk="0" h="2470" w="2636">
                  <a:moveTo>
                    <a:pt x="2069" y="1"/>
                  </a:moveTo>
                  <a:lnTo>
                    <a:pt x="2069" y="1"/>
                  </a:lnTo>
                  <a:cubicBezTo>
                    <a:pt x="2194" y="157"/>
                    <a:pt x="2348" y="313"/>
                    <a:pt x="2504" y="470"/>
                  </a:cubicBezTo>
                  <a:lnTo>
                    <a:pt x="2504" y="470"/>
                  </a:lnTo>
                  <a:cubicBezTo>
                    <a:pt x="2008" y="1029"/>
                    <a:pt x="1541" y="1590"/>
                    <a:pt x="1103" y="2206"/>
                  </a:cubicBezTo>
                  <a:lnTo>
                    <a:pt x="1103" y="2206"/>
                  </a:lnTo>
                  <a:cubicBezTo>
                    <a:pt x="758" y="1877"/>
                    <a:pt x="366" y="1572"/>
                    <a:pt x="1" y="1268"/>
                  </a:cubicBezTo>
                  <a:lnTo>
                    <a:pt x="1" y="1268"/>
                  </a:lnTo>
                  <a:cubicBezTo>
                    <a:pt x="334" y="1669"/>
                    <a:pt x="701" y="2036"/>
                    <a:pt x="1068" y="2402"/>
                  </a:cubicBezTo>
                  <a:lnTo>
                    <a:pt x="1135" y="2469"/>
                  </a:lnTo>
                  <a:lnTo>
                    <a:pt x="1201" y="2402"/>
                  </a:lnTo>
                  <a:cubicBezTo>
                    <a:pt x="1702" y="1769"/>
                    <a:pt x="2169" y="1168"/>
                    <a:pt x="2602" y="501"/>
                  </a:cubicBezTo>
                  <a:lnTo>
                    <a:pt x="2636" y="468"/>
                  </a:lnTo>
                  <a:lnTo>
                    <a:pt x="2602" y="434"/>
                  </a:lnTo>
                  <a:cubicBezTo>
                    <a:pt x="2436" y="268"/>
                    <a:pt x="2236" y="134"/>
                    <a:pt x="206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29"/>
            <p:cNvSpPr/>
            <p:nvPr/>
          </p:nvSpPr>
          <p:spPr>
            <a:xfrm>
              <a:off x="3945477" y="2687414"/>
              <a:ext cx="59769" cy="47597"/>
            </a:xfrm>
            <a:custGeom>
              <a:rect b="b" l="l" r="r" t="t"/>
              <a:pathLst>
                <a:path extrusionOk="0" h="3136" w="3938">
                  <a:moveTo>
                    <a:pt x="3904" y="0"/>
                  </a:moveTo>
                  <a:cubicBezTo>
                    <a:pt x="3503" y="134"/>
                    <a:pt x="3136" y="334"/>
                    <a:pt x="2770" y="601"/>
                  </a:cubicBezTo>
                  <a:cubicBezTo>
                    <a:pt x="2436" y="834"/>
                    <a:pt x="2102" y="1101"/>
                    <a:pt x="1769" y="1368"/>
                  </a:cubicBezTo>
                  <a:cubicBezTo>
                    <a:pt x="1469" y="1601"/>
                    <a:pt x="1135" y="1902"/>
                    <a:pt x="835" y="2202"/>
                  </a:cubicBezTo>
                  <a:cubicBezTo>
                    <a:pt x="568" y="2502"/>
                    <a:pt x="268" y="2802"/>
                    <a:pt x="1" y="3136"/>
                  </a:cubicBezTo>
                  <a:cubicBezTo>
                    <a:pt x="635" y="2535"/>
                    <a:pt x="1202" y="1968"/>
                    <a:pt x="1836" y="1401"/>
                  </a:cubicBezTo>
                  <a:cubicBezTo>
                    <a:pt x="2169" y="1134"/>
                    <a:pt x="2503" y="868"/>
                    <a:pt x="2836" y="601"/>
                  </a:cubicBezTo>
                  <a:cubicBezTo>
                    <a:pt x="3170" y="367"/>
                    <a:pt x="3537" y="134"/>
                    <a:pt x="39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0" name="Shape 1940"/>
        <p:cNvGrpSpPr/>
        <p:nvPr/>
      </p:nvGrpSpPr>
      <p:grpSpPr>
        <a:xfrm>
          <a:off x="0" y="0"/>
          <a:ext cx="0" cy="0"/>
          <a:chOff x="0" y="0"/>
          <a:chExt cx="0" cy="0"/>
        </a:xfrm>
      </p:grpSpPr>
      <p:sp>
        <p:nvSpPr>
          <p:cNvPr id="1941" name="Google Shape;1941;p30"/>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Machine Learning</a:t>
            </a:r>
            <a:endParaRPr/>
          </a:p>
        </p:txBody>
      </p:sp>
      <p:sp>
        <p:nvSpPr>
          <p:cNvPr id="1942" name="Google Shape;1942;p30"/>
          <p:cNvSpPr txBox="1"/>
          <p:nvPr/>
        </p:nvSpPr>
        <p:spPr>
          <a:xfrm>
            <a:off x="981300" y="1405750"/>
            <a:ext cx="7181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Kami menggunakan modelling klasifikasi yaitu Random Forest. Algoritma ini digunakan pada klasifikasi data dalam jumlah yang besar. Klasifikasi random forest dilakukan melalui penggabungan pohon (tree) dengan melakukan training pada sampel data yang dimiliki. Penggunaan pohon (tree) yang semakin banyak akan mempengaruhi akurasi yang akan didapatkan menjadi lebih baik. Penentuan klasifikasi dengan random forest diambil berdasarkan hasil voting dari tree yang terbentuk.</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3"/>
          <p:cNvSpPr txBox="1"/>
          <p:nvPr>
            <p:ph type="title"/>
          </p:nvPr>
        </p:nvSpPr>
        <p:spPr>
          <a:xfrm>
            <a:off x="1015750" y="2015012"/>
            <a:ext cx="3419100" cy="119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Data Source</a:t>
            </a:r>
            <a:endParaRPr/>
          </a:p>
        </p:txBody>
      </p:sp>
      <p:sp>
        <p:nvSpPr>
          <p:cNvPr id="1063" name="Google Shape;1063;p3"/>
          <p:cNvSpPr txBox="1"/>
          <p:nvPr>
            <p:ph idx="2" type="title"/>
          </p:nvPr>
        </p:nvSpPr>
        <p:spPr>
          <a:xfrm>
            <a:off x="1015750" y="1485563"/>
            <a:ext cx="855000" cy="5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accent1"/>
                </a:solidFill>
              </a:rPr>
              <a:t>01</a:t>
            </a:r>
            <a:endParaRPr>
              <a:solidFill>
                <a:schemeClr val="accent1"/>
              </a:solidFill>
            </a:endParaRPr>
          </a:p>
        </p:txBody>
      </p:sp>
      <p:grpSp>
        <p:nvGrpSpPr>
          <p:cNvPr id="1064" name="Google Shape;1064;p3"/>
          <p:cNvGrpSpPr/>
          <p:nvPr/>
        </p:nvGrpSpPr>
        <p:grpSpPr>
          <a:xfrm>
            <a:off x="4853103" y="1204190"/>
            <a:ext cx="3309151" cy="2735119"/>
            <a:chOff x="3138975" y="1647012"/>
            <a:chExt cx="2866058" cy="2368889"/>
          </a:xfrm>
        </p:grpSpPr>
        <p:sp>
          <p:nvSpPr>
            <p:cNvPr id="1065" name="Google Shape;1065;p3"/>
            <p:cNvSpPr/>
            <p:nvPr/>
          </p:nvSpPr>
          <p:spPr>
            <a:xfrm>
              <a:off x="3415919" y="1684470"/>
              <a:ext cx="467300" cy="467816"/>
            </a:xfrm>
            <a:custGeom>
              <a:rect b="b" l="l" r="r" t="t"/>
              <a:pathLst>
                <a:path extrusionOk="0" h="30823" w="30789">
                  <a:moveTo>
                    <a:pt x="0" y="1"/>
                  </a:moveTo>
                  <a:lnTo>
                    <a:pt x="0" y="30823"/>
                  </a:lnTo>
                  <a:lnTo>
                    <a:pt x="30789" y="30823"/>
                  </a:lnTo>
                  <a:lnTo>
                    <a:pt x="307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3"/>
            <p:cNvSpPr/>
            <p:nvPr/>
          </p:nvSpPr>
          <p:spPr>
            <a:xfrm>
              <a:off x="3481728" y="1773076"/>
              <a:ext cx="352391" cy="238469"/>
            </a:xfrm>
            <a:custGeom>
              <a:rect b="b" l="l" r="r" t="t"/>
              <a:pathLst>
                <a:path extrusionOk="0" h="15712" w="23218">
                  <a:moveTo>
                    <a:pt x="19982" y="3770"/>
                  </a:moveTo>
                  <a:lnTo>
                    <a:pt x="17246" y="14877"/>
                  </a:lnTo>
                  <a:lnTo>
                    <a:pt x="4170" y="14877"/>
                  </a:lnTo>
                  <a:lnTo>
                    <a:pt x="1102" y="3770"/>
                  </a:lnTo>
                  <a:close/>
                  <a:moveTo>
                    <a:pt x="20949" y="0"/>
                  </a:moveTo>
                  <a:lnTo>
                    <a:pt x="20215" y="2936"/>
                  </a:lnTo>
                  <a:lnTo>
                    <a:pt x="1" y="2936"/>
                  </a:lnTo>
                  <a:lnTo>
                    <a:pt x="3537" y="15711"/>
                  </a:lnTo>
                  <a:lnTo>
                    <a:pt x="17880" y="15711"/>
                  </a:lnTo>
                  <a:lnTo>
                    <a:pt x="21583" y="834"/>
                  </a:lnTo>
                  <a:lnTo>
                    <a:pt x="23217" y="834"/>
                  </a:lnTo>
                  <a:lnTo>
                    <a:pt x="2321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3"/>
            <p:cNvSpPr/>
            <p:nvPr/>
          </p:nvSpPr>
          <p:spPr>
            <a:xfrm>
              <a:off x="3554125" y="1998371"/>
              <a:ext cx="184300" cy="51649"/>
            </a:xfrm>
            <a:custGeom>
              <a:rect b="b" l="l" r="r" t="t"/>
              <a:pathLst>
                <a:path extrusionOk="0" h="3403" w="12143">
                  <a:moveTo>
                    <a:pt x="1302" y="0"/>
                  </a:moveTo>
                  <a:lnTo>
                    <a:pt x="1" y="3069"/>
                  </a:lnTo>
                  <a:lnTo>
                    <a:pt x="768" y="3403"/>
                  </a:lnTo>
                  <a:lnTo>
                    <a:pt x="1835" y="834"/>
                  </a:lnTo>
                  <a:lnTo>
                    <a:pt x="10475" y="834"/>
                  </a:lnTo>
                  <a:lnTo>
                    <a:pt x="11342" y="3369"/>
                  </a:lnTo>
                  <a:lnTo>
                    <a:pt x="12143" y="3102"/>
                  </a:lnTo>
                  <a:lnTo>
                    <a:pt x="1107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3"/>
            <p:cNvSpPr/>
            <p:nvPr/>
          </p:nvSpPr>
          <p:spPr>
            <a:xfrm>
              <a:off x="3504009" y="1861667"/>
              <a:ext cx="278462" cy="12673"/>
            </a:xfrm>
            <a:custGeom>
              <a:rect b="b" l="l" r="r" t="t"/>
              <a:pathLst>
                <a:path extrusionOk="0" h="835" w="18347">
                  <a:moveTo>
                    <a:pt x="0" y="1"/>
                  </a:moveTo>
                  <a:lnTo>
                    <a:pt x="0" y="835"/>
                  </a:lnTo>
                  <a:lnTo>
                    <a:pt x="18347" y="835"/>
                  </a:lnTo>
                  <a:lnTo>
                    <a:pt x="18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3"/>
            <p:cNvSpPr/>
            <p:nvPr/>
          </p:nvSpPr>
          <p:spPr>
            <a:xfrm>
              <a:off x="3515149" y="1908748"/>
              <a:ext cx="252144" cy="13690"/>
            </a:xfrm>
            <a:custGeom>
              <a:rect b="b" l="l" r="r" t="t"/>
              <a:pathLst>
                <a:path extrusionOk="0" h="902" w="16613">
                  <a:moveTo>
                    <a:pt x="16612" y="1"/>
                  </a:moveTo>
                  <a:lnTo>
                    <a:pt x="0" y="68"/>
                  </a:lnTo>
                  <a:lnTo>
                    <a:pt x="34" y="902"/>
                  </a:lnTo>
                  <a:lnTo>
                    <a:pt x="16612" y="835"/>
                  </a:lnTo>
                  <a:lnTo>
                    <a:pt x="1661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3"/>
            <p:cNvSpPr/>
            <p:nvPr/>
          </p:nvSpPr>
          <p:spPr>
            <a:xfrm>
              <a:off x="3528809" y="1957862"/>
              <a:ext cx="228361" cy="12673"/>
            </a:xfrm>
            <a:custGeom>
              <a:rect b="b" l="l" r="r" t="t"/>
              <a:pathLst>
                <a:path extrusionOk="0" h="835" w="15046">
                  <a:moveTo>
                    <a:pt x="1" y="1"/>
                  </a:moveTo>
                  <a:lnTo>
                    <a:pt x="1" y="834"/>
                  </a:lnTo>
                  <a:lnTo>
                    <a:pt x="15045" y="834"/>
                  </a:lnTo>
                  <a:lnTo>
                    <a:pt x="1504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3"/>
            <p:cNvSpPr/>
            <p:nvPr/>
          </p:nvSpPr>
          <p:spPr>
            <a:xfrm>
              <a:off x="3639696" y="1824710"/>
              <a:ext cx="12673" cy="180248"/>
            </a:xfrm>
            <a:custGeom>
              <a:rect b="b" l="l" r="r" t="t"/>
              <a:pathLst>
                <a:path extrusionOk="0" h="11876" w="835">
                  <a:moveTo>
                    <a:pt x="0" y="1"/>
                  </a:moveTo>
                  <a:lnTo>
                    <a:pt x="0" y="11876"/>
                  </a:lnTo>
                  <a:lnTo>
                    <a:pt x="834" y="11876"/>
                  </a:lnTo>
                  <a:lnTo>
                    <a:pt x="8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3"/>
            <p:cNvSpPr/>
            <p:nvPr/>
          </p:nvSpPr>
          <p:spPr>
            <a:xfrm>
              <a:off x="3590081" y="1824209"/>
              <a:ext cx="27350" cy="181265"/>
            </a:xfrm>
            <a:custGeom>
              <a:rect b="b" l="l" r="r" t="t"/>
              <a:pathLst>
                <a:path extrusionOk="0" h="11943" w="1802">
                  <a:moveTo>
                    <a:pt x="834" y="0"/>
                  </a:moveTo>
                  <a:lnTo>
                    <a:pt x="0" y="67"/>
                  </a:lnTo>
                  <a:lnTo>
                    <a:pt x="968" y="11942"/>
                  </a:lnTo>
                  <a:lnTo>
                    <a:pt x="1801" y="11875"/>
                  </a:lnTo>
                  <a:lnTo>
                    <a:pt x="8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3"/>
            <p:cNvSpPr/>
            <p:nvPr/>
          </p:nvSpPr>
          <p:spPr>
            <a:xfrm>
              <a:off x="3535897" y="1823693"/>
              <a:ext cx="45593" cy="182282"/>
            </a:xfrm>
            <a:custGeom>
              <a:rect b="b" l="l" r="r" t="t"/>
              <a:pathLst>
                <a:path extrusionOk="0" h="12010" w="3004">
                  <a:moveTo>
                    <a:pt x="835" y="1"/>
                  </a:moveTo>
                  <a:lnTo>
                    <a:pt x="1" y="134"/>
                  </a:lnTo>
                  <a:lnTo>
                    <a:pt x="2203" y="12009"/>
                  </a:lnTo>
                  <a:lnTo>
                    <a:pt x="3003" y="11876"/>
                  </a:lnTo>
                  <a:lnTo>
                    <a:pt x="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3"/>
            <p:cNvSpPr/>
            <p:nvPr/>
          </p:nvSpPr>
          <p:spPr>
            <a:xfrm>
              <a:off x="3673617" y="1824209"/>
              <a:ext cx="26849" cy="181265"/>
            </a:xfrm>
            <a:custGeom>
              <a:rect b="b" l="l" r="r" t="t"/>
              <a:pathLst>
                <a:path extrusionOk="0" h="11943" w="1769">
                  <a:moveTo>
                    <a:pt x="934" y="0"/>
                  </a:moveTo>
                  <a:lnTo>
                    <a:pt x="0" y="11875"/>
                  </a:lnTo>
                  <a:lnTo>
                    <a:pt x="801" y="11942"/>
                  </a:lnTo>
                  <a:lnTo>
                    <a:pt x="1768" y="67"/>
                  </a:lnTo>
                  <a:lnTo>
                    <a:pt x="9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3"/>
            <p:cNvSpPr/>
            <p:nvPr/>
          </p:nvSpPr>
          <p:spPr>
            <a:xfrm>
              <a:off x="3709057" y="1823693"/>
              <a:ext cx="45578" cy="182783"/>
            </a:xfrm>
            <a:custGeom>
              <a:rect b="b" l="l" r="r" t="t"/>
              <a:pathLst>
                <a:path extrusionOk="0" h="12043" w="3003">
                  <a:moveTo>
                    <a:pt x="2202" y="1"/>
                  </a:moveTo>
                  <a:lnTo>
                    <a:pt x="0" y="11876"/>
                  </a:lnTo>
                  <a:lnTo>
                    <a:pt x="834" y="12043"/>
                  </a:lnTo>
                  <a:lnTo>
                    <a:pt x="3002" y="168"/>
                  </a:lnTo>
                  <a:lnTo>
                    <a:pt x="220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3"/>
            <p:cNvSpPr/>
            <p:nvPr/>
          </p:nvSpPr>
          <p:spPr>
            <a:xfrm>
              <a:off x="3523755" y="2020166"/>
              <a:ext cx="63806" cy="54669"/>
            </a:xfrm>
            <a:custGeom>
              <a:rect b="b" l="l" r="r" t="t"/>
              <a:pathLst>
                <a:path extrusionOk="0" h="3602" w="4204">
                  <a:moveTo>
                    <a:pt x="2402" y="832"/>
                  </a:moveTo>
                  <a:cubicBezTo>
                    <a:pt x="2936" y="832"/>
                    <a:pt x="3336" y="1266"/>
                    <a:pt x="3369" y="1800"/>
                  </a:cubicBezTo>
                  <a:cubicBezTo>
                    <a:pt x="3369" y="2365"/>
                    <a:pt x="2879" y="2746"/>
                    <a:pt x="2376" y="2746"/>
                  </a:cubicBezTo>
                  <a:cubicBezTo>
                    <a:pt x="2137" y="2746"/>
                    <a:pt x="1895" y="2660"/>
                    <a:pt x="1702" y="2467"/>
                  </a:cubicBezTo>
                  <a:cubicBezTo>
                    <a:pt x="1101" y="1866"/>
                    <a:pt x="1535" y="832"/>
                    <a:pt x="2402" y="832"/>
                  </a:cubicBezTo>
                  <a:close/>
                  <a:moveTo>
                    <a:pt x="2381" y="1"/>
                  </a:moveTo>
                  <a:cubicBezTo>
                    <a:pt x="1938" y="1"/>
                    <a:pt x="1491" y="165"/>
                    <a:pt x="1135" y="532"/>
                  </a:cubicBezTo>
                  <a:cubicBezTo>
                    <a:pt x="0" y="1633"/>
                    <a:pt x="801" y="3601"/>
                    <a:pt x="2402" y="3601"/>
                  </a:cubicBezTo>
                  <a:cubicBezTo>
                    <a:pt x="3369" y="3568"/>
                    <a:pt x="4170" y="2767"/>
                    <a:pt x="4203" y="1800"/>
                  </a:cubicBezTo>
                  <a:cubicBezTo>
                    <a:pt x="4203" y="717"/>
                    <a:pt x="3304" y="1"/>
                    <a:pt x="23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3"/>
            <p:cNvSpPr/>
            <p:nvPr/>
          </p:nvSpPr>
          <p:spPr>
            <a:xfrm>
              <a:off x="3694881" y="2020166"/>
              <a:ext cx="63806" cy="54669"/>
            </a:xfrm>
            <a:custGeom>
              <a:rect b="b" l="l" r="r" t="t"/>
              <a:pathLst>
                <a:path extrusionOk="0" h="3602" w="4204">
                  <a:moveTo>
                    <a:pt x="2435" y="832"/>
                  </a:moveTo>
                  <a:cubicBezTo>
                    <a:pt x="2936" y="832"/>
                    <a:pt x="3369" y="1266"/>
                    <a:pt x="3369" y="1800"/>
                  </a:cubicBezTo>
                  <a:cubicBezTo>
                    <a:pt x="3369" y="2365"/>
                    <a:pt x="2894" y="2746"/>
                    <a:pt x="2401" y="2746"/>
                  </a:cubicBezTo>
                  <a:cubicBezTo>
                    <a:pt x="2166" y="2746"/>
                    <a:pt x="1928" y="2660"/>
                    <a:pt x="1735" y="2467"/>
                  </a:cubicBezTo>
                  <a:cubicBezTo>
                    <a:pt x="1134" y="1866"/>
                    <a:pt x="1568" y="832"/>
                    <a:pt x="2435" y="832"/>
                  </a:cubicBezTo>
                  <a:close/>
                  <a:moveTo>
                    <a:pt x="2395" y="1"/>
                  </a:moveTo>
                  <a:cubicBezTo>
                    <a:pt x="1953" y="1"/>
                    <a:pt x="1502" y="165"/>
                    <a:pt x="1134" y="532"/>
                  </a:cubicBezTo>
                  <a:cubicBezTo>
                    <a:pt x="0" y="1633"/>
                    <a:pt x="801" y="3601"/>
                    <a:pt x="2435" y="3601"/>
                  </a:cubicBezTo>
                  <a:cubicBezTo>
                    <a:pt x="3403" y="3568"/>
                    <a:pt x="4203" y="2767"/>
                    <a:pt x="4203" y="1800"/>
                  </a:cubicBezTo>
                  <a:cubicBezTo>
                    <a:pt x="4203" y="717"/>
                    <a:pt x="3319" y="1"/>
                    <a:pt x="23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3"/>
            <p:cNvSpPr/>
            <p:nvPr/>
          </p:nvSpPr>
          <p:spPr>
            <a:xfrm>
              <a:off x="3573871" y="2611466"/>
              <a:ext cx="297206" cy="535660"/>
            </a:xfrm>
            <a:custGeom>
              <a:rect b="b" l="l" r="r" t="t"/>
              <a:pathLst>
                <a:path extrusionOk="0" h="35293" w="19582">
                  <a:moveTo>
                    <a:pt x="19581" y="1"/>
                  </a:moveTo>
                  <a:cubicBezTo>
                    <a:pt x="19581" y="1"/>
                    <a:pt x="12443" y="6405"/>
                    <a:pt x="8640" y="12243"/>
                  </a:cubicBezTo>
                  <a:cubicBezTo>
                    <a:pt x="4804" y="18080"/>
                    <a:pt x="1" y="35293"/>
                    <a:pt x="1" y="35293"/>
                  </a:cubicBezTo>
                  <a:cubicBezTo>
                    <a:pt x="19414" y="26520"/>
                    <a:pt x="19581" y="1"/>
                    <a:pt x="19581"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3"/>
            <p:cNvSpPr/>
            <p:nvPr/>
          </p:nvSpPr>
          <p:spPr>
            <a:xfrm>
              <a:off x="3577650" y="2717663"/>
              <a:ext cx="237437" cy="429918"/>
            </a:xfrm>
            <a:custGeom>
              <a:rect b="b" l="l" r="r" t="t"/>
              <a:pathLst>
                <a:path extrusionOk="0" h="28326" w="15644">
                  <a:moveTo>
                    <a:pt x="15506" y="1"/>
                  </a:moveTo>
                  <a:cubicBezTo>
                    <a:pt x="15477" y="1"/>
                    <a:pt x="15449" y="13"/>
                    <a:pt x="15430" y="42"/>
                  </a:cubicBezTo>
                  <a:cubicBezTo>
                    <a:pt x="14062" y="1610"/>
                    <a:pt x="12861" y="3278"/>
                    <a:pt x="11760" y="5046"/>
                  </a:cubicBezTo>
                  <a:cubicBezTo>
                    <a:pt x="12194" y="3645"/>
                    <a:pt x="12694" y="2244"/>
                    <a:pt x="13261" y="909"/>
                  </a:cubicBezTo>
                  <a:cubicBezTo>
                    <a:pt x="13281" y="870"/>
                    <a:pt x="13255" y="854"/>
                    <a:pt x="13230" y="854"/>
                  </a:cubicBezTo>
                  <a:cubicBezTo>
                    <a:pt x="13212" y="854"/>
                    <a:pt x="13195" y="862"/>
                    <a:pt x="13195" y="876"/>
                  </a:cubicBezTo>
                  <a:cubicBezTo>
                    <a:pt x="12227" y="2611"/>
                    <a:pt x="11493" y="4479"/>
                    <a:pt x="10960" y="6380"/>
                  </a:cubicBezTo>
                  <a:cubicBezTo>
                    <a:pt x="8658" y="10349"/>
                    <a:pt x="6823" y="14586"/>
                    <a:pt x="4889" y="18755"/>
                  </a:cubicBezTo>
                  <a:cubicBezTo>
                    <a:pt x="5556" y="16054"/>
                    <a:pt x="6290" y="13352"/>
                    <a:pt x="6924" y="10650"/>
                  </a:cubicBezTo>
                  <a:cubicBezTo>
                    <a:pt x="6944" y="10608"/>
                    <a:pt x="6914" y="10580"/>
                    <a:pt x="6888" y="10580"/>
                  </a:cubicBezTo>
                  <a:cubicBezTo>
                    <a:pt x="6871" y="10580"/>
                    <a:pt x="6857" y="10591"/>
                    <a:pt x="6857" y="10616"/>
                  </a:cubicBezTo>
                  <a:cubicBezTo>
                    <a:pt x="5823" y="13552"/>
                    <a:pt x="5022" y="16587"/>
                    <a:pt x="4488" y="19656"/>
                  </a:cubicBezTo>
                  <a:cubicBezTo>
                    <a:pt x="3188" y="22525"/>
                    <a:pt x="1720" y="25293"/>
                    <a:pt x="119" y="27995"/>
                  </a:cubicBezTo>
                  <a:cubicBezTo>
                    <a:pt x="1" y="28161"/>
                    <a:pt x="133" y="28326"/>
                    <a:pt x="280" y="28326"/>
                  </a:cubicBezTo>
                  <a:cubicBezTo>
                    <a:pt x="340" y="28326"/>
                    <a:pt x="403" y="28297"/>
                    <a:pt x="452" y="28229"/>
                  </a:cubicBezTo>
                  <a:cubicBezTo>
                    <a:pt x="1386" y="26928"/>
                    <a:pt x="2220" y="25594"/>
                    <a:pt x="3021" y="24226"/>
                  </a:cubicBezTo>
                  <a:cubicBezTo>
                    <a:pt x="6890" y="21224"/>
                    <a:pt x="9625" y="17388"/>
                    <a:pt x="12294" y="13318"/>
                  </a:cubicBezTo>
                  <a:cubicBezTo>
                    <a:pt x="12341" y="13247"/>
                    <a:pt x="12288" y="13177"/>
                    <a:pt x="12230" y="13177"/>
                  </a:cubicBezTo>
                  <a:cubicBezTo>
                    <a:pt x="12205" y="13177"/>
                    <a:pt x="12180" y="13189"/>
                    <a:pt x="12161" y="13218"/>
                  </a:cubicBezTo>
                  <a:cubicBezTo>
                    <a:pt x="9492" y="16921"/>
                    <a:pt x="6790" y="20757"/>
                    <a:pt x="3288" y="23726"/>
                  </a:cubicBezTo>
                  <a:cubicBezTo>
                    <a:pt x="5056" y="20590"/>
                    <a:pt x="6490" y="17254"/>
                    <a:pt x="7958" y="13919"/>
                  </a:cubicBezTo>
                  <a:cubicBezTo>
                    <a:pt x="10359" y="11350"/>
                    <a:pt x="12494" y="8548"/>
                    <a:pt x="14396" y="5579"/>
                  </a:cubicBezTo>
                  <a:cubicBezTo>
                    <a:pt x="14418" y="5579"/>
                    <a:pt x="14410" y="5565"/>
                    <a:pt x="14393" y="5565"/>
                  </a:cubicBezTo>
                  <a:cubicBezTo>
                    <a:pt x="14384" y="5565"/>
                    <a:pt x="14373" y="5568"/>
                    <a:pt x="14362" y="5579"/>
                  </a:cubicBezTo>
                  <a:cubicBezTo>
                    <a:pt x="12528" y="8215"/>
                    <a:pt x="10526" y="10716"/>
                    <a:pt x="8358" y="13085"/>
                  </a:cubicBezTo>
                  <a:cubicBezTo>
                    <a:pt x="10393" y="8548"/>
                    <a:pt x="12494" y="4078"/>
                    <a:pt x="15596" y="142"/>
                  </a:cubicBezTo>
                  <a:cubicBezTo>
                    <a:pt x="15644" y="71"/>
                    <a:pt x="15574" y="1"/>
                    <a:pt x="155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3"/>
            <p:cNvSpPr/>
            <p:nvPr/>
          </p:nvSpPr>
          <p:spPr>
            <a:xfrm>
              <a:off x="3360232" y="2380100"/>
              <a:ext cx="322006" cy="790824"/>
            </a:xfrm>
            <a:custGeom>
              <a:rect b="b" l="l" r="r" t="t"/>
              <a:pathLst>
                <a:path extrusionOk="0" h="52105" w="21216">
                  <a:moveTo>
                    <a:pt x="13543" y="0"/>
                  </a:moveTo>
                  <a:cubicBezTo>
                    <a:pt x="13543" y="0"/>
                    <a:pt x="0" y="23918"/>
                    <a:pt x="12609" y="52104"/>
                  </a:cubicBezTo>
                  <a:cubicBezTo>
                    <a:pt x="12609" y="52104"/>
                    <a:pt x="21215" y="36260"/>
                    <a:pt x="18713" y="20849"/>
                  </a:cubicBezTo>
                  <a:cubicBezTo>
                    <a:pt x="16212" y="5471"/>
                    <a:pt x="13543" y="0"/>
                    <a:pt x="1354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3"/>
            <p:cNvSpPr/>
            <p:nvPr/>
          </p:nvSpPr>
          <p:spPr>
            <a:xfrm>
              <a:off x="3497179" y="2494766"/>
              <a:ext cx="115182" cy="674761"/>
            </a:xfrm>
            <a:custGeom>
              <a:rect b="b" l="l" r="r" t="t"/>
              <a:pathLst>
                <a:path extrusionOk="0" h="44458" w="7589">
                  <a:moveTo>
                    <a:pt x="4220" y="1"/>
                  </a:moveTo>
                  <a:cubicBezTo>
                    <a:pt x="4195" y="1"/>
                    <a:pt x="4170" y="18"/>
                    <a:pt x="4153" y="51"/>
                  </a:cubicBezTo>
                  <a:cubicBezTo>
                    <a:pt x="3986" y="4721"/>
                    <a:pt x="3853" y="9358"/>
                    <a:pt x="3719" y="14028"/>
                  </a:cubicBezTo>
                  <a:cubicBezTo>
                    <a:pt x="2986" y="11025"/>
                    <a:pt x="2485" y="8023"/>
                    <a:pt x="2218" y="4988"/>
                  </a:cubicBezTo>
                  <a:cubicBezTo>
                    <a:pt x="2202" y="4938"/>
                    <a:pt x="2160" y="4913"/>
                    <a:pt x="2122" y="4913"/>
                  </a:cubicBezTo>
                  <a:cubicBezTo>
                    <a:pt x="2085" y="4913"/>
                    <a:pt x="2052" y="4938"/>
                    <a:pt x="2052" y="4988"/>
                  </a:cubicBezTo>
                  <a:cubicBezTo>
                    <a:pt x="2152" y="8524"/>
                    <a:pt x="2685" y="12059"/>
                    <a:pt x="3653" y="15495"/>
                  </a:cubicBezTo>
                  <a:cubicBezTo>
                    <a:pt x="3519" y="21099"/>
                    <a:pt x="3419" y="26770"/>
                    <a:pt x="3386" y="32407"/>
                  </a:cubicBezTo>
                  <a:cubicBezTo>
                    <a:pt x="1885" y="28238"/>
                    <a:pt x="784" y="23968"/>
                    <a:pt x="50" y="19598"/>
                  </a:cubicBezTo>
                  <a:cubicBezTo>
                    <a:pt x="50" y="19582"/>
                    <a:pt x="33" y="19573"/>
                    <a:pt x="21" y="19573"/>
                  </a:cubicBezTo>
                  <a:cubicBezTo>
                    <a:pt x="8" y="19573"/>
                    <a:pt x="0" y="19582"/>
                    <a:pt x="17" y="19598"/>
                  </a:cubicBezTo>
                  <a:cubicBezTo>
                    <a:pt x="450" y="24435"/>
                    <a:pt x="1451" y="29405"/>
                    <a:pt x="3386" y="33875"/>
                  </a:cubicBezTo>
                  <a:cubicBezTo>
                    <a:pt x="3386" y="37344"/>
                    <a:pt x="3419" y="40813"/>
                    <a:pt x="3486" y="44283"/>
                  </a:cubicBezTo>
                  <a:cubicBezTo>
                    <a:pt x="3503" y="44399"/>
                    <a:pt x="3586" y="44458"/>
                    <a:pt x="3669" y="44458"/>
                  </a:cubicBezTo>
                  <a:cubicBezTo>
                    <a:pt x="3753" y="44458"/>
                    <a:pt x="3836" y="44399"/>
                    <a:pt x="3853" y="44283"/>
                  </a:cubicBezTo>
                  <a:cubicBezTo>
                    <a:pt x="3920" y="42581"/>
                    <a:pt x="3953" y="40880"/>
                    <a:pt x="4020" y="39179"/>
                  </a:cubicBezTo>
                  <a:cubicBezTo>
                    <a:pt x="4053" y="39146"/>
                    <a:pt x="4086" y="39112"/>
                    <a:pt x="4120" y="39045"/>
                  </a:cubicBezTo>
                  <a:cubicBezTo>
                    <a:pt x="6021" y="33642"/>
                    <a:pt x="7489" y="27804"/>
                    <a:pt x="7589" y="22033"/>
                  </a:cubicBezTo>
                  <a:cubicBezTo>
                    <a:pt x="7589" y="22000"/>
                    <a:pt x="7564" y="21983"/>
                    <a:pt x="7539" y="21983"/>
                  </a:cubicBezTo>
                  <a:cubicBezTo>
                    <a:pt x="7514" y="21983"/>
                    <a:pt x="7489" y="22000"/>
                    <a:pt x="7489" y="22033"/>
                  </a:cubicBezTo>
                  <a:cubicBezTo>
                    <a:pt x="7089" y="27270"/>
                    <a:pt x="5521" y="32040"/>
                    <a:pt x="4053" y="36977"/>
                  </a:cubicBezTo>
                  <a:cubicBezTo>
                    <a:pt x="4153" y="32341"/>
                    <a:pt x="4220" y="27704"/>
                    <a:pt x="4253" y="23067"/>
                  </a:cubicBezTo>
                  <a:cubicBezTo>
                    <a:pt x="5487" y="19898"/>
                    <a:pt x="6521" y="16629"/>
                    <a:pt x="6788" y="13227"/>
                  </a:cubicBezTo>
                  <a:cubicBezTo>
                    <a:pt x="6788" y="13210"/>
                    <a:pt x="6780" y="13202"/>
                    <a:pt x="6772" y="13202"/>
                  </a:cubicBezTo>
                  <a:cubicBezTo>
                    <a:pt x="6763" y="13202"/>
                    <a:pt x="6755" y="13210"/>
                    <a:pt x="6755" y="13227"/>
                  </a:cubicBezTo>
                  <a:cubicBezTo>
                    <a:pt x="6121" y="16162"/>
                    <a:pt x="5287" y="19065"/>
                    <a:pt x="4253" y="21867"/>
                  </a:cubicBezTo>
                  <a:cubicBezTo>
                    <a:pt x="4287" y="14595"/>
                    <a:pt x="4287" y="7323"/>
                    <a:pt x="4287" y="51"/>
                  </a:cubicBezTo>
                  <a:cubicBezTo>
                    <a:pt x="4270" y="18"/>
                    <a:pt x="4245" y="1"/>
                    <a:pt x="42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3"/>
            <p:cNvSpPr/>
            <p:nvPr/>
          </p:nvSpPr>
          <p:spPr>
            <a:xfrm>
              <a:off x="3504009" y="2753922"/>
              <a:ext cx="12172" cy="65005"/>
            </a:xfrm>
            <a:custGeom>
              <a:rect b="b" l="l" r="r" t="t"/>
              <a:pathLst>
                <a:path extrusionOk="0" h="4283" w="802">
                  <a:moveTo>
                    <a:pt x="98" y="0"/>
                  </a:moveTo>
                  <a:cubicBezTo>
                    <a:pt x="48" y="0"/>
                    <a:pt x="0" y="35"/>
                    <a:pt x="0" y="88"/>
                  </a:cubicBezTo>
                  <a:cubicBezTo>
                    <a:pt x="134" y="1489"/>
                    <a:pt x="367" y="2857"/>
                    <a:pt x="701" y="4258"/>
                  </a:cubicBezTo>
                  <a:cubicBezTo>
                    <a:pt x="701" y="4274"/>
                    <a:pt x="726" y="4283"/>
                    <a:pt x="751" y="4283"/>
                  </a:cubicBezTo>
                  <a:cubicBezTo>
                    <a:pt x="776" y="4283"/>
                    <a:pt x="801" y="4274"/>
                    <a:pt x="801" y="4258"/>
                  </a:cubicBezTo>
                  <a:cubicBezTo>
                    <a:pt x="701" y="2823"/>
                    <a:pt x="501" y="1456"/>
                    <a:pt x="201" y="88"/>
                  </a:cubicBezTo>
                  <a:cubicBezTo>
                    <a:pt x="185" y="26"/>
                    <a:pt x="141" y="0"/>
                    <a:pt x="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3"/>
            <p:cNvSpPr/>
            <p:nvPr/>
          </p:nvSpPr>
          <p:spPr>
            <a:xfrm>
              <a:off x="3576406" y="2578683"/>
              <a:ext cx="8120" cy="44774"/>
            </a:xfrm>
            <a:custGeom>
              <a:rect b="b" l="l" r="r" t="t"/>
              <a:pathLst>
                <a:path extrusionOk="0" h="2950" w="535">
                  <a:moveTo>
                    <a:pt x="501" y="1"/>
                  </a:moveTo>
                  <a:cubicBezTo>
                    <a:pt x="484" y="1"/>
                    <a:pt x="468" y="9"/>
                    <a:pt x="468" y="26"/>
                  </a:cubicBezTo>
                  <a:cubicBezTo>
                    <a:pt x="301" y="993"/>
                    <a:pt x="167" y="1961"/>
                    <a:pt x="1" y="2895"/>
                  </a:cubicBezTo>
                  <a:cubicBezTo>
                    <a:pt x="1" y="2934"/>
                    <a:pt x="23" y="2950"/>
                    <a:pt x="49" y="2950"/>
                  </a:cubicBezTo>
                  <a:cubicBezTo>
                    <a:pt x="67" y="2950"/>
                    <a:pt x="87" y="2942"/>
                    <a:pt x="101" y="2928"/>
                  </a:cubicBezTo>
                  <a:cubicBezTo>
                    <a:pt x="367" y="1994"/>
                    <a:pt x="534" y="993"/>
                    <a:pt x="534" y="26"/>
                  </a:cubicBezTo>
                  <a:cubicBezTo>
                    <a:pt x="534" y="9"/>
                    <a:pt x="518" y="1"/>
                    <a:pt x="5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3"/>
            <p:cNvSpPr/>
            <p:nvPr/>
          </p:nvSpPr>
          <p:spPr>
            <a:xfrm>
              <a:off x="3245809" y="2624625"/>
              <a:ext cx="263284" cy="564527"/>
            </a:xfrm>
            <a:custGeom>
              <a:rect b="b" l="l" r="r" t="t"/>
              <a:pathLst>
                <a:path extrusionOk="0" h="37195" w="17347">
                  <a:moveTo>
                    <a:pt x="0" y="1"/>
                  </a:moveTo>
                  <a:cubicBezTo>
                    <a:pt x="0" y="1"/>
                    <a:pt x="3169" y="29155"/>
                    <a:pt x="17012" y="37194"/>
                  </a:cubicBezTo>
                  <a:cubicBezTo>
                    <a:pt x="17012" y="37194"/>
                    <a:pt x="17346" y="20616"/>
                    <a:pt x="12609" y="12410"/>
                  </a:cubicBezTo>
                  <a:cubicBezTo>
                    <a:pt x="7873" y="4171"/>
                    <a:pt x="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3"/>
            <p:cNvSpPr/>
            <p:nvPr/>
          </p:nvSpPr>
          <p:spPr>
            <a:xfrm>
              <a:off x="3314791" y="2714810"/>
              <a:ext cx="171506" cy="440967"/>
            </a:xfrm>
            <a:custGeom>
              <a:rect b="b" l="l" r="r" t="t"/>
              <a:pathLst>
                <a:path extrusionOk="0" h="29054" w="11300">
                  <a:moveTo>
                    <a:pt x="138" y="0"/>
                  </a:moveTo>
                  <a:cubicBezTo>
                    <a:pt x="73" y="0"/>
                    <a:pt x="14" y="74"/>
                    <a:pt x="59" y="163"/>
                  </a:cubicBezTo>
                  <a:cubicBezTo>
                    <a:pt x="2560" y="4800"/>
                    <a:pt x="4762" y="9603"/>
                    <a:pt x="6663" y="14540"/>
                  </a:cubicBezTo>
                  <a:cubicBezTo>
                    <a:pt x="4195" y="12372"/>
                    <a:pt x="1860" y="10104"/>
                    <a:pt x="92" y="7268"/>
                  </a:cubicBezTo>
                  <a:cubicBezTo>
                    <a:pt x="83" y="7260"/>
                    <a:pt x="72" y="7255"/>
                    <a:pt x="61" y="7255"/>
                  </a:cubicBezTo>
                  <a:cubicBezTo>
                    <a:pt x="30" y="7255"/>
                    <a:pt x="1" y="7286"/>
                    <a:pt x="25" y="7335"/>
                  </a:cubicBezTo>
                  <a:cubicBezTo>
                    <a:pt x="1660" y="10504"/>
                    <a:pt x="4295" y="12906"/>
                    <a:pt x="6964" y="15241"/>
                  </a:cubicBezTo>
                  <a:cubicBezTo>
                    <a:pt x="8198" y="18510"/>
                    <a:pt x="9299" y="21846"/>
                    <a:pt x="10233" y="25215"/>
                  </a:cubicBezTo>
                  <a:cubicBezTo>
                    <a:pt x="7797" y="22713"/>
                    <a:pt x="5796" y="19944"/>
                    <a:pt x="3795" y="17075"/>
                  </a:cubicBezTo>
                  <a:cubicBezTo>
                    <a:pt x="3795" y="17075"/>
                    <a:pt x="3795" y="17075"/>
                    <a:pt x="3795" y="17109"/>
                  </a:cubicBezTo>
                  <a:cubicBezTo>
                    <a:pt x="5362" y="20344"/>
                    <a:pt x="7797" y="23247"/>
                    <a:pt x="10333" y="25848"/>
                  </a:cubicBezTo>
                  <a:lnTo>
                    <a:pt x="10366" y="25848"/>
                  </a:lnTo>
                  <a:cubicBezTo>
                    <a:pt x="10666" y="26916"/>
                    <a:pt x="10966" y="27950"/>
                    <a:pt x="11200" y="29017"/>
                  </a:cubicBezTo>
                  <a:cubicBezTo>
                    <a:pt x="11213" y="29043"/>
                    <a:pt x="11230" y="29054"/>
                    <a:pt x="11247" y="29054"/>
                  </a:cubicBezTo>
                  <a:cubicBezTo>
                    <a:pt x="11274" y="29054"/>
                    <a:pt x="11300" y="29025"/>
                    <a:pt x="11300" y="28984"/>
                  </a:cubicBezTo>
                  <a:cubicBezTo>
                    <a:pt x="10833" y="26449"/>
                    <a:pt x="10266" y="23980"/>
                    <a:pt x="9599" y="21512"/>
                  </a:cubicBezTo>
                  <a:cubicBezTo>
                    <a:pt x="9632" y="18710"/>
                    <a:pt x="9399" y="15908"/>
                    <a:pt x="8865" y="13173"/>
                  </a:cubicBezTo>
                  <a:cubicBezTo>
                    <a:pt x="8865" y="13139"/>
                    <a:pt x="8848" y="13123"/>
                    <a:pt x="8832" y="13123"/>
                  </a:cubicBezTo>
                  <a:cubicBezTo>
                    <a:pt x="8815" y="13123"/>
                    <a:pt x="8798" y="13139"/>
                    <a:pt x="8798" y="13173"/>
                  </a:cubicBezTo>
                  <a:cubicBezTo>
                    <a:pt x="9032" y="15641"/>
                    <a:pt x="9198" y="18110"/>
                    <a:pt x="9332" y="20578"/>
                  </a:cubicBezTo>
                  <a:cubicBezTo>
                    <a:pt x="8198" y="16709"/>
                    <a:pt x="6797" y="12939"/>
                    <a:pt x="5162" y="9270"/>
                  </a:cubicBezTo>
                  <a:cubicBezTo>
                    <a:pt x="4862" y="6902"/>
                    <a:pt x="4028" y="4466"/>
                    <a:pt x="3194" y="2265"/>
                  </a:cubicBezTo>
                  <a:cubicBezTo>
                    <a:pt x="3194" y="2237"/>
                    <a:pt x="3182" y="2226"/>
                    <a:pt x="3168" y="2226"/>
                  </a:cubicBezTo>
                  <a:cubicBezTo>
                    <a:pt x="3150" y="2226"/>
                    <a:pt x="3127" y="2246"/>
                    <a:pt x="3127" y="2265"/>
                  </a:cubicBezTo>
                  <a:cubicBezTo>
                    <a:pt x="3594" y="4033"/>
                    <a:pt x="3928" y="5834"/>
                    <a:pt x="4395" y="7602"/>
                  </a:cubicBezTo>
                  <a:cubicBezTo>
                    <a:pt x="3127" y="5000"/>
                    <a:pt x="1760" y="2498"/>
                    <a:pt x="225" y="63"/>
                  </a:cubicBezTo>
                  <a:cubicBezTo>
                    <a:pt x="203" y="19"/>
                    <a:pt x="170" y="0"/>
                    <a:pt x="1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3"/>
            <p:cNvSpPr/>
            <p:nvPr/>
          </p:nvSpPr>
          <p:spPr>
            <a:xfrm>
              <a:off x="3287472" y="2769494"/>
              <a:ext cx="45426" cy="51801"/>
            </a:xfrm>
            <a:custGeom>
              <a:rect b="b" l="l" r="r" t="t"/>
              <a:pathLst>
                <a:path extrusionOk="0" h="3413" w="2993">
                  <a:moveTo>
                    <a:pt x="65" y="1"/>
                  </a:moveTo>
                  <a:cubicBezTo>
                    <a:pt x="26" y="1"/>
                    <a:pt x="1" y="40"/>
                    <a:pt x="24" y="63"/>
                  </a:cubicBezTo>
                  <a:cubicBezTo>
                    <a:pt x="424" y="697"/>
                    <a:pt x="891" y="1297"/>
                    <a:pt x="1392" y="1864"/>
                  </a:cubicBezTo>
                  <a:cubicBezTo>
                    <a:pt x="1825" y="2431"/>
                    <a:pt x="2359" y="2965"/>
                    <a:pt x="2959" y="3399"/>
                  </a:cubicBezTo>
                  <a:cubicBezTo>
                    <a:pt x="2969" y="3408"/>
                    <a:pt x="2976" y="3412"/>
                    <a:pt x="2981" y="3412"/>
                  </a:cubicBezTo>
                  <a:cubicBezTo>
                    <a:pt x="2993" y="3412"/>
                    <a:pt x="2993" y="3389"/>
                    <a:pt x="2993" y="3365"/>
                  </a:cubicBezTo>
                  <a:cubicBezTo>
                    <a:pt x="2592" y="2798"/>
                    <a:pt x="2125" y="2264"/>
                    <a:pt x="1625" y="1764"/>
                  </a:cubicBezTo>
                  <a:cubicBezTo>
                    <a:pt x="1125" y="1197"/>
                    <a:pt x="624" y="597"/>
                    <a:pt x="124" y="30"/>
                  </a:cubicBezTo>
                  <a:cubicBezTo>
                    <a:pt x="103" y="9"/>
                    <a:pt x="83" y="1"/>
                    <a:pt x="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3"/>
            <p:cNvSpPr/>
            <p:nvPr/>
          </p:nvSpPr>
          <p:spPr>
            <a:xfrm>
              <a:off x="3406296" y="3158251"/>
              <a:ext cx="311882" cy="478456"/>
            </a:xfrm>
            <a:custGeom>
              <a:rect b="b" l="l" r="r" t="t"/>
              <a:pathLst>
                <a:path extrusionOk="0" h="31524" w="20549">
                  <a:moveTo>
                    <a:pt x="1" y="0"/>
                  </a:moveTo>
                  <a:lnTo>
                    <a:pt x="601" y="7839"/>
                  </a:lnTo>
                  <a:lnTo>
                    <a:pt x="2402" y="31523"/>
                  </a:lnTo>
                  <a:lnTo>
                    <a:pt x="18147" y="31523"/>
                  </a:lnTo>
                  <a:lnTo>
                    <a:pt x="19948" y="7839"/>
                  </a:lnTo>
                  <a:lnTo>
                    <a:pt x="2054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3"/>
            <p:cNvSpPr/>
            <p:nvPr/>
          </p:nvSpPr>
          <p:spPr>
            <a:xfrm>
              <a:off x="3406296" y="3158251"/>
              <a:ext cx="311882" cy="118992"/>
            </a:xfrm>
            <a:custGeom>
              <a:rect b="b" l="l" r="r" t="t"/>
              <a:pathLst>
                <a:path extrusionOk="0" h="7840" w="20549">
                  <a:moveTo>
                    <a:pt x="1" y="0"/>
                  </a:moveTo>
                  <a:lnTo>
                    <a:pt x="601" y="7839"/>
                  </a:lnTo>
                  <a:lnTo>
                    <a:pt x="19948" y="7839"/>
                  </a:lnTo>
                  <a:lnTo>
                    <a:pt x="20549"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3"/>
            <p:cNvSpPr/>
            <p:nvPr/>
          </p:nvSpPr>
          <p:spPr>
            <a:xfrm>
              <a:off x="3385032" y="3100030"/>
              <a:ext cx="353909" cy="91141"/>
            </a:xfrm>
            <a:custGeom>
              <a:rect b="b" l="l" r="r" t="t"/>
              <a:pathLst>
                <a:path extrusionOk="0" h="6005" w="23318">
                  <a:moveTo>
                    <a:pt x="1" y="0"/>
                  </a:moveTo>
                  <a:lnTo>
                    <a:pt x="1" y="6005"/>
                  </a:lnTo>
                  <a:lnTo>
                    <a:pt x="23317" y="6005"/>
                  </a:lnTo>
                  <a:lnTo>
                    <a:pt x="2331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3"/>
            <p:cNvSpPr/>
            <p:nvPr/>
          </p:nvSpPr>
          <p:spPr>
            <a:xfrm>
              <a:off x="3138975" y="3802748"/>
              <a:ext cx="1338625" cy="213153"/>
            </a:xfrm>
            <a:custGeom>
              <a:rect b="b" l="l" r="r" t="t"/>
              <a:pathLst>
                <a:path extrusionOk="0" h="14044" w="88198">
                  <a:moveTo>
                    <a:pt x="44099" y="0"/>
                  </a:moveTo>
                  <a:cubicBezTo>
                    <a:pt x="19715" y="0"/>
                    <a:pt x="1" y="3136"/>
                    <a:pt x="1" y="7005"/>
                  </a:cubicBezTo>
                  <a:cubicBezTo>
                    <a:pt x="1" y="10875"/>
                    <a:pt x="19715" y="14044"/>
                    <a:pt x="44099" y="14044"/>
                  </a:cubicBezTo>
                  <a:cubicBezTo>
                    <a:pt x="68450" y="14044"/>
                    <a:pt x="88197" y="10875"/>
                    <a:pt x="88197" y="7005"/>
                  </a:cubicBezTo>
                  <a:cubicBezTo>
                    <a:pt x="88197" y="3136"/>
                    <a:pt x="68450" y="0"/>
                    <a:pt x="440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3"/>
            <p:cNvSpPr/>
            <p:nvPr/>
          </p:nvSpPr>
          <p:spPr>
            <a:xfrm>
              <a:off x="4666423" y="3730351"/>
              <a:ext cx="1338610" cy="212652"/>
            </a:xfrm>
            <a:custGeom>
              <a:rect b="b" l="l" r="r" t="t"/>
              <a:pathLst>
                <a:path extrusionOk="0" h="14011" w="88197">
                  <a:moveTo>
                    <a:pt x="44099" y="0"/>
                  </a:moveTo>
                  <a:cubicBezTo>
                    <a:pt x="19748" y="0"/>
                    <a:pt x="0" y="3136"/>
                    <a:pt x="0" y="7005"/>
                  </a:cubicBezTo>
                  <a:cubicBezTo>
                    <a:pt x="0" y="10875"/>
                    <a:pt x="19748" y="14010"/>
                    <a:pt x="44099" y="14010"/>
                  </a:cubicBezTo>
                  <a:cubicBezTo>
                    <a:pt x="68449" y="14010"/>
                    <a:pt x="88197" y="10875"/>
                    <a:pt x="88197" y="7005"/>
                  </a:cubicBezTo>
                  <a:cubicBezTo>
                    <a:pt x="88197" y="3136"/>
                    <a:pt x="68449" y="0"/>
                    <a:pt x="440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3"/>
            <p:cNvSpPr/>
            <p:nvPr/>
          </p:nvSpPr>
          <p:spPr>
            <a:xfrm>
              <a:off x="3907002" y="3649850"/>
              <a:ext cx="1347732" cy="152913"/>
            </a:xfrm>
            <a:custGeom>
              <a:rect b="b" l="l" r="r" t="t"/>
              <a:pathLst>
                <a:path extrusionOk="0" h="10075" w="88798">
                  <a:moveTo>
                    <a:pt x="44399" y="0"/>
                  </a:moveTo>
                  <a:cubicBezTo>
                    <a:pt x="19882" y="0"/>
                    <a:pt x="1" y="2269"/>
                    <a:pt x="1" y="5037"/>
                  </a:cubicBezTo>
                  <a:cubicBezTo>
                    <a:pt x="1" y="7806"/>
                    <a:pt x="19882" y="10074"/>
                    <a:pt x="44399" y="10074"/>
                  </a:cubicBezTo>
                  <a:cubicBezTo>
                    <a:pt x="68917" y="10074"/>
                    <a:pt x="88797" y="7806"/>
                    <a:pt x="88797" y="5037"/>
                  </a:cubicBezTo>
                  <a:cubicBezTo>
                    <a:pt x="88797" y="2269"/>
                    <a:pt x="68917" y="0"/>
                    <a:pt x="443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3"/>
            <p:cNvSpPr/>
            <p:nvPr/>
          </p:nvSpPr>
          <p:spPr>
            <a:xfrm>
              <a:off x="3157203" y="3634156"/>
              <a:ext cx="2847329" cy="6587"/>
            </a:xfrm>
            <a:custGeom>
              <a:rect b="b" l="l" r="r" t="t"/>
              <a:pathLst>
                <a:path extrusionOk="0" h="434" w="187602">
                  <a:moveTo>
                    <a:pt x="93801" y="0"/>
                  </a:moveTo>
                  <a:lnTo>
                    <a:pt x="46901" y="67"/>
                  </a:lnTo>
                  <a:lnTo>
                    <a:pt x="23451" y="100"/>
                  </a:lnTo>
                  <a:lnTo>
                    <a:pt x="1" y="234"/>
                  </a:lnTo>
                  <a:lnTo>
                    <a:pt x="23451" y="334"/>
                  </a:lnTo>
                  <a:lnTo>
                    <a:pt x="46901" y="367"/>
                  </a:lnTo>
                  <a:lnTo>
                    <a:pt x="93801" y="434"/>
                  </a:lnTo>
                  <a:lnTo>
                    <a:pt x="140701" y="367"/>
                  </a:lnTo>
                  <a:lnTo>
                    <a:pt x="164151" y="334"/>
                  </a:lnTo>
                  <a:lnTo>
                    <a:pt x="187601" y="234"/>
                  </a:lnTo>
                  <a:lnTo>
                    <a:pt x="164151" y="100"/>
                  </a:lnTo>
                  <a:lnTo>
                    <a:pt x="140701" y="67"/>
                  </a:lnTo>
                  <a:lnTo>
                    <a:pt x="9380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3"/>
            <p:cNvSpPr/>
            <p:nvPr/>
          </p:nvSpPr>
          <p:spPr>
            <a:xfrm>
              <a:off x="4944874" y="2139255"/>
              <a:ext cx="971056" cy="700411"/>
            </a:xfrm>
            <a:custGeom>
              <a:rect b="b" l="l" r="r" t="t"/>
              <a:pathLst>
                <a:path extrusionOk="0" h="46148" w="63980">
                  <a:moveTo>
                    <a:pt x="7270" y="0"/>
                  </a:moveTo>
                  <a:cubicBezTo>
                    <a:pt x="5687" y="0"/>
                    <a:pt x="4322" y="1180"/>
                    <a:pt x="4136" y="2790"/>
                  </a:cubicBezTo>
                  <a:lnTo>
                    <a:pt x="234" y="36147"/>
                  </a:lnTo>
                  <a:cubicBezTo>
                    <a:pt x="0" y="38015"/>
                    <a:pt x="1334" y="39683"/>
                    <a:pt x="3202" y="39917"/>
                  </a:cubicBezTo>
                  <a:lnTo>
                    <a:pt x="56073" y="46121"/>
                  </a:lnTo>
                  <a:cubicBezTo>
                    <a:pt x="56216" y="46139"/>
                    <a:pt x="56358" y="46148"/>
                    <a:pt x="56498" y="46148"/>
                  </a:cubicBezTo>
                  <a:cubicBezTo>
                    <a:pt x="58188" y="46148"/>
                    <a:pt x="59627" y="44878"/>
                    <a:pt x="59843" y="43152"/>
                  </a:cubicBezTo>
                  <a:lnTo>
                    <a:pt x="63779" y="9829"/>
                  </a:lnTo>
                  <a:cubicBezTo>
                    <a:pt x="63979" y="8061"/>
                    <a:pt x="62745" y="6460"/>
                    <a:pt x="60977" y="6259"/>
                  </a:cubicBezTo>
                  <a:lnTo>
                    <a:pt x="7639" y="22"/>
                  </a:lnTo>
                  <a:cubicBezTo>
                    <a:pt x="7515" y="7"/>
                    <a:pt x="7392" y="0"/>
                    <a:pt x="72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3"/>
            <p:cNvSpPr/>
            <p:nvPr/>
          </p:nvSpPr>
          <p:spPr>
            <a:xfrm>
              <a:off x="5621533" y="2654607"/>
              <a:ext cx="112632" cy="95057"/>
            </a:xfrm>
            <a:custGeom>
              <a:rect b="b" l="l" r="r" t="t"/>
              <a:pathLst>
                <a:path extrusionOk="0" h="6263" w="7421">
                  <a:moveTo>
                    <a:pt x="4088" y="0"/>
                  </a:moveTo>
                  <a:cubicBezTo>
                    <a:pt x="1550" y="0"/>
                    <a:pt x="0" y="2999"/>
                    <a:pt x="1650" y="5061"/>
                  </a:cubicBezTo>
                  <a:cubicBezTo>
                    <a:pt x="2301" y="5887"/>
                    <a:pt x="3201" y="6263"/>
                    <a:pt x="4089" y="6263"/>
                  </a:cubicBezTo>
                  <a:cubicBezTo>
                    <a:pt x="5567" y="6263"/>
                    <a:pt x="7012" y="5223"/>
                    <a:pt x="7221" y="3493"/>
                  </a:cubicBezTo>
                  <a:cubicBezTo>
                    <a:pt x="7421" y="1792"/>
                    <a:pt x="6187" y="224"/>
                    <a:pt x="4485" y="24"/>
                  </a:cubicBezTo>
                  <a:cubicBezTo>
                    <a:pt x="4351" y="8"/>
                    <a:pt x="4218" y="0"/>
                    <a:pt x="40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3"/>
            <p:cNvSpPr/>
            <p:nvPr/>
          </p:nvSpPr>
          <p:spPr>
            <a:xfrm>
              <a:off x="5679754" y="2661680"/>
              <a:ext cx="112131" cy="94723"/>
            </a:xfrm>
            <a:custGeom>
              <a:rect b="b" l="l" r="r" t="t"/>
              <a:pathLst>
                <a:path extrusionOk="0" h="6241" w="7388">
                  <a:moveTo>
                    <a:pt x="4051" y="1"/>
                  </a:moveTo>
                  <a:cubicBezTo>
                    <a:pt x="1518" y="1"/>
                    <a:pt x="1" y="2969"/>
                    <a:pt x="1650" y="5062"/>
                  </a:cubicBezTo>
                  <a:cubicBezTo>
                    <a:pt x="2286" y="5872"/>
                    <a:pt x="3178" y="6240"/>
                    <a:pt x="4062" y="6240"/>
                  </a:cubicBezTo>
                  <a:cubicBezTo>
                    <a:pt x="5542" y="6240"/>
                    <a:pt x="6999" y="5207"/>
                    <a:pt x="7187" y="3494"/>
                  </a:cubicBezTo>
                  <a:cubicBezTo>
                    <a:pt x="7388" y="1760"/>
                    <a:pt x="6187" y="225"/>
                    <a:pt x="4452" y="25"/>
                  </a:cubicBezTo>
                  <a:cubicBezTo>
                    <a:pt x="4316" y="9"/>
                    <a:pt x="4182" y="1"/>
                    <a:pt x="405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3"/>
            <p:cNvSpPr/>
            <p:nvPr/>
          </p:nvSpPr>
          <p:spPr>
            <a:xfrm>
              <a:off x="5066886" y="2232991"/>
              <a:ext cx="180749" cy="131543"/>
            </a:xfrm>
            <a:custGeom>
              <a:rect b="b" l="l" r="r" t="t"/>
              <a:pathLst>
                <a:path extrusionOk="0" h="8667" w="11909">
                  <a:moveTo>
                    <a:pt x="2299" y="0"/>
                  </a:moveTo>
                  <a:cubicBezTo>
                    <a:pt x="1430" y="0"/>
                    <a:pt x="692" y="663"/>
                    <a:pt x="601" y="1551"/>
                  </a:cubicBezTo>
                  <a:lnTo>
                    <a:pt x="100" y="5787"/>
                  </a:lnTo>
                  <a:cubicBezTo>
                    <a:pt x="0" y="6755"/>
                    <a:pt x="667" y="7622"/>
                    <a:pt x="1635" y="7756"/>
                  </a:cubicBezTo>
                  <a:lnTo>
                    <a:pt x="9340" y="8656"/>
                  </a:lnTo>
                  <a:cubicBezTo>
                    <a:pt x="9405" y="8663"/>
                    <a:pt x="9469" y="8666"/>
                    <a:pt x="9532" y="8666"/>
                  </a:cubicBezTo>
                  <a:cubicBezTo>
                    <a:pt x="10420" y="8666"/>
                    <a:pt x="11184" y="8025"/>
                    <a:pt x="11308" y="7122"/>
                  </a:cubicBezTo>
                  <a:lnTo>
                    <a:pt x="11809" y="2852"/>
                  </a:lnTo>
                  <a:cubicBezTo>
                    <a:pt x="11909" y="1885"/>
                    <a:pt x="11242" y="1017"/>
                    <a:pt x="10274" y="917"/>
                  </a:cubicBezTo>
                  <a:lnTo>
                    <a:pt x="2535" y="17"/>
                  </a:lnTo>
                  <a:cubicBezTo>
                    <a:pt x="2456" y="6"/>
                    <a:pt x="2377" y="0"/>
                    <a:pt x="22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3"/>
            <p:cNvSpPr/>
            <p:nvPr/>
          </p:nvSpPr>
          <p:spPr>
            <a:xfrm>
              <a:off x="5688587" y="2305934"/>
              <a:ext cx="145325" cy="73839"/>
            </a:xfrm>
            <a:custGeom>
              <a:rect b="b" l="l" r="r" t="t"/>
              <a:pathLst>
                <a:path extrusionOk="0" h="4865" w="9575">
                  <a:moveTo>
                    <a:pt x="2257" y="0"/>
                  </a:moveTo>
                  <a:cubicBezTo>
                    <a:pt x="1189" y="0"/>
                    <a:pt x="258" y="797"/>
                    <a:pt x="134" y="1882"/>
                  </a:cubicBezTo>
                  <a:cubicBezTo>
                    <a:pt x="1" y="3050"/>
                    <a:pt x="835" y="4117"/>
                    <a:pt x="2002" y="4250"/>
                  </a:cubicBezTo>
                  <a:lnTo>
                    <a:pt x="7072" y="4851"/>
                  </a:lnTo>
                  <a:cubicBezTo>
                    <a:pt x="7155" y="4860"/>
                    <a:pt x="7237" y="4865"/>
                    <a:pt x="7318" y="4865"/>
                  </a:cubicBezTo>
                  <a:cubicBezTo>
                    <a:pt x="8386" y="4865"/>
                    <a:pt x="9317" y="4068"/>
                    <a:pt x="9441" y="2983"/>
                  </a:cubicBezTo>
                  <a:cubicBezTo>
                    <a:pt x="9574" y="1815"/>
                    <a:pt x="8740" y="748"/>
                    <a:pt x="7573" y="615"/>
                  </a:cubicBezTo>
                  <a:lnTo>
                    <a:pt x="2503" y="14"/>
                  </a:lnTo>
                  <a:cubicBezTo>
                    <a:pt x="2420" y="5"/>
                    <a:pt x="2338" y="0"/>
                    <a:pt x="22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3"/>
            <p:cNvSpPr/>
            <p:nvPr/>
          </p:nvSpPr>
          <p:spPr>
            <a:xfrm>
              <a:off x="5019300" y="2700072"/>
              <a:ext cx="17727" cy="49114"/>
            </a:xfrm>
            <a:custGeom>
              <a:rect b="b" l="l" r="r" t="t"/>
              <a:pathLst>
                <a:path extrusionOk="0" h="3236" w="1168">
                  <a:moveTo>
                    <a:pt x="801" y="0"/>
                  </a:moveTo>
                  <a:lnTo>
                    <a:pt x="201" y="267"/>
                  </a:lnTo>
                  <a:cubicBezTo>
                    <a:pt x="67" y="334"/>
                    <a:pt x="0" y="467"/>
                    <a:pt x="67" y="601"/>
                  </a:cubicBezTo>
                  <a:cubicBezTo>
                    <a:pt x="100" y="701"/>
                    <a:pt x="201" y="734"/>
                    <a:pt x="267" y="767"/>
                  </a:cubicBezTo>
                  <a:cubicBezTo>
                    <a:pt x="334" y="767"/>
                    <a:pt x="367" y="767"/>
                    <a:pt x="401" y="734"/>
                  </a:cubicBezTo>
                  <a:lnTo>
                    <a:pt x="601" y="667"/>
                  </a:lnTo>
                  <a:lnTo>
                    <a:pt x="334" y="2936"/>
                  </a:lnTo>
                  <a:cubicBezTo>
                    <a:pt x="334" y="3069"/>
                    <a:pt x="434" y="3203"/>
                    <a:pt x="567" y="3236"/>
                  </a:cubicBezTo>
                  <a:cubicBezTo>
                    <a:pt x="701" y="3236"/>
                    <a:pt x="834" y="3136"/>
                    <a:pt x="868" y="3002"/>
                  </a:cubicBezTo>
                  <a:lnTo>
                    <a:pt x="1168" y="267"/>
                  </a:lnTo>
                  <a:lnTo>
                    <a:pt x="1034" y="134"/>
                  </a:lnTo>
                  <a:lnTo>
                    <a:pt x="1034" y="100"/>
                  </a:lnTo>
                  <a:cubicBezTo>
                    <a:pt x="1034" y="100"/>
                    <a:pt x="1034" y="100"/>
                    <a:pt x="1034" y="67"/>
                  </a:cubicBezTo>
                  <a:cubicBezTo>
                    <a:pt x="1034" y="67"/>
                    <a:pt x="1034" y="34"/>
                    <a:pt x="1034" y="34"/>
                  </a:cubicBezTo>
                  <a:lnTo>
                    <a:pt x="1034" y="0"/>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3"/>
            <p:cNvSpPr/>
            <p:nvPr/>
          </p:nvSpPr>
          <p:spPr>
            <a:xfrm>
              <a:off x="5039547" y="2702986"/>
              <a:ext cx="37488" cy="50845"/>
            </a:xfrm>
            <a:custGeom>
              <a:rect b="b" l="l" r="r" t="t"/>
              <a:pathLst>
                <a:path extrusionOk="0" h="3350" w="2470">
                  <a:moveTo>
                    <a:pt x="1321" y="0"/>
                  </a:moveTo>
                  <a:cubicBezTo>
                    <a:pt x="1080" y="0"/>
                    <a:pt x="862" y="70"/>
                    <a:pt x="668" y="209"/>
                  </a:cubicBezTo>
                  <a:lnTo>
                    <a:pt x="501" y="309"/>
                  </a:lnTo>
                  <a:cubicBezTo>
                    <a:pt x="331" y="479"/>
                    <a:pt x="475" y="771"/>
                    <a:pt x="707" y="771"/>
                  </a:cubicBezTo>
                  <a:cubicBezTo>
                    <a:pt x="747" y="771"/>
                    <a:pt x="790" y="762"/>
                    <a:pt x="835" y="742"/>
                  </a:cubicBezTo>
                  <a:lnTo>
                    <a:pt x="968" y="609"/>
                  </a:lnTo>
                  <a:cubicBezTo>
                    <a:pt x="1101" y="542"/>
                    <a:pt x="1235" y="509"/>
                    <a:pt x="1402" y="509"/>
                  </a:cubicBezTo>
                  <a:cubicBezTo>
                    <a:pt x="1735" y="542"/>
                    <a:pt x="1969" y="842"/>
                    <a:pt x="1935" y="1176"/>
                  </a:cubicBezTo>
                  <a:cubicBezTo>
                    <a:pt x="1902" y="1343"/>
                    <a:pt x="1802" y="1509"/>
                    <a:pt x="1669" y="1610"/>
                  </a:cubicBezTo>
                  <a:lnTo>
                    <a:pt x="167" y="2677"/>
                  </a:lnTo>
                  <a:cubicBezTo>
                    <a:pt x="34" y="2777"/>
                    <a:pt x="1" y="2944"/>
                    <a:pt x="101" y="3044"/>
                  </a:cubicBezTo>
                  <a:cubicBezTo>
                    <a:pt x="134" y="3111"/>
                    <a:pt x="201" y="3144"/>
                    <a:pt x="268" y="3144"/>
                  </a:cubicBezTo>
                  <a:lnTo>
                    <a:pt x="1935" y="3344"/>
                  </a:lnTo>
                  <a:cubicBezTo>
                    <a:pt x="1949" y="3348"/>
                    <a:pt x="1964" y="3349"/>
                    <a:pt x="1978" y="3349"/>
                  </a:cubicBezTo>
                  <a:cubicBezTo>
                    <a:pt x="2096" y="3349"/>
                    <a:pt x="2202" y="3230"/>
                    <a:pt x="2202" y="3111"/>
                  </a:cubicBezTo>
                  <a:cubicBezTo>
                    <a:pt x="2236" y="2977"/>
                    <a:pt x="2136" y="2844"/>
                    <a:pt x="2002" y="2844"/>
                  </a:cubicBezTo>
                  <a:lnTo>
                    <a:pt x="1001" y="2710"/>
                  </a:lnTo>
                  <a:lnTo>
                    <a:pt x="1969" y="2043"/>
                  </a:lnTo>
                  <a:cubicBezTo>
                    <a:pt x="2236" y="1843"/>
                    <a:pt x="2402" y="1576"/>
                    <a:pt x="2436" y="1243"/>
                  </a:cubicBezTo>
                  <a:cubicBezTo>
                    <a:pt x="2469" y="976"/>
                    <a:pt x="2402" y="676"/>
                    <a:pt x="2236" y="475"/>
                  </a:cubicBezTo>
                  <a:cubicBezTo>
                    <a:pt x="2069" y="209"/>
                    <a:pt x="1769" y="42"/>
                    <a:pt x="1468" y="8"/>
                  </a:cubicBezTo>
                  <a:cubicBezTo>
                    <a:pt x="1418" y="3"/>
                    <a:pt x="1369" y="0"/>
                    <a:pt x="1321"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3"/>
            <p:cNvSpPr/>
            <p:nvPr/>
          </p:nvSpPr>
          <p:spPr>
            <a:xfrm>
              <a:off x="5082530" y="2706629"/>
              <a:ext cx="37534" cy="50177"/>
            </a:xfrm>
            <a:custGeom>
              <a:rect b="b" l="l" r="r" t="t"/>
              <a:pathLst>
                <a:path extrusionOk="0" h="3306" w="2473">
                  <a:moveTo>
                    <a:pt x="808" y="0"/>
                  </a:moveTo>
                  <a:cubicBezTo>
                    <a:pt x="501" y="0"/>
                    <a:pt x="448" y="503"/>
                    <a:pt x="771" y="536"/>
                  </a:cubicBezTo>
                  <a:lnTo>
                    <a:pt x="1538" y="636"/>
                  </a:lnTo>
                  <a:lnTo>
                    <a:pt x="1005" y="1036"/>
                  </a:lnTo>
                  <a:cubicBezTo>
                    <a:pt x="871" y="1136"/>
                    <a:pt x="871" y="1303"/>
                    <a:pt x="971" y="1403"/>
                  </a:cubicBezTo>
                  <a:cubicBezTo>
                    <a:pt x="1005" y="1470"/>
                    <a:pt x="1071" y="1503"/>
                    <a:pt x="1138" y="1536"/>
                  </a:cubicBezTo>
                  <a:cubicBezTo>
                    <a:pt x="1305" y="1536"/>
                    <a:pt x="1472" y="1636"/>
                    <a:pt x="1572" y="1770"/>
                  </a:cubicBezTo>
                  <a:cubicBezTo>
                    <a:pt x="1672" y="1903"/>
                    <a:pt x="1705" y="2070"/>
                    <a:pt x="1705" y="2237"/>
                  </a:cubicBezTo>
                  <a:cubicBezTo>
                    <a:pt x="1672" y="2404"/>
                    <a:pt x="1572" y="2537"/>
                    <a:pt x="1472" y="2637"/>
                  </a:cubicBezTo>
                  <a:cubicBezTo>
                    <a:pt x="1338" y="2737"/>
                    <a:pt x="1138" y="2771"/>
                    <a:pt x="1005" y="2771"/>
                  </a:cubicBezTo>
                  <a:cubicBezTo>
                    <a:pt x="838" y="2737"/>
                    <a:pt x="671" y="2670"/>
                    <a:pt x="571" y="2537"/>
                  </a:cubicBezTo>
                  <a:cubicBezTo>
                    <a:pt x="517" y="2464"/>
                    <a:pt x="445" y="2434"/>
                    <a:pt x="374" y="2434"/>
                  </a:cubicBezTo>
                  <a:cubicBezTo>
                    <a:pt x="184" y="2434"/>
                    <a:pt x="1" y="2652"/>
                    <a:pt x="171" y="2871"/>
                  </a:cubicBezTo>
                  <a:cubicBezTo>
                    <a:pt x="407" y="3169"/>
                    <a:pt x="736" y="3305"/>
                    <a:pt x="1061" y="3305"/>
                  </a:cubicBezTo>
                  <a:cubicBezTo>
                    <a:pt x="1607" y="3305"/>
                    <a:pt x="2143" y="2919"/>
                    <a:pt x="2206" y="2270"/>
                  </a:cubicBezTo>
                  <a:cubicBezTo>
                    <a:pt x="2239" y="1970"/>
                    <a:pt x="2172" y="1670"/>
                    <a:pt x="1972" y="1436"/>
                  </a:cubicBezTo>
                  <a:cubicBezTo>
                    <a:pt x="1905" y="1336"/>
                    <a:pt x="1805" y="1236"/>
                    <a:pt x="1672" y="1169"/>
                  </a:cubicBezTo>
                  <a:lnTo>
                    <a:pt x="2339" y="636"/>
                  </a:lnTo>
                  <a:cubicBezTo>
                    <a:pt x="2372" y="636"/>
                    <a:pt x="2372" y="602"/>
                    <a:pt x="2406" y="602"/>
                  </a:cubicBezTo>
                  <a:cubicBezTo>
                    <a:pt x="2406" y="536"/>
                    <a:pt x="2439" y="502"/>
                    <a:pt x="2439" y="469"/>
                  </a:cubicBezTo>
                  <a:cubicBezTo>
                    <a:pt x="2472" y="335"/>
                    <a:pt x="2339" y="202"/>
                    <a:pt x="2206" y="169"/>
                  </a:cubicBezTo>
                  <a:lnTo>
                    <a:pt x="838" y="2"/>
                  </a:lnTo>
                  <a:cubicBezTo>
                    <a:pt x="828" y="1"/>
                    <a:pt x="818" y="0"/>
                    <a:pt x="808"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3"/>
            <p:cNvSpPr/>
            <p:nvPr/>
          </p:nvSpPr>
          <p:spPr>
            <a:xfrm>
              <a:off x="5125619" y="2715766"/>
              <a:ext cx="39871" cy="48325"/>
            </a:xfrm>
            <a:custGeom>
              <a:rect b="b" l="l" r="r" t="t"/>
              <a:pathLst>
                <a:path extrusionOk="0" h="3184" w="2627">
                  <a:moveTo>
                    <a:pt x="1902" y="868"/>
                  </a:moveTo>
                  <a:lnTo>
                    <a:pt x="1768" y="2002"/>
                  </a:lnTo>
                  <a:lnTo>
                    <a:pt x="834" y="1902"/>
                  </a:lnTo>
                  <a:lnTo>
                    <a:pt x="1902" y="868"/>
                  </a:lnTo>
                  <a:close/>
                  <a:moveTo>
                    <a:pt x="2069" y="0"/>
                  </a:moveTo>
                  <a:lnTo>
                    <a:pt x="100" y="1935"/>
                  </a:lnTo>
                  <a:cubicBezTo>
                    <a:pt x="0" y="2035"/>
                    <a:pt x="0" y="2202"/>
                    <a:pt x="100" y="2302"/>
                  </a:cubicBezTo>
                  <a:cubicBezTo>
                    <a:pt x="134" y="2335"/>
                    <a:pt x="201" y="2369"/>
                    <a:pt x="267" y="2369"/>
                  </a:cubicBezTo>
                  <a:lnTo>
                    <a:pt x="1702" y="2535"/>
                  </a:lnTo>
                  <a:lnTo>
                    <a:pt x="1668" y="2902"/>
                  </a:lnTo>
                  <a:cubicBezTo>
                    <a:pt x="1650" y="3081"/>
                    <a:pt x="1786" y="3183"/>
                    <a:pt x="1920" y="3183"/>
                  </a:cubicBezTo>
                  <a:cubicBezTo>
                    <a:pt x="2037" y="3183"/>
                    <a:pt x="2153" y="3106"/>
                    <a:pt x="2169" y="2936"/>
                  </a:cubicBezTo>
                  <a:lnTo>
                    <a:pt x="2235" y="2602"/>
                  </a:lnTo>
                  <a:lnTo>
                    <a:pt x="2269" y="2602"/>
                  </a:lnTo>
                  <a:cubicBezTo>
                    <a:pt x="2402" y="2602"/>
                    <a:pt x="2536" y="2502"/>
                    <a:pt x="2569" y="2369"/>
                  </a:cubicBezTo>
                  <a:cubicBezTo>
                    <a:pt x="2627" y="2195"/>
                    <a:pt x="2484" y="2022"/>
                    <a:pt x="2293" y="2022"/>
                  </a:cubicBezTo>
                  <a:cubicBezTo>
                    <a:pt x="2264" y="2022"/>
                    <a:pt x="2233" y="2026"/>
                    <a:pt x="2202" y="2035"/>
                  </a:cubicBezTo>
                  <a:lnTo>
                    <a:pt x="2169" y="2035"/>
                  </a:lnTo>
                  <a:lnTo>
                    <a:pt x="2369" y="167"/>
                  </a:lnTo>
                  <a:lnTo>
                    <a:pt x="2369" y="134"/>
                  </a:lnTo>
                  <a:lnTo>
                    <a:pt x="2369" y="100"/>
                  </a:lnTo>
                  <a:cubicBezTo>
                    <a:pt x="2369" y="67"/>
                    <a:pt x="2369" y="67"/>
                    <a:pt x="2369" y="67"/>
                  </a:cubicBezTo>
                  <a:lnTo>
                    <a:pt x="2369" y="34"/>
                  </a:lnTo>
                  <a:lnTo>
                    <a:pt x="2335" y="0"/>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3"/>
            <p:cNvSpPr/>
            <p:nvPr/>
          </p:nvSpPr>
          <p:spPr>
            <a:xfrm>
              <a:off x="5231926" y="2472705"/>
              <a:ext cx="37155" cy="49221"/>
            </a:xfrm>
            <a:custGeom>
              <a:rect b="b" l="l" r="r" t="t"/>
              <a:pathLst>
                <a:path extrusionOk="0" h="3243" w="2448">
                  <a:moveTo>
                    <a:pt x="601" y="1"/>
                  </a:moveTo>
                  <a:cubicBezTo>
                    <a:pt x="534" y="34"/>
                    <a:pt x="501" y="101"/>
                    <a:pt x="468" y="167"/>
                  </a:cubicBezTo>
                  <a:lnTo>
                    <a:pt x="201" y="1368"/>
                  </a:lnTo>
                  <a:cubicBezTo>
                    <a:pt x="201" y="1368"/>
                    <a:pt x="201" y="1402"/>
                    <a:pt x="201" y="1435"/>
                  </a:cubicBezTo>
                  <a:cubicBezTo>
                    <a:pt x="201" y="1435"/>
                    <a:pt x="201" y="1468"/>
                    <a:pt x="201" y="1468"/>
                  </a:cubicBezTo>
                  <a:cubicBezTo>
                    <a:pt x="201" y="1468"/>
                    <a:pt x="201" y="1502"/>
                    <a:pt x="201" y="1502"/>
                  </a:cubicBezTo>
                  <a:cubicBezTo>
                    <a:pt x="201" y="1502"/>
                    <a:pt x="201" y="1535"/>
                    <a:pt x="234" y="1568"/>
                  </a:cubicBezTo>
                  <a:cubicBezTo>
                    <a:pt x="292" y="1627"/>
                    <a:pt x="373" y="1662"/>
                    <a:pt x="450" y="1662"/>
                  </a:cubicBezTo>
                  <a:cubicBezTo>
                    <a:pt x="506" y="1662"/>
                    <a:pt x="559" y="1644"/>
                    <a:pt x="601" y="1602"/>
                  </a:cubicBezTo>
                  <a:cubicBezTo>
                    <a:pt x="711" y="1519"/>
                    <a:pt x="843" y="1460"/>
                    <a:pt x="980" y="1460"/>
                  </a:cubicBezTo>
                  <a:cubicBezTo>
                    <a:pt x="1009" y="1460"/>
                    <a:pt x="1039" y="1462"/>
                    <a:pt x="1068" y="1468"/>
                  </a:cubicBezTo>
                  <a:cubicBezTo>
                    <a:pt x="1402" y="1502"/>
                    <a:pt x="1668" y="1835"/>
                    <a:pt x="1635" y="2169"/>
                  </a:cubicBezTo>
                  <a:cubicBezTo>
                    <a:pt x="1572" y="2483"/>
                    <a:pt x="1302" y="2739"/>
                    <a:pt x="991" y="2739"/>
                  </a:cubicBezTo>
                  <a:cubicBezTo>
                    <a:pt x="972" y="2739"/>
                    <a:pt x="954" y="2738"/>
                    <a:pt x="935" y="2736"/>
                  </a:cubicBezTo>
                  <a:cubicBezTo>
                    <a:pt x="768" y="2703"/>
                    <a:pt x="601" y="2636"/>
                    <a:pt x="501" y="2502"/>
                  </a:cubicBezTo>
                  <a:cubicBezTo>
                    <a:pt x="442" y="2424"/>
                    <a:pt x="361" y="2392"/>
                    <a:pt x="283" y="2392"/>
                  </a:cubicBezTo>
                  <a:cubicBezTo>
                    <a:pt x="228" y="2392"/>
                    <a:pt x="176" y="2408"/>
                    <a:pt x="134" y="2436"/>
                  </a:cubicBezTo>
                  <a:cubicBezTo>
                    <a:pt x="1" y="2536"/>
                    <a:pt x="1" y="2703"/>
                    <a:pt x="101" y="2803"/>
                  </a:cubicBezTo>
                  <a:cubicBezTo>
                    <a:pt x="267" y="3036"/>
                    <a:pt x="568" y="3203"/>
                    <a:pt x="868" y="3236"/>
                  </a:cubicBezTo>
                  <a:cubicBezTo>
                    <a:pt x="907" y="3241"/>
                    <a:pt x="945" y="3243"/>
                    <a:pt x="984" y="3243"/>
                  </a:cubicBezTo>
                  <a:cubicBezTo>
                    <a:pt x="1245" y="3243"/>
                    <a:pt x="1499" y="3148"/>
                    <a:pt x="1702" y="3003"/>
                  </a:cubicBezTo>
                  <a:cubicBezTo>
                    <a:pt x="1935" y="2803"/>
                    <a:pt x="2069" y="2536"/>
                    <a:pt x="2102" y="2236"/>
                  </a:cubicBezTo>
                  <a:cubicBezTo>
                    <a:pt x="2135" y="1902"/>
                    <a:pt x="2069" y="1602"/>
                    <a:pt x="1869" y="1368"/>
                  </a:cubicBezTo>
                  <a:cubicBezTo>
                    <a:pt x="1668" y="1135"/>
                    <a:pt x="1402" y="1035"/>
                    <a:pt x="1101" y="1001"/>
                  </a:cubicBezTo>
                  <a:lnTo>
                    <a:pt x="801" y="1001"/>
                  </a:lnTo>
                  <a:lnTo>
                    <a:pt x="901" y="568"/>
                  </a:lnTo>
                  <a:lnTo>
                    <a:pt x="2035" y="668"/>
                  </a:lnTo>
                  <a:cubicBezTo>
                    <a:pt x="2057" y="672"/>
                    <a:pt x="2077" y="674"/>
                    <a:pt x="2097" y="674"/>
                  </a:cubicBezTo>
                  <a:cubicBezTo>
                    <a:pt x="2409" y="674"/>
                    <a:pt x="2448" y="199"/>
                    <a:pt x="2102" y="167"/>
                  </a:cubicBezTo>
                  <a:lnTo>
                    <a:pt x="734"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3"/>
            <p:cNvSpPr/>
            <p:nvPr/>
          </p:nvSpPr>
          <p:spPr>
            <a:xfrm>
              <a:off x="5275198" y="2478654"/>
              <a:ext cx="35212" cy="48522"/>
            </a:xfrm>
            <a:custGeom>
              <a:rect b="b" l="l" r="r" t="t"/>
              <a:pathLst>
                <a:path extrusionOk="0" h="3197" w="2320">
                  <a:moveTo>
                    <a:pt x="1137" y="1448"/>
                  </a:moveTo>
                  <a:cubicBezTo>
                    <a:pt x="1472" y="1448"/>
                    <a:pt x="1807" y="1694"/>
                    <a:pt x="1753" y="2144"/>
                  </a:cubicBezTo>
                  <a:cubicBezTo>
                    <a:pt x="1707" y="2511"/>
                    <a:pt x="1430" y="2682"/>
                    <a:pt x="1149" y="2682"/>
                  </a:cubicBezTo>
                  <a:cubicBezTo>
                    <a:pt x="818" y="2682"/>
                    <a:pt x="483" y="2444"/>
                    <a:pt x="519" y="2010"/>
                  </a:cubicBezTo>
                  <a:cubicBezTo>
                    <a:pt x="565" y="1627"/>
                    <a:pt x="851" y="1448"/>
                    <a:pt x="1137" y="1448"/>
                  </a:cubicBezTo>
                  <a:close/>
                  <a:moveTo>
                    <a:pt x="1581" y="0"/>
                  </a:moveTo>
                  <a:cubicBezTo>
                    <a:pt x="1370" y="0"/>
                    <a:pt x="1178" y="60"/>
                    <a:pt x="986" y="142"/>
                  </a:cubicBezTo>
                  <a:cubicBezTo>
                    <a:pt x="685" y="309"/>
                    <a:pt x="452" y="543"/>
                    <a:pt x="319" y="876"/>
                  </a:cubicBezTo>
                  <a:cubicBezTo>
                    <a:pt x="152" y="1143"/>
                    <a:pt x="52" y="1477"/>
                    <a:pt x="18" y="1810"/>
                  </a:cubicBezTo>
                  <a:cubicBezTo>
                    <a:pt x="18" y="1877"/>
                    <a:pt x="18" y="1977"/>
                    <a:pt x="18" y="2077"/>
                  </a:cubicBezTo>
                  <a:cubicBezTo>
                    <a:pt x="1" y="2811"/>
                    <a:pt x="569" y="3197"/>
                    <a:pt x="1138" y="3197"/>
                  </a:cubicBezTo>
                  <a:cubicBezTo>
                    <a:pt x="1656" y="3197"/>
                    <a:pt x="2174" y="2878"/>
                    <a:pt x="2253" y="2211"/>
                  </a:cubicBezTo>
                  <a:cubicBezTo>
                    <a:pt x="2320" y="1577"/>
                    <a:pt x="1886" y="1043"/>
                    <a:pt x="1286" y="976"/>
                  </a:cubicBezTo>
                  <a:cubicBezTo>
                    <a:pt x="1217" y="962"/>
                    <a:pt x="1148" y="954"/>
                    <a:pt x="1081" y="954"/>
                  </a:cubicBezTo>
                  <a:cubicBezTo>
                    <a:pt x="987" y="954"/>
                    <a:pt x="897" y="971"/>
                    <a:pt x="819" y="1010"/>
                  </a:cubicBezTo>
                  <a:cubicBezTo>
                    <a:pt x="852" y="976"/>
                    <a:pt x="852" y="910"/>
                    <a:pt x="886" y="876"/>
                  </a:cubicBezTo>
                  <a:cubicBezTo>
                    <a:pt x="986" y="776"/>
                    <a:pt x="1086" y="676"/>
                    <a:pt x="1219" y="609"/>
                  </a:cubicBezTo>
                  <a:cubicBezTo>
                    <a:pt x="1353" y="543"/>
                    <a:pt x="1519" y="509"/>
                    <a:pt x="1686" y="509"/>
                  </a:cubicBezTo>
                  <a:cubicBezTo>
                    <a:pt x="1820" y="509"/>
                    <a:pt x="1953" y="409"/>
                    <a:pt x="1953" y="276"/>
                  </a:cubicBezTo>
                  <a:cubicBezTo>
                    <a:pt x="1953" y="142"/>
                    <a:pt x="1853" y="9"/>
                    <a:pt x="1720" y="9"/>
                  </a:cubicBezTo>
                  <a:cubicBezTo>
                    <a:pt x="1672" y="3"/>
                    <a:pt x="1626" y="0"/>
                    <a:pt x="1581"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3"/>
            <p:cNvSpPr/>
            <p:nvPr/>
          </p:nvSpPr>
          <p:spPr>
            <a:xfrm>
              <a:off x="5321534" y="2481310"/>
              <a:ext cx="31918" cy="50268"/>
            </a:xfrm>
            <a:custGeom>
              <a:rect b="b" l="l" r="r" t="t"/>
              <a:pathLst>
                <a:path extrusionOk="0" h="3312" w="2103">
                  <a:moveTo>
                    <a:pt x="301" y="1"/>
                  </a:moveTo>
                  <a:cubicBezTo>
                    <a:pt x="168" y="1"/>
                    <a:pt x="68" y="101"/>
                    <a:pt x="34" y="234"/>
                  </a:cubicBezTo>
                  <a:cubicBezTo>
                    <a:pt x="1" y="368"/>
                    <a:pt x="101" y="501"/>
                    <a:pt x="268" y="534"/>
                  </a:cubicBezTo>
                  <a:lnTo>
                    <a:pt x="1435" y="668"/>
                  </a:lnTo>
                  <a:lnTo>
                    <a:pt x="168" y="2936"/>
                  </a:lnTo>
                  <a:cubicBezTo>
                    <a:pt x="101" y="3036"/>
                    <a:pt x="168" y="3203"/>
                    <a:pt x="268" y="3270"/>
                  </a:cubicBezTo>
                  <a:cubicBezTo>
                    <a:pt x="301" y="3303"/>
                    <a:pt x="334" y="3303"/>
                    <a:pt x="368" y="3303"/>
                  </a:cubicBezTo>
                  <a:cubicBezTo>
                    <a:pt x="385" y="3309"/>
                    <a:pt x="403" y="3312"/>
                    <a:pt x="421" y="3312"/>
                  </a:cubicBezTo>
                  <a:cubicBezTo>
                    <a:pt x="502" y="3312"/>
                    <a:pt x="580" y="3252"/>
                    <a:pt x="635" y="3170"/>
                  </a:cubicBezTo>
                  <a:lnTo>
                    <a:pt x="2102" y="568"/>
                  </a:lnTo>
                  <a:lnTo>
                    <a:pt x="2036" y="468"/>
                  </a:lnTo>
                  <a:cubicBezTo>
                    <a:pt x="2036" y="434"/>
                    <a:pt x="2036" y="401"/>
                    <a:pt x="2036" y="368"/>
                  </a:cubicBezTo>
                  <a:lnTo>
                    <a:pt x="2036" y="334"/>
                  </a:lnTo>
                  <a:cubicBezTo>
                    <a:pt x="2036" y="301"/>
                    <a:pt x="2036" y="301"/>
                    <a:pt x="2036" y="301"/>
                  </a:cubicBezTo>
                  <a:lnTo>
                    <a:pt x="2036" y="268"/>
                  </a:lnTo>
                  <a:lnTo>
                    <a:pt x="2036" y="234"/>
                  </a:lnTo>
                  <a:lnTo>
                    <a:pt x="1969" y="201"/>
                  </a:lnTo>
                  <a:lnTo>
                    <a:pt x="1902" y="201"/>
                  </a:lnTo>
                  <a:lnTo>
                    <a:pt x="301"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3"/>
            <p:cNvSpPr/>
            <p:nvPr/>
          </p:nvSpPr>
          <p:spPr>
            <a:xfrm>
              <a:off x="5355456" y="2488201"/>
              <a:ext cx="37488" cy="49008"/>
            </a:xfrm>
            <a:custGeom>
              <a:rect b="b" l="l" r="r" t="t"/>
              <a:pathLst>
                <a:path extrusionOk="0" h="3229" w="2470">
                  <a:moveTo>
                    <a:pt x="1491" y="480"/>
                  </a:moveTo>
                  <a:cubicBezTo>
                    <a:pt x="1623" y="480"/>
                    <a:pt x="1753" y="572"/>
                    <a:pt x="1735" y="748"/>
                  </a:cubicBezTo>
                  <a:cubicBezTo>
                    <a:pt x="1735" y="893"/>
                    <a:pt x="1634" y="987"/>
                    <a:pt x="1520" y="987"/>
                  </a:cubicBezTo>
                  <a:cubicBezTo>
                    <a:pt x="1503" y="987"/>
                    <a:pt x="1486" y="985"/>
                    <a:pt x="1468" y="981"/>
                  </a:cubicBezTo>
                  <a:cubicBezTo>
                    <a:pt x="1302" y="981"/>
                    <a:pt x="1202" y="848"/>
                    <a:pt x="1235" y="714"/>
                  </a:cubicBezTo>
                  <a:cubicBezTo>
                    <a:pt x="1251" y="556"/>
                    <a:pt x="1372" y="480"/>
                    <a:pt x="1491" y="480"/>
                  </a:cubicBezTo>
                  <a:close/>
                  <a:moveTo>
                    <a:pt x="1309" y="1509"/>
                  </a:moveTo>
                  <a:cubicBezTo>
                    <a:pt x="1339" y="1509"/>
                    <a:pt x="1370" y="1511"/>
                    <a:pt x="1402" y="1515"/>
                  </a:cubicBezTo>
                  <a:cubicBezTo>
                    <a:pt x="1735" y="1548"/>
                    <a:pt x="1969" y="1848"/>
                    <a:pt x="1935" y="2182"/>
                  </a:cubicBezTo>
                  <a:cubicBezTo>
                    <a:pt x="1873" y="2494"/>
                    <a:pt x="1606" y="2719"/>
                    <a:pt x="1326" y="2719"/>
                  </a:cubicBezTo>
                  <a:cubicBezTo>
                    <a:pt x="1307" y="2719"/>
                    <a:pt x="1287" y="2718"/>
                    <a:pt x="1268" y="2716"/>
                  </a:cubicBezTo>
                  <a:cubicBezTo>
                    <a:pt x="500" y="2620"/>
                    <a:pt x="592" y="1509"/>
                    <a:pt x="1309" y="1509"/>
                  </a:cubicBezTo>
                  <a:close/>
                  <a:moveTo>
                    <a:pt x="1460" y="0"/>
                  </a:moveTo>
                  <a:cubicBezTo>
                    <a:pt x="1119" y="0"/>
                    <a:pt x="778" y="205"/>
                    <a:pt x="701" y="648"/>
                  </a:cubicBezTo>
                  <a:cubicBezTo>
                    <a:pt x="701" y="814"/>
                    <a:pt x="735" y="981"/>
                    <a:pt x="801" y="1115"/>
                  </a:cubicBezTo>
                  <a:cubicBezTo>
                    <a:pt x="67" y="1481"/>
                    <a:pt x="1" y="2549"/>
                    <a:pt x="668" y="3016"/>
                  </a:cubicBezTo>
                  <a:cubicBezTo>
                    <a:pt x="873" y="3162"/>
                    <a:pt x="1100" y="3229"/>
                    <a:pt x="1322" y="3229"/>
                  </a:cubicBezTo>
                  <a:cubicBezTo>
                    <a:pt x="1860" y="3229"/>
                    <a:pt x="2365" y="2839"/>
                    <a:pt x="2436" y="2249"/>
                  </a:cubicBezTo>
                  <a:cubicBezTo>
                    <a:pt x="2469" y="1848"/>
                    <a:pt x="2336" y="1481"/>
                    <a:pt x="2036" y="1248"/>
                  </a:cubicBezTo>
                  <a:cubicBezTo>
                    <a:pt x="2136" y="1115"/>
                    <a:pt x="2236" y="981"/>
                    <a:pt x="2236" y="814"/>
                  </a:cubicBezTo>
                  <a:cubicBezTo>
                    <a:pt x="2272" y="289"/>
                    <a:pt x="1866" y="0"/>
                    <a:pt x="1460"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3"/>
            <p:cNvSpPr/>
            <p:nvPr/>
          </p:nvSpPr>
          <p:spPr>
            <a:xfrm>
              <a:off x="5446597" y="2497854"/>
              <a:ext cx="35455" cy="48780"/>
            </a:xfrm>
            <a:custGeom>
              <a:rect b="b" l="l" r="r" t="t"/>
              <a:pathLst>
                <a:path extrusionOk="0" h="3214" w="2336">
                  <a:moveTo>
                    <a:pt x="1201" y="509"/>
                  </a:moveTo>
                  <a:cubicBezTo>
                    <a:pt x="1370" y="509"/>
                    <a:pt x="1543" y="583"/>
                    <a:pt x="1668" y="745"/>
                  </a:cubicBezTo>
                  <a:cubicBezTo>
                    <a:pt x="1985" y="1158"/>
                    <a:pt x="1699" y="1751"/>
                    <a:pt x="1211" y="1751"/>
                  </a:cubicBezTo>
                  <a:cubicBezTo>
                    <a:pt x="1186" y="1751"/>
                    <a:pt x="1160" y="1749"/>
                    <a:pt x="1134" y="1746"/>
                  </a:cubicBezTo>
                  <a:cubicBezTo>
                    <a:pt x="801" y="1713"/>
                    <a:pt x="567" y="1413"/>
                    <a:pt x="600" y="1046"/>
                  </a:cubicBezTo>
                  <a:cubicBezTo>
                    <a:pt x="642" y="712"/>
                    <a:pt x="918" y="509"/>
                    <a:pt x="1201" y="509"/>
                  </a:cubicBezTo>
                  <a:close/>
                  <a:moveTo>
                    <a:pt x="1187" y="1"/>
                  </a:moveTo>
                  <a:cubicBezTo>
                    <a:pt x="666" y="1"/>
                    <a:pt x="146" y="328"/>
                    <a:pt x="67" y="1012"/>
                  </a:cubicBezTo>
                  <a:cubicBezTo>
                    <a:pt x="0" y="1613"/>
                    <a:pt x="467" y="2180"/>
                    <a:pt x="1067" y="2246"/>
                  </a:cubicBezTo>
                  <a:cubicBezTo>
                    <a:pt x="1234" y="2246"/>
                    <a:pt x="1368" y="2246"/>
                    <a:pt x="1534" y="2213"/>
                  </a:cubicBezTo>
                  <a:lnTo>
                    <a:pt x="1534" y="2213"/>
                  </a:lnTo>
                  <a:cubicBezTo>
                    <a:pt x="1501" y="2246"/>
                    <a:pt x="1468" y="2280"/>
                    <a:pt x="1468" y="2313"/>
                  </a:cubicBezTo>
                  <a:cubicBezTo>
                    <a:pt x="1368" y="2447"/>
                    <a:pt x="1268" y="2547"/>
                    <a:pt x="1134" y="2613"/>
                  </a:cubicBezTo>
                  <a:cubicBezTo>
                    <a:pt x="1012" y="2662"/>
                    <a:pt x="908" y="2693"/>
                    <a:pt x="795" y="2693"/>
                  </a:cubicBezTo>
                  <a:cubicBezTo>
                    <a:pt x="754" y="2693"/>
                    <a:pt x="712" y="2689"/>
                    <a:pt x="667" y="2680"/>
                  </a:cubicBezTo>
                  <a:cubicBezTo>
                    <a:pt x="534" y="2680"/>
                    <a:pt x="400" y="2780"/>
                    <a:pt x="400" y="2914"/>
                  </a:cubicBezTo>
                  <a:cubicBezTo>
                    <a:pt x="367" y="3080"/>
                    <a:pt x="500" y="3180"/>
                    <a:pt x="634" y="3214"/>
                  </a:cubicBezTo>
                  <a:cubicBezTo>
                    <a:pt x="867" y="3214"/>
                    <a:pt x="1134" y="3180"/>
                    <a:pt x="1368" y="3080"/>
                  </a:cubicBezTo>
                  <a:cubicBezTo>
                    <a:pt x="1635" y="2914"/>
                    <a:pt x="1901" y="2647"/>
                    <a:pt x="2035" y="2347"/>
                  </a:cubicBezTo>
                  <a:cubicBezTo>
                    <a:pt x="2202" y="2046"/>
                    <a:pt x="2268" y="1746"/>
                    <a:pt x="2302" y="1413"/>
                  </a:cubicBezTo>
                  <a:cubicBezTo>
                    <a:pt x="2335" y="1312"/>
                    <a:pt x="2335" y="1246"/>
                    <a:pt x="2335" y="1146"/>
                  </a:cubicBezTo>
                  <a:cubicBezTo>
                    <a:pt x="2335" y="395"/>
                    <a:pt x="1760" y="1"/>
                    <a:pt x="1187"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3"/>
            <p:cNvSpPr/>
            <p:nvPr/>
          </p:nvSpPr>
          <p:spPr>
            <a:xfrm>
              <a:off x="5491143" y="2503515"/>
              <a:ext cx="36972" cy="49190"/>
            </a:xfrm>
            <a:custGeom>
              <a:rect b="b" l="l" r="r" t="t"/>
              <a:pathLst>
                <a:path extrusionOk="0" h="3241" w="2436">
                  <a:moveTo>
                    <a:pt x="1269" y="533"/>
                  </a:moveTo>
                  <a:cubicBezTo>
                    <a:pt x="1291" y="533"/>
                    <a:pt x="1313" y="535"/>
                    <a:pt x="1335" y="539"/>
                  </a:cubicBezTo>
                  <a:cubicBezTo>
                    <a:pt x="1535" y="539"/>
                    <a:pt x="1702" y="673"/>
                    <a:pt x="1768" y="873"/>
                  </a:cubicBezTo>
                  <a:cubicBezTo>
                    <a:pt x="1868" y="1106"/>
                    <a:pt x="1935" y="1406"/>
                    <a:pt x="1902" y="1707"/>
                  </a:cubicBezTo>
                  <a:cubicBezTo>
                    <a:pt x="1868" y="1974"/>
                    <a:pt x="1735" y="2274"/>
                    <a:pt x="1568" y="2507"/>
                  </a:cubicBezTo>
                  <a:cubicBezTo>
                    <a:pt x="1435" y="2641"/>
                    <a:pt x="1268" y="2741"/>
                    <a:pt x="1101" y="2741"/>
                  </a:cubicBezTo>
                  <a:cubicBezTo>
                    <a:pt x="901" y="2707"/>
                    <a:pt x="734" y="2574"/>
                    <a:pt x="668" y="2374"/>
                  </a:cubicBezTo>
                  <a:cubicBezTo>
                    <a:pt x="568" y="2140"/>
                    <a:pt x="501" y="1840"/>
                    <a:pt x="568" y="1540"/>
                  </a:cubicBezTo>
                  <a:cubicBezTo>
                    <a:pt x="568" y="1273"/>
                    <a:pt x="701" y="973"/>
                    <a:pt x="868" y="773"/>
                  </a:cubicBezTo>
                  <a:cubicBezTo>
                    <a:pt x="955" y="627"/>
                    <a:pt x="1118" y="533"/>
                    <a:pt x="1269" y="533"/>
                  </a:cubicBezTo>
                  <a:close/>
                  <a:moveTo>
                    <a:pt x="1325" y="0"/>
                  </a:moveTo>
                  <a:cubicBezTo>
                    <a:pt x="996" y="0"/>
                    <a:pt x="681" y="136"/>
                    <a:pt x="501" y="406"/>
                  </a:cubicBezTo>
                  <a:cubicBezTo>
                    <a:pt x="234" y="706"/>
                    <a:pt x="101" y="1073"/>
                    <a:pt x="67" y="1473"/>
                  </a:cubicBezTo>
                  <a:cubicBezTo>
                    <a:pt x="0" y="1873"/>
                    <a:pt x="67" y="2274"/>
                    <a:pt x="234" y="2607"/>
                  </a:cubicBezTo>
                  <a:cubicBezTo>
                    <a:pt x="402" y="3018"/>
                    <a:pt x="778" y="3240"/>
                    <a:pt x="1159" y="3240"/>
                  </a:cubicBezTo>
                  <a:cubicBezTo>
                    <a:pt x="1459" y="3240"/>
                    <a:pt x="1763" y="3102"/>
                    <a:pt x="1969" y="2807"/>
                  </a:cubicBezTo>
                  <a:cubicBezTo>
                    <a:pt x="2202" y="2507"/>
                    <a:pt x="2369" y="2140"/>
                    <a:pt x="2402" y="1740"/>
                  </a:cubicBezTo>
                  <a:cubicBezTo>
                    <a:pt x="2436" y="1373"/>
                    <a:pt x="2402" y="973"/>
                    <a:pt x="2235" y="606"/>
                  </a:cubicBezTo>
                  <a:cubicBezTo>
                    <a:pt x="2069" y="272"/>
                    <a:pt x="1768" y="39"/>
                    <a:pt x="1435" y="5"/>
                  </a:cubicBezTo>
                  <a:cubicBezTo>
                    <a:pt x="1398" y="2"/>
                    <a:pt x="1361" y="0"/>
                    <a:pt x="1325"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3"/>
            <p:cNvSpPr/>
            <p:nvPr/>
          </p:nvSpPr>
          <p:spPr>
            <a:xfrm>
              <a:off x="5540257" y="2508660"/>
              <a:ext cx="18228" cy="49114"/>
            </a:xfrm>
            <a:custGeom>
              <a:rect b="b" l="l" r="r" t="t"/>
              <a:pathLst>
                <a:path extrusionOk="0" h="3236" w="1201">
                  <a:moveTo>
                    <a:pt x="867" y="0"/>
                  </a:moveTo>
                  <a:lnTo>
                    <a:pt x="234" y="267"/>
                  </a:lnTo>
                  <a:cubicBezTo>
                    <a:pt x="0" y="367"/>
                    <a:pt x="33" y="734"/>
                    <a:pt x="300" y="734"/>
                  </a:cubicBezTo>
                  <a:cubicBezTo>
                    <a:pt x="334" y="751"/>
                    <a:pt x="359" y="759"/>
                    <a:pt x="380" y="759"/>
                  </a:cubicBezTo>
                  <a:cubicBezTo>
                    <a:pt x="400" y="759"/>
                    <a:pt x="417" y="751"/>
                    <a:pt x="434" y="734"/>
                  </a:cubicBezTo>
                  <a:lnTo>
                    <a:pt x="634" y="667"/>
                  </a:lnTo>
                  <a:lnTo>
                    <a:pt x="367" y="2935"/>
                  </a:lnTo>
                  <a:cubicBezTo>
                    <a:pt x="367" y="3069"/>
                    <a:pt x="467" y="3202"/>
                    <a:pt x="601" y="3236"/>
                  </a:cubicBezTo>
                  <a:cubicBezTo>
                    <a:pt x="734" y="3236"/>
                    <a:pt x="867" y="3136"/>
                    <a:pt x="901" y="3002"/>
                  </a:cubicBezTo>
                  <a:lnTo>
                    <a:pt x="1201" y="267"/>
                  </a:lnTo>
                  <a:lnTo>
                    <a:pt x="1101" y="167"/>
                  </a:lnTo>
                  <a:lnTo>
                    <a:pt x="1101" y="133"/>
                  </a:lnTo>
                  <a:lnTo>
                    <a:pt x="1101" y="100"/>
                  </a:lnTo>
                  <a:lnTo>
                    <a:pt x="1101" y="67"/>
                  </a:lnTo>
                  <a:lnTo>
                    <a:pt x="1101" y="33"/>
                  </a:lnTo>
                  <a:cubicBezTo>
                    <a:pt x="1101" y="0"/>
                    <a:pt x="1101" y="0"/>
                    <a:pt x="1101"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3"/>
            <p:cNvSpPr/>
            <p:nvPr/>
          </p:nvSpPr>
          <p:spPr>
            <a:xfrm>
              <a:off x="5561005" y="2511559"/>
              <a:ext cx="37488" cy="51285"/>
            </a:xfrm>
            <a:custGeom>
              <a:rect b="b" l="l" r="r" t="t"/>
              <a:pathLst>
                <a:path extrusionOk="0" h="3379" w="2470">
                  <a:moveTo>
                    <a:pt x="1333" y="1"/>
                  </a:moveTo>
                  <a:cubicBezTo>
                    <a:pt x="1103" y="1"/>
                    <a:pt x="863" y="70"/>
                    <a:pt x="668" y="209"/>
                  </a:cubicBezTo>
                  <a:lnTo>
                    <a:pt x="534" y="309"/>
                  </a:lnTo>
                  <a:cubicBezTo>
                    <a:pt x="401" y="409"/>
                    <a:pt x="368" y="543"/>
                    <a:pt x="468" y="676"/>
                  </a:cubicBezTo>
                  <a:cubicBezTo>
                    <a:pt x="511" y="741"/>
                    <a:pt x="596" y="778"/>
                    <a:pt x="686" y="778"/>
                  </a:cubicBezTo>
                  <a:cubicBezTo>
                    <a:pt x="736" y="778"/>
                    <a:pt x="787" y="767"/>
                    <a:pt x="835" y="743"/>
                  </a:cubicBezTo>
                  <a:lnTo>
                    <a:pt x="968" y="610"/>
                  </a:lnTo>
                  <a:cubicBezTo>
                    <a:pt x="1102" y="543"/>
                    <a:pt x="1235" y="510"/>
                    <a:pt x="1402" y="510"/>
                  </a:cubicBezTo>
                  <a:cubicBezTo>
                    <a:pt x="1569" y="543"/>
                    <a:pt x="1702" y="610"/>
                    <a:pt x="1802" y="776"/>
                  </a:cubicBezTo>
                  <a:cubicBezTo>
                    <a:pt x="1902" y="876"/>
                    <a:pt x="1935" y="1043"/>
                    <a:pt x="1902" y="1177"/>
                  </a:cubicBezTo>
                  <a:cubicBezTo>
                    <a:pt x="1902" y="1343"/>
                    <a:pt x="1802" y="1510"/>
                    <a:pt x="1669" y="1610"/>
                  </a:cubicBezTo>
                  <a:lnTo>
                    <a:pt x="168" y="2678"/>
                  </a:lnTo>
                  <a:cubicBezTo>
                    <a:pt x="34" y="2778"/>
                    <a:pt x="1" y="2911"/>
                    <a:pt x="101" y="3045"/>
                  </a:cubicBezTo>
                  <a:cubicBezTo>
                    <a:pt x="134" y="3111"/>
                    <a:pt x="201" y="3145"/>
                    <a:pt x="268" y="3145"/>
                  </a:cubicBezTo>
                  <a:lnTo>
                    <a:pt x="1935" y="3378"/>
                  </a:lnTo>
                  <a:cubicBezTo>
                    <a:pt x="2069" y="3378"/>
                    <a:pt x="2202" y="3278"/>
                    <a:pt x="2202" y="3145"/>
                  </a:cubicBezTo>
                  <a:cubicBezTo>
                    <a:pt x="2236" y="3011"/>
                    <a:pt x="2136" y="2878"/>
                    <a:pt x="1969" y="2845"/>
                  </a:cubicBezTo>
                  <a:lnTo>
                    <a:pt x="1001" y="2744"/>
                  </a:lnTo>
                  <a:lnTo>
                    <a:pt x="1969" y="2044"/>
                  </a:lnTo>
                  <a:cubicBezTo>
                    <a:pt x="2236" y="1844"/>
                    <a:pt x="2402" y="1577"/>
                    <a:pt x="2436" y="1243"/>
                  </a:cubicBezTo>
                  <a:cubicBezTo>
                    <a:pt x="2469" y="977"/>
                    <a:pt x="2402" y="676"/>
                    <a:pt x="2236" y="476"/>
                  </a:cubicBezTo>
                  <a:cubicBezTo>
                    <a:pt x="2069" y="209"/>
                    <a:pt x="1769" y="43"/>
                    <a:pt x="1468" y="9"/>
                  </a:cubicBezTo>
                  <a:cubicBezTo>
                    <a:pt x="1424" y="4"/>
                    <a:pt x="1379" y="1"/>
                    <a:pt x="1333"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3"/>
            <p:cNvSpPr/>
            <p:nvPr/>
          </p:nvSpPr>
          <p:spPr>
            <a:xfrm>
              <a:off x="5647077" y="2520802"/>
              <a:ext cx="36472" cy="49843"/>
            </a:xfrm>
            <a:custGeom>
              <a:rect b="b" l="l" r="r" t="t"/>
              <a:pathLst>
                <a:path extrusionOk="0" h="3284" w="2403">
                  <a:moveTo>
                    <a:pt x="768" y="1"/>
                  </a:moveTo>
                  <a:cubicBezTo>
                    <a:pt x="634" y="1"/>
                    <a:pt x="501" y="101"/>
                    <a:pt x="467" y="234"/>
                  </a:cubicBezTo>
                  <a:cubicBezTo>
                    <a:pt x="467" y="368"/>
                    <a:pt x="568" y="501"/>
                    <a:pt x="701" y="534"/>
                  </a:cubicBezTo>
                  <a:lnTo>
                    <a:pt x="1468" y="634"/>
                  </a:lnTo>
                  <a:lnTo>
                    <a:pt x="934" y="1035"/>
                  </a:lnTo>
                  <a:cubicBezTo>
                    <a:pt x="834" y="1135"/>
                    <a:pt x="801" y="1302"/>
                    <a:pt x="901" y="1402"/>
                  </a:cubicBezTo>
                  <a:cubicBezTo>
                    <a:pt x="934" y="1468"/>
                    <a:pt x="1001" y="1502"/>
                    <a:pt x="1068" y="1502"/>
                  </a:cubicBezTo>
                  <a:cubicBezTo>
                    <a:pt x="1235" y="1535"/>
                    <a:pt x="1401" y="1602"/>
                    <a:pt x="1502" y="1735"/>
                  </a:cubicBezTo>
                  <a:cubicBezTo>
                    <a:pt x="1602" y="1869"/>
                    <a:pt x="1668" y="2035"/>
                    <a:pt x="1635" y="2202"/>
                  </a:cubicBezTo>
                  <a:cubicBezTo>
                    <a:pt x="1602" y="2369"/>
                    <a:pt x="1535" y="2536"/>
                    <a:pt x="1401" y="2636"/>
                  </a:cubicBezTo>
                  <a:cubicBezTo>
                    <a:pt x="1268" y="2736"/>
                    <a:pt x="1101" y="2769"/>
                    <a:pt x="934" y="2769"/>
                  </a:cubicBezTo>
                  <a:cubicBezTo>
                    <a:pt x="768" y="2736"/>
                    <a:pt x="601" y="2669"/>
                    <a:pt x="501" y="2536"/>
                  </a:cubicBezTo>
                  <a:cubicBezTo>
                    <a:pt x="462" y="2458"/>
                    <a:pt x="388" y="2425"/>
                    <a:pt x="307" y="2425"/>
                  </a:cubicBezTo>
                  <a:cubicBezTo>
                    <a:pt x="250" y="2425"/>
                    <a:pt x="189" y="2441"/>
                    <a:pt x="134" y="2469"/>
                  </a:cubicBezTo>
                  <a:cubicBezTo>
                    <a:pt x="34" y="2569"/>
                    <a:pt x="0" y="2736"/>
                    <a:pt x="101" y="2836"/>
                  </a:cubicBezTo>
                  <a:cubicBezTo>
                    <a:pt x="334" y="3127"/>
                    <a:pt x="680" y="3283"/>
                    <a:pt x="1028" y="3283"/>
                  </a:cubicBezTo>
                  <a:cubicBezTo>
                    <a:pt x="1277" y="3283"/>
                    <a:pt x="1526" y="3203"/>
                    <a:pt x="1735" y="3036"/>
                  </a:cubicBezTo>
                  <a:cubicBezTo>
                    <a:pt x="2235" y="2636"/>
                    <a:pt x="2302" y="1902"/>
                    <a:pt x="1902" y="1402"/>
                  </a:cubicBezTo>
                  <a:cubicBezTo>
                    <a:pt x="1835" y="1302"/>
                    <a:pt x="1735" y="1235"/>
                    <a:pt x="1602" y="1168"/>
                  </a:cubicBezTo>
                  <a:lnTo>
                    <a:pt x="2269" y="634"/>
                  </a:lnTo>
                  <a:cubicBezTo>
                    <a:pt x="2302" y="634"/>
                    <a:pt x="2302" y="601"/>
                    <a:pt x="2335" y="568"/>
                  </a:cubicBezTo>
                  <a:cubicBezTo>
                    <a:pt x="2369" y="534"/>
                    <a:pt x="2369" y="501"/>
                    <a:pt x="2369" y="468"/>
                  </a:cubicBezTo>
                  <a:cubicBezTo>
                    <a:pt x="2402" y="301"/>
                    <a:pt x="2269" y="167"/>
                    <a:pt x="2135" y="167"/>
                  </a:cubicBezTo>
                  <a:lnTo>
                    <a:pt x="768"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3"/>
            <p:cNvSpPr/>
            <p:nvPr/>
          </p:nvSpPr>
          <p:spPr>
            <a:xfrm>
              <a:off x="5689103" y="2529408"/>
              <a:ext cx="39416" cy="48401"/>
            </a:xfrm>
            <a:custGeom>
              <a:rect b="b" l="l" r="r" t="t"/>
              <a:pathLst>
                <a:path extrusionOk="0" h="3189" w="2597">
                  <a:moveTo>
                    <a:pt x="1901" y="901"/>
                  </a:moveTo>
                  <a:lnTo>
                    <a:pt x="1768" y="2035"/>
                  </a:lnTo>
                  <a:lnTo>
                    <a:pt x="867" y="1935"/>
                  </a:lnTo>
                  <a:lnTo>
                    <a:pt x="1901" y="901"/>
                  </a:lnTo>
                  <a:close/>
                  <a:moveTo>
                    <a:pt x="2068" y="1"/>
                  </a:moveTo>
                  <a:lnTo>
                    <a:pt x="100" y="1935"/>
                  </a:lnTo>
                  <a:cubicBezTo>
                    <a:pt x="0" y="2035"/>
                    <a:pt x="0" y="2202"/>
                    <a:pt x="100" y="2302"/>
                  </a:cubicBezTo>
                  <a:cubicBezTo>
                    <a:pt x="167" y="2336"/>
                    <a:pt x="200" y="2369"/>
                    <a:pt x="267" y="2369"/>
                  </a:cubicBezTo>
                  <a:lnTo>
                    <a:pt x="1735" y="2536"/>
                  </a:lnTo>
                  <a:lnTo>
                    <a:pt x="1668" y="2903"/>
                  </a:lnTo>
                  <a:cubicBezTo>
                    <a:pt x="1650" y="3086"/>
                    <a:pt x="1792" y="3189"/>
                    <a:pt x="1936" y="3189"/>
                  </a:cubicBezTo>
                  <a:cubicBezTo>
                    <a:pt x="2054" y="3189"/>
                    <a:pt x="2172" y="3120"/>
                    <a:pt x="2202" y="2969"/>
                  </a:cubicBezTo>
                  <a:lnTo>
                    <a:pt x="2235" y="2603"/>
                  </a:lnTo>
                  <a:lnTo>
                    <a:pt x="2268" y="2603"/>
                  </a:lnTo>
                  <a:cubicBezTo>
                    <a:pt x="2286" y="2607"/>
                    <a:pt x="2304" y="2609"/>
                    <a:pt x="2321" y="2609"/>
                  </a:cubicBezTo>
                  <a:cubicBezTo>
                    <a:pt x="2435" y="2609"/>
                    <a:pt x="2540" y="2518"/>
                    <a:pt x="2569" y="2402"/>
                  </a:cubicBezTo>
                  <a:cubicBezTo>
                    <a:pt x="2597" y="2204"/>
                    <a:pt x="2457" y="2054"/>
                    <a:pt x="2312" y="2054"/>
                  </a:cubicBezTo>
                  <a:cubicBezTo>
                    <a:pt x="2286" y="2054"/>
                    <a:pt x="2260" y="2059"/>
                    <a:pt x="2235" y="2069"/>
                  </a:cubicBezTo>
                  <a:lnTo>
                    <a:pt x="2168" y="2069"/>
                  </a:lnTo>
                  <a:lnTo>
                    <a:pt x="2402" y="201"/>
                  </a:lnTo>
                  <a:lnTo>
                    <a:pt x="2402" y="167"/>
                  </a:lnTo>
                  <a:lnTo>
                    <a:pt x="2402" y="134"/>
                  </a:lnTo>
                  <a:cubicBezTo>
                    <a:pt x="2402" y="134"/>
                    <a:pt x="2402" y="101"/>
                    <a:pt x="2402" y="101"/>
                  </a:cubicBezTo>
                  <a:cubicBezTo>
                    <a:pt x="2402" y="101"/>
                    <a:pt x="2402" y="101"/>
                    <a:pt x="2402" y="67"/>
                  </a:cubicBezTo>
                  <a:lnTo>
                    <a:pt x="2402" y="34"/>
                  </a:lnTo>
                  <a:lnTo>
                    <a:pt x="2368" y="34"/>
                  </a:lnTo>
                  <a:lnTo>
                    <a:pt x="2368"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3"/>
            <p:cNvSpPr/>
            <p:nvPr/>
          </p:nvSpPr>
          <p:spPr>
            <a:xfrm>
              <a:off x="5736685" y="2531062"/>
              <a:ext cx="34954" cy="50101"/>
            </a:xfrm>
            <a:custGeom>
              <a:rect b="b" l="l" r="r" t="t"/>
              <a:pathLst>
                <a:path extrusionOk="0" h="3301" w="2303">
                  <a:moveTo>
                    <a:pt x="618" y="0"/>
                  </a:moveTo>
                  <a:cubicBezTo>
                    <a:pt x="601" y="0"/>
                    <a:pt x="584" y="8"/>
                    <a:pt x="568" y="25"/>
                  </a:cubicBezTo>
                  <a:cubicBezTo>
                    <a:pt x="501" y="58"/>
                    <a:pt x="434" y="125"/>
                    <a:pt x="434" y="192"/>
                  </a:cubicBezTo>
                  <a:lnTo>
                    <a:pt x="201" y="1426"/>
                  </a:lnTo>
                  <a:cubicBezTo>
                    <a:pt x="201" y="1459"/>
                    <a:pt x="201" y="1459"/>
                    <a:pt x="201" y="1493"/>
                  </a:cubicBezTo>
                  <a:lnTo>
                    <a:pt x="201" y="1526"/>
                  </a:lnTo>
                  <a:cubicBezTo>
                    <a:pt x="201" y="1526"/>
                    <a:pt x="201" y="1560"/>
                    <a:pt x="201" y="1560"/>
                  </a:cubicBezTo>
                  <a:cubicBezTo>
                    <a:pt x="201" y="1593"/>
                    <a:pt x="234" y="1593"/>
                    <a:pt x="234" y="1626"/>
                  </a:cubicBezTo>
                  <a:cubicBezTo>
                    <a:pt x="292" y="1684"/>
                    <a:pt x="373" y="1720"/>
                    <a:pt x="450" y="1720"/>
                  </a:cubicBezTo>
                  <a:cubicBezTo>
                    <a:pt x="506" y="1720"/>
                    <a:pt x="559" y="1702"/>
                    <a:pt x="601" y="1660"/>
                  </a:cubicBezTo>
                  <a:cubicBezTo>
                    <a:pt x="725" y="1571"/>
                    <a:pt x="860" y="1532"/>
                    <a:pt x="991" y="1532"/>
                  </a:cubicBezTo>
                  <a:cubicBezTo>
                    <a:pt x="1355" y="1532"/>
                    <a:pt x="1684" y="1834"/>
                    <a:pt x="1635" y="2227"/>
                  </a:cubicBezTo>
                  <a:cubicBezTo>
                    <a:pt x="1602" y="2393"/>
                    <a:pt x="1535" y="2560"/>
                    <a:pt x="1402" y="2660"/>
                  </a:cubicBezTo>
                  <a:cubicBezTo>
                    <a:pt x="1287" y="2746"/>
                    <a:pt x="1148" y="2789"/>
                    <a:pt x="1009" y="2789"/>
                  </a:cubicBezTo>
                  <a:cubicBezTo>
                    <a:pt x="822" y="2789"/>
                    <a:pt x="634" y="2713"/>
                    <a:pt x="501" y="2560"/>
                  </a:cubicBezTo>
                  <a:cubicBezTo>
                    <a:pt x="447" y="2489"/>
                    <a:pt x="375" y="2456"/>
                    <a:pt x="303" y="2456"/>
                  </a:cubicBezTo>
                  <a:cubicBezTo>
                    <a:pt x="241" y="2456"/>
                    <a:pt x="181" y="2480"/>
                    <a:pt x="134" y="2527"/>
                  </a:cubicBezTo>
                  <a:cubicBezTo>
                    <a:pt x="34" y="2594"/>
                    <a:pt x="1" y="2760"/>
                    <a:pt x="101" y="2894"/>
                  </a:cubicBezTo>
                  <a:cubicBezTo>
                    <a:pt x="268" y="3127"/>
                    <a:pt x="568" y="3261"/>
                    <a:pt x="868" y="3294"/>
                  </a:cubicBezTo>
                  <a:cubicBezTo>
                    <a:pt x="907" y="3298"/>
                    <a:pt x="946" y="3300"/>
                    <a:pt x="984" y="3300"/>
                  </a:cubicBezTo>
                  <a:cubicBezTo>
                    <a:pt x="1245" y="3300"/>
                    <a:pt x="1499" y="3206"/>
                    <a:pt x="1702" y="3061"/>
                  </a:cubicBezTo>
                  <a:cubicBezTo>
                    <a:pt x="1935" y="2860"/>
                    <a:pt x="2069" y="2594"/>
                    <a:pt x="2102" y="2293"/>
                  </a:cubicBezTo>
                  <a:cubicBezTo>
                    <a:pt x="2136" y="1993"/>
                    <a:pt x="2069" y="1693"/>
                    <a:pt x="1869" y="1459"/>
                  </a:cubicBezTo>
                  <a:lnTo>
                    <a:pt x="1835" y="1426"/>
                  </a:lnTo>
                  <a:cubicBezTo>
                    <a:pt x="1608" y="1170"/>
                    <a:pt x="1259" y="1011"/>
                    <a:pt x="913" y="1011"/>
                  </a:cubicBezTo>
                  <a:cubicBezTo>
                    <a:pt x="853" y="1011"/>
                    <a:pt x="794" y="1016"/>
                    <a:pt x="735" y="1026"/>
                  </a:cubicBezTo>
                  <a:lnTo>
                    <a:pt x="835" y="559"/>
                  </a:lnTo>
                  <a:lnTo>
                    <a:pt x="2002" y="692"/>
                  </a:lnTo>
                  <a:cubicBezTo>
                    <a:pt x="2019" y="697"/>
                    <a:pt x="2037" y="699"/>
                    <a:pt x="2054" y="699"/>
                  </a:cubicBezTo>
                  <a:cubicBezTo>
                    <a:pt x="2168" y="699"/>
                    <a:pt x="2269" y="604"/>
                    <a:pt x="2269" y="459"/>
                  </a:cubicBezTo>
                  <a:cubicBezTo>
                    <a:pt x="2302" y="325"/>
                    <a:pt x="2202" y="192"/>
                    <a:pt x="2035" y="192"/>
                  </a:cubicBezTo>
                  <a:lnTo>
                    <a:pt x="668" y="25"/>
                  </a:lnTo>
                  <a:cubicBezTo>
                    <a:pt x="651" y="8"/>
                    <a:pt x="634" y="0"/>
                    <a:pt x="618"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3"/>
            <p:cNvSpPr/>
            <p:nvPr/>
          </p:nvSpPr>
          <p:spPr>
            <a:xfrm>
              <a:off x="5779440" y="2537892"/>
              <a:ext cx="35743" cy="49661"/>
            </a:xfrm>
            <a:custGeom>
              <a:rect b="b" l="l" r="r" t="t"/>
              <a:pathLst>
                <a:path extrusionOk="0" h="3272" w="2355">
                  <a:moveTo>
                    <a:pt x="1168" y="1472"/>
                  </a:moveTo>
                  <a:cubicBezTo>
                    <a:pt x="1504" y="1472"/>
                    <a:pt x="1841" y="1710"/>
                    <a:pt x="1787" y="2144"/>
                  </a:cubicBezTo>
                  <a:cubicBezTo>
                    <a:pt x="1741" y="2527"/>
                    <a:pt x="1455" y="2706"/>
                    <a:pt x="1169" y="2706"/>
                  </a:cubicBezTo>
                  <a:cubicBezTo>
                    <a:pt x="833" y="2706"/>
                    <a:pt x="499" y="2460"/>
                    <a:pt x="553" y="2010"/>
                  </a:cubicBezTo>
                  <a:cubicBezTo>
                    <a:pt x="599" y="1643"/>
                    <a:pt x="883" y="1472"/>
                    <a:pt x="1168" y="1472"/>
                  </a:cubicBezTo>
                  <a:close/>
                  <a:moveTo>
                    <a:pt x="1615" y="0"/>
                  </a:moveTo>
                  <a:cubicBezTo>
                    <a:pt x="1404" y="0"/>
                    <a:pt x="1212" y="60"/>
                    <a:pt x="1020" y="142"/>
                  </a:cubicBezTo>
                  <a:cubicBezTo>
                    <a:pt x="720" y="309"/>
                    <a:pt x="486" y="576"/>
                    <a:pt x="353" y="876"/>
                  </a:cubicBezTo>
                  <a:cubicBezTo>
                    <a:pt x="186" y="1176"/>
                    <a:pt x="86" y="1476"/>
                    <a:pt x="52" y="1810"/>
                  </a:cubicBezTo>
                  <a:cubicBezTo>
                    <a:pt x="52" y="1877"/>
                    <a:pt x="52" y="1977"/>
                    <a:pt x="52" y="2077"/>
                  </a:cubicBezTo>
                  <a:cubicBezTo>
                    <a:pt x="0" y="2861"/>
                    <a:pt x="585" y="3272"/>
                    <a:pt x="1169" y="3272"/>
                  </a:cubicBezTo>
                  <a:cubicBezTo>
                    <a:pt x="1704" y="3272"/>
                    <a:pt x="2240" y="2928"/>
                    <a:pt x="2287" y="2210"/>
                  </a:cubicBezTo>
                  <a:cubicBezTo>
                    <a:pt x="2354" y="1610"/>
                    <a:pt x="1920" y="1043"/>
                    <a:pt x="1320" y="976"/>
                  </a:cubicBezTo>
                  <a:cubicBezTo>
                    <a:pt x="1271" y="966"/>
                    <a:pt x="1222" y="962"/>
                    <a:pt x="1174" y="962"/>
                  </a:cubicBezTo>
                  <a:cubicBezTo>
                    <a:pt x="1058" y="962"/>
                    <a:pt x="947" y="986"/>
                    <a:pt x="853" y="1009"/>
                  </a:cubicBezTo>
                  <a:cubicBezTo>
                    <a:pt x="886" y="976"/>
                    <a:pt x="886" y="943"/>
                    <a:pt x="920" y="909"/>
                  </a:cubicBezTo>
                  <a:cubicBezTo>
                    <a:pt x="1020" y="776"/>
                    <a:pt x="1120" y="676"/>
                    <a:pt x="1253" y="609"/>
                  </a:cubicBezTo>
                  <a:cubicBezTo>
                    <a:pt x="1351" y="560"/>
                    <a:pt x="1467" y="529"/>
                    <a:pt x="1587" y="529"/>
                  </a:cubicBezTo>
                  <a:cubicBezTo>
                    <a:pt x="1631" y="529"/>
                    <a:pt x="1676" y="534"/>
                    <a:pt x="1720" y="542"/>
                  </a:cubicBezTo>
                  <a:cubicBezTo>
                    <a:pt x="1854" y="542"/>
                    <a:pt x="1987" y="442"/>
                    <a:pt x="1987" y="276"/>
                  </a:cubicBezTo>
                  <a:cubicBezTo>
                    <a:pt x="1987" y="142"/>
                    <a:pt x="1887" y="9"/>
                    <a:pt x="1754" y="9"/>
                  </a:cubicBezTo>
                  <a:cubicBezTo>
                    <a:pt x="1706" y="3"/>
                    <a:pt x="1660" y="0"/>
                    <a:pt x="1615"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3"/>
            <p:cNvSpPr/>
            <p:nvPr/>
          </p:nvSpPr>
          <p:spPr>
            <a:xfrm>
              <a:off x="5034983" y="2583075"/>
              <a:ext cx="432377" cy="71911"/>
            </a:xfrm>
            <a:custGeom>
              <a:rect b="b" l="l" r="r" t="t"/>
              <a:pathLst>
                <a:path extrusionOk="0" h="4738" w="28488">
                  <a:moveTo>
                    <a:pt x="167" y="1"/>
                  </a:moveTo>
                  <a:lnTo>
                    <a:pt x="1" y="1402"/>
                  </a:lnTo>
                  <a:lnTo>
                    <a:pt x="28321" y="4737"/>
                  </a:lnTo>
                  <a:lnTo>
                    <a:pt x="28488" y="3336"/>
                  </a:lnTo>
                  <a:lnTo>
                    <a:pt x="167"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3"/>
            <p:cNvSpPr/>
            <p:nvPr/>
          </p:nvSpPr>
          <p:spPr>
            <a:xfrm>
              <a:off x="5029413" y="2630156"/>
              <a:ext cx="306828" cy="56718"/>
            </a:xfrm>
            <a:custGeom>
              <a:rect b="b" l="l" r="r" t="t"/>
              <a:pathLst>
                <a:path extrusionOk="0" h="3737" w="20216">
                  <a:moveTo>
                    <a:pt x="168" y="1"/>
                  </a:moveTo>
                  <a:lnTo>
                    <a:pt x="1" y="1402"/>
                  </a:lnTo>
                  <a:lnTo>
                    <a:pt x="20048" y="3737"/>
                  </a:lnTo>
                  <a:lnTo>
                    <a:pt x="20215" y="2369"/>
                  </a:lnTo>
                  <a:lnTo>
                    <a:pt x="168"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3"/>
            <p:cNvSpPr/>
            <p:nvPr/>
          </p:nvSpPr>
          <p:spPr>
            <a:xfrm>
              <a:off x="5448115" y="2273743"/>
              <a:ext cx="216689" cy="46079"/>
            </a:xfrm>
            <a:custGeom>
              <a:rect b="b" l="l" r="r" t="t"/>
              <a:pathLst>
                <a:path extrusionOk="0" h="3036" w="14277">
                  <a:moveTo>
                    <a:pt x="167" y="0"/>
                  </a:moveTo>
                  <a:lnTo>
                    <a:pt x="0" y="1401"/>
                  </a:lnTo>
                  <a:lnTo>
                    <a:pt x="14110" y="3036"/>
                  </a:lnTo>
                  <a:lnTo>
                    <a:pt x="14277" y="1668"/>
                  </a:lnTo>
                  <a:lnTo>
                    <a:pt x="167" y="0"/>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3"/>
            <p:cNvSpPr/>
            <p:nvPr/>
          </p:nvSpPr>
          <p:spPr>
            <a:xfrm>
              <a:off x="3999144" y="1647012"/>
              <a:ext cx="1163446" cy="2068162"/>
            </a:xfrm>
            <a:custGeom>
              <a:rect b="b" l="l" r="r" t="t"/>
              <a:pathLst>
                <a:path extrusionOk="0" h="136265" w="76656">
                  <a:moveTo>
                    <a:pt x="6505" y="0"/>
                  </a:moveTo>
                  <a:cubicBezTo>
                    <a:pt x="2903" y="34"/>
                    <a:pt x="1" y="2969"/>
                    <a:pt x="34" y="6572"/>
                  </a:cubicBezTo>
                  <a:lnTo>
                    <a:pt x="34" y="129693"/>
                  </a:lnTo>
                  <a:cubicBezTo>
                    <a:pt x="1" y="133262"/>
                    <a:pt x="2903" y="136198"/>
                    <a:pt x="6505" y="136264"/>
                  </a:cubicBezTo>
                  <a:lnTo>
                    <a:pt x="70151" y="136264"/>
                  </a:lnTo>
                  <a:cubicBezTo>
                    <a:pt x="73753" y="136198"/>
                    <a:pt x="76655" y="133262"/>
                    <a:pt x="76622" y="129693"/>
                  </a:cubicBezTo>
                  <a:lnTo>
                    <a:pt x="76622" y="6572"/>
                  </a:lnTo>
                  <a:cubicBezTo>
                    <a:pt x="76655" y="2969"/>
                    <a:pt x="73753" y="34"/>
                    <a:pt x="701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3"/>
            <p:cNvSpPr/>
            <p:nvPr/>
          </p:nvSpPr>
          <p:spPr>
            <a:xfrm>
              <a:off x="4060917" y="1710287"/>
              <a:ext cx="1039902" cy="1938561"/>
            </a:xfrm>
            <a:custGeom>
              <a:rect b="b" l="l" r="r" t="t"/>
              <a:pathLst>
                <a:path extrusionOk="0" h="127726" w="68516">
                  <a:moveTo>
                    <a:pt x="5771" y="1"/>
                  </a:moveTo>
                  <a:cubicBezTo>
                    <a:pt x="2602" y="1"/>
                    <a:pt x="0" y="1569"/>
                    <a:pt x="0" y="8607"/>
                  </a:cubicBezTo>
                  <a:lnTo>
                    <a:pt x="0" y="121454"/>
                  </a:lnTo>
                  <a:cubicBezTo>
                    <a:pt x="0" y="124924"/>
                    <a:pt x="2602" y="127726"/>
                    <a:pt x="5771" y="127726"/>
                  </a:cubicBezTo>
                  <a:lnTo>
                    <a:pt x="62745" y="127726"/>
                  </a:lnTo>
                  <a:cubicBezTo>
                    <a:pt x="65914" y="127726"/>
                    <a:pt x="68516" y="124890"/>
                    <a:pt x="68516" y="121454"/>
                  </a:cubicBezTo>
                  <a:lnTo>
                    <a:pt x="68516" y="8607"/>
                  </a:lnTo>
                  <a:cubicBezTo>
                    <a:pt x="68516" y="2169"/>
                    <a:pt x="65947" y="1"/>
                    <a:pt x="62745" y="1"/>
                  </a:cubicBezTo>
                  <a:lnTo>
                    <a:pt x="51337" y="1"/>
                  </a:lnTo>
                  <a:cubicBezTo>
                    <a:pt x="50670" y="1"/>
                    <a:pt x="50136" y="768"/>
                    <a:pt x="50136" y="1669"/>
                  </a:cubicBezTo>
                  <a:lnTo>
                    <a:pt x="50136" y="2102"/>
                  </a:lnTo>
                  <a:cubicBezTo>
                    <a:pt x="50136" y="4304"/>
                    <a:pt x="48935" y="4304"/>
                    <a:pt x="47468" y="4304"/>
                  </a:cubicBezTo>
                  <a:lnTo>
                    <a:pt x="21049" y="4304"/>
                  </a:lnTo>
                  <a:cubicBezTo>
                    <a:pt x="19581" y="4304"/>
                    <a:pt x="18380" y="4304"/>
                    <a:pt x="18380" y="2102"/>
                  </a:cubicBezTo>
                  <a:lnTo>
                    <a:pt x="18380" y="1669"/>
                  </a:lnTo>
                  <a:cubicBezTo>
                    <a:pt x="18380" y="768"/>
                    <a:pt x="17846" y="1"/>
                    <a:pt x="17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3"/>
            <p:cNvSpPr/>
            <p:nvPr/>
          </p:nvSpPr>
          <p:spPr>
            <a:xfrm>
              <a:off x="4519596" y="1720425"/>
              <a:ext cx="122543" cy="13675"/>
            </a:xfrm>
            <a:custGeom>
              <a:rect b="b" l="l" r="r" t="t"/>
              <a:pathLst>
                <a:path extrusionOk="0" h="901" w="8074">
                  <a:moveTo>
                    <a:pt x="435" y="0"/>
                  </a:moveTo>
                  <a:cubicBezTo>
                    <a:pt x="201" y="0"/>
                    <a:pt x="1" y="200"/>
                    <a:pt x="1" y="467"/>
                  </a:cubicBezTo>
                  <a:cubicBezTo>
                    <a:pt x="1" y="701"/>
                    <a:pt x="201" y="901"/>
                    <a:pt x="435" y="901"/>
                  </a:cubicBezTo>
                  <a:lnTo>
                    <a:pt x="7640" y="901"/>
                  </a:lnTo>
                  <a:cubicBezTo>
                    <a:pt x="7873" y="901"/>
                    <a:pt x="8073" y="701"/>
                    <a:pt x="8073" y="467"/>
                  </a:cubicBezTo>
                  <a:cubicBezTo>
                    <a:pt x="8073" y="200"/>
                    <a:pt x="7873" y="0"/>
                    <a:pt x="76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3"/>
            <p:cNvSpPr/>
            <p:nvPr/>
          </p:nvSpPr>
          <p:spPr>
            <a:xfrm>
              <a:off x="4179893" y="2030760"/>
              <a:ext cx="801949" cy="941202"/>
            </a:xfrm>
            <a:custGeom>
              <a:rect b="b" l="l" r="r" t="t"/>
              <a:pathLst>
                <a:path extrusionOk="0" h="62013" w="52838">
                  <a:moveTo>
                    <a:pt x="0" y="1"/>
                  </a:moveTo>
                  <a:lnTo>
                    <a:pt x="0" y="62012"/>
                  </a:lnTo>
                  <a:lnTo>
                    <a:pt x="52838" y="62012"/>
                  </a:lnTo>
                  <a:lnTo>
                    <a:pt x="528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3"/>
            <p:cNvSpPr/>
            <p:nvPr/>
          </p:nvSpPr>
          <p:spPr>
            <a:xfrm>
              <a:off x="4897789" y="3045345"/>
              <a:ext cx="89623" cy="75463"/>
            </a:xfrm>
            <a:custGeom>
              <a:rect b="b" l="l" r="r" t="t"/>
              <a:pathLst>
                <a:path extrusionOk="0" h="4972" w="5905">
                  <a:moveTo>
                    <a:pt x="1468" y="1"/>
                  </a:moveTo>
                  <a:cubicBezTo>
                    <a:pt x="401" y="1"/>
                    <a:pt x="1" y="1368"/>
                    <a:pt x="735" y="2736"/>
                  </a:cubicBezTo>
                  <a:cubicBezTo>
                    <a:pt x="1368" y="3904"/>
                    <a:pt x="2936" y="4971"/>
                    <a:pt x="2936" y="4971"/>
                  </a:cubicBezTo>
                  <a:cubicBezTo>
                    <a:pt x="2936" y="4971"/>
                    <a:pt x="4504" y="3904"/>
                    <a:pt x="5171" y="2736"/>
                  </a:cubicBezTo>
                  <a:cubicBezTo>
                    <a:pt x="5905" y="1368"/>
                    <a:pt x="5471" y="1"/>
                    <a:pt x="4437" y="1"/>
                  </a:cubicBezTo>
                  <a:cubicBezTo>
                    <a:pt x="3270" y="1"/>
                    <a:pt x="2936" y="1469"/>
                    <a:pt x="2936" y="1469"/>
                  </a:cubicBezTo>
                  <a:cubicBezTo>
                    <a:pt x="2936" y="1469"/>
                    <a:pt x="2636" y="1"/>
                    <a:pt x="14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3"/>
            <p:cNvSpPr/>
            <p:nvPr/>
          </p:nvSpPr>
          <p:spPr>
            <a:xfrm>
              <a:off x="4179893" y="1858131"/>
              <a:ext cx="91642" cy="15193"/>
            </a:xfrm>
            <a:custGeom>
              <a:rect b="b" l="l" r="r" t="t"/>
              <a:pathLst>
                <a:path extrusionOk="0" h="1001" w="6038">
                  <a:moveTo>
                    <a:pt x="0" y="0"/>
                  </a:moveTo>
                  <a:lnTo>
                    <a:pt x="0" y="1001"/>
                  </a:lnTo>
                  <a:lnTo>
                    <a:pt x="6038" y="1001"/>
                  </a:lnTo>
                  <a:lnTo>
                    <a:pt x="60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3"/>
            <p:cNvSpPr/>
            <p:nvPr/>
          </p:nvSpPr>
          <p:spPr>
            <a:xfrm>
              <a:off x="4179893" y="1888501"/>
              <a:ext cx="91642" cy="14692"/>
            </a:xfrm>
            <a:custGeom>
              <a:rect b="b" l="l" r="r" t="t"/>
              <a:pathLst>
                <a:path extrusionOk="0" h="968" w="6038">
                  <a:moveTo>
                    <a:pt x="0" y="1"/>
                  </a:moveTo>
                  <a:lnTo>
                    <a:pt x="0" y="968"/>
                  </a:lnTo>
                  <a:lnTo>
                    <a:pt x="6038" y="968"/>
                  </a:lnTo>
                  <a:lnTo>
                    <a:pt x="60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3"/>
            <p:cNvSpPr/>
            <p:nvPr/>
          </p:nvSpPr>
          <p:spPr>
            <a:xfrm>
              <a:off x="4179893" y="1918370"/>
              <a:ext cx="91642" cy="15208"/>
            </a:xfrm>
            <a:custGeom>
              <a:rect b="b" l="l" r="r" t="t"/>
              <a:pathLst>
                <a:path extrusionOk="0" h="1002" w="6038">
                  <a:moveTo>
                    <a:pt x="0" y="1"/>
                  </a:moveTo>
                  <a:lnTo>
                    <a:pt x="0" y="1001"/>
                  </a:lnTo>
                  <a:lnTo>
                    <a:pt x="6038" y="1001"/>
                  </a:lnTo>
                  <a:lnTo>
                    <a:pt x="60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3"/>
            <p:cNvSpPr/>
            <p:nvPr/>
          </p:nvSpPr>
          <p:spPr>
            <a:xfrm>
              <a:off x="4704898" y="1884965"/>
              <a:ext cx="41025" cy="48614"/>
            </a:xfrm>
            <a:custGeom>
              <a:rect b="b" l="l" r="r" t="t"/>
              <a:pathLst>
                <a:path extrusionOk="0" h="3203" w="2703">
                  <a:moveTo>
                    <a:pt x="668" y="0"/>
                  </a:moveTo>
                  <a:lnTo>
                    <a:pt x="1" y="500"/>
                  </a:lnTo>
                  <a:lnTo>
                    <a:pt x="2035" y="3202"/>
                  </a:lnTo>
                  <a:lnTo>
                    <a:pt x="2703" y="2669"/>
                  </a:lnTo>
                  <a:lnTo>
                    <a:pt x="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3"/>
            <p:cNvSpPr/>
            <p:nvPr/>
          </p:nvSpPr>
          <p:spPr>
            <a:xfrm>
              <a:off x="4667941" y="1857175"/>
              <a:ext cx="72154" cy="54867"/>
            </a:xfrm>
            <a:custGeom>
              <a:rect b="b" l="l" r="r" t="t"/>
              <a:pathLst>
                <a:path extrusionOk="0" h="3615" w="4754">
                  <a:moveTo>
                    <a:pt x="2369" y="0"/>
                  </a:moveTo>
                  <a:cubicBezTo>
                    <a:pt x="1991" y="0"/>
                    <a:pt x="1616" y="117"/>
                    <a:pt x="1301" y="363"/>
                  </a:cubicBezTo>
                  <a:cubicBezTo>
                    <a:pt x="1" y="1364"/>
                    <a:pt x="568" y="3399"/>
                    <a:pt x="2169" y="3599"/>
                  </a:cubicBezTo>
                  <a:cubicBezTo>
                    <a:pt x="2250" y="3609"/>
                    <a:pt x="2329" y="3614"/>
                    <a:pt x="2408" y="3614"/>
                  </a:cubicBezTo>
                  <a:cubicBezTo>
                    <a:pt x="3841" y="3614"/>
                    <a:pt x="4754" y="1931"/>
                    <a:pt x="3837" y="697"/>
                  </a:cubicBezTo>
                  <a:cubicBezTo>
                    <a:pt x="3462" y="244"/>
                    <a:pt x="2914" y="0"/>
                    <a:pt x="236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3"/>
            <p:cNvSpPr/>
            <p:nvPr/>
          </p:nvSpPr>
          <p:spPr>
            <a:xfrm>
              <a:off x="4682618" y="1868254"/>
              <a:ext cx="43165" cy="33011"/>
            </a:xfrm>
            <a:custGeom>
              <a:rect b="b" l="l" r="r" t="t"/>
              <a:pathLst>
                <a:path extrusionOk="0" h="2175" w="2844">
                  <a:moveTo>
                    <a:pt x="1430" y="1"/>
                  </a:moveTo>
                  <a:cubicBezTo>
                    <a:pt x="1199" y="1"/>
                    <a:pt x="966" y="79"/>
                    <a:pt x="768" y="234"/>
                  </a:cubicBezTo>
                  <a:cubicBezTo>
                    <a:pt x="1" y="801"/>
                    <a:pt x="334" y="2035"/>
                    <a:pt x="1268" y="2169"/>
                  </a:cubicBezTo>
                  <a:cubicBezTo>
                    <a:pt x="1310" y="2173"/>
                    <a:pt x="1351" y="2175"/>
                    <a:pt x="1391" y="2175"/>
                  </a:cubicBezTo>
                  <a:cubicBezTo>
                    <a:pt x="2288" y="2175"/>
                    <a:pt x="2844" y="1136"/>
                    <a:pt x="2269" y="434"/>
                  </a:cubicBezTo>
                  <a:cubicBezTo>
                    <a:pt x="2057" y="145"/>
                    <a:pt x="1746" y="1"/>
                    <a:pt x="14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3"/>
            <p:cNvSpPr/>
            <p:nvPr/>
          </p:nvSpPr>
          <p:spPr>
            <a:xfrm>
              <a:off x="4786917" y="1858131"/>
              <a:ext cx="89122" cy="75447"/>
            </a:xfrm>
            <a:custGeom>
              <a:rect b="b" l="l" r="r" t="t"/>
              <a:pathLst>
                <a:path extrusionOk="0" h="4971" w="5872">
                  <a:moveTo>
                    <a:pt x="1435" y="0"/>
                  </a:moveTo>
                  <a:cubicBezTo>
                    <a:pt x="401" y="0"/>
                    <a:pt x="0" y="1368"/>
                    <a:pt x="701" y="2735"/>
                  </a:cubicBezTo>
                  <a:cubicBezTo>
                    <a:pt x="1368" y="3903"/>
                    <a:pt x="2936" y="4970"/>
                    <a:pt x="2936" y="4970"/>
                  </a:cubicBezTo>
                  <a:cubicBezTo>
                    <a:pt x="2936" y="4970"/>
                    <a:pt x="4470" y="3903"/>
                    <a:pt x="5137" y="2735"/>
                  </a:cubicBezTo>
                  <a:cubicBezTo>
                    <a:pt x="5871" y="1368"/>
                    <a:pt x="5471" y="0"/>
                    <a:pt x="4404" y="0"/>
                  </a:cubicBezTo>
                  <a:cubicBezTo>
                    <a:pt x="3236" y="0"/>
                    <a:pt x="2936" y="1468"/>
                    <a:pt x="2936" y="1468"/>
                  </a:cubicBezTo>
                  <a:cubicBezTo>
                    <a:pt x="2936" y="1468"/>
                    <a:pt x="2602" y="0"/>
                    <a:pt x="143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3"/>
            <p:cNvSpPr/>
            <p:nvPr/>
          </p:nvSpPr>
          <p:spPr>
            <a:xfrm>
              <a:off x="4917034" y="1876359"/>
              <a:ext cx="64808" cy="57219"/>
            </a:xfrm>
            <a:custGeom>
              <a:rect b="b" l="l" r="r" t="t"/>
              <a:pathLst>
                <a:path extrusionOk="0" h="3770" w="4270">
                  <a:moveTo>
                    <a:pt x="434" y="0"/>
                  </a:moveTo>
                  <a:lnTo>
                    <a:pt x="0" y="3769"/>
                  </a:lnTo>
                  <a:lnTo>
                    <a:pt x="4270" y="3769"/>
                  </a:lnTo>
                  <a:lnTo>
                    <a:pt x="38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3"/>
            <p:cNvSpPr/>
            <p:nvPr/>
          </p:nvSpPr>
          <p:spPr>
            <a:xfrm>
              <a:off x="4931711" y="1856522"/>
              <a:ext cx="34954" cy="26424"/>
            </a:xfrm>
            <a:custGeom>
              <a:rect b="b" l="l" r="r" t="t"/>
              <a:pathLst>
                <a:path extrusionOk="0" h="1741" w="2303">
                  <a:moveTo>
                    <a:pt x="1052" y="1"/>
                  </a:moveTo>
                  <a:cubicBezTo>
                    <a:pt x="814" y="1"/>
                    <a:pt x="584" y="127"/>
                    <a:pt x="434" y="306"/>
                  </a:cubicBezTo>
                  <a:cubicBezTo>
                    <a:pt x="1" y="807"/>
                    <a:pt x="101" y="1707"/>
                    <a:pt x="101" y="1741"/>
                  </a:cubicBezTo>
                  <a:lnTo>
                    <a:pt x="501" y="1707"/>
                  </a:lnTo>
                  <a:cubicBezTo>
                    <a:pt x="434" y="1307"/>
                    <a:pt x="534" y="907"/>
                    <a:pt x="701" y="573"/>
                  </a:cubicBezTo>
                  <a:cubicBezTo>
                    <a:pt x="818" y="456"/>
                    <a:pt x="976" y="398"/>
                    <a:pt x="1131" y="398"/>
                  </a:cubicBezTo>
                  <a:cubicBezTo>
                    <a:pt x="1285" y="398"/>
                    <a:pt x="1435" y="456"/>
                    <a:pt x="1535" y="573"/>
                  </a:cubicBezTo>
                  <a:cubicBezTo>
                    <a:pt x="1769" y="907"/>
                    <a:pt x="1869" y="1307"/>
                    <a:pt x="1835" y="1707"/>
                  </a:cubicBezTo>
                  <a:lnTo>
                    <a:pt x="2236" y="1741"/>
                  </a:lnTo>
                  <a:cubicBezTo>
                    <a:pt x="2302" y="1240"/>
                    <a:pt x="2135" y="707"/>
                    <a:pt x="1869" y="306"/>
                  </a:cubicBezTo>
                  <a:cubicBezTo>
                    <a:pt x="1668" y="106"/>
                    <a:pt x="1402" y="6"/>
                    <a:pt x="1135" y="6"/>
                  </a:cubicBezTo>
                  <a:cubicBezTo>
                    <a:pt x="1107" y="3"/>
                    <a:pt x="1080" y="1"/>
                    <a:pt x="10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3"/>
            <p:cNvSpPr/>
            <p:nvPr/>
          </p:nvSpPr>
          <p:spPr>
            <a:xfrm>
              <a:off x="4179893" y="3060037"/>
              <a:ext cx="504257" cy="14191"/>
            </a:xfrm>
            <a:custGeom>
              <a:rect b="b" l="l" r="r" t="t"/>
              <a:pathLst>
                <a:path extrusionOk="0" h="935" w="33224">
                  <a:moveTo>
                    <a:pt x="0" y="0"/>
                  </a:moveTo>
                  <a:lnTo>
                    <a:pt x="0" y="934"/>
                  </a:lnTo>
                  <a:lnTo>
                    <a:pt x="33224" y="934"/>
                  </a:lnTo>
                  <a:lnTo>
                    <a:pt x="332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3"/>
            <p:cNvSpPr/>
            <p:nvPr/>
          </p:nvSpPr>
          <p:spPr>
            <a:xfrm>
              <a:off x="4179893" y="3086871"/>
              <a:ext cx="433378" cy="14191"/>
            </a:xfrm>
            <a:custGeom>
              <a:rect b="b" l="l" r="r" t="t"/>
              <a:pathLst>
                <a:path extrusionOk="0" h="935" w="28554">
                  <a:moveTo>
                    <a:pt x="0" y="0"/>
                  </a:moveTo>
                  <a:lnTo>
                    <a:pt x="0" y="934"/>
                  </a:lnTo>
                  <a:lnTo>
                    <a:pt x="28554" y="934"/>
                  </a:lnTo>
                  <a:lnTo>
                    <a:pt x="285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3"/>
            <p:cNvSpPr/>
            <p:nvPr/>
          </p:nvSpPr>
          <p:spPr>
            <a:xfrm>
              <a:off x="4109014" y="2482366"/>
              <a:ext cx="23813" cy="38490"/>
            </a:xfrm>
            <a:custGeom>
              <a:rect b="b" l="l" r="r" t="t"/>
              <a:pathLst>
                <a:path extrusionOk="0" h="2536" w="1569">
                  <a:moveTo>
                    <a:pt x="1335" y="1"/>
                  </a:moveTo>
                  <a:lnTo>
                    <a:pt x="0" y="1268"/>
                  </a:lnTo>
                  <a:lnTo>
                    <a:pt x="1335" y="2536"/>
                  </a:lnTo>
                  <a:lnTo>
                    <a:pt x="1568" y="2302"/>
                  </a:lnTo>
                  <a:lnTo>
                    <a:pt x="467" y="1268"/>
                  </a:lnTo>
                  <a:lnTo>
                    <a:pt x="1568" y="234"/>
                  </a:lnTo>
                  <a:lnTo>
                    <a:pt x="133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3"/>
            <p:cNvSpPr/>
            <p:nvPr/>
          </p:nvSpPr>
          <p:spPr>
            <a:xfrm>
              <a:off x="4079646" y="2467553"/>
              <a:ext cx="79500" cy="67995"/>
            </a:xfrm>
            <a:custGeom>
              <a:rect b="b" l="l" r="r" t="t"/>
              <a:pathLst>
                <a:path extrusionOk="0" h="4480" w="5238">
                  <a:moveTo>
                    <a:pt x="2962" y="442"/>
                  </a:moveTo>
                  <a:cubicBezTo>
                    <a:pt x="2975" y="442"/>
                    <a:pt x="2989" y="443"/>
                    <a:pt x="3003" y="443"/>
                  </a:cubicBezTo>
                  <a:cubicBezTo>
                    <a:pt x="4003" y="443"/>
                    <a:pt x="4804" y="1243"/>
                    <a:pt x="4804" y="2244"/>
                  </a:cubicBezTo>
                  <a:cubicBezTo>
                    <a:pt x="4804" y="3343"/>
                    <a:pt x="3929" y="4065"/>
                    <a:pt x="3001" y="4065"/>
                  </a:cubicBezTo>
                  <a:cubicBezTo>
                    <a:pt x="2549" y="4065"/>
                    <a:pt x="2084" y="3894"/>
                    <a:pt x="1702" y="3512"/>
                  </a:cubicBezTo>
                  <a:cubicBezTo>
                    <a:pt x="577" y="2387"/>
                    <a:pt x="1355" y="442"/>
                    <a:pt x="2962" y="442"/>
                  </a:cubicBezTo>
                  <a:close/>
                  <a:moveTo>
                    <a:pt x="3005" y="0"/>
                  </a:moveTo>
                  <a:cubicBezTo>
                    <a:pt x="2454" y="0"/>
                    <a:pt x="1891" y="209"/>
                    <a:pt x="1435" y="676"/>
                  </a:cubicBezTo>
                  <a:cubicBezTo>
                    <a:pt x="1" y="2077"/>
                    <a:pt x="1001" y="4479"/>
                    <a:pt x="3003" y="4479"/>
                  </a:cubicBezTo>
                  <a:cubicBezTo>
                    <a:pt x="4237" y="4479"/>
                    <a:pt x="5238" y="3478"/>
                    <a:pt x="5238" y="2244"/>
                  </a:cubicBezTo>
                  <a:cubicBezTo>
                    <a:pt x="5238" y="895"/>
                    <a:pt x="4146" y="0"/>
                    <a:pt x="30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3"/>
            <p:cNvSpPr/>
            <p:nvPr/>
          </p:nvSpPr>
          <p:spPr>
            <a:xfrm>
              <a:off x="5028923" y="2482366"/>
              <a:ext cx="23798" cy="38490"/>
            </a:xfrm>
            <a:custGeom>
              <a:rect b="b" l="l" r="r" t="t"/>
              <a:pathLst>
                <a:path extrusionOk="0" h="2536" w="1568">
                  <a:moveTo>
                    <a:pt x="234" y="1"/>
                  </a:moveTo>
                  <a:lnTo>
                    <a:pt x="0" y="234"/>
                  </a:lnTo>
                  <a:lnTo>
                    <a:pt x="1101" y="1268"/>
                  </a:lnTo>
                  <a:lnTo>
                    <a:pt x="0" y="2302"/>
                  </a:lnTo>
                  <a:lnTo>
                    <a:pt x="234" y="2536"/>
                  </a:lnTo>
                  <a:lnTo>
                    <a:pt x="1568" y="1268"/>
                  </a:lnTo>
                  <a:lnTo>
                    <a:pt x="23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3"/>
            <p:cNvSpPr/>
            <p:nvPr/>
          </p:nvSpPr>
          <p:spPr>
            <a:xfrm>
              <a:off x="4990949" y="2467386"/>
              <a:ext cx="79500" cy="68162"/>
            </a:xfrm>
            <a:custGeom>
              <a:rect b="b" l="l" r="r" t="t"/>
              <a:pathLst>
                <a:path extrusionOk="0" h="4491" w="5238">
                  <a:moveTo>
                    <a:pt x="3003" y="454"/>
                  </a:moveTo>
                  <a:cubicBezTo>
                    <a:pt x="4003" y="454"/>
                    <a:pt x="4837" y="1254"/>
                    <a:pt x="4837" y="2255"/>
                  </a:cubicBezTo>
                  <a:cubicBezTo>
                    <a:pt x="4837" y="3362"/>
                    <a:pt x="3934" y="4087"/>
                    <a:pt x="2989" y="4087"/>
                  </a:cubicBezTo>
                  <a:cubicBezTo>
                    <a:pt x="2539" y="4087"/>
                    <a:pt x="2078" y="3922"/>
                    <a:pt x="1702" y="3556"/>
                  </a:cubicBezTo>
                  <a:cubicBezTo>
                    <a:pt x="567" y="2389"/>
                    <a:pt x="1368" y="454"/>
                    <a:pt x="3003" y="454"/>
                  </a:cubicBezTo>
                  <a:close/>
                  <a:moveTo>
                    <a:pt x="2985" y="1"/>
                  </a:moveTo>
                  <a:cubicBezTo>
                    <a:pt x="2440" y="1"/>
                    <a:pt x="1886" y="203"/>
                    <a:pt x="1435" y="654"/>
                  </a:cubicBezTo>
                  <a:cubicBezTo>
                    <a:pt x="0" y="2088"/>
                    <a:pt x="1001" y="4490"/>
                    <a:pt x="3003" y="4490"/>
                  </a:cubicBezTo>
                  <a:cubicBezTo>
                    <a:pt x="4237" y="4490"/>
                    <a:pt x="5237" y="3489"/>
                    <a:pt x="5237" y="2255"/>
                  </a:cubicBezTo>
                  <a:cubicBezTo>
                    <a:pt x="5237" y="898"/>
                    <a:pt x="4133" y="1"/>
                    <a:pt x="29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3"/>
            <p:cNvSpPr/>
            <p:nvPr/>
          </p:nvSpPr>
          <p:spPr>
            <a:xfrm>
              <a:off x="4192035" y="3160269"/>
              <a:ext cx="40524" cy="65840"/>
            </a:xfrm>
            <a:custGeom>
              <a:rect b="b" l="l" r="r" t="t"/>
              <a:pathLst>
                <a:path extrusionOk="0" h="4338" w="2670">
                  <a:moveTo>
                    <a:pt x="1202" y="835"/>
                  </a:moveTo>
                  <a:lnTo>
                    <a:pt x="1202" y="1702"/>
                  </a:lnTo>
                  <a:cubicBezTo>
                    <a:pt x="801" y="1602"/>
                    <a:pt x="701" y="1469"/>
                    <a:pt x="701" y="1235"/>
                  </a:cubicBezTo>
                  <a:cubicBezTo>
                    <a:pt x="701" y="1035"/>
                    <a:pt x="868" y="868"/>
                    <a:pt x="1202" y="835"/>
                  </a:cubicBezTo>
                  <a:close/>
                  <a:moveTo>
                    <a:pt x="1569" y="2403"/>
                  </a:moveTo>
                  <a:cubicBezTo>
                    <a:pt x="1969" y="2536"/>
                    <a:pt x="2069" y="2670"/>
                    <a:pt x="2069" y="2903"/>
                  </a:cubicBezTo>
                  <a:cubicBezTo>
                    <a:pt x="2069" y="3137"/>
                    <a:pt x="1902" y="3270"/>
                    <a:pt x="1569" y="3303"/>
                  </a:cubicBezTo>
                  <a:lnTo>
                    <a:pt x="1569" y="2403"/>
                  </a:lnTo>
                  <a:close/>
                  <a:moveTo>
                    <a:pt x="1402" y="1"/>
                  </a:moveTo>
                  <a:cubicBezTo>
                    <a:pt x="1268" y="1"/>
                    <a:pt x="1168" y="101"/>
                    <a:pt x="1168" y="234"/>
                  </a:cubicBezTo>
                  <a:lnTo>
                    <a:pt x="1168" y="334"/>
                  </a:lnTo>
                  <a:cubicBezTo>
                    <a:pt x="1148" y="333"/>
                    <a:pt x="1127" y="333"/>
                    <a:pt x="1107" y="333"/>
                  </a:cubicBezTo>
                  <a:cubicBezTo>
                    <a:pt x="568" y="333"/>
                    <a:pt x="133" y="754"/>
                    <a:pt x="101" y="1268"/>
                  </a:cubicBezTo>
                  <a:cubicBezTo>
                    <a:pt x="101" y="1836"/>
                    <a:pt x="468" y="2136"/>
                    <a:pt x="1202" y="2303"/>
                  </a:cubicBezTo>
                  <a:lnTo>
                    <a:pt x="1202" y="3303"/>
                  </a:lnTo>
                  <a:cubicBezTo>
                    <a:pt x="901" y="3237"/>
                    <a:pt x="668" y="3137"/>
                    <a:pt x="434" y="2970"/>
                  </a:cubicBezTo>
                  <a:cubicBezTo>
                    <a:pt x="401" y="2936"/>
                    <a:pt x="334" y="2903"/>
                    <a:pt x="268" y="2903"/>
                  </a:cubicBezTo>
                  <a:cubicBezTo>
                    <a:pt x="134" y="2903"/>
                    <a:pt x="1" y="3036"/>
                    <a:pt x="1" y="3170"/>
                  </a:cubicBezTo>
                  <a:cubicBezTo>
                    <a:pt x="1" y="3270"/>
                    <a:pt x="68" y="3370"/>
                    <a:pt x="134" y="3437"/>
                  </a:cubicBezTo>
                  <a:cubicBezTo>
                    <a:pt x="434" y="3637"/>
                    <a:pt x="801" y="3770"/>
                    <a:pt x="1168" y="3804"/>
                  </a:cubicBezTo>
                  <a:lnTo>
                    <a:pt x="1168" y="4137"/>
                  </a:lnTo>
                  <a:cubicBezTo>
                    <a:pt x="1168" y="4237"/>
                    <a:pt x="1268" y="4337"/>
                    <a:pt x="1402" y="4337"/>
                  </a:cubicBezTo>
                  <a:cubicBezTo>
                    <a:pt x="1502" y="4337"/>
                    <a:pt x="1602" y="4237"/>
                    <a:pt x="1602" y="4137"/>
                  </a:cubicBezTo>
                  <a:lnTo>
                    <a:pt x="1602" y="3837"/>
                  </a:lnTo>
                  <a:cubicBezTo>
                    <a:pt x="2236" y="3770"/>
                    <a:pt x="2669" y="3403"/>
                    <a:pt x="2669" y="2836"/>
                  </a:cubicBezTo>
                  <a:cubicBezTo>
                    <a:pt x="2669" y="2303"/>
                    <a:pt x="2336" y="2002"/>
                    <a:pt x="1569" y="1836"/>
                  </a:cubicBezTo>
                  <a:lnTo>
                    <a:pt x="1569" y="868"/>
                  </a:lnTo>
                  <a:cubicBezTo>
                    <a:pt x="1769" y="902"/>
                    <a:pt x="1936" y="968"/>
                    <a:pt x="2102" y="1068"/>
                  </a:cubicBezTo>
                  <a:cubicBezTo>
                    <a:pt x="2136" y="1102"/>
                    <a:pt x="2202" y="1135"/>
                    <a:pt x="2236" y="1135"/>
                  </a:cubicBezTo>
                  <a:cubicBezTo>
                    <a:pt x="2403" y="1135"/>
                    <a:pt x="2536" y="1002"/>
                    <a:pt x="2536" y="835"/>
                  </a:cubicBezTo>
                  <a:cubicBezTo>
                    <a:pt x="2536" y="735"/>
                    <a:pt x="2469" y="635"/>
                    <a:pt x="2369" y="601"/>
                  </a:cubicBezTo>
                  <a:cubicBezTo>
                    <a:pt x="2136" y="468"/>
                    <a:pt x="1869" y="368"/>
                    <a:pt x="1602" y="334"/>
                  </a:cubicBezTo>
                  <a:lnTo>
                    <a:pt x="1602" y="234"/>
                  </a:lnTo>
                  <a:cubicBezTo>
                    <a:pt x="1602" y="101"/>
                    <a:pt x="1502" y="1"/>
                    <a:pt x="14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3"/>
            <p:cNvSpPr/>
            <p:nvPr/>
          </p:nvSpPr>
          <p:spPr>
            <a:xfrm>
              <a:off x="4238509" y="3164838"/>
              <a:ext cx="38096" cy="53668"/>
            </a:xfrm>
            <a:custGeom>
              <a:rect b="b" l="l" r="r" t="t"/>
              <a:pathLst>
                <a:path extrusionOk="0" h="3536" w="2510">
                  <a:moveTo>
                    <a:pt x="1175" y="0"/>
                  </a:moveTo>
                  <a:cubicBezTo>
                    <a:pt x="875" y="0"/>
                    <a:pt x="575" y="134"/>
                    <a:pt x="375" y="334"/>
                  </a:cubicBezTo>
                  <a:lnTo>
                    <a:pt x="208" y="467"/>
                  </a:lnTo>
                  <a:cubicBezTo>
                    <a:pt x="0" y="649"/>
                    <a:pt x="176" y="951"/>
                    <a:pt x="390" y="951"/>
                  </a:cubicBezTo>
                  <a:cubicBezTo>
                    <a:pt x="451" y="951"/>
                    <a:pt x="515" y="927"/>
                    <a:pt x="575" y="867"/>
                  </a:cubicBezTo>
                  <a:lnTo>
                    <a:pt x="742" y="734"/>
                  </a:lnTo>
                  <a:cubicBezTo>
                    <a:pt x="863" y="623"/>
                    <a:pt x="1008" y="573"/>
                    <a:pt x="1152" y="573"/>
                  </a:cubicBezTo>
                  <a:cubicBezTo>
                    <a:pt x="1484" y="573"/>
                    <a:pt x="1809" y="839"/>
                    <a:pt x="1809" y="1234"/>
                  </a:cubicBezTo>
                  <a:cubicBezTo>
                    <a:pt x="1809" y="1401"/>
                    <a:pt x="1742" y="1568"/>
                    <a:pt x="1609" y="1701"/>
                  </a:cubicBezTo>
                  <a:lnTo>
                    <a:pt x="141" y="3036"/>
                  </a:lnTo>
                  <a:cubicBezTo>
                    <a:pt x="8" y="3136"/>
                    <a:pt x="8" y="3336"/>
                    <a:pt x="141" y="3436"/>
                  </a:cubicBezTo>
                  <a:cubicBezTo>
                    <a:pt x="174" y="3503"/>
                    <a:pt x="241" y="3536"/>
                    <a:pt x="341" y="3536"/>
                  </a:cubicBezTo>
                  <a:lnTo>
                    <a:pt x="2109" y="3536"/>
                  </a:lnTo>
                  <a:cubicBezTo>
                    <a:pt x="2276" y="3536"/>
                    <a:pt x="2376" y="3403"/>
                    <a:pt x="2376" y="3236"/>
                  </a:cubicBezTo>
                  <a:cubicBezTo>
                    <a:pt x="2409" y="3102"/>
                    <a:pt x="2276" y="2969"/>
                    <a:pt x="2143" y="2969"/>
                  </a:cubicBezTo>
                  <a:lnTo>
                    <a:pt x="1042" y="2969"/>
                  </a:lnTo>
                  <a:lnTo>
                    <a:pt x="1976" y="2102"/>
                  </a:lnTo>
                  <a:cubicBezTo>
                    <a:pt x="2476" y="1668"/>
                    <a:pt x="2509" y="901"/>
                    <a:pt x="2076" y="400"/>
                  </a:cubicBezTo>
                  <a:cubicBezTo>
                    <a:pt x="1842" y="167"/>
                    <a:pt x="1509" y="0"/>
                    <a:pt x="11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3"/>
            <p:cNvSpPr/>
            <p:nvPr/>
          </p:nvSpPr>
          <p:spPr>
            <a:xfrm>
              <a:off x="4285195" y="3165081"/>
              <a:ext cx="40008" cy="53182"/>
            </a:xfrm>
            <a:custGeom>
              <a:rect b="b" l="l" r="r" t="t"/>
              <a:pathLst>
                <a:path extrusionOk="0" h="3504" w="2636">
                  <a:moveTo>
                    <a:pt x="1268" y="551"/>
                  </a:moveTo>
                  <a:cubicBezTo>
                    <a:pt x="1468" y="585"/>
                    <a:pt x="1635" y="685"/>
                    <a:pt x="1735" y="851"/>
                  </a:cubicBezTo>
                  <a:cubicBezTo>
                    <a:pt x="1902" y="1118"/>
                    <a:pt x="1969" y="1452"/>
                    <a:pt x="1969" y="1752"/>
                  </a:cubicBezTo>
                  <a:cubicBezTo>
                    <a:pt x="1969" y="2052"/>
                    <a:pt x="1902" y="2386"/>
                    <a:pt x="1735" y="2653"/>
                  </a:cubicBezTo>
                  <a:cubicBezTo>
                    <a:pt x="1635" y="2820"/>
                    <a:pt x="1468" y="2920"/>
                    <a:pt x="1268" y="2953"/>
                  </a:cubicBezTo>
                  <a:cubicBezTo>
                    <a:pt x="1068" y="2920"/>
                    <a:pt x="901" y="2820"/>
                    <a:pt x="801" y="2653"/>
                  </a:cubicBezTo>
                  <a:cubicBezTo>
                    <a:pt x="634" y="2386"/>
                    <a:pt x="534" y="2052"/>
                    <a:pt x="568" y="1752"/>
                  </a:cubicBezTo>
                  <a:cubicBezTo>
                    <a:pt x="534" y="1452"/>
                    <a:pt x="634" y="1118"/>
                    <a:pt x="801" y="851"/>
                  </a:cubicBezTo>
                  <a:cubicBezTo>
                    <a:pt x="901" y="685"/>
                    <a:pt x="1068" y="585"/>
                    <a:pt x="1268" y="551"/>
                  </a:cubicBezTo>
                  <a:close/>
                  <a:moveTo>
                    <a:pt x="1268" y="1"/>
                  </a:moveTo>
                  <a:cubicBezTo>
                    <a:pt x="901" y="1"/>
                    <a:pt x="534" y="184"/>
                    <a:pt x="334" y="551"/>
                  </a:cubicBezTo>
                  <a:cubicBezTo>
                    <a:pt x="101" y="918"/>
                    <a:pt x="1" y="1318"/>
                    <a:pt x="1" y="1752"/>
                  </a:cubicBezTo>
                  <a:cubicBezTo>
                    <a:pt x="1" y="2186"/>
                    <a:pt x="101" y="2586"/>
                    <a:pt x="334" y="2953"/>
                  </a:cubicBezTo>
                  <a:cubicBezTo>
                    <a:pt x="534" y="3320"/>
                    <a:pt x="901" y="3503"/>
                    <a:pt x="1268" y="3503"/>
                  </a:cubicBezTo>
                  <a:cubicBezTo>
                    <a:pt x="1635" y="3503"/>
                    <a:pt x="2002" y="3320"/>
                    <a:pt x="2202" y="2953"/>
                  </a:cubicBezTo>
                  <a:cubicBezTo>
                    <a:pt x="2636" y="2219"/>
                    <a:pt x="2636" y="1285"/>
                    <a:pt x="2202" y="551"/>
                  </a:cubicBezTo>
                  <a:cubicBezTo>
                    <a:pt x="2002" y="184"/>
                    <a:pt x="1635" y="1"/>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3"/>
            <p:cNvSpPr/>
            <p:nvPr/>
          </p:nvSpPr>
          <p:spPr>
            <a:xfrm>
              <a:off x="4337846" y="3207304"/>
              <a:ext cx="15041" cy="11732"/>
            </a:xfrm>
            <a:custGeom>
              <a:rect b="b" l="l" r="r" t="t"/>
              <a:pathLst>
                <a:path extrusionOk="0" h="773" w="991">
                  <a:moveTo>
                    <a:pt x="495" y="0"/>
                  </a:moveTo>
                  <a:cubicBezTo>
                    <a:pt x="476" y="0"/>
                    <a:pt x="455" y="2"/>
                    <a:pt x="434" y="4"/>
                  </a:cubicBezTo>
                  <a:cubicBezTo>
                    <a:pt x="1" y="71"/>
                    <a:pt x="1" y="705"/>
                    <a:pt x="434" y="771"/>
                  </a:cubicBezTo>
                  <a:cubicBezTo>
                    <a:pt x="445" y="772"/>
                    <a:pt x="456" y="772"/>
                    <a:pt x="466" y="772"/>
                  </a:cubicBezTo>
                  <a:cubicBezTo>
                    <a:pt x="981" y="772"/>
                    <a:pt x="991" y="0"/>
                    <a:pt x="49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3"/>
            <p:cNvSpPr/>
            <p:nvPr/>
          </p:nvSpPr>
          <p:spPr>
            <a:xfrm>
              <a:off x="4353539" y="3165081"/>
              <a:ext cx="40008" cy="53182"/>
            </a:xfrm>
            <a:custGeom>
              <a:rect b="b" l="l" r="r" t="t"/>
              <a:pathLst>
                <a:path extrusionOk="0" h="3504" w="2636">
                  <a:moveTo>
                    <a:pt x="1268" y="551"/>
                  </a:moveTo>
                  <a:cubicBezTo>
                    <a:pt x="1468" y="585"/>
                    <a:pt x="1635" y="685"/>
                    <a:pt x="1735" y="851"/>
                  </a:cubicBezTo>
                  <a:cubicBezTo>
                    <a:pt x="1902" y="1118"/>
                    <a:pt x="1969" y="1452"/>
                    <a:pt x="1969" y="1752"/>
                  </a:cubicBezTo>
                  <a:cubicBezTo>
                    <a:pt x="1969" y="2052"/>
                    <a:pt x="1902" y="2386"/>
                    <a:pt x="1735" y="2653"/>
                  </a:cubicBezTo>
                  <a:cubicBezTo>
                    <a:pt x="1635" y="2820"/>
                    <a:pt x="1468" y="2920"/>
                    <a:pt x="1268" y="2953"/>
                  </a:cubicBezTo>
                  <a:cubicBezTo>
                    <a:pt x="1068" y="2920"/>
                    <a:pt x="901" y="2820"/>
                    <a:pt x="801" y="2653"/>
                  </a:cubicBezTo>
                  <a:cubicBezTo>
                    <a:pt x="635" y="2386"/>
                    <a:pt x="534" y="2052"/>
                    <a:pt x="568" y="1752"/>
                  </a:cubicBezTo>
                  <a:cubicBezTo>
                    <a:pt x="534" y="1452"/>
                    <a:pt x="635" y="1118"/>
                    <a:pt x="801" y="851"/>
                  </a:cubicBezTo>
                  <a:cubicBezTo>
                    <a:pt x="901" y="685"/>
                    <a:pt x="1068" y="585"/>
                    <a:pt x="1268" y="551"/>
                  </a:cubicBezTo>
                  <a:close/>
                  <a:moveTo>
                    <a:pt x="1268" y="1"/>
                  </a:moveTo>
                  <a:cubicBezTo>
                    <a:pt x="901" y="1"/>
                    <a:pt x="534" y="184"/>
                    <a:pt x="334" y="551"/>
                  </a:cubicBezTo>
                  <a:cubicBezTo>
                    <a:pt x="101" y="918"/>
                    <a:pt x="1" y="1318"/>
                    <a:pt x="1" y="1752"/>
                  </a:cubicBezTo>
                  <a:cubicBezTo>
                    <a:pt x="1" y="2186"/>
                    <a:pt x="101" y="2586"/>
                    <a:pt x="334" y="2953"/>
                  </a:cubicBezTo>
                  <a:cubicBezTo>
                    <a:pt x="534" y="3320"/>
                    <a:pt x="901" y="3503"/>
                    <a:pt x="1268" y="3503"/>
                  </a:cubicBezTo>
                  <a:cubicBezTo>
                    <a:pt x="1635" y="3503"/>
                    <a:pt x="2002" y="3320"/>
                    <a:pt x="2202" y="2953"/>
                  </a:cubicBezTo>
                  <a:cubicBezTo>
                    <a:pt x="2636" y="2219"/>
                    <a:pt x="2636" y="1285"/>
                    <a:pt x="2202" y="551"/>
                  </a:cubicBezTo>
                  <a:cubicBezTo>
                    <a:pt x="2002" y="184"/>
                    <a:pt x="1635" y="1"/>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3"/>
            <p:cNvSpPr/>
            <p:nvPr/>
          </p:nvSpPr>
          <p:spPr>
            <a:xfrm>
              <a:off x="4407207" y="3165081"/>
              <a:ext cx="40524" cy="53182"/>
            </a:xfrm>
            <a:custGeom>
              <a:rect b="b" l="l" r="r" t="t"/>
              <a:pathLst>
                <a:path extrusionOk="0" h="3504" w="2670">
                  <a:moveTo>
                    <a:pt x="1302" y="551"/>
                  </a:moveTo>
                  <a:cubicBezTo>
                    <a:pt x="1468" y="585"/>
                    <a:pt x="1668" y="685"/>
                    <a:pt x="1769" y="851"/>
                  </a:cubicBezTo>
                  <a:cubicBezTo>
                    <a:pt x="1902" y="1118"/>
                    <a:pt x="2002" y="1452"/>
                    <a:pt x="2002" y="1752"/>
                  </a:cubicBezTo>
                  <a:cubicBezTo>
                    <a:pt x="2002" y="2052"/>
                    <a:pt x="1902" y="2386"/>
                    <a:pt x="1769" y="2653"/>
                  </a:cubicBezTo>
                  <a:cubicBezTo>
                    <a:pt x="1668" y="2820"/>
                    <a:pt x="1468" y="2920"/>
                    <a:pt x="1302" y="2953"/>
                  </a:cubicBezTo>
                  <a:cubicBezTo>
                    <a:pt x="1101" y="2920"/>
                    <a:pt x="901" y="2820"/>
                    <a:pt x="801" y="2653"/>
                  </a:cubicBezTo>
                  <a:cubicBezTo>
                    <a:pt x="634" y="2386"/>
                    <a:pt x="568" y="2052"/>
                    <a:pt x="568" y="1752"/>
                  </a:cubicBezTo>
                  <a:cubicBezTo>
                    <a:pt x="568" y="1452"/>
                    <a:pt x="634" y="1118"/>
                    <a:pt x="801" y="851"/>
                  </a:cubicBezTo>
                  <a:cubicBezTo>
                    <a:pt x="901" y="685"/>
                    <a:pt x="1101" y="585"/>
                    <a:pt x="1302" y="551"/>
                  </a:cubicBezTo>
                  <a:close/>
                  <a:moveTo>
                    <a:pt x="1285" y="1"/>
                  </a:moveTo>
                  <a:cubicBezTo>
                    <a:pt x="926" y="1"/>
                    <a:pt x="568" y="184"/>
                    <a:pt x="368" y="551"/>
                  </a:cubicBezTo>
                  <a:cubicBezTo>
                    <a:pt x="134" y="918"/>
                    <a:pt x="1" y="1318"/>
                    <a:pt x="34" y="1752"/>
                  </a:cubicBezTo>
                  <a:cubicBezTo>
                    <a:pt x="1" y="2186"/>
                    <a:pt x="134" y="2586"/>
                    <a:pt x="368" y="2953"/>
                  </a:cubicBezTo>
                  <a:cubicBezTo>
                    <a:pt x="551" y="3320"/>
                    <a:pt x="910" y="3503"/>
                    <a:pt x="1272" y="3503"/>
                  </a:cubicBezTo>
                  <a:cubicBezTo>
                    <a:pt x="1635" y="3503"/>
                    <a:pt x="2002" y="3320"/>
                    <a:pt x="2202" y="2953"/>
                  </a:cubicBezTo>
                  <a:cubicBezTo>
                    <a:pt x="2669" y="2219"/>
                    <a:pt x="2669" y="1285"/>
                    <a:pt x="2202" y="551"/>
                  </a:cubicBezTo>
                  <a:cubicBezTo>
                    <a:pt x="2002" y="184"/>
                    <a:pt x="1643" y="1"/>
                    <a:pt x="12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3"/>
            <p:cNvSpPr/>
            <p:nvPr/>
          </p:nvSpPr>
          <p:spPr>
            <a:xfrm>
              <a:off x="4248738" y="3280263"/>
              <a:ext cx="645529" cy="141773"/>
            </a:xfrm>
            <a:custGeom>
              <a:rect b="b" l="l" r="r" t="t"/>
              <a:pathLst>
                <a:path extrusionOk="0" h="9341" w="42532">
                  <a:moveTo>
                    <a:pt x="1" y="1"/>
                  </a:moveTo>
                  <a:lnTo>
                    <a:pt x="1" y="9341"/>
                  </a:lnTo>
                  <a:lnTo>
                    <a:pt x="42531" y="9341"/>
                  </a:lnTo>
                  <a:lnTo>
                    <a:pt x="4253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3"/>
            <p:cNvSpPr/>
            <p:nvPr/>
          </p:nvSpPr>
          <p:spPr>
            <a:xfrm>
              <a:off x="4319617" y="3327723"/>
              <a:ext cx="43059" cy="53182"/>
            </a:xfrm>
            <a:custGeom>
              <a:rect b="b" l="l" r="r" t="t"/>
              <a:pathLst>
                <a:path extrusionOk="0" h="3504" w="2837">
                  <a:moveTo>
                    <a:pt x="1402" y="1043"/>
                  </a:moveTo>
                  <a:lnTo>
                    <a:pt x="1835" y="2111"/>
                  </a:lnTo>
                  <a:lnTo>
                    <a:pt x="1002" y="2111"/>
                  </a:lnTo>
                  <a:lnTo>
                    <a:pt x="1402" y="1043"/>
                  </a:lnTo>
                  <a:close/>
                  <a:moveTo>
                    <a:pt x="1402" y="1"/>
                  </a:moveTo>
                  <a:cubicBezTo>
                    <a:pt x="1293" y="1"/>
                    <a:pt x="1185" y="59"/>
                    <a:pt x="1135" y="176"/>
                  </a:cubicBezTo>
                  <a:lnTo>
                    <a:pt x="34" y="3145"/>
                  </a:lnTo>
                  <a:cubicBezTo>
                    <a:pt x="1" y="3278"/>
                    <a:pt x="68" y="3445"/>
                    <a:pt x="201" y="3478"/>
                  </a:cubicBezTo>
                  <a:lnTo>
                    <a:pt x="301" y="3478"/>
                  </a:lnTo>
                  <a:cubicBezTo>
                    <a:pt x="401" y="3478"/>
                    <a:pt x="535" y="3412"/>
                    <a:pt x="568" y="3312"/>
                  </a:cubicBezTo>
                  <a:lnTo>
                    <a:pt x="801" y="2678"/>
                  </a:lnTo>
                  <a:lnTo>
                    <a:pt x="2036" y="2678"/>
                  </a:lnTo>
                  <a:lnTo>
                    <a:pt x="2269" y="3312"/>
                  </a:lnTo>
                  <a:cubicBezTo>
                    <a:pt x="2302" y="3412"/>
                    <a:pt x="2403" y="3478"/>
                    <a:pt x="2536" y="3478"/>
                  </a:cubicBezTo>
                  <a:cubicBezTo>
                    <a:pt x="2553" y="3495"/>
                    <a:pt x="2561" y="3503"/>
                    <a:pt x="2569" y="3503"/>
                  </a:cubicBezTo>
                  <a:cubicBezTo>
                    <a:pt x="2578" y="3503"/>
                    <a:pt x="2586" y="3495"/>
                    <a:pt x="2603" y="3478"/>
                  </a:cubicBezTo>
                  <a:cubicBezTo>
                    <a:pt x="2769" y="3445"/>
                    <a:pt x="2836" y="3278"/>
                    <a:pt x="2769" y="3145"/>
                  </a:cubicBezTo>
                  <a:lnTo>
                    <a:pt x="1669" y="176"/>
                  </a:lnTo>
                  <a:cubicBezTo>
                    <a:pt x="1619" y="59"/>
                    <a:pt x="1510" y="1"/>
                    <a:pt x="14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3"/>
            <p:cNvSpPr/>
            <p:nvPr/>
          </p:nvSpPr>
          <p:spPr>
            <a:xfrm>
              <a:off x="4371767" y="3327343"/>
              <a:ext cx="48614" cy="53258"/>
            </a:xfrm>
            <a:custGeom>
              <a:rect b="b" l="l" r="r" t="t"/>
              <a:pathLst>
                <a:path extrusionOk="0" h="3509" w="3203">
                  <a:moveTo>
                    <a:pt x="868" y="568"/>
                  </a:moveTo>
                  <a:cubicBezTo>
                    <a:pt x="2369" y="668"/>
                    <a:pt x="2369" y="2870"/>
                    <a:pt x="868" y="2970"/>
                  </a:cubicBezTo>
                  <a:lnTo>
                    <a:pt x="568" y="2970"/>
                  </a:lnTo>
                  <a:lnTo>
                    <a:pt x="568" y="568"/>
                  </a:lnTo>
                  <a:close/>
                  <a:moveTo>
                    <a:pt x="301" y="1"/>
                  </a:moveTo>
                  <a:cubicBezTo>
                    <a:pt x="134" y="1"/>
                    <a:pt x="1" y="134"/>
                    <a:pt x="34" y="301"/>
                  </a:cubicBezTo>
                  <a:lnTo>
                    <a:pt x="34" y="3236"/>
                  </a:lnTo>
                  <a:cubicBezTo>
                    <a:pt x="4" y="3386"/>
                    <a:pt x="108" y="3508"/>
                    <a:pt x="250" y="3508"/>
                  </a:cubicBezTo>
                  <a:cubicBezTo>
                    <a:pt x="266" y="3508"/>
                    <a:pt x="283" y="3507"/>
                    <a:pt x="301" y="3503"/>
                  </a:cubicBezTo>
                  <a:lnTo>
                    <a:pt x="868" y="3503"/>
                  </a:lnTo>
                  <a:cubicBezTo>
                    <a:pt x="3203" y="3503"/>
                    <a:pt x="3203" y="1"/>
                    <a:pt x="8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3"/>
            <p:cNvSpPr/>
            <p:nvPr/>
          </p:nvSpPr>
          <p:spPr>
            <a:xfrm>
              <a:off x="4424418" y="3327343"/>
              <a:ext cx="48629" cy="53258"/>
            </a:xfrm>
            <a:custGeom>
              <a:rect b="b" l="l" r="r" t="t"/>
              <a:pathLst>
                <a:path extrusionOk="0" h="3509" w="3204">
                  <a:moveTo>
                    <a:pt x="868" y="568"/>
                  </a:moveTo>
                  <a:cubicBezTo>
                    <a:pt x="2369" y="668"/>
                    <a:pt x="2369" y="2870"/>
                    <a:pt x="868" y="2970"/>
                  </a:cubicBezTo>
                  <a:lnTo>
                    <a:pt x="568" y="2970"/>
                  </a:lnTo>
                  <a:lnTo>
                    <a:pt x="568" y="568"/>
                  </a:lnTo>
                  <a:close/>
                  <a:moveTo>
                    <a:pt x="301" y="1"/>
                  </a:moveTo>
                  <a:cubicBezTo>
                    <a:pt x="134" y="1"/>
                    <a:pt x="1" y="134"/>
                    <a:pt x="1" y="301"/>
                  </a:cubicBezTo>
                  <a:lnTo>
                    <a:pt x="1" y="3236"/>
                  </a:lnTo>
                  <a:cubicBezTo>
                    <a:pt x="1" y="3386"/>
                    <a:pt x="108" y="3508"/>
                    <a:pt x="250" y="3508"/>
                  </a:cubicBezTo>
                  <a:cubicBezTo>
                    <a:pt x="267" y="3508"/>
                    <a:pt x="284" y="3507"/>
                    <a:pt x="301" y="3503"/>
                  </a:cubicBezTo>
                  <a:lnTo>
                    <a:pt x="868" y="3503"/>
                  </a:lnTo>
                  <a:cubicBezTo>
                    <a:pt x="3203" y="3503"/>
                    <a:pt x="3203" y="1"/>
                    <a:pt x="8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3"/>
            <p:cNvSpPr/>
            <p:nvPr/>
          </p:nvSpPr>
          <p:spPr>
            <a:xfrm>
              <a:off x="4497832" y="3327343"/>
              <a:ext cx="41025" cy="53303"/>
            </a:xfrm>
            <a:custGeom>
              <a:rect b="b" l="l" r="r" t="t"/>
              <a:pathLst>
                <a:path extrusionOk="0" h="3512" w="2703">
                  <a:moveTo>
                    <a:pt x="267" y="1"/>
                  </a:moveTo>
                  <a:cubicBezTo>
                    <a:pt x="134" y="1"/>
                    <a:pt x="1" y="134"/>
                    <a:pt x="1" y="301"/>
                  </a:cubicBezTo>
                  <a:cubicBezTo>
                    <a:pt x="1" y="434"/>
                    <a:pt x="134" y="568"/>
                    <a:pt x="267" y="568"/>
                  </a:cubicBezTo>
                  <a:lnTo>
                    <a:pt x="1068" y="568"/>
                  </a:lnTo>
                  <a:lnTo>
                    <a:pt x="1068" y="3236"/>
                  </a:lnTo>
                  <a:cubicBezTo>
                    <a:pt x="1068" y="3420"/>
                    <a:pt x="1201" y="3512"/>
                    <a:pt x="1339" y="3512"/>
                  </a:cubicBezTo>
                  <a:cubicBezTo>
                    <a:pt x="1477" y="3512"/>
                    <a:pt x="1618" y="3420"/>
                    <a:pt x="1635" y="3236"/>
                  </a:cubicBezTo>
                  <a:lnTo>
                    <a:pt x="1635" y="568"/>
                  </a:lnTo>
                  <a:lnTo>
                    <a:pt x="2402" y="568"/>
                  </a:lnTo>
                  <a:cubicBezTo>
                    <a:pt x="2569" y="568"/>
                    <a:pt x="2702" y="434"/>
                    <a:pt x="2702" y="301"/>
                  </a:cubicBezTo>
                  <a:cubicBezTo>
                    <a:pt x="2702" y="134"/>
                    <a:pt x="2569" y="1"/>
                    <a:pt x="24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3"/>
            <p:cNvSpPr/>
            <p:nvPr/>
          </p:nvSpPr>
          <p:spPr>
            <a:xfrm>
              <a:off x="4544411" y="3325825"/>
              <a:ext cx="52165" cy="54700"/>
            </a:xfrm>
            <a:custGeom>
              <a:rect b="b" l="l" r="r" t="t"/>
              <a:pathLst>
                <a:path extrusionOk="0" h="3604" w="3437">
                  <a:moveTo>
                    <a:pt x="1735" y="559"/>
                  </a:moveTo>
                  <a:cubicBezTo>
                    <a:pt x="2027" y="559"/>
                    <a:pt x="2319" y="685"/>
                    <a:pt x="2536" y="935"/>
                  </a:cubicBezTo>
                  <a:cubicBezTo>
                    <a:pt x="2736" y="1168"/>
                    <a:pt x="2869" y="1468"/>
                    <a:pt x="2869" y="1802"/>
                  </a:cubicBezTo>
                  <a:cubicBezTo>
                    <a:pt x="2869" y="2136"/>
                    <a:pt x="2736" y="2436"/>
                    <a:pt x="2536" y="2669"/>
                  </a:cubicBezTo>
                  <a:cubicBezTo>
                    <a:pt x="2319" y="2903"/>
                    <a:pt x="2027" y="3020"/>
                    <a:pt x="1735" y="3020"/>
                  </a:cubicBezTo>
                  <a:cubicBezTo>
                    <a:pt x="1443" y="3020"/>
                    <a:pt x="1151" y="2903"/>
                    <a:pt x="934" y="2669"/>
                  </a:cubicBezTo>
                  <a:cubicBezTo>
                    <a:pt x="467" y="2169"/>
                    <a:pt x="467" y="1402"/>
                    <a:pt x="934" y="935"/>
                  </a:cubicBezTo>
                  <a:cubicBezTo>
                    <a:pt x="1151" y="685"/>
                    <a:pt x="1443" y="559"/>
                    <a:pt x="1735" y="559"/>
                  </a:cubicBezTo>
                  <a:close/>
                  <a:moveTo>
                    <a:pt x="1735" y="1"/>
                  </a:moveTo>
                  <a:cubicBezTo>
                    <a:pt x="1268" y="1"/>
                    <a:pt x="834" y="201"/>
                    <a:pt x="501" y="534"/>
                  </a:cubicBezTo>
                  <a:cubicBezTo>
                    <a:pt x="201" y="901"/>
                    <a:pt x="34" y="1335"/>
                    <a:pt x="34" y="1802"/>
                  </a:cubicBezTo>
                  <a:cubicBezTo>
                    <a:pt x="0" y="2269"/>
                    <a:pt x="201" y="2703"/>
                    <a:pt x="501" y="3036"/>
                  </a:cubicBezTo>
                  <a:cubicBezTo>
                    <a:pt x="834" y="3403"/>
                    <a:pt x="1268" y="3570"/>
                    <a:pt x="1735" y="3603"/>
                  </a:cubicBezTo>
                  <a:cubicBezTo>
                    <a:pt x="2202" y="3570"/>
                    <a:pt x="2636" y="3403"/>
                    <a:pt x="2936" y="3036"/>
                  </a:cubicBezTo>
                  <a:cubicBezTo>
                    <a:pt x="3269" y="2703"/>
                    <a:pt x="3436" y="2269"/>
                    <a:pt x="3436" y="1802"/>
                  </a:cubicBezTo>
                  <a:cubicBezTo>
                    <a:pt x="3436" y="1335"/>
                    <a:pt x="3236" y="901"/>
                    <a:pt x="2936" y="534"/>
                  </a:cubicBezTo>
                  <a:cubicBezTo>
                    <a:pt x="2636" y="201"/>
                    <a:pt x="2202" y="1"/>
                    <a:pt x="17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3"/>
            <p:cNvSpPr/>
            <p:nvPr/>
          </p:nvSpPr>
          <p:spPr>
            <a:xfrm>
              <a:off x="4632001" y="3325825"/>
              <a:ext cx="48902" cy="55201"/>
            </a:xfrm>
            <a:custGeom>
              <a:rect b="b" l="l" r="r" t="t"/>
              <a:pathLst>
                <a:path extrusionOk="0" h="3637" w="3222">
                  <a:moveTo>
                    <a:pt x="1835" y="1"/>
                  </a:moveTo>
                  <a:cubicBezTo>
                    <a:pt x="834" y="1"/>
                    <a:pt x="34" y="801"/>
                    <a:pt x="0" y="1802"/>
                  </a:cubicBezTo>
                  <a:cubicBezTo>
                    <a:pt x="0" y="2836"/>
                    <a:pt x="834" y="3637"/>
                    <a:pt x="1868" y="3637"/>
                  </a:cubicBezTo>
                  <a:cubicBezTo>
                    <a:pt x="2268" y="3637"/>
                    <a:pt x="2669" y="3503"/>
                    <a:pt x="3002" y="3236"/>
                  </a:cubicBezTo>
                  <a:cubicBezTo>
                    <a:pt x="3136" y="3136"/>
                    <a:pt x="3169" y="2936"/>
                    <a:pt x="3069" y="2836"/>
                  </a:cubicBezTo>
                  <a:cubicBezTo>
                    <a:pt x="3008" y="2755"/>
                    <a:pt x="2911" y="2711"/>
                    <a:pt x="2814" y="2711"/>
                  </a:cubicBezTo>
                  <a:cubicBezTo>
                    <a:pt x="2751" y="2711"/>
                    <a:pt x="2688" y="2730"/>
                    <a:pt x="2635" y="2769"/>
                  </a:cubicBezTo>
                  <a:cubicBezTo>
                    <a:pt x="2402" y="2936"/>
                    <a:pt x="2135" y="3036"/>
                    <a:pt x="1835" y="3036"/>
                  </a:cubicBezTo>
                  <a:cubicBezTo>
                    <a:pt x="1501" y="3036"/>
                    <a:pt x="1168" y="2903"/>
                    <a:pt x="934" y="2703"/>
                  </a:cubicBezTo>
                  <a:cubicBezTo>
                    <a:pt x="467" y="2202"/>
                    <a:pt x="467" y="1435"/>
                    <a:pt x="934" y="935"/>
                  </a:cubicBezTo>
                  <a:cubicBezTo>
                    <a:pt x="1168" y="701"/>
                    <a:pt x="1501" y="601"/>
                    <a:pt x="1835" y="568"/>
                  </a:cubicBezTo>
                  <a:cubicBezTo>
                    <a:pt x="2135" y="568"/>
                    <a:pt x="2402" y="668"/>
                    <a:pt x="2635" y="868"/>
                  </a:cubicBezTo>
                  <a:cubicBezTo>
                    <a:pt x="2689" y="904"/>
                    <a:pt x="2744" y="919"/>
                    <a:pt x="2796" y="919"/>
                  </a:cubicBezTo>
                  <a:cubicBezTo>
                    <a:pt x="3036" y="919"/>
                    <a:pt x="3221" y="593"/>
                    <a:pt x="3002" y="401"/>
                  </a:cubicBezTo>
                  <a:cubicBezTo>
                    <a:pt x="2669" y="134"/>
                    <a:pt x="2268" y="1"/>
                    <a:pt x="18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3"/>
            <p:cNvSpPr/>
            <p:nvPr/>
          </p:nvSpPr>
          <p:spPr>
            <a:xfrm>
              <a:off x="4688188" y="3327859"/>
              <a:ext cx="43059" cy="53045"/>
            </a:xfrm>
            <a:custGeom>
              <a:rect b="b" l="l" r="r" t="t"/>
              <a:pathLst>
                <a:path extrusionOk="0" h="3495" w="2837">
                  <a:moveTo>
                    <a:pt x="1402" y="1034"/>
                  </a:moveTo>
                  <a:lnTo>
                    <a:pt x="1802" y="2102"/>
                  </a:lnTo>
                  <a:lnTo>
                    <a:pt x="968" y="2102"/>
                  </a:lnTo>
                  <a:lnTo>
                    <a:pt x="1402" y="1034"/>
                  </a:lnTo>
                  <a:close/>
                  <a:moveTo>
                    <a:pt x="1402" y="0"/>
                  </a:moveTo>
                  <a:cubicBezTo>
                    <a:pt x="1302" y="0"/>
                    <a:pt x="1202" y="67"/>
                    <a:pt x="1135" y="167"/>
                  </a:cubicBezTo>
                  <a:lnTo>
                    <a:pt x="34" y="3136"/>
                  </a:lnTo>
                  <a:cubicBezTo>
                    <a:pt x="1" y="3269"/>
                    <a:pt x="68" y="3436"/>
                    <a:pt x="201" y="3469"/>
                  </a:cubicBezTo>
                  <a:cubicBezTo>
                    <a:pt x="218" y="3486"/>
                    <a:pt x="234" y="3494"/>
                    <a:pt x="251" y="3494"/>
                  </a:cubicBezTo>
                  <a:cubicBezTo>
                    <a:pt x="268" y="3494"/>
                    <a:pt x="284" y="3486"/>
                    <a:pt x="301" y="3469"/>
                  </a:cubicBezTo>
                  <a:cubicBezTo>
                    <a:pt x="401" y="3469"/>
                    <a:pt x="501" y="3403"/>
                    <a:pt x="568" y="3303"/>
                  </a:cubicBezTo>
                  <a:lnTo>
                    <a:pt x="801" y="2669"/>
                  </a:lnTo>
                  <a:lnTo>
                    <a:pt x="2036" y="2669"/>
                  </a:lnTo>
                  <a:lnTo>
                    <a:pt x="2269" y="3303"/>
                  </a:lnTo>
                  <a:cubicBezTo>
                    <a:pt x="2302" y="3403"/>
                    <a:pt x="2403" y="3469"/>
                    <a:pt x="2503" y="3469"/>
                  </a:cubicBezTo>
                  <a:cubicBezTo>
                    <a:pt x="2519" y="3486"/>
                    <a:pt x="2536" y="3494"/>
                    <a:pt x="2553" y="3494"/>
                  </a:cubicBezTo>
                  <a:cubicBezTo>
                    <a:pt x="2569" y="3494"/>
                    <a:pt x="2586" y="3486"/>
                    <a:pt x="2603" y="3469"/>
                  </a:cubicBezTo>
                  <a:cubicBezTo>
                    <a:pt x="2769" y="3436"/>
                    <a:pt x="2836" y="3269"/>
                    <a:pt x="2769" y="3136"/>
                  </a:cubicBezTo>
                  <a:lnTo>
                    <a:pt x="1669" y="167"/>
                  </a:lnTo>
                  <a:cubicBezTo>
                    <a:pt x="1635" y="67"/>
                    <a:pt x="1535" y="0"/>
                    <a:pt x="14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3"/>
            <p:cNvSpPr/>
            <p:nvPr/>
          </p:nvSpPr>
          <p:spPr>
            <a:xfrm>
              <a:off x="4739837" y="3327343"/>
              <a:ext cx="40008" cy="53182"/>
            </a:xfrm>
            <a:custGeom>
              <a:rect b="b" l="l" r="r" t="t"/>
              <a:pathLst>
                <a:path extrusionOk="0" h="3504" w="2636">
                  <a:moveTo>
                    <a:pt x="1168" y="568"/>
                  </a:moveTo>
                  <a:cubicBezTo>
                    <a:pt x="1435" y="568"/>
                    <a:pt x="1668" y="801"/>
                    <a:pt x="1668" y="1102"/>
                  </a:cubicBezTo>
                  <a:cubicBezTo>
                    <a:pt x="1668" y="1368"/>
                    <a:pt x="1435" y="1602"/>
                    <a:pt x="1168" y="1602"/>
                  </a:cubicBezTo>
                  <a:lnTo>
                    <a:pt x="534" y="1602"/>
                  </a:lnTo>
                  <a:lnTo>
                    <a:pt x="534" y="568"/>
                  </a:lnTo>
                  <a:close/>
                  <a:moveTo>
                    <a:pt x="267" y="1"/>
                  </a:moveTo>
                  <a:cubicBezTo>
                    <a:pt x="134" y="1"/>
                    <a:pt x="0" y="134"/>
                    <a:pt x="0" y="268"/>
                  </a:cubicBezTo>
                  <a:lnTo>
                    <a:pt x="0" y="3236"/>
                  </a:lnTo>
                  <a:cubicBezTo>
                    <a:pt x="0" y="3370"/>
                    <a:pt x="134" y="3503"/>
                    <a:pt x="267" y="3503"/>
                  </a:cubicBezTo>
                  <a:cubicBezTo>
                    <a:pt x="434" y="3503"/>
                    <a:pt x="567" y="3370"/>
                    <a:pt x="567" y="3236"/>
                  </a:cubicBezTo>
                  <a:lnTo>
                    <a:pt x="567" y="2136"/>
                  </a:lnTo>
                  <a:lnTo>
                    <a:pt x="1134" y="2136"/>
                  </a:lnTo>
                  <a:cubicBezTo>
                    <a:pt x="1234" y="2169"/>
                    <a:pt x="1335" y="2202"/>
                    <a:pt x="1435" y="2269"/>
                  </a:cubicBezTo>
                  <a:cubicBezTo>
                    <a:pt x="1468" y="2302"/>
                    <a:pt x="1535" y="2336"/>
                    <a:pt x="1568" y="2403"/>
                  </a:cubicBezTo>
                  <a:cubicBezTo>
                    <a:pt x="1601" y="2469"/>
                    <a:pt x="1635" y="2536"/>
                    <a:pt x="1635" y="2603"/>
                  </a:cubicBezTo>
                  <a:cubicBezTo>
                    <a:pt x="1635" y="2836"/>
                    <a:pt x="1668" y="3036"/>
                    <a:pt x="1735" y="3203"/>
                  </a:cubicBezTo>
                  <a:cubicBezTo>
                    <a:pt x="1768" y="3270"/>
                    <a:pt x="1835" y="3337"/>
                    <a:pt x="1902" y="3403"/>
                  </a:cubicBezTo>
                  <a:cubicBezTo>
                    <a:pt x="1968" y="3437"/>
                    <a:pt x="2035" y="3437"/>
                    <a:pt x="2102" y="3437"/>
                  </a:cubicBezTo>
                  <a:cubicBezTo>
                    <a:pt x="2118" y="3453"/>
                    <a:pt x="2135" y="3462"/>
                    <a:pt x="2152" y="3462"/>
                  </a:cubicBezTo>
                  <a:cubicBezTo>
                    <a:pt x="2168" y="3462"/>
                    <a:pt x="2185" y="3453"/>
                    <a:pt x="2202" y="3437"/>
                  </a:cubicBezTo>
                  <a:cubicBezTo>
                    <a:pt x="2335" y="3403"/>
                    <a:pt x="2435" y="3236"/>
                    <a:pt x="2369" y="3103"/>
                  </a:cubicBezTo>
                  <a:cubicBezTo>
                    <a:pt x="2369" y="3003"/>
                    <a:pt x="2302" y="2936"/>
                    <a:pt x="2202" y="2903"/>
                  </a:cubicBezTo>
                  <a:cubicBezTo>
                    <a:pt x="2202" y="2803"/>
                    <a:pt x="2168" y="2703"/>
                    <a:pt x="2202" y="2603"/>
                  </a:cubicBezTo>
                  <a:cubicBezTo>
                    <a:pt x="2202" y="2436"/>
                    <a:pt x="2135" y="2236"/>
                    <a:pt x="2035" y="2069"/>
                  </a:cubicBezTo>
                  <a:cubicBezTo>
                    <a:pt x="1968" y="2002"/>
                    <a:pt x="1902" y="1936"/>
                    <a:pt x="1835" y="1902"/>
                  </a:cubicBezTo>
                  <a:cubicBezTo>
                    <a:pt x="2635" y="1268"/>
                    <a:pt x="2168" y="1"/>
                    <a:pt x="11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3"/>
            <p:cNvSpPr/>
            <p:nvPr/>
          </p:nvSpPr>
          <p:spPr>
            <a:xfrm>
              <a:off x="4782865" y="3327343"/>
              <a:ext cx="40524" cy="53303"/>
            </a:xfrm>
            <a:custGeom>
              <a:rect b="b" l="l" r="r" t="t"/>
              <a:pathLst>
                <a:path extrusionOk="0" h="3512" w="2670">
                  <a:moveTo>
                    <a:pt x="267" y="1"/>
                  </a:moveTo>
                  <a:cubicBezTo>
                    <a:pt x="101" y="1"/>
                    <a:pt x="1" y="134"/>
                    <a:pt x="1" y="301"/>
                  </a:cubicBezTo>
                  <a:cubicBezTo>
                    <a:pt x="1" y="434"/>
                    <a:pt x="101" y="568"/>
                    <a:pt x="267" y="568"/>
                  </a:cubicBezTo>
                  <a:lnTo>
                    <a:pt x="1068" y="568"/>
                  </a:lnTo>
                  <a:lnTo>
                    <a:pt x="1068" y="3236"/>
                  </a:lnTo>
                  <a:cubicBezTo>
                    <a:pt x="1068" y="3420"/>
                    <a:pt x="1201" y="3512"/>
                    <a:pt x="1335" y="3512"/>
                  </a:cubicBezTo>
                  <a:cubicBezTo>
                    <a:pt x="1468" y="3512"/>
                    <a:pt x="1602" y="3420"/>
                    <a:pt x="1602" y="3236"/>
                  </a:cubicBezTo>
                  <a:lnTo>
                    <a:pt x="1602" y="568"/>
                  </a:lnTo>
                  <a:lnTo>
                    <a:pt x="2402" y="568"/>
                  </a:lnTo>
                  <a:cubicBezTo>
                    <a:pt x="2536" y="568"/>
                    <a:pt x="2669" y="434"/>
                    <a:pt x="2669" y="301"/>
                  </a:cubicBezTo>
                  <a:cubicBezTo>
                    <a:pt x="2669" y="134"/>
                    <a:pt x="2536" y="1"/>
                    <a:pt x="24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3"/>
            <p:cNvSpPr/>
            <p:nvPr/>
          </p:nvSpPr>
          <p:spPr>
            <a:xfrm>
              <a:off x="4330758" y="2065273"/>
              <a:ext cx="501237" cy="872767"/>
            </a:xfrm>
            <a:custGeom>
              <a:rect b="b" l="l" r="r" t="t"/>
              <a:pathLst>
                <a:path extrusionOk="0" h="57504" w="33025">
                  <a:moveTo>
                    <a:pt x="9861" y="1"/>
                  </a:moveTo>
                  <a:cubicBezTo>
                    <a:pt x="9065" y="1"/>
                    <a:pt x="7482" y="284"/>
                    <a:pt x="7406" y="662"/>
                  </a:cubicBezTo>
                  <a:cubicBezTo>
                    <a:pt x="7273" y="1196"/>
                    <a:pt x="8240" y="7834"/>
                    <a:pt x="8240" y="8935"/>
                  </a:cubicBezTo>
                  <a:cubicBezTo>
                    <a:pt x="8207" y="10036"/>
                    <a:pt x="6505" y="18875"/>
                    <a:pt x="6572" y="19843"/>
                  </a:cubicBezTo>
                  <a:cubicBezTo>
                    <a:pt x="6572" y="20377"/>
                    <a:pt x="6806" y="20877"/>
                    <a:pt x="7172" y="21244"/>
                  </a:cubicBezTo>
                  <a:cubicBezTo>
                    <a:pt x="7172" y="21244"/>
                    <a:pt x="1" y="51799"/>
                    <a:pt x="1" y="52099"/>
                  </a:cubicBezTo>
                  <a:cubicBezTo>
                    <a:pt x="1" y="52366"/>
                    <a:pt x="2569" y="55302"/>
                    <a:pt x="5004" y="55302"/>
                  </a:cubicBezTo>
                  <a:cubicBezTo>
                    <a:pt x="9874" y="55302"/>
                    <a:pt x="12276" y="57503"/>
                    <a:pt x="16479" y="57503"/>
                  </a:cubicBezTo>
                  <a:cubicBezTo>
                    <a:pt x="20682" y="57503"/>
                    <a:pt x="23084" y="55302"/>
                    <a:pt x="27954" y="55302"/>
                  </a:cubicBezTo>
                  <a:cubicBezTo>
                    <a:pt x="30389" y="55302"/>
                    <a:pt x="32958" y="52366"/>
                    <a:pt x="32991" y="52099"/>
                  </a:cubicBezTo>
                  <a:cubicBezTo>
                    <a:pt x="33024" y="51799"/>
                    <a:pt x="25752" y="21244"/>
                    <a:pt x="25752" y="21244"/>
                  </a:cubicBezTo>
                  <a:cubicBezTo>
                    <a:pt x="26153" y="20877"/>
                    <a:pt x="26386" y="20377"/>
                    <a:pt x="26386" y="19843"/>
                  </a:cubicBezTo>
                  <a:cubicBezTo>
                    <a:pt x="26486" y="18875"/>
                    <a:pt x="24752" y="10069"/>
                    <a:pt x="24718" y="8968"/>
                  </a:cubicBezTo>
                  <a:cubicBezTo>
                    <a:pt x="24685" y="7834"/>
                    <a:pt x="25686" y="1196"/>
                    <a:pt x="25552" y="696"/>
                  </a:cubicBezTo>
                  <a:cubicBezTo>
                    <a:pt x="25476" y="291"/>
                    <a:pt x="23885" y="1"/>
                    <a:pt x="23091" y="1"/>
                  </a:cubicBezTo>
                  <a:cubicBezTo>
                    <a:pt x="22838" y="1"/>
                    <a:pt x="22666" y="31"/>
                    <a:pt x="22650" y="95"/>
                  </a:cubicBezTo>
                  <a:cubicBezTo>
                    <a:pt x="22583" y="362"/>
                    <a:pt x="21983" y="6867"/>
                    <a:pt x="21649" y="7501"/>
                  </a:cubicBezTo>
                  <a:cubicBezTo>
                    <a:pt x="21316" y="8134"/>
                    <a:pt x="18247" y="8635"/>
                    <a:pt x="16479" y="8635"/>
                  </a:cubicBezTo>
                  <a:cubicBezTo>
                    <a:pt x="14711" y="8635"/>
                    <a:pt x="11642" y="8134"/>
                    <a:pt x="11309" y="7501"/>
                  </a:cubicBezTo>
                  <a:cubicBezTo>
                    <a:pt x="10975" y="6867"/>
                    <a:pt x="10408" y="329"/>
                    <a:pt x="10308" y="95"/>
                  </a:cubicBezTo>
                  <a:cubicBezTo>
                    <a:pt x="10292" y="30"/>
                    <a:pt x="10117" y="1"/>
                    <a:pt x="986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3"/>
            <p:cNvSpPr/>
            <p:nvPr/>
          </p:nvSpPr>
          <p:spPr>
            <a:xfrm>
              <a:off x="4337345" y="2071117"/>
              <a:ext cx="470852" cy="864890"/>
            </a:xfrm>
            <a:custGeom>
              <a:rect b="b" l="l" r="r" t="t"/>
              <a:pathLst>
                <a:path extrusionOk="0" h="56985" w="31023">
                  <a:moveTo>
                    <a:pt x="9340" y="77"/>
                  </a:moveTo>
                  <a:lnTo>
                    <a:pt x="9340" y="144"/>
                  </a:lnTo>
                  <a:cubicBezTo>
                    <a:pt x="9507" y="144"/>
                    <a:pt x="9674" y="277"/>
                    <a:pt x="9707" y="444"/>
                  </a:cubicBezTo>
                  <a:cubicBezTo>
                    <a:pt x="9707" y="670"/>
                    <a:pt x="9523" y="820"/>
                    <a:pt x="9332" y="820"/>
                  </a:cubicBezTo>
                  <a:cubicBezTo>
                    <a:pt x="9241" y="820"/>
                    <a:pt x="9149" y="786"/>
                    <a:pt x="9073" y="711"/>
                  </a:cubicBezTo>
                  <a:cubicBezTo>
                    <a:pt x="8873" y="478"/>
                    <a:pt x="9007" y="77"/>
                    <a:pt x="9340" y="77"/>
                  </a:cubicBezTo>
                  <a:close/>
                  <a:moveTo>
                    <a:pt x="9343" y="1"/>
                  </a:moveTo>
                  <a:cubicBezTo>
                    <a:pt x="9226" y="1"/>
                    <a:pt x="9105" y="45"/>
                    <a:pt x="9007" y="144"/>
                  </a:cubicBezTo>
                  <a:cubicBezTo>
                    <a:pt x="8707" y="444"/>
                    <a:pt x="8940" y="911"/>
                    <a:pt x="9340" y="911"/>
                  </a:cubicBezTo>
                  <a:lnTo>
                    <a:pt x="9340" y="945"/>
                  </a:lnTo>
                  <a:cubicBezTo>
                    <a:pt x="9607" y="945"/>
                    <a:pt x="9807" y="744"/>
                    <a:pt x="9807" y="478"/>
                  </a:cubicBezTo>
                  <a:cubicBezTo>
                    <a:pt x="9807" y="187"/>
                    <a:pt x="9582" y="1"/>
                    <a:pt x="9343" y="1"/>
                  </a:cubicBezTo>
                  <a:close/>
                  <a:moveTo>
                    <a:pt x="24284" y="311"/>
                  </a:moveTo>
                  <a:cubicBezTo>
                    <a:pt x="24484" y="311"/>
                    <a:pt x="24651" y="478"/>
                    <a:pt x="24651" y="678"/>
                  </a:cubicBezTo>
                  <a:cubicBezTo>
                    <a:pt x="24651" y="887"/>
                    <a:pt x="24456" y="1032"/>
                    <a:pt x="24259" y="1032"/>
                  </a:cubicBezTo>
                  <a:cubicBezTo>
                    <a:pt x="24174" y="1032"/>
                    <a:pt x="24088" y="1005"/>
                    <a:pt x="24017" y="945"/>
                  </a:cubicBezTo>
                  <a:cubicBezTo>
                    <a:pt x="23784" y="711"/>
                    <a:pt x="23951" y="311"/>
                    <a:pt x="24284" y="311"/>
                  </a:cubicBezTo>
                  <a:close/>
                  <a:moveTo>
                    <a:pt x="24287" y="201"/>
                  </a:moveTo>
                  <a:cubicBezTo>
                    <a:pt x="24170" y="201"/>
                    <a:pt x="24049" y="245"/>
                    <a:pt x="23951" y="344"/>
                  </a:cubicBezTo>
                  <a:cubicBezTo>
                    <a:pt x="23651" y="644"/>
                    <a:pt x="23851" y="1145"/>
                    <a:pt x="24284" y="1145"/>
                  </a:cubicBezTo>
                  <a:cubicBezTo>
                    <a:pt x="24551" y="1145"/>
                    <a:pt x="24751" y="945"/>
                    <a:pt x="24751" y="678"/>
                  </a:cubicBezTo>
                  <a:cubicBezTo>
                    <a:pt x="24751" y="387"/>
                    <a:pt x="24526" y="201"/>
                    <a:pt x="24287" y="201"/>
                  </a:cubicBezTo>
                  <a:close/>
                  <a:moveTo>
                    <a:pt x="22516" y="2112"/>
                  </a:moveTo>
                  <a:lnTo>
                    <a:pt x="22516" y="2245"/>
                  </a:lnTo>
                  <a:cubicBezTo>
                    <a:pt x="22683" y="2245"/>
                    <a:pt x="22817" y="2346"/>
                    <a:pt x="22883" y="2479"/>
                  </a:cubicBezTo>
                  <a:cubicBezTo>
                    <a:pt x="22883" y="2705"/>
                    <a:pt x="22699" y="2855"/>
                    <a:pt x="22508" y="2855"/>
                  </a:cubicBezTo>
                  <a:cubicBezTo>
                    <a:pt x="22417" y="2855"/>
                    <a:pt x="22325" y="2821"/>
                    <a:pt x="22250" y="2746"/>
                  </a:cubicBezTo>
                  <a:cubicBezTo>
                    <a:pt x="22016" y="2512"/>
                    <a:pt x="22183" y="2112"/>
                    <a:pt x="22516" y="2112"/>
                  </a:cubicBezTo>
                  <a:close/>
                  <a:moveTo>
                    <a:pt x="22505" y="2009"/>
                  </a:moveTo>
                  <a:cubicBezTo>
                    <a:pt x="22392" y="2009"/>
                    <a:pt x="22278" y="2051"/>
                    <a:pt x="22183" y="2145"/>
                  </a:cubicBezTo>
                  <a:cubicBezTo>
                    <a:pt x="21883" y="2446"/>
                    <a:pt x="22083" y="2946"/>
                    <a:pt x="22516" y="2946"/>
                  </a:cubicBezTo>
                  <a:lnTo>
                    <a:pt x="22516" y="3079"/>
                  </a:lnTo>
                  <a:cubicBezTo>
                    <a:pt x="22817" y="3079"/>
                    <a:pt x="23050" y="2779"/>
                    <a:pt x="22983" y="2479"/>
                  </a:cubicBezTo>
                  <a:cubicBezTo>
                    <a:pt x="22983" y="2205"/>
                    <a:pt x="22749" y="2009"/>
                    <a:pt x="22505" y="2009"/>
                  </a:cubicBezTo>
                  <a:close/>
                  <a:moveTo>
                    <a:pt x="8001" y="2911"/>
                  </a:moveTo>
                  <a:cubicBezTo>
                    <a:pt x="8013" y="2911"/>
                    <a:pt x="8026" y="2911"/>
                    <a:pt x="8039" y="2913"/>
                  </a:cubicBezTo>
                  <a:lnTo>
                    <a:pt x="8039" y="2946"/>
                  </a:lnTo>
                  <a:cubicBezTo>
                    <a:pt x="8240" y="2946"/>
                    <a:pt x="8373" y="3079"/>
                    <a:pt x="8406" y="3246"/>
                  </a:cubicBezTo>
                  <a:cubicBezTo>
                    <a:pt x="8406" y="3472"/>
                    <a:pt x="8222" y="3622"/>
                    <a:pt x="8031" y="3622"/>
                  </a:cubicBezTo>
                  <a:cubicBezTo>
                    <a:pt x="7940" y="3622"/>
                    <a:pt x="7848" y="3588"/>
                    <a:pt x="7773" y="3513"/>
                  </a:cubicBezTo>
                  <a:cubicBezTo>
                    <a:pt x="7548" y="3289"/>
                    <a:pt x="7693" y="2911"/>
                    <a:pt x="8001" y="2911"/>
                  </a:cubicBezTo>
                  <a:close/>
                  <a:moveTo>
                    <a:pt x="8042" y="2803"/>
                  </a:moveTo>
                  <a:cubicBezTo>
                    <a:pt x="7925" y="2803"/>
                    <a:pt x="7805" y="2847"/>
                    <a:pt x="7706" y="2946"/>
                  </a:cubicBezTo>
                  <a:cubicBezTo>
                    <a:pt x="7406" y="3213"/>
                    <a:pt x="7606" y="3747"/>
                    <a:pt x="8039" y="3747"/>
                  </a:cubicBezTo>
                  <a:lnTo>
                    <a:pt x="8039" y="3780"/>
                  </a:lnTo>
                  <a:cubicBezTo>
                    <a:pt x="8306" y="3780"/>
                    <a:pt x="8540" y="3546"/>
                    <a:pt x="8506" y="3280"/>
                  </a:cubicBezTo>
                  <a:cubicBezTo>
                    <a:pt x="8506" y="2989"/>
                    <a:pt x="8281" y="2803"/>
                    <a:pt x="8042" y="2803"/>
                  </a:cubicBezTo>
                  <a:close/>
                  <a:moveTo>
                    <a:pt x="10041" y="5615"/>
                  </a:moveTo>
                  <a:lnTo>
                    <a:pt x="10007" y="5648"/>
                  </a:lnTo>
                  <a:cubicBezTo>
                    <a:pt x="10208" y="5648"/>
                    <a:pt x="10374" y="5781"/>
                    <a:pt x="10408" y="5982"/>
                  </a:cubicBezTo>
                  <a:cubicBezTo>
                    <a:pt x="10408" y="6208"/>
                    <a:pt x="10224" y="6357"/>
                    <a:pt x="10032" y="6357"/>
                  </a:cubicBezTo>
                  <a:cubicBezTo>
                    <a:pt x="9942" y="6357"/>
                    <a:pt x="9849" y="6324"/>
                    <a:pt x="9774" y="6248"/>
                  </a:cubicBezTo>
                  <a:cubicBezTo>
                    <a:pt x="9540" y="6015"/>
                    <a:pt x="9707" y="5615"/>
                    <a:pt x="10041" y="5615"/>
                  </a:cubicBezTo>
                  <a:close/>
                  <a:moveTo>
                    <a:pt x="10027" y="5526"/>
                  </a:moveTo>
                  <a:cubicBezTo>
                    <a:pt x="9915" y="5526"/>
                    <a:pt x="9801" y="5564"/>
                    <a:pt x="9707" y="5648"/>
                  </a:cubicBezTo>
                  <a:cubicBezTo>
                    <a:pt x="9407" y="5948"/>
                    <a:pt x="9607" y="6449"/>
                    <a:pt x="10041" y="6449"/>
                  </a:cubicBezTo>
                  <a:lnTo>
                    <a:pt x="10007" y="6482"/>
                  </a:lnTo>
                  <a:cubicBezTo>
                    <a:pt x="10274" y="6482"/>
                    <a:pt x="10508" y="6248"/>
                    <a:pt x="10508" y="5982"/>
                  </a:cubicBezTo>
                  <a:cubicBezTo>
                    <a:pt x="10508" y="5707"/>
                    <a:pt x="10272" y="5526"/>
                    <a:pt x="10027" y="5526"/>
                  </a:cubicBezTo>
                  <a:close/>
                  <a:moveTo>
                    <a:pt x="22917" y="6015"/>
                  </a:moveTo>
                  <a:lnTo>
                    <a:pt x="22950" y="6048"/>
                  </a:lnTo>
                  <a:cubicBezTo>
                    <a:pt x="23117" y="6082"/>
                    <a:pt x="23250" y="6215"/>
                    <a:pt x="23284" y="6382"/>
                  </a:cubicBezTo>
                  <a:cubicBezTo>
                    <a:pt x="23284" y="6608"/>
                    <a:pt x="23100" y="6757"/>
                    <a:pt x="22908" y="6757"/>
                  </a:cubicBezTo>
                  <a:cubicBezTo>
                    <a:pt x="22817" y="6757"/>
                    <a:pt x="22725" y="6724"/>
                    <a:pt x="22650" y="6649"/>
                  </a:cubicBezTo>
                  <a:cubicBezTo>
                    <a:pt x="22416" y="6415"/>
                    <a:pt x="22583" y="6015"/>
                    <a:pt x="22917" y="6015"/>
                  </a:cubicBezTo>
                  <a:close/>
                  <a:moveTo>
                    <a:pt x="22899" y="5928"/>
                  </a:moveTo>
                  <a:cubicBezTo>
                    <a:pt x="22788" y="5928"/>
                    <a:pt x="22676" y="5966"/>
                    <a:pt x="22583" y="6048"/>
                  </a:cubicBezTo>
                  <a:cubicBezTo>
                    <a:pt x="22283" y="6348"/>
                    <a:pt x="22516" y="6849"/>
                    <a:pt x="22917" y="6849"/>
                  </a:cubicBezTo>
                  <a:lnTo>
                    <a:pt x="22950" y="6882"/>
                  </a:lnTo>
                  <a:cubicBezTo>
                    <a:pt x="23184" y="6882"/>
                    <a:pt x="23384" y="6649"/>
                    <a:pt x="23384" y="6415"/>
                  </a:cubicBezTo>
                  <a:cubicBezTo>
                    <a:pt x="23384" y="6116"/>
                    <a:pt x="23145" y="5928"/>
                    <a:pt x="22899" y="5928"/>
                  </a:cubicBezTo>
                  <a:close/>
                  <a:moveTo>
                    <a:pt x="20115" y="8083"/>
                  </a:moveTo>
                  <a:lnTo>
                    <a:pt x="20115" y="8150"/>
                  </a:lnTo>
                  <a:cubicBezTo>
                    <a:pt x="20281" y="8150"/>
                    <a:pt x="20448" y="8283"/>
                    <a:pt x="20482" y="8450"/>
                  </a:cubicBezTo>
                  <a:cubicBezTo>
                    <a:pt x="20482" y="8676"/>
                    <a:pt x="20298" y="8826"/>
                    <a:pt x="20106" y="8826"/>
                  </a:cubicBezTo>
                  <a:cubicBezTo>
                    <a:pt x="20015" y="8826"/>
                    <a:pt x="19923" y="8792"/>
                    <a:pt x="19848" y="8717"/>
                  </a:cubicBezTo>
                  <a:cubicBezTo>
                    <a:pt x="19614" y="8483"/>
                    <a:pt x="19781" y="8083"/>
                    <a:pt x="20115" y="8083"/>
                  </a:cubicBezTo>
                  <a:close/>
                  <a:moveTo>
                    <a:pt x="14744" y="8150"/>
                  </a:moveTo>
                  <a:lnTo>
                    <a:pt x="14744" y="8317"/>
                  </a:lnTo>
                  <a:cubicBezTo>
                    <a:pt x="14766" y="8312"/>
                    <a:pt x="14787" y="8310"/>
                    <a:pt x="14808" y="8310"/>
                  </a:cubicBezTo>
                  <a:cubicBezTo>
                    <a:pt x="14945" y="8310"/>
                    <a:pt x="15053" y="8401"/>
                    <a:pt x="15111" y="8517"/>
                  </a:cubicBezTo>
                  <a:cubicBezTo>
                    <a:pt x="15111" y="8743"/>
                    <a:pt x="14927" y="8892"/>
                    <a:pt x="14736" y="8892"/>
                  </a:cubicBezTo>
                  <a:cubicBezTo>
                    <a:pt x="14645" y="8892"/>
                    <a:pt x="14552" y="8859"/>
                    <a:pt x="14477" y="8784"/>
                  </a:cubicBezTo>
                  <a:cubicBezTo>
                    <a:pt x="14277" y="8550"/>
                    <a:pt x="14444" y="8150"/>
                    <a:pt x="14744" y="8150"/>
                  </a:cubicBezTo>
                  <a:close/>
                  <a:moveTo>
                    <a:pt x="20103" y="7980"/>
                  </a:moveTo>
                  <a:cubicBezTo>
                    <a:pt x="19990" y="7980"/>
                    <a:pt x="19876" y="8022"/>
                    <a:pt x="19781" y="8116"/>
                  </a:cubicBezTo>
                  <a:cubicBezTo>
                    <a:pt x="19481" y="8417"/>
                    <a:pt x="19714" y="8917"/>
                    <a:pt x="20115" y="8917"/>
                  </a:cubicBezTo>
                  <a:lnTo>
                    <a:pt x="20115" y="8950"/>
                  </a:lnTo>
                  <a:cubicBezTo>
                    <a:pt x="20382" y="8950"/>
                    <a:pt x="20615" y="8717"/>
                    <a:pt x="20582" y="8450"/>
                  </a:cubicBezTo>
                  <a:cubicBezTo>
                    <a:pt x="20582" y="8176"/>
                    <a:pt x="20347" y="7980"/>
                    <a:pt x="20103" y="7980"/>
                  </a:cubicBezTo>
                  <a:close/>
                  <a:moveTo>
                    <a:pt x="14763" y="8054"/>
                  </a:moveTo>
                  <a:cubicBezTo>
                    <a:pt x="14667" y="8054"/>
                    <a:pt x="14568" y="8084"/>
                    <a:pt x="14477" y="8150"/>
                  </a:cubicBezTo>
                  <a:cubicBezTo>
                    <a:pt x="14110" y="8417"/>
                    <a:pt x="14311" y="8984"/>
                    <a:pt x="14744" y="8984"/>
                  </a:cubicBezTo>
                  <a:lnTo>
                    <a:pt x="14744" y="9117"/>
                  </a:lnTo>
                  <a:cubicBezTo>
                    <a:pt x="15011" y="9117"/>
                    <a:pt x="15211" y="8917"/>
                    <a:pt x="15211" y="8650"/>
                  </a:cubicBezTo>
                  <a:cubicBezTo>
                    <a:pt x="15312" y="8324"/>
                    <a:pt x="15053" y="8054"/>
                    <a:pt x="14763" y="8054"/>
                  </a:cubicBezTo>
                  <a:close/>
                  <a:moveTo>
                    <a:pt x="9007" y="8683"/>
                  </a:moveTo>
                  <a:lnTo>
                    <a:pt x="9007" y="8717"/>
                  </a:lnTo>
                  <a:cubicBezTo>
                    <a:pt x="9207" y="8717"/>
                    <a:pt x="9374" y="8850"/>
                    <a:pt x="9374" y="9050"/>
                  </a:cubicBezTo>
                  <a:cubicBezTo>
                    <a:pt x="9374" y="9277"/>
                    <a:pt x="9190" y="9426"/>
                    <a:pt x="8998" y="9426"/>
                  </a:cubicBezTo>
                  <a:cubicBezTo>
                    <a:pt x="8907" y="9426"/>
                    <a:pt x="8815" y="9392"/>
                    <a:pt x="8740" y="9317"/>
                  </a:cubicBezTo>
                  <a:cubicBezTo>
                    <a:pt x="8540" y="9084"/>
                    <a:pt x="8707" y="8683"/>
                    <a:pt x="9007" y="8683"/>
                  </a:cubicBezTo>
                  <a:close/>
                  <a:moveTo>
                    <a:pt x="8993" y="8595"/>
                  </a:moveTo>
                  <a:cubicBezTo>
                    <a:pt x="8881" y="8595"/>
                    <a:pt x="8767" y="8633"/>
                    <a:pt x="8673" y="8717"/>
                  </a:cubicBezTo>
                  <a:cubicBezTo>
                    <a:pt x="8373" y="9017"/>
                    <a:pt x="8606" y="9517"/>
                    <a:pt x="9007" y="9517"/>
                  </a:cubicBezTo>
                  <a:lnTo>
                    <a:pt x="9007" y="9551"/>
                  </a:lnTo>
                  <a:cubicBezTo>
                    <a:pt x="9274" y="9551"/>
                    <a:pt x="9474" y="9317"/>
                    <a:pt x="9474" y="9050"/>
                  </a:cubicBezTo>
                  <a:cubicBezTo>
                    <a:pt x="9474" y="8776"/>
                    <a:pt x="9238" y="8595"/>
                    <a:pt x="8993" y="8595"/>
                  </a:cubicBezTo>
                  <a:close/>
                  <a:moveTo>
                    <a:pt x="12009" y="9651"/>
                  </a:moveTo>
                  <a:lnTo>
                    <a:pt x="12009" y="9718"/>
                  </a:lnTo>
                  <a:cubicBezTo>
                    <a:pt x="12030" y="9714"/>
                    <a:pt x="12049" y="9712"/>
                    <a:pt x="12069" y="9712"/>
                  </a:cubicBezTo>
                  <a:cubicBezTo>
                    <a:pt x="12236" y="9712"/>
                    <a:pt x="12346" y="9838"/>
                    <a:pt x="12376" y="10018"/>
                  </a:cubicBezTo>
                  <a:cubicBezTo>
                    <a:pt x="12376" y="10244"/>
                    <a:pt x="12191" y="10379"/>
                    <a:pt x="12010" y="10379"/>
                  </a:cubicBezTo>
                  <a:cubicBezTo>
                    <a:pt x="11924" y="10379"/>
                    <a:pt x="11840" y="10349"/>
                    <a:pt x="11775" y="10285"/>
                  </a:cubicBezTo>
                  <a:cubicBezTo>
                    <a:pt x="11542" y="10051"/>
                    <a:pt x="11709" y="9651"/>
                    <a:pt x="12009" y="9651"/>
                  </a:cubicBezTo>
                  <a:close/>
                  <a:moveTo>
                    <a:pt x="12012" y="9574"/>
                  </a:moveTo>
                  <a:cubicBezTo>
                    <a:pt x="11894" y="9574"/>
                    <a:pt x="11774" y="9619"/>
                    <a:pt x="11675" y="9718"/>
                  </a:cubicBezTo>
                  <a:cubicBezTo>
                    <a:pt x="11408" y="9984"/>
                    <a:pt x="11609" y="10485"/>
                    <a:pt x="12009" y="10485"/>
                  </a:cubicBezTo>
                  <a:lnTo>
                    <a:pt x="12009" y="10518"/>
                  </a:lnTo>
                  <a:cubicBezTo>
                    <a:pt x="12276" y="10518"/>
                    <a:pt x="12476" y="10318"/>
                    <a:pt x="12476" y="10051"/>
                  </a:cubicBezTo>
                  <a:cubicBezTo>
                    <a:pt x="12476" y="9760"/>
                    <a:pt x="12251" y="9574"/>
                    <a:pt x="12012" y="9574"/>
                  </a:cubicBezTo>
                  <a:close/>
                  <a:moveTo>
                    <a:pt x="17946" y="10051"/>
                  </a:moveTo>
                  <a:lnTo>
                    <a:pt x="17946" y="10118"/>
                  </a:lnTo>
                  <a:cubicBezTo>
                    <a:pt x="18113" y="10118"/>
                    <a:pt x="18247" y="10251"/>
                    <a:pt x="18280" y="10418"/>
                  </a:cubicBezTo>
                  <a:cubicBezTo>
                    <a:pt x="18280" y="10620"/>
                    <a:pt x="18114" y="10761"/>
                    <a:pt x="17934" y="10761"/>
                  </a:cubicBezTo>
                  <a:cubicBezTo>
                    <a:pt x="17847" y="10761"/>
                    <a:pt x="17756" y="10728"/>
                    <a:pt x="17680" y="10652"/>
                  </a:cubicBezTo>
                  <a:cubicBezTo>
                    <a:pt x="17446" y="10418"/>
                    <a:pt x="17613" y="10051"/>
                    <a:pt x="17946" y="10051"/>
                  </a:cubicBezTo>
                  <a:close/>
                  <a:moveTo>
                    <a:pt x="17934" y="9941"/>
                  </a:moveTo>
                  <a:cubicBezTo>
                    <a:pt x="17817" y="9941"/>
                    <a:pt x="17701" y="9986"/>
                    <a:pt x="17613" y="10084"/>
                  </a:cubicBezTo>
                  <a:cubicBezTo>
                    <a:pt x="17313" y="10385"/>
                    <a:pt x="17513" y="10885"/>
                    <a:pt x="17946" y="10885"/>
                  </a:cubicBezTo>
                  <a:lnTo>
                    <a:pt x="17946" y="10952"/>
                  </a:lnTo>
                  <a:cubicBezTo>
                    <a:pt x="18213" y="10918"/>
                    <a:pt x="18447" y="10685"/>
                    <a:pt x="18413" y="10418"/>
                  </a:cubicBezTo>
                  <a:cubicBezTo>
                    <a:pt x="18413" y="10127"/>
                    <a:pt x="18173" y="9941"/>
                    <a:pt x="17934" y="9941"/>
                  </a:cubicBezTo>
                  <a:close/>
                  <a:moveTo>
                    <a:pt x="22516" y="10652"/>
                  </a:moveTo>
                  <a:lnTo>
                    <a:pt x="22516" y="10752"/>
                  </a:lnTo>
                  <a:cubicBezTo>
                    <a:pt x="22534" y="10748"/>
                    <a:pt x="22551" y="10746"/>
                    <a:pt x="22568" y="10746"/>
                  </a:cubicBezTo>
                  <a:cubicBezTo>
                    <a:pt x="22717" y="10746"/>
                    <a:pt x="22853" y="10869"/>
                    <a:pt x="22883" y="11018"/>
                  </a:cubicBezTo>
                  <a:cubicBezTo>
                    <a:pt x="22883" y="11220"/>
                    <a:pt x="22702" y="11362"/>
                    <a:pt x="22513" y="11362"/>
                  </a:cubicBezTo>
                  <a:cubicBezTo>
                    <a:pt x="22420" y="11362"/>
                    <a:pt x="22326" y="11328"/>
                    <a:pt x="22250" y="11252"/>
                  </a:cubicBezTo>
                  <a:cubicBezTo>
                    <a:pt x="22016" y="11018"/>
                    <a:pt x="22183" y="10652"/>
                    <a:pt x="22516" y="10652"/>
                  </a:cubicBezTo>
                  <a:close/>
                  <a:moveTo>
                    <a:pt x="22519" y="10542"/>
                  </a:moveTo>
                  <a:cubicBezTo>
                    <a:pt x="22402" y="10542"/>
                    <a:pt x="22282" y="10586"/>
                    <a:pt x="22183" y="10685"/>
                  </a:cubicBezTo>
                  <a:cubicBezTo>
                    <a:pt x="21883" y="10985"/>
                    <a:pt x="22116" y="11485"/>
                    <a:pt x="22516" y="11485"/>
                  </a:cubicBezTo>
                  <a:lnTo>
                    <a:pt x="22516" y="11552"/>
                  </a:lnTo>
                  <a:cubicBezTo>
                    <a:pt x="22817" y="11552"/>
                    <a:pt x="23017" y="11285"/>
                    <a:pt x="22983" y="11018"/>
                  </a:cubicBezTo>
                  <a:cubicBezTo>
                    <a:pt x="22983" y="10727"/>
                    <a:pt x="22758" y="10542"/>
                    <a:pt x="22519" y="10542"/>
                  </a:cubicBezTo>
                  <a:close/>
                  <a:moveTo>
                    <a:pt x="7806" y="11519"/>
                  </a:moveTo>
                  <a:lnTo>
                    <a:pt x="7839" y="11552"/>
                  </a:lnTo>
                  <a:cubicBezTo>
                    <a:pt x="8006" y="11552"/>
                    <a:pt x="8173" y="11686"/>
                    <a:pt x="8173" y="11886"/>
                  </a:cubicBezTo>
                  <a:cubicBezTo>
                    <a:pt x="8173" y="12088"/>
                    <a:pt x="8007" y="12229"/>
                    <a:pt x="7827" y="12229"/>
                  </a:cubicBezTo>
                  <a:cubicBezTo>
                    <a:pt x="7740" y="12229"/>
                    <a:pt x="7649" y="12196"/>
                    <a:pt x="7572" y="12119"/>
                  </a:cubicBezTo>
                  <a:cubicBezTo>
                    <a:pt x="7339" y="11886"/>
                    <a:pt x="7506" y="11519"/>
                    <a:pt x="7806" y="11519"/>
                  </a:cubicBezTo>
                  <a:close/>
                  <a:moveTo>
                    <a:pt x="7809" y="11409"/>
                  </a:moveTo>
                  <a:cubicBezTo>
                    <a:pt x="7691" y="11409"/>
                    <a:pt x="7571" y="11453"/>
                    <a:pt x="7472" y="11552"/>
                  </a:cubicBezTo>
                  <a:cubicBezTo>
                    <a:pt x="7205" y="11852"/>
                    <a:pt x="7406" y="12353"/>
                    <a:pt x="7806" y="12353"/>
                  </a:cubicBezTo>
                  <a:lnTo>
                    <a:pt x="7839" y="12353"/>
                  </a:lnTo>
                  <a:cubicBezTo>
                    <a:pt x="8073" y="12353"/>
                    <a:pt x="8306" y="12153"/>
                    <a:pt x="8273" y="11886"/>
                  </a:cubicBezTo>
                  <a:cubicBezTo>
                    <a:pt x="8273" y="11595"/>
                    <a:pt x="8048" y="11409"/>
                    <a:pt x="7809" y="11409"/>
                  </a:cubicBezTo>
                  <a:close/>
                  <a:moveTo>
                    <a:pt x="14911" y="11652"/>
                  </a:moveTo>
                  <a:lnTo>
                    <a:pt x="14911" y="11719"/>
                  </a:lnTo>
                  <a:cubicBezTo>
                    <a:pt x="15078" y="11719"/>
                    <a:pt x="15245" y="11852"/>
                    <a:pt x="15278" y="12019"/>
                  </a:cubicBezTo>
                  <a:cubicBezTo>
                    <a:pt x="15278" y="12229"/>
                    <a:pt x="15083" y="12373"/>
                    <a:pt x="14885" y="12373"/>
                  </a:cubicBezTo>
                  <a:cubicBezTo>
                    <a:pt x="14800" y="12373"/>
                    <a:pt x="14715" y="12346"/>
                    <a:pt x="14644" y="12286"/>
                  </a:cubicBezTo>
                  <a:cubicBezTo>
                    <a:pt x="14411" y="12053"/>
                    <a:pt x="14577" y="11652"/>
                    <a:pt x="14911" y="11652"/>
                  </a:cubicBezTo>
                  <a:close/>
                  <a:moveTo>
                    <a:pt x="14914" y="11542"/>
                  </a:moveTo>
                  <a:cubicBezTo>
                    <a:pt x="14796" y="11542"/>
                    <a:pt x="14676" y="11587"/>
                    <a:pt x="14577" y="11686"/>
                  </a:cubicBezTo>
                  <a:cubicBezTo>
                    <a:pt x="14277" y="11986"/>
                    <a:pt x="14477" y="12486"/>
                    <a:pt x="14911" y="12486"/>
                  </a:cubicBezTo>
                  <a:lnTo>
                    <a:pt x="14911" y="12553"/>
                  </a:lnTo>
                  <a:cubicBezTo>
                    <a:pt x="15178" y="12520"/>
                    <a:pt x="15411" y="12286"/>
                    <a:pt x="15378" y="12019"/>
                  </a:cubicBezTo>
                  <a:cubicBezTo>
                    <a:pt x="15378" y="11728"/>
                    <a:pt x="15153" y="11542"/>
                    <a:pt x="14914" y="11542"/>
                  </a:cubicBezTo>
                  <a:close/>
                  <a:moveTo>
                    <a:pt x="20115" y="12319"/>
                  </a:moveTo>
                  <a:lnTo>
                    <a:pt x="20115" y="12353"/>
                  </a:lnTo>
                  <a:cubicBezTo>
                    <a:pt x="20281" y="12353"/>
                    <a:pt x="20448" y="12486"/>
                    <a:pt x="20448" y="12686"/>
                  </a:cubicBezTo>
                  <a:cubicBezTo>
                    <a:pt x="20448" y="12888"/>
                    <a:pt x="20282" y="13030"/>
                    <a:pt x="20103" y="13030"/>
                  </a:cubicBezTo>
                  <a:cubicBezTo>
                    <a:pt x="20015" y="13030"/>
                    <a:pt x="19924" y="12996"/>
                    <a:pt x="19848" y="12920"/>
                  </a:cubicBezTo>
                  <a:cubicBezTo>
                    <a:pt x="19614" y="12720"/>
                    <a:pt x="19781" y="12319"/>
                    <a:pt x="20115" y="12319"/>
                  </a:cubicBezTo>
                  <a:close/>
                  <a:moveTo>
                    <a:pt x="10575" y="12353"/>
                  </a:moveTo>
                  <a:cubicBezTo>
                    <a:pt x="10775" y="12353"/>
                    <a:pt x="10941" y="12520"/>
                    <a:pt x="10941" y="12720"/>
                  </a:cubicBezTo>
                  <a:cubicBezTo>
                    <a:pt x="10941" y="12922"/>
                    <a:pt x="10760" y="13063"/>
                    <a:pt x="10571" y="13063"/>
                  </a:cubicBezTo>
                  <a:cubicBezTo>
                    <a:pt x="10478" y="13063"/>
                    <a:pt x="10384" y="13030"/>
                    <a:pt x="10308" y="12953"/>
                  </a:cubicBezTo>
                  <a:cubicBezTo>
                    <a:pt x="10108" y="12753"/>
                    <a:pt x="10241" y="12353"/>
                    <a:pt x="10575" y="12353"/>
                  </a:cubicBezTo>
                  <a:close/>
                  <a:moveTo>
                    <a:pt x="10561" y="12265"/>
                  </a:moveTo>
                  <a:cubicBezTo>
                    <a:pt x="10449" y="12265"/>
                    <a:pt x="10335" y="12302"/>
                    <a:pt x="10241" y="12386"/>
                  </a:cubicBezTo>
                  <a:cubicBezTo>
                    <a:pt x="9941" y="12686"/>
                    <a:pt x="10174" y="13187"/>
                    <a:pt x="10575" y="13187"/>
                  </a:cubicBezTo>
                  <a:cubicBezTo>
                    <a:pt x="10841" y="13187"/>
                    <a:pt x="11042" y="12987"/>
                    <a:pt x="11042" y="12720"/>
                  </a:cubicBezTo>
                  <a:cubicBezTo>
                    <a:pt x="11042" y="12445"/>
                    <a:pt x="10806" y="12265"/>
                    <a:pt x="10561" y="12265"/>
                  </a:cubicBezTo>
                  <a:close/>
                  <a:moveTo>
                    <a:pt x="20101" y="12231"/>
                  </a:moveTo>
                  <a:cubicBezTo>
                    <a:pt x="19989" y="12231"/>
                    <a:pt x="19875" y="12269"/>
                    <a:pt x="19781" y="12353"/>
                  </a:cubicBezTo>
                  <a:cubicBezTo>
                    <a:pt x="19481" y="12653"/>
                    <a:pt x="19681" y="13153"/>
                    <a:pt x="20115" y="13153"/>
                  </a:cubicBezTo>
                  <a:lnTo>
                    <a:pt x="20115" y="13187"/>
                  </a:lnTo>
                  <a:cubicBezTo>
                    <a:pt x="20382" y="13187"/>
                    <a:pt x="20582" y="12953"/>
                    <a:pt x="20582" y="12686"/>
                  </a:cubicBezTo>
                  <a:cubicBezTo>
                    <a:pt x="20582" y="12412"/>
                    <a:pt x="20346" y="12231"/>
                    <a:pt x="20101" y="12231"/>
                  </a:cubicBezTo>
                  <a:close/>
                  <a:moveTo>
                    <a:pt x="17146" y="13754"/>
                  </a:moveTo>
                  <a:lnTo>
                    <a:pt x="17113" y="13820"/>
                  </a:lnTo>
                  <a:cubicBezTo>
                    <a:pt x="17133" y="13817"/>
                    <a:pt x="17153" y="13815"/>
                    <a:pt x="17173" y="13815"/>
                  </a:cubicBezTo>
                  <a:cubicBezTo>
                    <a:pt x="17346" y="13815"/>
                    <a:pt x="17483" y="13941"/>
                    <a:pt x="17513" y="14121"/>
                  </a:cubicBezTo>
                  <a:cubicBezTo>
                    <a:pt x="17490" y="14330"/>
                    <a:pt x="17304" y="14475"/>
                    <a:pt x="17114" y="14475"/>
                  </a:cubicBezTo>
                  <a:cubicBezTo>
                    <a:pt x="17032" y="14475"/>
                    <a:pt x="16949" y="14448"/>
                    <a:pt x="16879" y="14388"/>
                  </a:cubicBezTo>
                  <a:cubicBezTo>
                    <a:pt x="16646" y="14154"/>
                    <a:pt x="16812" y="13754"/>
                    <a:pt x="17146" y="13754"/>
                  </a:cubicBezTo>
                  <a:close/>
                  <a:moveTo>
                    <a:pt x="13143" y="13787"/>
                  </a:moveTo>
                  <a:lnTo>
                    <a:pt x="13143" y="13820"/>
                  </a:lnTo>
                  <a:cubicBezTo>
                    <a:pt x="13310" y="13820"/>
                    <a:pt x="13477" y="13954"/>
                    <a:pt x="13477" y="14154"/>
                  </a:cubicBezTo>
                  <a:cubicBezTo>
                    <a:pt x="13477" y="14381"/>
                    <a:pt x="13307" y="14515"/>
                    <a:pt x="13125" y="14515"/>
                  </a:cubicBezTo>
                  <a:cubicBezTo>
                    <a:pt x="13040" y="14515"/>
                    <a:pt x="12951" y="14485"/>
                    <a:pt x="12876" y="14421"/>
                  </a:cubicBezTo>
                  <a:cubicBezTo>
                    <a:pt x="12643" y="14187"/>
                    <a:pt x="12809" y="13787"/>
                    <a:pt x="13143" y="13787"/>
                  </a:cubicBezTo>
                  <a:close/>
                  <a:moveTo>
                    <a:pt x="13143" y="13709"/>
                  </a:moveTo>
                  <a:cubicBezTo>
                    <a:pt x="13028" y="13709"/>
                    <a:pt x="12910" y="13754"/>
                    <a:pt x="12809" y="13854"/>
                  </a:cubicBezTo>
                  <a:cubicBezTo>
                    <a:pt x="12509" y="14121"/>
                    <a:pt x="12709" y="14621"/>
                    <a:pt x="13143" y="14621"/>
                  </a:cubicBezTo>
                  <a:cubicBezTo>
                    <a:pt x="13377" y="14621"/>
                    <a:pt x="13610" y="14421"/>
                    <a:pt x="13610" y="14154"/>
                  </a:cubicBezTo>
                  <a:cubicBezTo>
                    <a:pt x="13588" y="13887"/>
                    <a:pt x="13373" y="13709"/>
                    <a:pt x="13143" y="13709"/>
                  </a:cubicBezTo>
                  <a:close/>
                  <a:moveTo>
                    <a:pt x="17132" y="13666"/>
                  </a:moveTo>
                  <a:cubicBezTo>
                    <a:pt x="17020" y="13666"/>
                    <a:pt x="16907" y="13703"/>
                    <a:pt x="16812" y="13787"/>
                  </a:cubicBezTo>
                  <a:cubicBezTo>
                    <a:pt x="16512" y="14087"/>
                    <a:pt x="16712" y="14588"/>
                    <a:pt x="17146" y="14588"/>
                  </a:cubicBezTo>
                  <a:lnTo>
                    <a:pt x="17113" y="14621"/>
                  </a:lnTo>
                  <a:cubicBezTo>
                    <a:pt x="17132" y="14623"/>
                    <a:pt x="17151" y="14624"/>
                    <a:pt x="17169" y="14624"/>
                  </a:cubicBezTo>
                  <a:cubicBezTo>
                    <a:pt x="17438" y="14624"/>
                    <a:pt x="17613" y="14402"/>
                    <a:pt x="17613" y="14121"/>
                  </a:cubicBezTo>
                  <a:cubicBezTo>
                    <a:pt x="17613" y="13846"/>
                    <a:pt x="17377" y="13666"/>
                    <a:pt x="17132" y="13666"/>
                  </a:cubicBezTo>
                  <a:close/>
                  <a:moveTo>
                    <a:pt x="23484" y="13954"/>
                  </a:moveTo>
                  <a:lnTo>
                    <a:pt x="23484" y="14021"/>
                  </a:lnTo>
                  <a:cubicBezTo>
                    <a:pt x="23651" y="14021"/>
                    <a:pt x="23817" y="14154"/>
                    <a:pt x="23851" y="14321"/>
                  </a:cubicBezTo>
                  <a:cubicBezTo>
                    <a:pt x="23851" y="14547"/>
                    <a:pt x="23667" y="14697"/>
                    <a:pt x="23475" y="14697"/>
                  </a:cubicBezTo>
                  <a:cubicBezTo>
                    <a:pt x="23385" y="14697"/>
                    <a:pt x="23292" y="14663"/>
                    <a:pt x="23217" y="14588"/>
                  </a:cubicBezTo>
                  <a:cubicBezTo>
                    <a:pt x="22983" y="14354"/>
                    <a:pt x="23150" y="13954"/>
                    <a:pt x="23484" y="13954"/>
                  </a:cubicBezTo>
                  <a:close/>
                  <a:moveTo>
                    <a:pt x="23470" y="13866"/>
                  </a:moveTo>
                  <a:cubicBezTo>
                    <a:pt x="23358" y="13866"/>
                    <a:pt x="23244" y="13903"/>
                    <a:pt x="23150" y="13987"/>
                  </a:cubicBezTo>
                  <a:cubicBezTo>
                    <a:pt x="22850" y="14287"/>
                    <a:pt x="23050" y="14788"/>
                    <a:pt x="23484" y="14788"/>
                  </a:cubicBezTo>
                  <a:lnTo>
                    <a:pt x="23484" y="14855"/>
                  </a:lnTo>
                  <a:cubicBezTo>
                    <a:pt x="23751" y="14855"/>
                    <a:pt x="23984" y="14621"/>
                    <a:pt x="23951" y="14321"/>
                  </a:cubicBezTo>
                  <a:cubicBezTo>
                    <a:pt x="23951" y="14046"/>
                    <a:pt x="23715" y="13866"/>
                    <a:pt x="23470" y="13866"/>
                  </a:cubicBezTo>
                  <a:close/>
                  <a:moveTo>
                    <a:pt x="8468" y="14586"/>
                  </a:moveTo>
                  <a:cubicBezTo>
                    <a:pt x="8480" y="14586"/>
                    <a:pt x="8493" y="14586"/>
                    <a:pt x="8506" y="14588"/>
                  </a:cubicBezTo>
                  <a:lnTo>
                    <a:pt x="8506" y="14621"/>
                  </a:lnTo>
                  <a:cubicBezTo>
                    <a:pt x="8673" y="14621"/>
                    <a:pt x="8840" y="14754"/>
                    <a:pt x="8873" y="14921"/>
                  </a:cubicBezTo>
                  <a:cubicBezTo>
                    <a:pt x="8851" y="15147"/>
                    <a:pt x="8675" y="15297"/>
                    <a:pt x="8491" y="15297"/>
                  </a:cubicBezTo>
                  <a:cubicBezTo>
                    <a:pt x="8404" y="15297"/>
                    <a:pt x="8315" y="15263"/>
                    <a:pt x="8240" y="15188"/>
                  </a:cubicBezTo>
                  <a:cubicBezTo>
                    <a:pt x="8015" y="14964"/>
                    <a:pt x="8160" y="14586"/>
                    <a:pt x="8468" y="14586"/>
                  </a:cubicBezTo>
                  <a:close/>
                  <a:moveTo>
                    <a:pt x="8509" y="14478"/>
                  </a:moveTo>
                  <a:cubicBezTo>
                    <a:pt x="8392" y="14478"/>
                    <a:pt x="8272" y="14522"/>
                    <a:pt x="8173" y="14621"/>
                  </a:cubicBezTo>
                  <a:cubicBezTo>
                    <a:pt x="7873" y="14888"/>
                    <a:pt x="8073" y="15422"/>
                    <a:pt x="8506" y="15422"/>
                  </a:cubicBezTo>
                  <a:lnTo>
                    <a:pt x="8506" y="15455"/>
                  </a:lnTo>
                  <a:cubicBezTo>
                    <a:pt x="8773" y="15455"/>
                    <a:pt x="9007" y="15221"/>
                    <a:pt x="8973" y="14955"/>
                  </a:cubicBezTo>
                  <a:cubicBezTo>
                    <a:pt x="8973" y="14664"/>
                    <a:pt x="8748" y="14478"/>
                    <a:pt x="8509" y="14478"/>
                  </a:cubicBezTo>
                  <a:close/>
                  <a:moveTo>
                    <a:pt x="20248" y="15322"/>
                  </a:moveTo>
                  <a:lnTo>
                    <a:pt x="20248" y="15355"/>
                  </a:lnTo>
                  <a:cubicBezTo>
                    <a:pt x="20448" y="15355"/>
                    <a:pt x="20582" y="15488"/>
                    <a:pt x="20615" y="15688"/>
                  </a:cubicBezTo>
                  <a:cubicBezTo>
                    <a:pt x="20615" y="15890"/>
                    <a:pt x="20434" y="16032"/>
                    <a:pt x="20244" y="16032"/>
                  </a:cubicBezTo>
                  <a:cubicBezTo>
                    <a:pt x="20152" y="16032"/>
                    <a:pt x="20058" y="15998"/>
                    <a:pt x="19981" y="15922"/>
                  </a:cubicBezTo>
                  <a:cubicBezTo>
                    <a:pt x="19781" y="15722"/>
                    <a:pt x="19915" y="15322"/>
                    <a:pt x="20248" y="15322"/>
                  </a:cubicBezTo>
                  <a:close/>
                  <a:moveTo>
                    <a:pt x="20235" y="15233"/>
                  </a:moveTo>
                  <a:cubicBezTo>
                    <a:pt x="20123" y="15233"/>
                    <a:pt x="20009" y="15271"/>
                    <a:pt x="19915" y="15355"/>
                  </a:cubicBezTo>
                  <a:cubicBezTo>
                    <a:pt x="19614" y="15655"/>
                    <a:pt x="19848" y="16155"/>
                    <a:pt x="20248" y="16155"/>
                  </a:cubicBezTo>
                  <a:cubicBezTo>
                    <a:pt x="20515" y="16155"/>
                    <a:pt x="20715" y="15955"/>
                    <a:pt x="20715" y="15688"/>
                  </a:cubicBezTo>
                  <a:cubicBezTo>
                    <a:pt x="20715" y="15414"/>
                    <a:pt x="20480" y="15233"/>
                    <a:pt x="20235" y="15233"/>
                  </a:cubicBezTo>
                  <a:close/>
                  <a:moveTo>
                    <a:pt x="11008" y="15722"/>
                  </a:moveTo>
                  <a:lnTo>
                    <a:pt x="10975" y="15755"/>
                  </a:lnTo>
                  <a:cubicBezTo>
                    <a:pt x="10992" y="15752"/>
                    <a:pt x="11009" y="15751"/>
                    <a:pt x="11026" y="15751"/>
                  </a:cubicBezTo>
                  <a:cubicBezTo>
                    <a:pt x="11203" y="15751"/>
                    <a:pt x="11345" y="15906"/>
                    <a:pt x="11375" y="16089"/>
                  </a:cubicBezTo>
                  <a:cubicBezTo>
                    <a:pt x="11375" y="16291"/>
                    <a:pt x="11194" y="16432"/>
                    <a:pt x="11004" y="16432"/>
                  </a:cubicBezTo>
                  <a:cubicBezTo>
                    <a:pt x="10912" y="16432"/>
                    <a:pt x="10818" y="16399"/>
                    <a:pt x="10741" y="16322"/>
                  </a:cubicBezTo>
                  <a:cubicBezTo>
                    <a:pt x="10508" y="16122"/>
                    <a:pt x="10675" y="15722"/>
                    <a:pt x="11008" y="15722"/>
                  </a:cubicBezTo>
                  <a:close/>
                  <a:moveTo>
                    <a:pt x="11011" y="15612"/>
                  </a:moveTo>
                  <a:cubicBezTo>
                    <a:pt x="10894" y="15612"/>
                    <a:pt x="10773" y="15656"/>
                    <a:pt x="10675" y="15755"/>
                  </a:cubicBezTo>
                  <a:cubicBezTo>
                    <a:pt x="10374" y="16055"/>
                    <a:pt x="10575" y="16556"/>
                    <a:pt x="11008" y="16556"/>
                  </a:cubicBezTo>
                  <a:lnTo>
                    <a:pt x="10975" y="16589"/>
                  </a:lnTo>
                  <a:cubicBezTo>
                    <a:pt x="11242" y="16589"/>
                    <a:pt x="11475" y="16356"/>
                    <a:pt x="11475" y="16089"/>
                  </a:cubicBezTo>
                  <a:cubicBezTo>
                    <a:pt x="11475" y="15798"/>
                    <a:pt x="11250" y="15612"/>
                    <a:pt x="11011" y="15612"/>
                  </a:cubicBezTo>
                  <a:close/>
                  <a:moveTo>
                    <a:pt x="15078" y="16155"/>
                  </a:moveTo>
                  <a:cubicBezTo>
                    <a:pt x="15278" y="16155"/>
                    <a:pt x="15445" y="16322"/>
                    <a:pt x="15445" y="16522"/>
                  </a:cubicBezTo>
                  <a:cubicBezTo>
                    <a:pt x="15445" y="16749"/>
                    <a:pt x="15260" y="16883"/>
                    <a:pt x="15068" y="16883"/>
                  </a:cubicBezTo>
                  <a:cubicBezTo>
                    <a:pt x="14978" y="16883"/>
                    <a:pt x="14886" y="16853"/>
                    <a:pt x="14811" y="16789"/>
                  </a:cubicBezTo>
                  <a:cubicBezTo>
                    <a:pt x="14577" y="16556"/>
                    <a:pt x="14744" y="16155"/>
                    <a:pt x="15078" y="16155"/>
                  </a:cubicBezTo>
                  <a:close/>
                  <a:moveTo>
                    <a:pt x="15066" y="16053"/>
                  </a:moveTo>
                  <a:cubicBezTo>
                    <a:pt x="14954" y="16053"/>
                    <a:pt x="14839" y="16094"/>
                    <a:pt x="14744" y="16189"/>
                  </a:cubicBezTo>
                  <a:cubicBezTo>
                    <a:pt x="14444" y="16489"/>
                    <a:pt x="14644" y="16989"/>
                    <a:pt x="15078" y="16989"/>
                  </a:cubicBezTo>
                  <a:cubicBezTo>
                    <a:pt x="15311" y="16989"/>
                    <a:pt x="15545" y="16789"/>
                    <a:pt x="15545" y="16522"/>
                  </a:cubicBezTo>
                  <a:cubicBezTo>
                    <a:pt x="15545" y="16248"/>
                    <a:pt x="15310" y="16053"/>
                    <a:pt x="15066" y="16053"/>
                  </a:cubicBezTo>
                  <a:close/>
                  <a:moveTo>
                    <a:pt x="22650" y="16656"/>
                  </a:moveTo>
                  <a:lnTo>
                    <a:pt x="22650" y="16689"/>
                  </a:lnTo>
                  <a:cubicBezTo>
                    <a:pt x="22850" y="16689"/>
                    <a:pt x="22983" y="16823"/>
                    <a:pt x="23017" y="17023"/>
                  </a:cubicBezTo>
                  <a:cubicBezTo>
                    <a:pt x="23017" y="17232"/>
                    <a:pt x="22822" y="17377"/>
                    <a:pt x="22624" y="17377"/>
                  </a:cubicBezTo>
                  <a:cubicBezTo>
                    <a:pt x="22539" y="17377"/>
                    <a:pt x="22453" y="17350"/>
                    <a:pt x="22383" y="17290"/>
                  </a:cubicBezTo>
                  <a:cubicBezTo>
                    <a:pt x="22149" y="17056"/>
                    <a:pt x="22316" y="16656"/>
                    <a:pt x="22650" y="16656"/>
                  </a:cubicBezTo>
                  <a:close/>
                  <a:moveTo>
                    <a:pt x="22652" y="16546"/>
                  </a:moveTo>
                  <a:cubicBezTo>
                    <a:pt x="22535" y="16546"/>
                    <a:pt x="22415" y="16590"/>
                    <a:pt x="22316" y="16689"/>
                  </a:cubicBezTo>
                  <a:cubicBezTo>
                    <a:pt x="22016" y="16989"/>
                    <a:pt x="22216" y="17490"/>
                    <a:pt x="22650" y="17490"/>
                  </a:cubicBezTo>
                  <a:lnTo>
                    <a:pt x="22650" y="17523"/>
                  </a:lnTo>
                  <a:cubicBezTo>
                    <a:pt x="22917" y="17523"/>
                    <a:pt x="23117" y="17290"/>
                    <a:pt x="23117" y="17023"/>
                  </a:cubicBezTo>
                  <a:cubicBezTo>
                    <a:pt x="23117" y="16732"/>
                    <a:pt x="22891" y="16546"/>
                    <a:pt x="22652" y="16546"/>
                  </a:cubicBezTo>
                  <a:close/>
                  <a:moveTo>
                    <a:pt x="17478" y="17321"/>
                  </a:moveTo>
                  <a:cubicBezTo>
                    <a:pt x="17489" y="17321"/>
                    <a:pt x="17501" y="17322"/>
                    <a:pt x="17513" y="17323"/>
                  </a:cubicBezTo>
                  <a:lnTo>
                    <a:pt x="17546" y="17390"/>
                  </a:lnTo>
                  <a:cubicBezTo>
                    <a:pt x="17713" y="17390"/>
                    <a:pt x="17846" y="17490"/>
                    <a:pt x="17880" y="17657"/>
                  </a:cubicBezTo>
                  <a:cubicBezTo>
                    <a:pt x="17880" y="17883"/>
                    <a:pt x="17696" y="18032"/>
                    <a:pt x="17504" y="18032"/>
                  </a:cubicBezTo>
                  <a:cubicBezTo>
                    <a:pt x="17414" y="18032"/>
                    <a:pt x="17321" y="17999"/>
                    <a:pt x="17246" y="17923"/>
                  </a:cubicBezTo>
                  <a:cubicBezTo>
                    <a:pt x="17054" y="17699"/>
                    <a:pt x="17200" y="17321"/>
                    <a:pt x="17478" y="17321"/>
                  </a:cubicBezTo>
                  <a:close/>
                  <a:moveTo>
                    <a:pt x="17515" y="17213"/>
                  </a:moveTo>
                  <a:cubicBezTo>
                    <a:pt x="17398" y="17213"/>
                    <a:pt x="17278" y="17258"/>
                    <a:pt x="17179" y="17356"/>
                  </a:cubicBezTo>
                  <a:cubicBezTo>
                    <a:pt x="16879" y="17657"/>
                    <a:pt x="17113" y="18157"/>
                    <a:pt x="17513" y="18157"/>
                  </a:cubicBezTo>
                  <a:lnTo>
                    <a:pt x="17546" y="18190"/>
                  </a:lnTo>
                  <a:cubicBezTo>
                    <a:pt x="17813" y="18190"/>
                    <a:pt x="18013" y="17957"/>
                    <a:pt x="17980" y="17690"/>
                  </a:cubicBezTo>
                  <a:cubicBezTo>
                    <a:pt x="17980" y="17399"/>
                    <a:pt x="17754" y="17213"/>
                    <a:pt x="17515" y="17213"/>
                  </a:cubicBezTo>
                  <a:close/>
                  <a:moveTo>
                    <a:pt x="8506" y="17490"/>
                  </a:moveTo>
                  <a:lnTo>
                    <a:pt x="8506" y="17523"/>
                  </a:lnTo>
                  <a:cubicBezTo>
                    <a:pt x="8707" y="17523"/>
                    <a:pt x="8840" y="17657"/>
                    <a:pt x="8873" y="17857"/>
                  </a:cubicBezTo>
                  <a:cubicBezTo>
                    <a:pt x="8873" y="18059"/>
                    <a:pt x="8692" y="18200"/>
                    <a:pt x="8503" y="18200"/>
                  </a:cubicBezTo>
                  <a:cubicBezTo>
                    <a:pt x="8410" y="18200"/>
                    <a:pt x="8316" y="18167"/>
                    <a:pt x="8240" y="18090"/>
                  </a:cubicBezTo>
                  <a:cubicBezTo>
                    <a:pt x="8006" y="17890"/>
                    <a:pt x="8173" y="17490"/>
                    <a:pt x="8506" y="17490"/>
                  </a:cubicBezTo>
                  <a:close/>
                  <a:moveTo>
                    <a:pt x="8493" y="17402"/>
                  </a:moveTo>
                  <a:cubicBezTo>
                    <a:pt x="8381" y="17402"/>
                    <a:pt x="8267" y="17439"/>
                    <a:pt x="8173" y="17523"/>
                  </a:cubicBezTo>
                  <a:cubicBezTo>
                    <a:pt x="7873" y="17823"/>
                    <a:pt x="8073" y="18324"/>
                    <a:pt x="8506" y="18324"/>
                  </a:cubicBezTo>
                  <a:lnTo>
                    <a:pt x="8506" y="18357"/>
                  </a:lnTo>
                  <a:cubicBezTo>
                    <a:pt x="8773" y="18324"/>
                    <a:pt x="8973" y="18124"/>
                    <a:pt x="8973" y="17857"/>
                  </a:cubicBezTo>
                  <a:cubicBezTo>
                    <a:pt x="8973" y="17582"/>
                    <a:pt x="8738" y="17402"/>
                    <a:pt x="8493" y="17402"/>
                  </a:cubicBezTo>
                  <a:close/>
                  <a:moveTo>
                    <a:pt x="12409" y="17923"/>
                  </a:moveTo>
                  <a:cubicBezTo>
                    <a:pt x="12609" y="17923"/>
                    <a:pt x="12776" y="18090"/>
                    <a:pt x="12776" y="18290"/>
                  </a:cubicBezTo>
                  <a:cubicBezTo>
                    <a:pt x="12776" y="18492"/>
                    <a:pt x="12595" y="18634"/>
                    <a:pt x="12405" y="18634"/>
                  </a:cubicBezTo>
                  <a:cubicBezTo>
                    <a:pt x="12313" y="18634"/>
                    <a:pt x="12219" y="18600"/>
                    <a:pt x="12142" y="18524"/>
                  </a:cubicBezTo>
                  <a:cubicBezTo>
                    <a:pt x="11942" y="18290"/>
                    <a:pt x="12109" y="17923"/>
                    <a:pt x="12409" y="17923"/>
                  </a:cubicBezTo>
                  <a:close/>
                  <a:moveTo>
                    <a:pt x="12412" y="17813"/>
                  </a:moveTo>
                  <a:cubicBezTo>
                    <a:pt x="12295" y="17813"/>
                    <a:pt x="12174" y="17858"/>
                    <a:pt x="12076" y="17957"/>
                  </a:cubicBezTo>
                  <a:cubicBezTo>
                    <a:pt x="11775" y="18257"/>
                    <a:pt x="12009" y="18757"/>
                    <a:pt x="12409" y="18757"/>
                  </a:cubicBezTo>
                  <a:cubicBezTo>
                    <a:pt x="12676" y="18757"/>
                    <a:pt x="12876" y="18557"/>
                    <a:pt x="12876" y="18290"/>
                  </a:cubicBezTo>
                  <a:cubicBezTo>
                    <a:pt x="12876" y="17999"/>
                    <a:pt x="12651" y="17813"/>
                    <a:pt x="12412" y="17813"/>
                  </a:cubicBezTo>
                  <a:close/>
                  <a:moveTo>
                    <a:pt x="25118" y="18290"/>
                  </a:moveTo>
                  <a:lnTo>
                    <a:pt x="25118" y="18357"/>
                  </a:lnTo>
                  <a:cubicBezTo>
                    <a:pt x="25135" y="18354"/>
                    <a:pt x="25153" y="18352"/>
                    <a:pt x="25170" y="18352"/>
                  </a:cubicBezTo>
                  <a:cubicBezTo>
                    <a:pt x="25318" y="18352"/>
                    <a:pt x="25455" y="18478"/>
                    <a:pt x="25485" y="18657"/>
                  </a:cubicBezTo>
                  <a:cubicBezTo>
                    <a:pt x="25485" y="18883"/>
                    <a:pt x="25301" y="19033"/>
                    <a:pt x="25110" y="19033"/>
                  </a:cubicBezTo>
                  <a:cubicBezTo>
                    <a:pt x="25019" y="19033"/>
                    <a:pt x="24927" y="18999"/>
                    <a:pt x="24851" y="18924"/>
                  </a:cubicBezTo>
                  <a:cubicBezTo>
                    <a:pt x="24618" y="18691"/>
                    <a:pt x="24785" y="18290"/>
                    <a:pt x="25118" y="18290"/>
                  </a:cubicBezTo>
                  <a:close/>
                  <a:moveTo>
                    <a:pt x="25107" y="18187"/>
                  </a:moveTo>
                  <a:cubicBezTo>
                    <a:pt x="24994" y="18187"/>
                    <a:pt x="24879" y="18229"/>
                    <a:pt x="24785" y="18324"/>
                  </a:cubicBezTo>
                  <a:cubicBezTo>
                    <a:pt x="24484" y="18624"/>
                    <a:pt x="24718" y="19124"/>
                    <a:pt x="25118" y="19124"/>
                  </a:cubicBezTo>
                  <a:lnTo>
                    <a:pt x="25118" y="19158"/>
                  </a:lnTo>
                  <a:cubicBezTo>
                    <a:pt x="25135" y="19160"/>
                    <a:pt x="25152" y="19161"/>
                    <a:pt x="25169" y="19161"/>
                  </a:cubicBezTo>
                  <a:cubicBezTo>
                    <a:pt x="25414" y="19161"/>
                    <a:pt x="25616" y="18938"/>
                    <a:pt x="25585" y="18657"/>
                  </a:cubicBezTo>
                  <a:cubicBezTo>
                    <a:pt x="25585" y="18383"/>
                    <a:pt x="25351" y="18187"/>
                    <a:pt x="25107" y="18187"/>
                  </a:cubicBezTo>
                  <a:close/>
                  <a:moveTo>
                    <a:pt x="6600" y="18889"/>
                  </a:moveTo>
                  <a:cubicBezTo>
                    <a:pt x="6612" y="18889"/>
                    <a:pt x="6625" y="18889"/>
                    <a:pt x="6638" y="18891"/>
                  </a:cubicBezTo>
                  <a:cubicBezTo>
                    <a:pt x="6805" y="18891"/>
                    <a:pt x="6972" y="19058"/>
                    <a:pt x="6972" y="19224"/>
                  </a:cubicBezTo>
                  <a:cubicBezTo>
                    <a:pt x="6972" y="19451"/>
                    <a:pt x="6803" y="19600"/>
                    <a:pt x="6622" y="19600"/>
                  </a:cubicBezTo>
                  <a:cubicBezTo>
                    <a:pt x="6536" y="19600"/>
                    <a:pt x="6447" y="19566"/>
                    <a:pt x="6372" y="19491"/>
                  </a:cubicBezTo>
                  <a:cubicBezTo>
                    <a:pt x="6147" y="19267"/>
                    <a:pt x="6292" y="18889"/>
                    <a:pt x="6600" y="18889"/>
                  </a:cubicBezTo>
                  <a:close/>
                  <a:moveTo>
                    <a:pt x="20648" y="18991"/>
                  </a:moveTo>
                  <a:lnTo>
                    <a:pt x="20648" y="19058"/>
                  </a:lnTo>
                  <a:cubicBezTo>
                    <a:pt x="20669" y="19054"/>
                    <a:pt x="20689" y="19052"/>
                    <a:pt x="20708" y="19052"/>
                  </a:cubicBezTo>
                  <a:cubicBezTo>
                    <a:pt x="20875" y="19052"/>
                    <a:pt x="20985" y="19178"/>
                    <a:pt x="21015" y="19358"/>
                  </a:cubicBezTo>
                  <a:cubicBezTo>
                    <a:pt x="21015" y="19560"/>
                    <a:pt x="20834" y="19701"/>
                    <a:pt x="20655" y="19701"/>
                  </a:cubicBezTo>
                  <a:cubicBezTo>
                    <a:pt x="20567" y="19701"/>
                    <a:pt x="20480" y="19668"/>
                    <a:pt x="20415" y="19591"/>
                  </a:cubicBezTo>
                  <a:cubicBezTo>
                    <a:pt x="20181" y="19358"/>
                    <a:pt x="20348" y="18991"/>
                    <a:pt x="20648" y="18991"/>
                  </a:cubicBezTo>
                  <a:close/>
                  <a:moveTo>
                    <a:pt x="6626" y="18781"/>
                  </a:moveTo>
                  <a:cubicBezTo>
                    <a:pt x="6509" y="18781"/>
                    <a:pt x="6393" y="18825"/>
                    <a:pt x="6305" y="18924"/>
                  </a:cubicBezTo>
                  <a:cubicBezTo>
                    <a:pt x="6005" y="19191"/>
                    <a:pt x="6205" y="19725"/>
                    <a:pt x="6638" y="19725"/>
                  </a:cubicBezTo>
                  <a:cubicBezTo>
                    <a:pt x="6905" y="19725"/>
                    <a:pt x="7105" y="19525"/>
                    <a:pt x="7105" y="19258"/>
                  </a:cubicBezTo>
                  <a:cubicBezTo>
                    <a:pt x="7105" y="18967"/>
                    <a:pt x="6865" y="18781"/>
                    <a:pt x="6626" y="18781"/>
                  </a:cubicBezTo>
                  <a:close/>
                  <a:moveTo>
                    <a:pt x="20651" y="18881"/>
                  </a:moveTo>
                  <a:cubicBezTo>
                    <a:pt x="20534" y="18881"/>
                    <a:pt x="20414" y="18925"/>
                    <a:pt x="20315" y="19024"/>
                  </a:cubicBezTo>
                  <a:cubicBezTo>
                    <a:pt x="20015" y="19324"/>
                    <a:pt x="20248" y="19825"/>
                    <a:pt x="20648" y="19825"/>
                  </a:cubicBezTo>
                  <a:lnTo>
                    <a:pt x="20648" y="19858"/>
                  </a:lnTo>
                  <a:cubicBezTo>
                    <a:pt x="20949" y="19858"/>
                    <a:pt x="21149" y="19625"/>
                    <a:pt x="21115" y="19358"/>
                  </a:cubicBezTo>
                  <a:cubicBezTo>
                    <a:pt x="21115" y="19067"/>
                    <a:pt x="20890" y="18881"/>
                    <a:pt x="20651" y="18881"/>
                  </a:cubicBezTo>
                  <a:close/>
                  <a:moveTo>
                    <a:pt x="10007" y="19558"/>
                  </a:moveTo>
                  <a:lnTo>
                    <a:pt x="10007" y="19591"/>
                  </a:lnTo>
                  <a:cubicBezTo>
                    <a:pt x="10208" y="19591"/>
                    <a:pt x="10374" y="19725"/>
                    <a:pt x="10374" y="19925"/>
                  </a:cubicBezTo>
                  <a:cubicBezTo>
                    <a:pt x="10374" y="20151"/>
                    <a:pt x="10206" y="20301"/>
                    <a:pt x="10024" y="20301"/>
                  </a:cubicBezTo>
                  <a:cubicBezTo>
                    <a:pt x="9938" y="20301"/>
                    <a:pt x="9849" y="20267"/>
                    <a:pt x="9774" y="20192"/>
                  </a:cubicBezTo>
                  <a:cubicBezTo>
                    <a:pt x="9540" y="19958"/>
                    <a:pt x="9707" y="19558"/>
                    <a:pt x="10007" y="19558"/>
                  </a:cubicBezTo>
                  <a:close/>
                  <a:moveTo>
                    <a:pt x="15306" y="19589"/>
                  </a:moveTo>
                  <a:cubicBezTo>
                    <a:pt x="15318" y="19589"/>
                    <a:pt x="15331" y="19590"/>
                    <a:pt x="15345" y="19591"/>
                  </a:cubicBezTo>
                  <a:cubicBezTo>
                    <a:pt x="15511" y="19591"/>
                    <a:pt x="15678" y="19725"/>
                    <a:pt x="15678" y="19925"/>
                  </a:cubicBezTo>
                  <a:cubicBezTo>
                    <a:pt x="15678" y="20151"/>
                    <a:pt x="15509" y="20301"/>
                    <a:pt x="15328" y="20301"/>
                  </a:cubicBezTo>
                  <a:cubicBezTo>
                    <a:pt x="15242" y="20301"/>
                    <a:pt x="15153" y="20267"/>
                    <a:pt x="15078" y="20192"/>
                  </a:cubicBezTo>
                  <a:cubicBezTo>
                    <a:pt x="14853" y="19967"/>
                    <a:pt x="14998" y="19589"/>
                    <a:pt x="15306" y="19589"/>
                  </a:cubicBezTo>
                  <a:close/>
                  <a:moveTo>
                    <a:pt x="9996" y="19455"/>
                  </a:moveTo>
                  <a:cubicBezTo>
                    <a:pt x="9883" y="19455"/>
                    <a:pt x="9769" y="19497"/>
                    <a:pt x="9674" y="19591"/>
                  </a:cubicBezTo>
                  <a:cubicBezTo>
                    <a:pt x="9407" y="19891"/>
                    <a:pt x="9607" y="20392"/>
                    <a:pt x="10007" y="20392"/>
                  </a:cubicBezTo>
                  <a:lnTo>
                    <a:pt x="10007" y="20425"/>
                  </a:lnTo>
                  <a:cubicBezTo>
                    <a:pt x="10274" y="20425"/>
                    <a:pt x="10508" y="20192"/>
                    <a:pt x="10474" y="19925"/>
                  </a:cubicBezTo>
                  <a:cubicBezTo>
                    <a:pt x="10474" y="19651"/>
                    <a:pt x="10240" y="19455"/>
                    <a:pt x="9996" y="19455"/>
                  </a:cubicBezTo>
                  <a:close/>
                  <a:moveTo>
                    <a:pt x="15325" y="19481"/>
                  </a:moveTo>
                  <a:cubicBezTo>
                    <a:pt x="15212" y="19481"/>
                    <a:pt x="15099" y="19526"/>
                    <a:pt x="15011" y="19625"/>
                  </a:cubicBezTo>
                  <a:cubicBezTo>
                    <a:pt x="14711" y="19925"/>
                    <a:pt x="14911" y="20425"/>
                    <a:pt x="15345" y="20425"/>
                  </a:cubicBezTo>
                  <a:cubicBezTo>
                    <a:pt x="15578" y="20392"/>
                    <a:pt x="15812" y="20192"/>
                    <a:pt x="15812" y="19958"/>
                  </a:cubicBezTo>
                  <a:cubicBezTo>
                    <a:pt x="15789" y="19667"/>
                    <a:pt x="15556" y="19481"/>
                    <a:pt x="15325" y="19481"/>
                  </a:cubicBezTo>
                  <a:close/>
                  <a:moveTo>
                    <a:pt x="23211" y="21057"/>
                  </a:moveTo>
                  <a:cubicBezTo>
                    <a:pt x="23224" y="21057"/>
                    <a:pt x="23237" y="21058"/>
                    <a:pt x="23250" y="21059"/>
                  </a:cubicBezTo>
                  <a:lnTo>
                    <a:pt x="23250" y="21092"/>
                  </a:lnTo>
                  <a:cubicBezTo>
                    <a:pt x="23417" y="21092"/>
                    <a:pt x="23584" y="21226"/>
                    <a:pt x="23617" y="21393"/>
                  </a:cubicBezTo>
                  <a:cubicBezTo>
                    <a:pt x="23617" y="21619"/>
                    <a:pt x="23433" y="21768"/>
                    <a:pt x="23242" y="21768"/>
                  </a:cubicBezTo>
                  <a:cubicBezTo>
                    <a:pt x="23151" y="21768"/>
                    <a:pt x="23059" y="21735"/>
                    <a:pt x="22983" y="21659"/>
                  </a:cubicBezTo>
                  <a:cubicBezTo>
                    <a:pt x="22759" y="21435"/>
                    <a:pt x="22904" y="21057"/>
                    <a:pt x="23211" y="21057"/>
                  </a:cubicBezTo>
                  <a:close/>
                  <a:moveTo>
                    <a:pt x="18347" y="21059"/>
                  </a:moveTo>
                  <a:lnTo>
                    <a:pt x="18347" y="21092"/>
                  </a:lnTo>
                  <a:cubicBezTo>
                    <a:pt x="18547" y="21092"/>
                    <a:pt x="18714" y="21226"/>
                    <a:pt x="18714" y="21426"/>
                  </a:cubicBezTo>
                  <a:cubicBezTo>
                    <a:pt x="18714" y="21636"/>
                    <a:pt x="18518" y="21780"/>
                    <a:pt x="18333" y="21780"/>
                  </a:cubicBezTo>
                  <a:cubicBezTo>
                    <a:pt x="18252" y="21780"/>
                    <a:pt x="18174" y="21753"/>
                    <a:pt x="18113" y="21693"/>
                  </a:cubicBezTo>
                  <a:cubicBezTo>
                    <a:pt x="17880" y="21459"/>
                    <a:pt x="18047" y="21059"/>
                    <a:pt x="18347" y="21059"/>
                  </a:cubicBezTo>
                  <a:close/>
                  <a:moveTo>
                    <a:pt x="18349" y="20949"/>
                  </a:moveTo>
                  <a:cubicBezTo>
                    <a:pt x="18232" y="20949"/>
                    <a:pt x="18112" y="20994"/>
                    <a:pt x="18013" y="21092"/>
                  </a:cubicBezTo>
                  <a:cubicBezTo>
                    <a:pt x="17746" y="21393"/>
                    <a:pt x="17946" y="21893"/>
                    <a:pt x="18347" y="21893"/>
                  </a:cubicBezTo>
                  <a:cubicBezTo>
                    <a:pt x="18614" y="21893"/>
                    <a:pt x="18814" y="21693"/>
                    <a:pt x="18814" y="21426"/>
                  </a:cubicBezTo>
                  <a:cubicBezTo>
                    <a:pt x="18814" y="21135"/>
                    <a:pt x="18588" y="20949"/>
                    <a:pt x="18349" y="20949"/>
                  </a:cubicBezTo>
                  <a:close/>
                  <a:moveTo>
                    <a:pt x="23253" y="20949"/>
                  </a:moveTo>
                  <a:cubicBezTo>
                    <a:pt x="23136" y="20949"/>
                    <a:pt x="23015" y="20994"/>
                    <a:pt x="22917" y="21092"/>
                  </a:cubicBezTo>
                  <a:cubicBezTo>
                    <a:pt x="22616" y="21393"/>
                    <a:pt x="22817" y="21893"/>
                    <a:pt x="23250" y="21893"/>
                  </a:cubicBezTo>
                  <a:cubicBezTo>
                    <a:pt x="23517" y="21893"/>
                    <a:pt x="23717" y="21693"/>
                    <a:pt x="23717" y="21426"/>
                  </a:cubicBezTo>
                  <a:cubicBezTo>
                    <a:pt x="23717" y="21135"/>
                    <a:pt x="23492" y="20949"/>
                    <a:pt x="23253" y="20949"/>
                  </a:cubicBezTo>
                  <a:close/>
                  <a:moveTo>
                    <a:pt x="12576" y="21192"/>
                  </a:moveTo>
                  <a:lnTo>
                    <a:pt x="12543" y="21259"/>
                  </a:lnTo>
                  <a:cubicBezTo>
                    <a:pt x="12563" y="21256"/>
                    <a:pt x="12584" y="21254"/>
                    <a:pt x="12603" y="21254"/>
                  </a:cubicBezTo>
                  <a:cubicBezTo>
                    <a:pt x="12775" y="21254"/>
                    <a:pt x="12910" y="21380"/>
                    <a:pt x="12910" y="21559"/>
                  </a:cubicBezTo>
                  <a:cubicBezTo>
                    <a:pt x="12910" y="21786"/>
                    <a:pt x="12741" y="21935"/>
                    <a:pt x="12559" y="21935"/>
                  </a:cubicBezTo>
                  <a:cubicBezTo>
                    <a:pt x="12473" y="21935"/>
                    <a:pt x="12384" y="21901"/>
                    <a:pt x="12309" y="21826"/>
                  </a:cubicBezTo>
                  <a:cubicBezTo>
                    <a:pt x="12076" y="21593"/>
                    <a:pt x="12242" y="21192"/>
                    <a:pt x="12576" y="21192"/>
                  </a:cubicBezTo>
                  <a:close/>
                  <a:moveTo>
                    <a:pt x="7806" y="21292"/>
                  </a:moveTo>
                  <a:lnTo>
                    <a:pt x="7839" y="21359"/>
                  </a:lnTo>
                  <a:cubicBezTo>
                    <a:pt x="8006" y="21359"/>
                    <a:pt x="8139" y="21493"/>
                    <a:pt x="8173" y="21659"/>
                  </a:cubicBezTo>
                  <a:cubicBezTo>
                    <a:pt x="8173" y="21886"/>
                    <a:pt x="7988" y="22020"/>
                    <a:pt x="7796" y="22020"/>
                  </a:cubicBezTo>
                  <a:cubicBezTo>
                    <a:pt x="7706" y="22020"/>
                    <a:pt x="7614" y="21990"/>
                    <a:pt x="7539" y="21926"/>
                  </a:cubicBezTo>
                  <a:cubicBezTo>
                    <a:pt x="7306" y="21693"/>
                    <a:pt x="7472" y="21292"/>
                    <a:pt x="7806" y="21292"/>
                  </a:cubicBezTo>
                  <a:close/>
                  <a:moveTo>
                    <a:pt x="12529" y="21104"/>
                  </a:moveTo>
                  <a:cubicBezTo>
                    <a:pt x="12417" y="21104"/>
                    <a:pt x="12303" y="21142"/>
                    <a:pt x="12209" y="21226"/>
                  </a:cubicBezTo>
                  <a:cubicBezTo>
                    <a:pt x="11942" y="21526"/>
                    <a:pt x="12142" y="22026"/>
                    <a:pt x="12576" y="22026"/>
                  </a:cubicBezTo>
                  <a:lnTo>
                    <a:pt x="12543" y="22060"/>
                  </a:lnTo>
                  <a:cubicBezTo>
                    <a:pt x="12560" y="22062"/>
                    <a:pt x="12577" y="22063"/>
                    <a:pt x="12593" y="22063"/>
                  </a:cubicBezTo>
                  <a:cubicBezTo>
                    <a:pt x="12838" y="22063"/>
                    <a:pt x="13041" y="21840"/>
                    <a:pt x="13010" y="21559"/>
                  </a:cubicBezTo>
                  <a:cubicBezTo>
                    <a:pt x="13010" y="21285"/>
                    <a:pt x="12774" y="21104"/>
                    <a:pt x="12529" y="21104"/>
                  </a:cubicBezTo>
                  <a:close/>
                  <a:moveTo>
                    <a:pt x="7794" y="21190"/>
                  </a:moveTo>
                  <a:cubicBezTo>
                    <a:pt x="7682" y="21190"/>
                    <a:pt x="7567" y="21231"/>
                    <a:pt x="7472" y="21326"/>
                  </a:cubicBezTo>
                  <a:cubicBezTo>
                    <a:pt x="7172" y="21626"/>
                    <a:pt x="7406" y="22126"/>
                    <a:pt x="7806" y="22126"/>
                  </a:cubicBezTo>
                  <a:lnTo>
                    <a:pt x="7839" y="22160"/>
                  </a:lnTo>
                  <a:cubicBezTo>
                    <a:pt x="8073" y="22160"/>
                    <a:pt x="8306" y="21926"/>
                    <a:pt x="8273" y="21659"/>
                  </a:cubicBezTo>
                  <a:cubicBezTo>
                    <a:pt x="8273" y="21385"/>
                    <a:pt x="8038" y="21190"/>
                    <a:pt x="7794" y="21190"/>
                  </a:cubicBezTo>
                  <a:close/>
                  <a:moveTo>
                    <a:pt x="15345" y="22560"/>
                  </a:moveTo>
                  <a:lnTo>
                    <a:pt x="15345" y="22593"/>
                  </a:lnTo>
                  <a:cubicBezTo>
                    <a:pt x="15511" y="22593"/>
                    <a:pt x="15678" y="22727"/>
                    <a:pt x="15712" y="22927"/>
                  </a:cubicBezTo>
                  <a:cubicBezTo>
                    <a:pt x="15689" y="23153"/>
                    <a:pt x="15513" y="23303"/>
                    <a:pt x="15329" y="23303"/>
                  </a:cubicBezTo>
                  <a:cubicBezTo>
                    <a:pt x="15242" y="23303"/>
                    <a:pt x="15153" y="23269"/>
                    <a:pt x="15078" y="23194"/>
                  </a:cubicBezTo>
                  <a:cubicBezTo>
                    <a:pt x="14844" y="22960"/>
                    <a:pt x="15011" y="22560"/>
                    <a:pt x="15345" y="22560"/>
                  </a:cubicBezTo>
                  <a:close/>
                  <a:moveTo>
                    <a:pt x="15331" y="22472"/>
                  </a:moveTo>
                  <a:cubicBezTo>
                    <a:pt x="15219" y="22472"/>
                    <a:pt x="15105" y="22510"/>
                    <a:pt x="15011" y="22593"/>
                  </a:cubicBezTo>
                  <a:cubicBezTo>
                    <a:pt x="14711" y="22894"/>
                    <a:pt x="14911" y="23394"/>
                    <a:pt x="15345" y="23394"/>
                  </a:cubicBezTo>
                  <a:lnTo>
                    <a:pt x="15345" y="23427"/>
                  </a:lnTo>
                  <a:cubicBezTo>
                    <a:pt x="15578" y="23427"/>
                    <a:pt x="15812" y="23194"/>
                    <a:pt x="15812" y="22927"/>
                  </a:cubicBezTo>
                  <a:cubicBezTo>
                    <a:pt x="15812" y="22652"/>
                    <a:pt x="15576" y="22472"/>
                    <a:pt x="15331" y="22472"/>
                  </a:cubicBezTo>
                  <a:close/>
                  <a:moveTo>
                    <a:pt x="20248" y="22760"/>
                  </a:moveTo>
                  <a:lnTo>
                    <a:pt x="20248" y="22860"/>
                  </a:lnTo>
                  <a:cubicBezTo>
                    <a:pt x="20415" y="22860"/>
                    <a:pt x="20548" y="22960"/>
                    <a:pt x="20582" y="23127"/>
                  </a:cubicBezTo>
                  <a:cubicBezTo>
                    <a:pt x="20582" y="23354"/>
                    <a:pt x="20412" y="23488"/>
                    <a:pt x="20230" y="23488"/>
                  </a:cubicBezTo>
                  <a:cubicBezTo>
                    <a:pt x="20145" y="23488"/>
                    <a:pt x="20056" y="23458"/>
                    <a:pt x="19981" y="23394"/>
                  </a:cubicBezTo>
                  <a:cubicBezTo>
                    <a:pt x="19748" y="23160"/>
                    <a:pt x="19915" y="22760"/>
                    <a:pt x="20248" y="22760"/>
                  </a:cubicBezTo>
                  <a:close/>
                  <a:moveTo>
                    <a:pt x="20256" y="22682"/>
                  </a:moveTo>
                  <a:cubicBezTo>
                    <a:pt x="20137" y="22682"/>
                    <a:pt x="20015" y="22727"/>
                    <a:pt x="19915" y="22827"/>
                  </a:cubicBezTo>
                  <a:cubicBezTo>
                    <a:pt x="19614" y="23094"/>
                    <a:pt x="19814" y="23594"/>
                    <a:pt x="20248" y="23594"/>
                  </a:cubicBezTo>
                  <a:lnTo>
                    <a:pt x="20248" y="23661"/>
                  </a:lnTo>
                  <a:cubicBezTo>
                    <a:pt x="20515" y="23661"/>
                    <a:pt x="20715" y="23427"/>
                    <a:pt x="20715" y="23127"/>
                  </a:cubicBezTo>
                  <a:cubicBezTo>
                    <a:pt x="20715" y="22860"/>
                    <a:pt x="20493" y="22682"/>
                    <a:pt x="20256" y="22682"/>
                  </a:cubicBezTo>
                  <a:close/>
                  <a:moveTo>
                    <a:pt x="10441" y="23261"/>
                  </a:moveTo>
                  <a:cubicBezTo>
                    <a:pt x="10608" y="23261"/>
                    <a:pt x="10775" y="23427"/>
                    <a:pt x="10808" y="23594"/>
                  </a:cubicBezTo>
                  <a:cubicBezTo>
                    <a:pt x="10808" y="23820"/>
                    <a:pt x="10624" y="23970"/>
                    <a:pt x="10433" y="23970"/>
                  </a:cubicBezTo>
                  <a:cubicBezTo>
                    <a:pt x="10342" y="23970"/>
                    <a:pt x="10249" y="23936"/>
                    <a:pt x="10174" y="23861"/>
                  </a:cubicBezTo>
                  <a:cubicBezTo>
                    <a:pt x="9974" y="23627"/>
                    <a:pt x="10108" y="23261"/>
                    <a:pt x="10441" y="23261"/>
                  </a:cubicBezTo>
                  <a:close/>
                  <a:moveTo>
                    <a:pt x="10444" y="23151"/>
                  </a:moveTo>
                  <a:cubicBezTo>
                    <a:pt x="10327" y="23151"/>
                    <a:pt x="10206" y="23195"/>
                    <a:pt x="10108" y="23294"/>
                  </a:cubicBezTo>
                  <a:cubicBezTo>
                    <a:pt x="9807" y="23561"/>
                    <a:pt x="10007" y="24061"/>
                    <a:pt x="10441" y="24094"/>
                  </a:cubicBezTo>
                  <a:cubicBezTo>
                    <a:pt x="10675" y="24094"/>
                    <a:pt x="10908" y="23861"/>
                    <a:pt x="10908" y="23627"/>
                  </a:cubicBezTo>
                  <a:cubicBezTo>
                    <a:pt x="10908" y="23336"/>
                    <a:pt x="10683" y="23151"/>
                    <a:pt x="10444" y="23151"/>
                  </a:cubicBezTo>
                  <a:close/>
                  <a:moveTo>
                    <a:pt x="25085" y="23394"/>
                  </a:moveTo>
                  <a:lnTo>
                    <a:pt x="25118" y="23427"/>
                  </a:lnTo>
                  <a:cubicBezTo>
                    <a:pt x="25285" y="23427"/>
                    <a:pt x="25452" y="23561"/>
                    <a:pt x="25452" y="23761"/>
                  </a:cubicBezTo>
                  <a:cubicBezTo>
                    <a:pt x="25452" y="23987"/>
                    <a:pt x="25268" y="24137"/>
                    <a:pt x="25076" y="24137"/>
                  </a:cubicBezTo>
                  <a:cubicBezTo>
                    <a:pt x="24986" y="24137"/>
                    <a:pt x="24893" y="24103"/>
                    <a:pt x="24818" y="24028"/>
                  </a:cubicBezTo>
                  <a:cubicBezTo>
                    <a:pt x="24585" y="23794"/>
                    <a:pt x="24751" y="23394"/>
                    <a:pt x="25085" y="23394"/>
                  </a:cubicBezTo>
                  <a:close/>
                  <a:moveTo>
                    <a:pt x="25092" y="23316"/>
                  </a:moveTo>
                  <a:cubicBezTo>
                    <a:pt x="24974" y="23316"/>
                    <a:pt x="24851" y="23361"/>
                    <a:pt x="24751" y="23461"/>
                  </a:cubicBezTo>
                  <a:cubicBezTo>
                    <a:pt x="24451" y="23728"/>
                    <a:pt x="24685" y="24228"/>
                    <a:pt x="25085" y="24228"/>
                  </a:cubicBezTo>
                  <a:lnTo>
                    <a:pt x="25118" y="24228"/>
                  </a:lnTo>
                  <a:cubicBezTo>
                    <a:pt x="25352" y="24228"/>
                    <a:pt x="25552" y="24028"/>
                    <a:pt x="25552" y="23761"/>
                  </a:cubicBezTo>
                  <a:cubicBezTo>
                    <a:pt x="25552" y="23494"/>
                    <a:pt x="25330" y="23316"/>
                    <a:pt x="25092" y="23316"/>
                  </a:cubicBezTo>
                  <a:close/>
                  <a:moveTo>
                    <a:pt x="6405" y="23794"/>
                  </a:moveTo>
                  <a:lnTo>
                    <a:pt x="6405" y="23828"/>
                  </a:lnTo>
                  <a:cubicBezTo>
                    <a:pt x="6605" y="23828"/>
                    <a:pt x="6772" y="23961"/>
                    <a:pt x="6772" y="24161"/>
                  </a:cubicBezTo>
                  <a:cubicBezTo>
                    <a:pt x="6772" y="24387"/>
                    <a:pt x="6588" y="24537"/>
                    <a:pt x="6407" y="24537"/>
                  </a:cubicBezTo>
                  <a:cubicBezTo>
                    <a:pt x="6321" y="24537"/>
                    <a:pt x="6236" y="24503"/>
                    <a:pt x="6171" y="24428"/>
                  </a:cubicBezTo>
                  <a:cubicBezTo>
                    <a:pt x="5938" y="24195"/>
                    <a:pt x="6105" y="23794"/>
                    <a:pt x="6405" y="23794"/>
                  </a:cubicBezTo>
                  <a:close/>
                  <a:moveTo>
                    <a:pt x="6393" y="23691"/>
                  </a:moveTo>
                  <a:cubicBezTo>
                    <a:pt x="6281" y="23691"/>
                    <a:pt x="6166" y="23733"/>
                    <a:pt x="6071" y="23828"/>
                  </a:cubicBezTo>
                  <a:cubicBezTo>
                    <a:pt x="5804" y="24128"/>
                    <a:pt x="6005" y="24628"/>
                    <a:pt x="6405" y="24628"/>
                  </a:cubicBezTo>
                  <a:lnTo>
                    <a:pt x="6405" y="24662"/>
                  </a:lnTo>
                  <a:cubicBezTo>
                    <a:pt x="6672" y="24662"/>
                    <a:pt x="6905" y="24428"/>
                    <a:pt x="6872" y="24161"/>
                  </a:cubicBezTo>
                  <a:cubicBezTo>
                    <a:pt x="6872" y="23887"/>
                    <a:pt x="6637" y="23691"/>
                    <a:pt x="6393" y="23691"/>
                  </a:cubicBezTo>
                  <a:close/>
                  <a:moveTo>
                    <a:pt x="17946" y="24495"/>
                  </a:moveTo>
                  <a:cubicBezTo>
                    <a:pt x="18147" y="24495"/>
                    <a:pt x="18313" y="24662"/>
                    <a:pt x="18313" y="24862"/>
                  </a:cubicBezTo>
                  <a:cubicBezTo>
                    <a:pt x="18313" y="25071"/>
                    <a:pt x="18118" y="25216"/>
                    <a:pt x="17921" y="25216"/>
                  </a:cubicBezTo>
                  <a:cubicBezTo>
                    <a:pt x="17836" y="25216"/>
                    <a:pt x="17750" y="25189"/>
                    <a:pt x="17680" y="25129"/>
                  </a:cubicBezTo>
                  <a:cubicBezTo>
                    <a:pt x="17446" y="24895"/>
                    <a:pt x="17613" y="24495"/>
                    <a:pt x="17946" y="24495"/>
                  </a:cubicBezTo>
                  <a:close/>
                  <a:moveTo>
                    <a:pt x="22416" y="24495"/>
                  </a:moveTo>
                  <a:cubicBezTo>
                    <a:pt x="22616" y="24495"/>
                    <a:pt x="22783" y="24662"/>
                    <a:pt x="22783" y="24862"/>
                  </a:cubicBezTo>
                  <a:cubicBezTo>
                    <a:pt x="22783" y="25071"/>
                    <a:pt x="22588" y="25216"/>
                    <a:pt x="22391" y="25216"/>
                  </a:cubicBezTo>
                  <a:cubicBezTo>
                    <a:pt x="22306" y="25216"/>
                    <a:pt x="22220" y="25189"/>
                    <a:pt x="22149" y="25129"/>
                  </a:cubicBezTo>
                  <a:cubicBezTo>
                    <a:pt x="21949" y="24895"/>
                    <a:pt x="22083" y="24495"/>
                    <a:pt x="22416" y="24495"/>
                  </a:cubicBezTo>
                  <a:close/>
                  <a:moveTo>
                    <a:pt x="17949" y="24385"/>
                  </a:moveTo>
                  <a:cubicBezTo>
                    <a:pt x="17832" y="24385"/>
                    <a:pt x="17712" y="24429"/>
                    <a:pt x="17613" y="24528"/>
                  </a:cubicBezTo>
                  <a:cubicBezTo>
                    <a:pt x="17313" y="24828"/>
                    <a:pt x="17513" y="25329"/>
                    <a:pt x="17946" y="25329"/>
                  </a:cubicBezTo>
                  <a:cubicBezTo>
                    <a:pt x="18213" y="25329"/>
                    <a:pt x="18413" y="25129"/>
                    <a:pt x="18413" y="24862"/>
                  </a:cubicBezTo>
                  <a:cubicBezTo>
                    <a:pt x="18413" y="24571"/>
                    <a:pt x="18188" y="24385"/>
                    <a:pt x="17949" y="24385"/>
                  </a:cubicBezTo>
                  <a:close/>
                  <a:moveTo>
                    <a:pt x="22405" y="24392"/>
                  </a:moveTo>
                  <a:cubicBezTo>
                    <a:pt x="22292" y="24392"/>
                    <a:pt x="22177" y="24433"/>
                    <a:pt x="22083" y="24528"/>
                  </a:cubicBezTo>
                  <a:cubicBezTo>
                    <a:pt x="21783" y="24828"/>
                    <a:pt x="22016" y="25329"/>
                    <a:pt x="22416" y="25329"/>
                  </a:cubicBezTo>
                  <a:cubicBezTo>
                    <a:pt x="22683" y="25329"/>
                    <a:pt x="22883" y="25129"/>
                    <a:pt x="22883" y="24862"/>
                  </a:cubicBezTo>
                  <a:cubicBezTo>
                    <a:pt x="22883" y="24588"/>
                    <a:pt x="22649" y="24392"/>
                    <a:pt x="22405" y="24392"/>
                  </a:cubicBezTo>
                  <a:close/>
                  <a:moveTo>
                    <a:pt x="13186" y="24924"/>
                  </a:moveTo>
                  <a:cubicBezTo>
                    <a:pt x="13337" y="24924"/>
                    <a:pt x="13477" y="25079"/>
                    <a:pt x="13477" y="25262"/>
                  </a:cubicBezTo>
                  <a:cubicBezTo>
                    <a:pt x="13477" y="25488"/>
                    <a:pt x="13308" y="25638"/>
                    <a:pt x="13126" y="25638"/>
                  </a:cubicBezTo>
                  <a:cubicBezTo>
                    <a:pt x="13040" y="25638"/>
                    <a:pt x="12951" y="25604"/>
                    <a:pt x="12876" y="25529"/>
                  </a:cubicBezTo>
                  <a:cubicBezTo>
                    <a:pt x="12643" y="25295"/>
                    <a:pt x="12809" y="24928"/>
                    <a:pt x="13143" y="24928"/>
                  </a:cubicBezTo>
                  <a:cubicBezTo>
                    <a:pt x="13157" y="24926"/>
                    <a:pt x="13172" y="24924"/>
                    <a:pt x="13186" y="24924"/>
                  </a:cubicBezTo>
                  <a:close/>
                  <a:moveTo>
                    <a:pt x="13131" y="24818"/>
                  </a:moveTo>
                  <a:cubicBezTo>
                    <a:pt x="13014" y="24818"/>
                    <a:pt x="12897" y="24863"/>
                    <a:pt x="12809" y="24962"/>
                  </a:cubicBezTo>
                  <a:cubicBezTo>
                    <a:pt x="12509" y="25229"/>
                    <a:pt x="12709" y="25762"/>
                    <a:pt x="13143" y="25762"/>
                  </a:cubicBezTo>
                  <a:cubicBezTo>
                    <a:pt x="13377" y="25762"/>
                    <a:pt x="13610" y="25529"/>
                    <a:pt x="13610" y="25295"/>
                  </a:cubicBezTo>
                  <a:cubicBezTo>
                    <a:pt x="13610" y="25004"/>
                    <a:pt x="13370" y="24818"/>
                    <a:pt x="13131" y="24818"/>
                  </a:cubicBezTo>
                  <a:close/>
                  <a:moveTo>
                    <a:pt x="8773" y="25596"/>
                  </a:moveTo>
                  <a:lnTo>
                    <a:pt x="8773" y="25629"/>
                  </a:lnTo>
                  <a:cubicBezTo>
                    <a:pt x="8940" y="25629"/>
                    <a:pt x="9107" y="25762"/>
                    <a:pt x="9140" y="25962"/>
                  </a:cubicBezTo>
                  <a:cubicBezTo>
                    <a:pt x="9140" y="26172"/>
                    <a:pt x="8945" y="26317"/>
                    <a:pt x="8748" y="26317"/>
                  </a:cubicBezTo>
                  <a:cubicBezTo>
                    <a:pt x="8662" y="26317"/>
                    <a:pt x="8577" y="26290"/>
                    <a:pt x="8506" y="26229"/>
                  </a:cubicBezTo>
                  <a:cubicBezTo>
                    <a:pt x="8273" y="25996"/>
                    <a:pt x="8440" y="25596"/>
                    <a:pt x="8773" y="25596"/>
                  </a:cubicBezTo>
                  <a:close/>
                  <a:moveTo>
                    <a:pt x="8761" y="25486"/>
                  </a:moveTo>
                  <a:cubicBezTo>
                    <a:pt x="8644" y="25486"/>
                    <a:pt x="8527" y="25530"/>
                    <a:pt x="8440" y="25629"/>
                  </a:cubicBezTo>
                  <a:cubicBezTo>
                    <a:pt x="8139" y="25929"/>
                    <a:pt x="8340" y="26429"/>
                    <a:pt x="8773" y="26429"/>
                  </a:cubicBezTo>
                  <a:lnTo>
                    <a:pt x="8773" y="26463"/>
                  </a:lnTo>
                  <a:cubicBezTo>
                    <a:pt x="9040" y="26463"/>
                    <a:pt x="9240" y="26229"/>
                    <a:pt x="9240" y="25962"/>
                  </a:cubicBezTo>
                  <a:cubicBezTo>
                    <a:pt x="9240" y="25671"/>
                    <a:pt x="9000" y="25486"/>
                    <a:pt x="8761" y="25486"/>
                  </a:cubicBezTo>
                  <a:close/>
                  <a:moveTo>
                    <a:pt x="24551" y="26096"/>
                  </a:moveTo>
                  <a:lnTo>
                    <a:pt x="24551" y="26196"/>
                  </a:lnTo>
                  <a:cubicBezTo>
                    <a:pt x="24718" y="26196"/>
                    <a:pt x="24851" y="26296"/>
                    <a:pt x="24885" y="26463"/>
                  </a:cubicBezTo>
                  <a:cubicBezTo>
                    <a:pt x="24885" y="26689"/>
                    <a:pt x="24716" y="26839"/>
                    <a:pt x="24535" y="26839"/>
                  </a:cubicBezTo>
                  <a:cubicBezTo>
                    <a:pt x="24448" y="26839"/>
                    <a:pt x="24359" y="26805"/>
                    <a:pt x="24284" y="26730"/>
                  </a:cubicBezTo>
                  <a:cubicBezTo>
                    <a:pt x="24051" y="26496"/>
                    <a:pt x="24218" y="26096"/>
                    <a:pt x="24551" y="26096"/>
                  </a:cubicBezTo>
                  <a:close/>
                  <a:moveTo>
                    <a:pt x="24538" y="26008"/>
                  </a:moveTo>
                  <a:cubicBezTo>
                    <a:pt x="24426" y="26008"/>
                    <a:pt x="24312" y="26046"/>
                    <a:pt x="24218" y="26129"/>
                  </a:cubicBezTo>
                  <a:cubicBezTo>
                    <a:pt x="23917" y="26429"/>
                    <a:pt x="24118" y="26930"/>
                    <a:pt x="24551" y="26930"/>
                  </a:cubicBezTo>
                  <a:lnTo>
                    <a:pt x="24551" y="27030"/>
                  </a:lnTo>
                  <a:cubicBezTo>
                    <a:pt x="24851" y="27030"/>
                    <a:pt x="25052" y="26763"/>
                    <a:pt x="25018" y="26463"/>
                  </a:cubicBezTo>
                  <a:cubicBezTo>
                    <a:pt x="25018" y="26188"/>
                    <a:pt x="24783" y="26008"/>
                    <a:pt x="24538" y="26008"/>
                  </a:cubicBezTo>
                  <a:close/>
                  <a:moveTo>
                    <a:pt x="15778" y="26329"/>
                  </a:moveTo>
                  <a:lnTo>
                    <a:pt x="15745" y="26396"/>
                  </a:lnTo>
                  <a:cubicBezTo>
                    <a:pt x="15766" y="26393"/>
                    <a:pt x="15786" y="26391"/>
                    <a:pt x="15806" y="26391"/>
                  </a:cubicBezTo>
                  <a:cubicBezTo>
                    <a:pt x="15978" y="26391"/>
                    <a:pt x="16112" y="26517"/>
                    <a:pt x="16112" y="26696"/>
                  </a:cubicBezTo>
                  <a:cubicBezTo>
                    <a:pt x="16112" y="26898"/>
                    <a:pt x="15946" y="27040"/>
                    <a:pt x="15766" y="27040"/>
                  </a:cubicBezTo>
                  <a:cubicBezTo>
                    <a:pt x="15679" y="27040"/>
                    <a:pt x="15588" y="27006"/>
                    <a:pt x="15511" y="26930"/>
                  </a:cubicBezTo>
                  <a:cubicBezTo>
                    <a:pt x="15278" y="26730"/>
                    <a:pt x="15445" y="26329"/>
                    <a:pt x="15778" y="26329"/>
                  </a:cubicBezTo>
                  <a:close/>
                  <a:moveTo>
                    <a:pt x="15781" y="26219"/>
                  </a:moveTo>
                  <a:cubicBezTo>
                    <a:pt x="15664" y="26219"/>
                    <a:pt x="15543" y="26264"/>
                    <a:pt x="15445" y="26363"/>
                  </a:cubicBezTo>
                  <a:cubicBezTo>
                    <a:pt x="15144" y="26663"/>
                    <a:pt x="15345" y="27163"/>
                    <a:pt x="15778" y="27163"/>
                  </a:cubicBezTo>
                  <a:lnTo>
                    <a:pt x="15745" y="27197"/>
                  </a:lnTo>
                  <a:cubicBezTo>
                    <a:pt x="15762" y="27199"/>
                    <a:pt x="15779" y="27200"/>
                    <a:pt x="15796" y="27200"/>
                  </a:cubicBezTo>
                  <a:cubicBezTo>
                    <a:pt x="16041" y="27200"/>
                    <a:pt x="16245" y="26977"/>
                    <a:pt x="16245" y="26696"/>
                  </a:cubicBezTo>
                  <a:cubicBezTo>
                    <a:pt x="16245" y="26405"/>
                    <a:pt x="16020" y="26219"/>
                    <a:pt x="15781" y="26219"/>
                  </a:cubicBezTo>
                  <a:close/>
                  <a:moveTo>
                    <a:pt x="20115" y="26596"/>
                  </a:moveTo>
                  <a:lnTo>
                    <a:pt x="20115" y="26630"/>
                  </a:lnTo>
                  <a:cubicBezTo>
                    <a:pt x="20132" y="26627"/>
                    <a:pt x="20149" y="26625"/>
                    <a:pt x="20165" y="26625"/>
                  </a:cubicBezTo>
                  <a:cubicBezTo>
                    <a:pt x="20337" y="26625"/>
                    <a:pt x="20451" y="26780"/>
                    <a:pt x="20482" y="26963"/>
                  </a:cubicBezTo>
                  <a:cubicBezTo>
                    <a:pt x="20482" y="27165"/>
                    <a:pt x="20301" y="27307"/>
                    <a:pt x="20111" y="27307"/>
                  </a:cubicBezTo>
                  <a:cubicBezTo>
                    <a:pt x="20019" y="27307"/>
                    <a:pt x="19924" y="27273"/>
                    <a:pt x="19848" y="27197"/>
                  </a:cubicBezTo>
                  <a:cubicBezTo>
                    <a:pt x="19614" y="26963"/>
                    <a:pt x="19781" y="26596"/>
                    <a:pt x="20115" y="26596"/>
                  </a:cubicBezTo>
                  <a:close/>
                  <a:moveTo>
                    <a:pt x="20117" y="26486"/>
                  </a:moveTo>
                  <a:cubicBezTo>
                    <a:pt x="20000" y="26486"/>
                    <a:pt x="19880" y="26531"/>
                    <a:pt x="19781" y="26630"/>
                  </a:cubicBezTo>
                  <a:cubicBezTo>
                    <a:pt x="19481" y="26930"/>
                    <a:pt x="19681" y="27430"/>
                    <a:pt x="20115" y="27430"/>
                  </a:cubicBezTo>
                  <a:cubicBezTo>
                    <a:pt x="20382" y="27430"/>
                    <a:pt x="20582" y="27230"/>
                    <a:pt x="20582" y="26963"/>
                  </a:cubicBezTo>
                  <a:cubicBezTo>
                    <a:pt x="20582" y="26672"/>
                    <a:pt x="20356" y="26486"/>
                    <a:pt x="20117" y="26486"/>
                  </a:cubicBezTo>
                  <a:close/>
                  <a:moveTo>
                    <a:pt x="6805" y="27297"/>
                  </a:moveTo>
                  <a:lnTo>
                    <a:pt x="6839" y="27363"/>
                  </a:lnTo>
                  <a:cubicBezTo>
                    <a:pt x="7005" y="27363"/>
                    <a:pt x="7139" y="27497"/>
                    <a:pt x="7172" y="27664"/>
                  </a:cubicBezTo>
                  <a:cubicBezTo>
                    <a:pt x="7172" y="27890"/>
                    <a:pt x="6988" y="28039"/>
                    <a:pt x="6807" y="28039"/>
                  </a:cubicBezTo>
                  <a:cubicBezTo>
                    <a:pt x="6721" y="28039"/>
                    <a:pt x="6636" y="28006"/>
                    <a:pt x="6572" y="27931"/>
                  </a:cubicBezTo>
                  <a:cubicBezTo>
                    <a:pt x="6338" y="27697"/>
                    <a:pt x="6505" y="27297"/>
                    <a:pt x="6805" y="27297"/>
                  </a:cubicBezTo>
                  <a:close/>
                  <a:moveTo>
                    <a:pt x="11136" y="27428"/>
                  </a:moveTo>
                  <a:cubicBezTo>
                    <a:pt x="11149" y="27428"/>
                    <a:pt x="11162" y="27429"/>
                    <a:pt x="11175" y="27430"/>
                  </a:cubicBezTo>
                  <a:cubicBezTo>
                    <a:pt x="11375" y="27430"/>
                    <a:pt x="11509" y="27597"/>
                    <a:pt x="11542" y="27764"/>
                  </a:cubicBezTo>
                  <a:cubicBezTo>
                    <a:pt x="11542" y="27990"/>
                    <a:pt x="11358" y="28139"/>
                    <a:pt x="11167" y="28139"/>
                  </a:cubicBezTo>
                  <a:cubicBezTo>
                    <a:pt x="11076" y="28139"/>
                    <a:pt x="10983" y="28106"/>
                    <a:pt x="10908" y="28031"/>
                  </a:cubicBezTo>
                  <a:cubicBezTo>
                    <a:pt x="10684" y="27806"/>
                    <a:pt x="10829" y="27428"/>
                    <a:pt x="11136" y="27428"/>
                  </a:cubicBezTo>
                  <a:close/>
                  <a:moveTo>
                    <a:pt x="6792" y="27209"/>
                  </a:moveTo>
                  <a:cubicBezTo>
                    <a:pt x="6680" y="27209"/>
                    <a:pt x="6566" y="27246"/>
                    <a:pt x="6472" y="27330"/>
                  </a:cubicBezTo>
                  <a:cubicBezTo>
                    <a:pt x="6205" y="27630"/>
                    <a:pt x="6405" y="28131"/>
                    <a:pt x="6805" y="28131"/>
                  </a:cubicBezTo>
                  <a:lnTo>
                    <a:pt x="6839" y="28197"/>
                  </a:lnTo>
                  <a:cubicBezTo>
                    <a:pt x="7105" y="28164"/>
                    <a:pt x="7306" y="27931"/>
                    <a:pt x="7272" y="27664"/>
                  </a:cubicBezTo>
                  <a:cubicBezTo>
                    <a:pt x="7272" y="27389"/>
                    <a:pt x="7037" y="27209"/>
                    <a:pt x="6792" y="27209"/>
                  </a:cubicBezTo>
                  <a:close/>
                  <a:moveTo>
                    <a:pt x="11163" y="27320"/>
                  </a:moveTo>
                  <a:cubicBezTo>
                    <a:pt x="11046" y="27320"/>
                    <a:pt x="10929" y="27365"/>
                    <a:pt x="10841" y="27464"/>
                  </a:cubicBezTo>
                  <a:cubicBezTo>
                    <a:pt x="10541" y="27764"/>
                    <a:pt x="10741" y="28264"/>
                    <a:pt x="11175" y="28264"/>
                  </a:cubicBezTo>
                  <a:cubicBezTo>
                    <a:pt x="11442" y="28231"/>
                    <a:pt x="11642" y="28031"/>
                    <a:pt x="11642" y="27797"/>
                  </a:cubicBezTo>
                  <a:cubicBezTo>
                    <a:pt x="11642" y="27506"/>
                    <a:pt x="11402" y="27320"/>
                    <a:pt x="11163" y="27320"/>
                  </a:cubicBezTo>
                  <a:close/>
                  <a:moveTo>
                    <a:pt x="26386" y="27997"/>
                  </a:moveTo>
                  <a:cubicBezTo>
                    <a:pt x="26586" y="27997"/>
                    <a:pt x="26753" y="28164"/>
                    <a:pt x="26753" y="28364"/>
                  </a:cubicBezTo>
                  <a:cubicBezTo>
                    <a:pt x="26753" y="28566"/>
                    <a:pt x="26572" y="28708"/>
                    <a:pt x="26382" y="28708"/>
                  </a:cubicBezTo>
                  <a:cubicBezTo>
                    <a:pt x="26290" y="28708"/>
                    <a:pt x="26195" y="28674"/>
                    <a:pt x="26119" y="28598"/>
                  </a:cubicBezTo>
                  <a:cubicBezTo>
                    <a:pt x="25919" y="28364"/>
                    <a:pt x="26052" y="27997"/>
                    <a:pt x="26386" y="27997"/>
                  </a:cubicBezTo>
                  <a:close/>
                  <a:moveTo>
                    <a:pt x="26388" y="27887"/>
                  </a:moveTo>
                  <a:cubicBezTo>
                    <a:pt x="26271" y="27887"/>
                    <a:pt x="26151" y="27932"/>
                    <a:pt x="26052" y="28031"/>
                  </a:cubicBezTo>
                  <a:cubicBezTo>
                    <a:pt x="25752" y="28331"/>
                    <a:pt x="25986" y="28831"/>
                    <a:pt x="26386" y="28831"/>
                  </a:cubicBezTo>
                  <a:cubicBezTo>
                    <a:pt x="26653" y="28831"/>
                    <a:pt x="26853" y="28631"/>
                    <a:pt x="26853" y="28364"/>
                  </a:cubicBezTo>
                  <a:cubicBezTo>
                    <a:pt x="26853" y="28073"/>
                    <a:pt x="26627" y="27887"/>
                    <a:pt x="26388" y="27887"/>
                  </a:cubicBezTo>
                  <a:close/>
                  <a:moveTo>
                    <a:pt x="22516" y="28264"/>
                  </a:moveTo>
                  <a:cubicBezTo>
                    <a:pt x="22717" y="28264"/>
                    <a:pt x="22883" y="28398"/>
                    <a:pt x="22883" y="28598"/>
                  </a:cubicBezTo>
                  <a:cubicBezTo>
                    <a:pt x="22883" y="28824"/>
                    <a:pt x="22699" y="28973"/>
                    <a:pt x="22518" y="28973"/>
                  </a:cubicBezTo>
                  <a:cubicBezTo>
                    <a:pt x="22432" y="28973"/>
                    <a:pt x="22347" y="28940"/>
                    <a:pt x="22283" y="28865"/>
                  </a:cubicBezTo>
                  <a:cubicBezTo>
                    <a:pt x="22049" y="28631"/>
                    <a:pt x="22216" y="28264"/>
                    <a:pt x="22516" y="28264"/>
                  </a:cubicBezTo>
                  <a:close/>
                  <a:moveTo>
                    <a:pt x="17946" y="28331"/>
                  </a:moveTo>
                  <a:lnTo>
                    <a:pt x="17946" y="28398"/>
                  </a:lnTo>
                  <a:cubicBezTo>
                    <a:pt x="18113" y="28398"/>
                    <a:pt x="18280" y="28531"/>
                    <a:pt x="18280" y="28698"/>
                  </a:cubicBezTo>
                  <a:cubicBezTo>
                    <a:pt x="18280" y="28924"/>
                    <a:pt x="18111" y="29073"/>
                    <a:pt x="17930" y="29073"/>
                  </a:cubicBezTo>
                  <a:cubicBezTo>
                    <a:pt x="17844" y="29073"/>
                    <a:pt x="17755" y="29040"/>
                    <a:pt x="17680" y="28965"/>
                  </a:cubicBezTo>
                  <a:cubicBezTo>
                    <a:pt x="17446" y="28731"/>
                    <a:pt x="17613" y="28331"/>
                    <a:pt x="17946" y="28331"/>
                  </a:cubicBezTo>
                  <a:close/>
                  <a:moveTo>
                    <a:pt x="22519" y="28154"/>
                  </a:moveTo>
                  <a:cubicBezTo>
                    <a:pt x="22402" y="28154"/>
                    <a:pt x="22282" y="28199"/>
                    <a:pt x="22183" y="28297"/>
                  </a:cubicBezTo>
                  <a:cubicBezTo>
                    <a:pt x="21916" y="28598"/>
                    <a:pt x="22116" y="29098"/>
                    <a:pt x="22516" y="29098"/>
                  </a:cubicBezTo>
                  <a:cubicBezTo>
                    <a:pt x="22783" y="29065"/>
                    <a:pt x="22983" y="28865"/>
                    <a:pt x="22983" y="28631"/>
                  </a:cubicBezTo>
                  <a:cubicBezTo>
                    <a:pt x="22983" y="28340"/>
                    <a:pt x="22758" y="28154"/>
                    <a:pt x="22519" y="28154"/>
                  </a:cubicBezTo>
                  <a:close/>
                  <a:moveTo>
                    <a:pt x="17933" y="28243"/>
                  </a:moveTo>
                  <a:cubicBezTo>
                    <a:pt x="17821" y="28243"/>
                    <a:pt x="17707" y="28280"/>
                    <a:pt x="17613" y="28364"/>
                  </a:cubicBezTo>
                  <a:cubicBezTo>
                    <a:pt x="17313" y="28664"/>
                    <a:pt x="17513" y="29165"/>
                    <a:pt x="17946" y="29165"/>
                  </a:cubicBezTo>
                  <a:lnTo>
                    <a:pt x="17946" y="29198"/>
                  </a:lnTo>
                  <a:cubicBezTo>
                    <a:pt x="18213" y="29198"/>
                    <a:pt x="18413" y="28965"/>
                    <a:pt x="18413" y="28698"/>
                  </a:cubicBezTo>
                  <a:cubicBezTo>
                    <a:pt x="18413" y="28423"/>
                    <a:pt x="18178" y="28243"/>
                    <a:pt x="17933" y="28243"/>
                  </a:cubicBezTo>
                  <a:close/>
                  <a:moveTo>
                    <a:pt x="13977" y="28798"/>
                  </a:moveTo>
                  <a:cubicBezTo>
                    <a:pt x="14144" y="28798"/>
                    <a:pt x="14311" y="28965"/>
                    <a:pt x="14311" y="29165"/>
                  </a:cubicBezTo>
                  <a:cubicBezTo>
                    <a:pt x="14311" y="29367"/>
                    <a:pt x="14129" y="29508"/>
                    <a:pt x="13950" y="29508"/>
                  </a:cubicBezTo>
                  <a:cubicBezTo>
                    <a:pt x="13863" y="29508"/>
                    <a:pt x="13776" y="29475"/>
                    <a:pt x="13710" y="29398"/>
                  </a:cubicBezTo>
                  <a:cubicBezTo>
                    <a:pt x="13477" y="29165"/>
                    <a:pt x="13643" y="28798"/>
                    <a:pt x="13977" y="28798"/>
                  </a:cubicBezTo>
                  <a:close/>
                  <a:moveTo>
                    <a:pt x="13946" y="28688"/>
                  </a:moveTo>
                  <a:cubicBezTo>
                    <a:pt x="13829" y="28688"/>
                    <a:pt x="13709" y="28732"/>
                    <a:pt x="13610" y="28831"/>
                  </a:cubicBezTo>
                  <a:cubicBezTo>
                    <a:pt x="13343" y="29131"/>
                    <a:pt x="13543" y="29632"/>
                    <a:pt x="13977" y="29632"/>
                  </a:cubicBezTo>
                  <a:cubicBezTo>
                    <a:pt x="14210" y="29632"/>
                    <a:pt x="14411" y="29432"/>
                    <a:pt x="14411" y="29165"/>
                  </a:cubicBezTo>
                  <a:cubicBezTo>
                    <a:pt x="14411" y="28874"/>
                    <a:pt x="14185" y="28688"/>
                    <a:pt x="13946" y="28688"/>
                  </a:cubicBezTo>
                  <a:close/>
                  <a:moveTo>
                    <a:pt x="5171" y="29165"/>
                  </a:moveTo>
                  <a:lnTo>
                    <a:pt x="5171" y="29198"/>
                  </a:lnTo>
                  <a:cubicBezTo>
                    <a:pt x="5371" y="29231"/>
                    <a:pt x="5504" y="29365"/>
                    <a:pt x="5538" y="29532"/>
                  </a:cubicBezTo>
                  <a:cubicBezTo>
                    <a:pt x="5538" y="29758"/>
                    <a:pt x="5354" y="29907"/>
                    <a:pt x="5162" y="29907"/>
                  </a:cubicBezTo>
                  <a:cubicBezTo>
                    <a:pt x="5071" y="29907"/>
                    <a:pt x="4979" y="29874"/>
                    <a:pt x="4904" y="29799"/>
                  </a:cubicBezTo>
                  <a:cubicBezTo>
                    <a:pt x="4670" y="29565"/>
                    <a:pt x="4837" y="29165"/>
                    <a:pt x="5171" y="29165"/>
                  </a:cubicBezTo>
                  <a:close/>
                  <a:moveTo>
                    <a:pt x="5157" y="29077"/>
                  </a:moveTo>
                  <a:cubicBezTo>
                    <a:pt x="5045" y="29077"/>
                    <a:pt x="4931" y="29114"/>
                    <a:pt x="4837" y="29198"/>
                  </a:cubicBezTo>
                  <a:cubicBezTo>
                    <a:pt x="4537" y="29498"/>
                    <a:pt x="4737" y="29999"/>
                    <a:pt x="5171" y="29999"/>
                  </a:cubicBezTo>
                  <a:lnTo>
                    <a:pt x="5171" y="30032"/>
                  </a:lnTo>
                  <a:cubicBezTo>
                    <a:pt x="5438" y="30032"/>
                    <a:pt x="5638" y="29799"/>
                    <a:pt x="5638" y="29532"/>
                  </a:cubicBezTo>
                  <a:cubicBezTo>
                    <a:pt x="5638" y="29257"/>
                    <a:pt x="5402" y="29077"/>
                    <a:pt x="5157" y="29077"/>
                  </a:cubicBezTo>
                  <a:close/>
                  <a:moveTo>
                    <a:pt x="8873" y="29365"/>
                  </a:moveTo>
                  <a:lnTo>
                    <a:pt x="8907" y="29398"/>
                  </a:lnTo>
                  <a:cubicBezTo>
                    <a:pt x="9073" y="29398"/>
                    <a:pt x="9240" y="29532"/>
                    <a:pt x="9240" y="29732"/>
                  </a:cubicBezTo>
                  <a:cubicBezTo>
                    <a:pt x="9240" y="29934"/>
                    <a:pt x="9074" y="30075"/>
                    <a:pt x="8895" y="30075"/>
                  </a:cubicBezTo>
                  <a:cubicBezTo>
                    <a:pt x="8807" y="30075"/>
                    <a:pt x="8716" y="30042"/>
                    <a:pt x="8640" y="29965"/>
                  </a:cubicBezTo>
                  <a:cubicBezTo>
                    <a:pt x="8406" y="29765"/>
                    <a:pt x="8573" y="29365"/>
                    <a:pt x="8873" y="29365"/>
                  </a:cubicBezTo>
                  <a:close/>
                  <a:moveTo>
                    <a:pt x="8872" y="29262"/>
                  </a:moveTo>
                  <a:cubicBezTo>
                    <a:pt x="8765" y="29262"/>
                    <a:pt x="8657" y="29304"/>
                    <a:pt x="8573" y="29398"/>
                  </a:cubicBezTo>
                  <a:cubicBezTo>
                    <a:pt x="8273" y="29698"/>
                    <a:pt x="8473" y="30199"/>
                    <a:pt x="8873" y="30199"/>
                  </a:cubicBezTo>
                  <a:lnTo>
                    <a:pt x="8907" y="30232"/>
                  </a:lnTo>
                  <a:cubicBezTo>
                    <a:pt x="9140" y="30199"/>
                    <a:pt x="9374" y="29999"/>
                    <a:pt x="9340" y="29732"/>
                  </a:cubicBezTo>
                  <a:cubicBezTo>
                    <a:pt x="9340" y="29458"/>
                    <a:pt x="9106" y="29262"/>
                    <a:pt x="8872" y="29262"/>
                  </a:cubicBezTo>
                  <a:close/>
                  <a:moveTo>
                    <a:pt x="24718" y="30132"/>
                  </a:moveTo>
                  <a:lnTo>
                    <a:pt x="24685" y="30165"/>
                  </a:lnTo>
                  <a:cubicBezTo>
                    <a:pt x="24885" y="30165"/>
                    <a:pt x="25052" y="30299"/>
                    <a:pt x="25052" y="30499"/>
                  </a:cubicBezTo>
                  <a:cubicBezTo>
                    <a:pt x="25052" y="30701"/>
                    <a:pt x="24886" y="30843"/>
                    <a:pt x="24706" y="30843"/>
                  </a:cubicBezTo>
                  <a:cubicBezTo>
                    <a:pt x="24618" y="30843"/>
                    <a:pt x="24528" y="30809"/>
                    <a:pt x="24451" y="30733"/>
                  </a:cubicBezTo>
                  <a:cubicBezTo>
                    <a:pt x="24218" y="30499"/>
                    <a:pt x="24384" y="30132"/>
                    <a:pt x="24718" y="30132"/>
                  </a:cubicBezTo>
                  <a:close/>
                  <a:moveTo>
                    <a:pt x="24684" y="30029"/>
                  </a:moveTo>
                  <a:cubicBezTo>
                    <a:pt x="24576" y="30029"/>
                    <a:pt x="24469" y="30071"/>
                    <a:pt x="24384" y="30165"/>
                  </a:cubicBezTo>
                  <a:cubicBezTo>
                    <a:pt x="24084" y="30466"/>
                    <a:pt x="24284" y="30966"/>
                    <a:pt x="24718" y="30966"/>
                  </a:cubicBezTo>
                  <a:lnTo>
                    <a:pt x="24685" y="30999"/>
                  </a:lnTo>
                  <a:cubicBezTo>
                    <a:pt x="24951" y="30999"/>
                    <a:pt x="25185" y="30766"/>
                    <a:pt x="25152" y="30499"/>
                  </a:cubicBezTo>
                  <a:cubicBezTo>
                    <a:pt x="25152" y="30225"/>
                    <a:pt x="24917" y="30029"/>
                    <a:pt x="24684" y="30029"/>
                  </a:cubicBezTo>
                  <a:close/>
                  <a:moveTo>
                    <a:pt x="16145" y="30366"/>
                  </a:moveTo>
                  <a:lnTo>
                    <a:pt x="16145" y="30432"/>
                  </a:lnTo>
                  <a:cubicBezTo>
                    <a:pt x="16345" y="30432"/>
                    <a:pt x="16479" y="30532"/>
                    <a:pt x="16512" y="30733"/>
                  </a:cubicBezTo>
                  <a:cubicBezTo>
                    <a:pt x="16512" y="30942"/>
                    <a:pt x="16317" y="31087"/>
                    <a:pt x="16120" y="31087"/>
                  </a:cubicBezTo>
                  <a:cubicBezTo>
                    <a:pt x="16034" y="31087"/>
                    <a:pt x="15949" y="31060"/>
                    <a:pt x="15878" y="30999"/>
                  </a:cubicBezTo>
                  <a:cubicBezTo>
                    <a:pt x="15645" y="30766"/>
                    <a:pt x="15812" y="30366"/>
                    <a:pt x="16145" y="30366"/>
                  </a:cubicBezTo>
                  <a:close/>
                  <a:moveTo>
                    <a:pt x="20548" y="30399"/>
                  </a:moveTo>
                  <a:lnTo>
                    <a:pt x="20515" y="30432"/>
                  </a:lnTo>
                  <a:cubicBezTo>
                    <a:pt x="20532" y="30429"/>
                    <a:pt x="20550" y="30428"/>
                    <a:pt x="20566" y="30428"/>
                  </a:cubicBezTo>
                  <a:cubicBezTo>
                    <a:pt x="20743" y="30428"/>
                    <a:pt x="20882" y="30580"/>
                    <a:pt x="20882" y="30733"/>
                  </a:cubicBezTo>
                  <a:cubicBezTo>
                    <a:pt x="20882" y="30959"/>
                    <a:pt x="20713" y="31108"/>
                    <a:pt x="20532" y="31108"/>
                  </a:cubicBezTo>
                  <a:cubicBezTo>
                    <a:pt x="20446" y="31108"/>
                    <a:pt x="20357" y="31075"/>
                    <a:pt x="20281" y="30999"/>
                  </a:cubicBezTo>
                  <a:cubicBezTo>
                    <a:pt x="20048" y="30766"/>
                    <a:pt x="20215" y="30399"/>
                    <a:pt x="20548" y="30399"/>
                  </a:cubicBezTo>
                  <a:close/>
                  <a:moveTo>
                    <a:pt x="20518" y="30289"/>
                  </a:moveTo>
                  <a:cubicBezTo>
                    <a:pt x="20400" y="30289"/>
                    <a:pt x="20280" y="30334"/>
                    <a:pt x="20181" y="30432"/>
                  </a:cubicBezTo>
                  <a:cubicBezTo>
                    <a:pt x="19918" y="30729"/>
                    <a:pt x="20110" y="31220"/>
                    <a:pt x="20531" y="31233"/>
                  </a:cubicBezTo>
                  <a:lnTo>
                    <a:pt x="20531" y="31233"/>
                  </a:lnTo>
                  <a:cubicBezTo>
                    <a:pt x="20791" y="31225"/>
                    <a:pt x="21015" y="31027"/>
                    <a:pt x="20982" y="30766"/>
                  </a:cubicBezTo>
                  <a:cubicBezTo>
                    <a:pt x="20982" y="30475"/>
                    <a:pt x="20757" y="30289"/>
                    <a:pt x="20518" y="30289"/>
                  </a:cubicBezTo>
                  <a:close/>
                  <a:moveTo>
                    <a:pt x="16133" y="30263"/>
                  </a:moveTo>
                  <a:cubicBezTo>
                    <a:pt x="16021" y="30263"/>
                    <a:pt x="15906" y="30304"/>
                    <a:pt x="15812" y="30399"/>
                  </a:cubicBezTo>
                  <a:cubicBezTo>
                    <a:pt x="15511" y="30699"/>
                    <a:pt x="15745" y="31200"/>
                    <a:pt x="16145" y="31200"/>
                  </a:cubicBezTo>
                  <a:lnTo>
                    <a:pt x="16145" y="31233"/>
                  </a:lnTo>
                  <a:cubicBezTo>
                    <a:pt x="16412" y="31233"/>
                    <a:pt x="16646" y="30999"/>
                    <a:pt x="16612" y="30733"/>
                  </a:cubicBezTo>
                  <a:cubicBezTo>
                    <a:pt x="16612" y="30459"/>
                    <a:pt x="16378" y="30263"/>
                    <a:pt x="16133" y="30263"/>
                  </a:cubicBezTo>
                  <a:close/>
                  <a:moveTo>
                    <a:pt x="20531" y="31233"/>
                  </a:moveTo>
                  <a:cubicBezTo>
                    <a:pt x="20526" y="31233"/>
                    <a:pt x="20520" y="31233"/>
                    <a:pt x="20515" y="31233"/>
                  </a:cubicBezTo>
                  <a:lnTo>
                    <a:pt x="20548" y="31233"/>
                  </a:lnTo>
                  <a:cubicBezTo>
                    <a:pt x="20543" y="31233"/>
                    <a:pt x="20537" y="31233"/>
                    <a:pt x="20531" y="31233"/>
                  </a:cubicBezTo>
                  <a:close/>
                  <a:moveTo>
                    <a:pt x="11408" y="30566"/>
                  </a:moveTo>
                  <a:cubicBezTo>
                    <a:pt x="11575" y="30566"/>
                    <a:pt x="11742" y="30733"/>
                    <a:pt x="11742" y="30933"/>
                  </a:cubicBezTo>
                  <a:cubicBezTo>
                    <a:pt x="11742" y="31135"/>
                    <a:pt x="11576" y="31276"/>
                    <a:pt x="11396" y="31276"/>
                  </a:cubicBezTo>
                  <a:cubicBezTo>
                    <a:pt x="11309" y="31276"/>
                    <a:pt x="11218" y="31243"/>
                    <a:pt x="11142" y="31166"/>
                  </a:cubicBezTo>
                  <a:cubicBezTo>
                    <a:pt x="10908" y="30933"/>
                    <a:pt x="11075" y="30566"/>
                    <a:pt x="11408" y="30566"/>
                  </a:cubicBezTo>
                  <a:close/>
                  <a:moveTo>
                    <a:pt x="11397" y="30463"/>
                  </a:moveTo>
                  <a:cubicBezTo>
                    <a:pt x="11284" y="30463"/>
                    <a:pt x="11170" y="30504"/>
                    <a:pt x="11075" y="30599"/>
                  </a:cubicBezTo>
                  <a:cubicBezTo>
                    <a:pt x="10775" y="30899"/>
                    <a:pt x="10975" y="31400"/>
                    <a:pt x="11408" y="31400"/>
                  </a:cubicBezTo>
                  <a:cubicBezTo>
                    <a:pt x="11642" y="31400"/>
                    <a:pt x="11875" y="31200"/>
                    <a:pt x="11875" y="30933"/>
                  </a:cubicBezTo>
                  <a:cubicBezTo>
                    <a:pt x="11875" y="30659"/>
                    <a:pt x="11641" y="30463"/>
                    <a:pt x="11397" y="30463"/>
                  </a:cubicBezTo>
                  <a:close/>
                  <a:moveTo>
                    <a:pt x="6605" y="31066"/>
                  </a:moveTo>
                  <a:lnTo>
                    <a:pt x="6638" y="31099"/>
                  </a:lnTo>
                  <a:cubicBezTo>
                    <a:pt x="6805" y="31099"/>
                    <a:pt x="6939" y="31233"/>
                    <a:pt x="6972" y="31433"/>
                  </a:cubicBezTo>
                  <a:cubicBezTo>
                    <a:pt x="6972" y="31635"/>
                    <a:pt x="6791" y="31777"/>
                    <a:pt x="6601" y="31777"/>
                  </a:cubicBezTo>
                  <a:cubicBezTo>
                    <a:pt x="6509" y="31777"/>
                    <a:pt x="6415" y="31743"/>
                    <a:pt x="6338" y="31667"/>
                  </a:cubicBezTo>
                  <a:cubicBezTo>
                    <a:pt x="6138" y="31466"/>
                    <a:pt x="6271" y="31066"/>
                    <a:pt x="6605" y="31066"/>
                  </a:cubicBezTo>
                  <a:close/>
                  <a:moveTo>
                    <a:pt x="6608" y="30956"/>
                  </a:moveTo>
                  <a:cubicBezTo>
                    <a:pt x="6491" y="30956"/>
                    <a:pt x="6370" y="31001"/>
                    <a:pt x="6271" y="31099"/>
                  </a:cubicBezTo>
                  <a:cubicBezTo>
                    <a:pt x="5971" y="31400"/>
                    <a:pt x="6205" y="31900"/>
                    <a:pt x="6605" y="31900"/>
                  </a:cubicBezTo>
                  <a:lnTo>
                    <a:pt x="6638" y="31933"/>
                  </a:lnTo>
                  <a:cubicBezTo>
                    <a:pt x="6905" y="31933"/>
                    <a:pt x="7105" y="31700"/>
                    <a:pt x="7072" y="31433"/>
                  </a:cubicBezTo>
                  <a:cubicBezTo>
                    <a:pt x="7072" y="31142"/>
                    <a:pt x="6847" y="30956"/>
                    <a:pt x="6608" y="30956"/>
                  </a:cubicBezTo>
                  <a:close/>
                  <a:moveTo>
                    <a:pt x="27320" y="31933"/>
                  </a:moveTo>
                  <a:lnTo>
                    <a:pt x="27320" y="31967"/>
                  </a:lnTo>
                  <a:cubicBezTo>
                    <a:pt x="27487" y="31967"/>
                    <a:pt x="27653" y="32100"/>
                    <a:pt x="27653" y="32300"/>
                  </a:cubicBezTo>
                  <a:cubicBezTo>
                    <a:pt x="27653" y="32527"/>
                    <a:pt x="27484" y="32661"/>
                    <a:pt x="27302" y="32661"/>
                  </a:cubicBezTo>
                  <a:cubicBezTo>
                    <a:pt x="27216" y="32661"/>
                    <a:pt x="27128" y="32631"/>
                    <a:pt x="27053" y="32567"/>
                  </a:cubicBezTo>
                  <a:cubicBezTo>
                    <a:pt x="26819" y="32334"/>
                    <a:pt x="26986" y="31933"/>
                    <a:pt x="27320" y="31933"/>
                  </a:cubicBezTo>
                  <a:close/>
                  <a:moveTo>
                    <a:pt x="27299" y="31857"/>
                  </a:moveTo>
                  <a:cubicBezTo>
                    <a:pt x="27187" y="31857"/>
                    <a:pt x="27074" y="31901"/>
                    <a:pt x="26986" y="32000"/>
                  </a:cubicBezTo>
                  <a:cubicBezTo>
                    <a:pt x="26686" y="32267"/>
                    <a:pt x="26886" y="32767"/>
                    <a:pt x="27320" y="32767"/>
                  </a:cubicBezTo>
                  <a:cubicBezTo>
                    <a:pt x="27553" y="32767"/>
                    <a:pt x="27753" y="32567"/>
                    <a:pt x="27753" y="32334"/>
                  </a:cubicBezTo>
                  <a:cubicBezTo>
                    <a:pt x="27753" y="32043"/>
                    <a:pt x="27528" y="31857"/>
                    <a:pt x="27299" y="31857"/>
                  </a:cubicBezTo>
                  <a:close/>
                  <a:moveTo>
                    <a:pt x="22717" y="32234"/>
                  </a:moveTo>
                  <a:lnTo>
                    <a:pt x="22717" y="32267"/>
                  </a:lnTo>
                  <a:cubicBezTo>
                    <a:pt x="22883" y="32267"/>
                    <a:pt x="23050" y="32400"/>
                    <a:pt x="23083" y="32567"/>
                  </a:cubicBezTo>
                  <a:cubicBezTo>
                    <a:pt x="23083" y="32793"/>
                    <a:pt x="22899" y="32943"/>
                    <a:pt x="22708" y="32943"/>
                  </a:cubicBezTo>
                  <a:cubicBezTo>
                    <a:pt x="22617" y="32943"/>
                    <a:pt x="22525" y="32909"/>
                    <a:pt x="22450" y="32834"/>
                  </a:cubicBezTo>
                  <a:cubicBezTo>
                    <a:pt x="22250" y="32601"/>
                    <a:pt x="22383" y="32234"/>
                    <a:pt x="22717" y="32234"/>
                  </a:cubicBezTo>
                  <a:close/>
                  <a:moveTo>
                    <a:pt x="13743" y="32334"/>
                  </a:moveTo>
                  <a:lnTo>
                    <a:pt x="13743" y="32367"/>
                  </a:lnTo>
                  <a:cubicBezTo>
                    <a:pt x="13910" y="32367"/>
                    <a:pt x="14077" y="32500"/>
                    <a:pt x="14077" y="32701"/>
                  </a:cubicBezTo>
                  <a:cubicBezTo>
                    <a:pt x="14077" y="32927"/>
                    <a:pt x="13908" y="33062"/>
                    <a:pt x="13726" y="33062"/>
                  </a:cubicBezTo>
                  <a:cubicBezTo>
                    <a:pt x="13640" y="33062"/>
                    <a:pt x="13551" y="33032"/>
                    <a:pt x="13477" y="32967"/>
                  </a:cubicBezTo>
                  <a:cubicBezTo>
                    <a:pt x="13243" y="32734"/>
                    <a:pt x="13410" y="32334"/>
                    <a:pt x="13743" y="32334"/>
                  </a:cubicBezTo>
                  <a:close/>
                  <a:moveTo>
                    <a:pt x="22719" y="32124"/>
                  </a:moveTo>
                  <a:cubicBezTo>
                    <a:pt x="22602" y="32124"/>
                    <a:pt x="22482" y="32168"/>
                    <a:pt x="22383" y="32267"/>
                  </a:cubicBezTo>
                  <a:cubicBezTo>
                    <a:pt x="22083" y="32567"/>
                    <a:pt x="22316" y="33068"/>
                    <a:pt x="22717" y="33068"/>
                  </a:cubicBezTo>
                  <a:cubicBezTo>
                    <a:pt x="22983" y="33068"/>
                    <a:pt x="23184" y="32867"/>
                    <a:pt x="23184" y="32601"/>
                  </a:cubicBezTo>
                  <a:cubicBezTo>
                    <a:pt x="23184" y="32310"/>
                    <a:pt x="22958" y="32124"/>
                    <a:pt x="22719" y="32124"/>
                  </a:cubicBezTo>
                  <a:close/>
                  <a:moveTo>
                    <a:pt x="18213" y="32367"/>
                  </a:moveTo>
                  <a:cubicBezTo>
                    <a:pt x="18380" y="32367"/>
                    <a:pt x="18547" y="32534"/>
                    <a:pt x="18547" y="32701"/>
                  </a:cubicBezTo>
                  <a:cubicBezTo>
                    <a:pt x="18547" y="32927"/>
                    <a:pt x="18378" y="33076"/>
                    <a:pt x="18197" y="33076"/>
                  </a:cubicBezTo>
                  <a:cubicBezTo>
                    <a:pt x="18111" y="33076"/>
                    <a:pt x="18022" y="33043"/>
                    <a:pt x="17946" y="32967"/>
                  </a:cubicBezTo>
                  <a:cubicBezTo>
                    <a:pt x="17713" y="32734"/>
                    <a:pt x="17880" y="32367"/>
                    <a:pt x="18180" y="32367"/>
                  </a:cubicBezTo>
                  <a:close/>
                  <a:moveTo>
                    <a:pt x="13727" y="32256"/>
                  </a:moveTo>
                  <a:cubicBezTo>
                    <a:pt x="13614" y="32256"/>
                    <a:pt x="13499" y="32300"/>
                    <a:pt x="13410" y="32400"/>
                  </a:cubicBezTo>
                  <a:cubicBezTo>
                    <a:pt x="13110" y="32667"/>
                    <a:pt x="13310" y="33168"/>
                    <a:pt x="13743" y="33168"/>
                  </a:cubicBezTo>
                  <a:lnTo>
                    <a:pt x="13743" y="33201"/>
                  </a:lnTo>
                  <a:cubicBezTo>
                    <a:pt x="13977" y="33201"/>
                    <a:pt x="14210" y="32967"/>
                    <a:pt x="14177" y="32701"/>
                  </a:cubicBezTo>
                  <a:cubicBezTo>
                    <a:pt x="14177" y="32434"/>
                    <a:pt x="13955" y="32256"/>
                    <a:pt x="13727" y="32256"/>
                  </a:cubicBezTo>
                  <a:close/>
                  <a:moveTo>
                    <a:pt x="18193" y="32257"/>
                  </a:moveTo>
                  <a:cubicBezTo>
                    <a:pt x="18081" y="32257"/>
                    <a:pt x="17968" y="32302"/>
                    <a:pt x="17880" y="32400"/>
                  </a:cubicBezTo>
                  <a:cubicBezTo>
                    <a:pt x="17580" y="32701"/>
                    <a:pt x="17780" y="33201"/>
                    <a:pt x="18180" y="33201"/>
                  </a:cubicBezTo>
                  <a:lnTo>
                    <a:pt x="18213" y="33201"/>
                  </a:lnTo>
                  <a:cubicBezTo>
                    <a:pt x="18447" y="33201"/>
                    <a:pt x="18647" y="32967"/>
                    <a:pt x="18647" y="32734"/>
                  </a:cubicBezTo>
                  <a:cubicBezTo>
                    <a:pt x="18647" y="32443"/>
                    <a:pt x="18422" y="32257"/>
                    <a:pt x="18193" y="32257"/>
                  </a:cubicBezTo>
                  <a:close/>
                  <a:moveTo>
                    <a:pt x="9007" y="32601"/>
                  </a:moveTo>
                  <a:lnTo>
                    <a:pt x="9007" y="32634"/>
                  </a:lnTo>
                  <a:cubicBezTo>
                    <a:pt x="9207" y="32634"/>
                    <a:pt x="9340" y="32767"/>
                    <a:pt x="9374" y="32967"/>
                  </a:cubicBezTo>
                  <a:cubicBezTo>
                    <a:pt x="9374" y="33169"/>
                    <a:pt x="9193" y="33311"/>
                    <a:pt x="9013" y="33311"/>
                  </a:cubicBezTo>
                  <a:cubicBezTo>
                    <a:pt x="8926" y="33311"/>
                    <a:pt x="8839" y="33277"/>
                    <a:pt x="8773" y="33201"/>
                  </a:cubicBezTo>
                  <a:cubicBezTo>
                    <a:pt x="8540" y="33001"/>
                    <a:pt x="8707" y="32601"/>
                    <a:pt x="9007" y="32601"/>
                  </a:cubicBezTo>
                  <a:close/>
                  <a:moveTo>
                    <a:pt x="8993" y="32512"/>
                  </a:moveTo>
                  <a:cubicBezTo>
                    <a:pt x="8881" y="32512"/>
                    <a:pt x="8767" y="32550"/>
                    <a:pt x="8673" y="32634"/>
                  </a:cubicBezTo>
                  <a:cubicBezTo>
                    <a:pt x="8406" y="32934"/>
                    <a:pt x="8606" y="33434"/>
                    <a:pt x="9007" y="33434"/>
                  </a:cubicBezTo>
                  <a:cubicBezTo>
                    <a:pt x="9274" y="33434"/>
                    <a:pt x="9474" y="33234"/>
                    <a:pt x="9474" y="32967"/>
                  </a:cubicBezTo>
                  <a:cubicBezTo>
                    <a:pt x="9474" y="32693"/>
                    <a:pt x="9238" y="32512"/>
                    <a:pt x="8993" y="32512"/>
                  </a:cubicBezTo>
                  <a:close/>
                  <a:moveTo>
                    <a:pt x="4904" y="32934"/>
                  </a:moveTo>
                  <a:lnTo>
                    <a:pt x="4937" y="33001"/>
                  </a:lnTo>
                  <a:cubicBezTo>
                    <a:pt x="5104" y="33001"/>
                    <a:pt x="5237" y="33134"/>
                    <a:pt x="5271" y="33301"/>
                  </a:cubicBezTo>
                  <a:cubicBezTo>
                    <a:pt x="5271" y="33527"/>
                    <a:pt x="5087" y="33677"/>
                    <a:pt x="4895" y="33677"/>
                  </a:cubicBezTo>
                  <a:cubicBezTo>
                    <a:pt x="4805" y="33677"/>
                    <a:pt x="4712" y="33643"/>
                    <a:pt x="4637" y="33568"/>
                  </a:cubicBezTo>
                  <a:cubicBezTo>
                    <a:pt x="4437" y="33334"/>
                    <a:pt x="4604" y="32934"/>
                    <a:pt x="4904" y="32934"/>
                  </a:cubicBezTo>
                  <a:close/>
                  <a:moveTo>
                    <a:pt x="4892" y="32831"/>
                  </a:moveTo>
                  <a:cubicBezTo>
                    <a:pt x="4780" y="32831"/>
                    <a:pt x="4665" y="32873"/>
                    <a:pt x="4570" y="32967"/>
                  </a:cubicBezTo>
                  <a:cubicBezTo>
                    <a:pt x="4270" y="33268"/>
                    <a:pt x="4504" y="33768"/>
                    <a:pt x="4904" y="33768"/>
                  </a:cubicBezTo>
                  <a:lnTo>
                    <a:pt x="4937" y="33801"/>
                  </a:lnTo>
                  <a:cubicBezTo>
                    <a:pt x="5204" y="33801"/>
                    <a:pt x="5404" y="33568"/>
                    <a:pt x="5371" y="33301"/>
                  </a:cubicBezTo>
                  <a:cubicBezTo>
                    <a:pt x="5371" y="33027"/>
                    <a:pt x="5136" y="32831"/>
                    <a:pt x="4892" y="32831"/>
                  </a:cubicBezTo>
                  <a:close/>
                  <a:moveTo>
                    <a:pt x="25250" y="33733"/>
                  </a:moveTo>
                  <a:cubicBezTo>
                    <a:pt x="25262" y="33733"/>
                    <a:pt x="25273" y="33733"/>
                    <a:pt x="25285" y="33735"/>
                  </a:cubicBezTo>
                  <a:lnTo>
                    <a:pt x="25285" y="33801"/>
                  </a:lnTo>
                  <a:cubicBezTo>
                    <a:pt x="25452" y="33801"/>
                    <a:pt x="25619" y="33901"/>
                    <a:pt x="25652" y="34068"/>
                  </a:cubicBezTo>
                  <a:cubicBezTo>
                    <a:pt x="25652" y="34294"/>
                    <a:pt x="25468" y="34444"/>
                    <a:pt x="25287" y="34444"/>
                  </a:cubicBezTo>
                  <a:cubicBezTo>
                    <a:pt x="25201" y="34444"/>
                    <a:pt x="25116" y="34410"/>
                    <a:pt x="25052" y="34335"/>
                  </a:cubicBezTo>
                  <a:cubicBezTo>
                    <a:pt x="24827" y="34111"/>
                    <a:pt x="24972" y="33733"/>
                    <a:pt x="25250" y="33733"/>
                  </a:cubicBezTo>
                  <a:close/>
                  <a:moveTo>
                    <a:pt x="25288" y="33625"/>
                  </a:moveTo>
                  <a:cubicBezTo>
                    <a:pt x="25171" y="33625"/>
                    <a:pt x="25050" y="33669"/>
                    <a:pt x="24951" y="33768"/>
                  </a:cubicBezTo>
                  <a:cubicBezTo>
                    <a:pt x="24685" y="34068"/>
                    <a:pt x="24885" y="34569"/>
                    <a:pt x="25285" y="34569"/>
                  </a:cubicBezTo>
                  <a:lnTo>
                    <a:pt x="25285" y="34635"/>
                  </a:lnTo>
                  <a:cubicBezTo>
                    <a:pt x="25585" y="34635"/>
                    <a:pt x="25785" y="34368"/>
                    <a:pt x="25752" y="34102"/>
                  </a:cubicBezTo>
                  <a:cubicBezTo>
                    <a:pt x="25752" y="33811"/>
                    <a:pt x="25527" y="33625"/>
                    <a:pt x="25288" y="33625"/>
                  </a:cubicBezTo>
                  <a:close/>
                  <a:moveTo>
                    <a:pt x="20682" y="33968"/>
                  </a:moveTo>
                  <a:lnTo>
                    <a:pt x="20648" y="34035"/>
                  </a:lnTo>
                  <a:cubicBezTo>
                    <a:pt x="20849" y="34035"/>
                    <a:pt x="21015" y="34168"/>
                    <a:pt x="21015" y="34335"/>
                  </a:cubicBezTo>
                  <a:cubicBezTo>
                    <a:pt x="21015" y="34562"/>
                    <a:pt x="20846" y="34696"/>
                    <a:pt x="20664" y="34696"/>
                  </a:cubicBezTo>
                  <a:cubicBezTo>
                    <a:pt x="20578" y="34696"/>
                    <a:pt x="20490" y="34666"/>
                    <a:pt x="20415" y="34602"/>
                  </a:cubicBezTo>
                  <a:cubicBezTo>
                    <a:pt x="20181" y="34368"/>
                    <a:pt x="20348" y="33968"/>
                    <a:pt x="20682" y="33968"/>
                  </a:cubicBezTo>
                  <a:close/>
                  <a:moveTo>
                    <a:pt x="20689" y="33890"/>
                  </a:moveTo>
                  <a:cubicBezTo>
                    <a:pt x="20571" y="33890"/>
                    <a:pt x="20448" y="33935"/>
                    <a:pt x="20348" y="34035"/>
                  </a:cubicBezTo>
                  <a:cubicBezTo>
                    <a:pt x="20048" y="34302"/>
                    <a:pt x="20248" y="34802"/>
                    <a:pt x="20682" y="34802"/>
                  </a:cubicBezTo>
                  <a:lnTo>
                    <a:pt x="20648" y="34869"/>
                  </a:lnTo>
                  <a:cubicBezTo>
                    <a:pt x="20949" y="34869"/>
                    <a:pt x="21149" y="34635"/>
                    <a:pt x="21149" y="34335"/>
                  </a:cubicBezTo>
                  <a:cubicBezTo>
                    <a:pt x="21149" y="34068"/>
                    <a:pt x="20926" y="33890"/>
                    <a:pt x="20689" y="33890"/>
                  </a:cubicBezTo>
                  <a:close/>
                  <a:moveTo>
                    <a:pt x="11575" y="34235"/>
                  </a:moveTo>
                  <a:lnTo>
                    <a:pt x="11609" y="34302"/>
                  </a:lnTo>
                  <a:cubicBezTo>
                    <a:pt x="11775" y="34302"/>
                    <a:pt x="11909" y="34402"/>
                    <a:pt x="11942" y="34602"/>
                  </a:cubicBezTo>
                  <a:cubicBezTo>
                    <a:pt x="11942" y="34804"/>
                    <a:pt x="11761" y="34945"/>
                    <a:pt x="11571" y="34945"/>
                  </a:cubicBezTo>
                  <a:cubicBezTo>
                    <a:pt x="11479" y="34945"/>
                    <a:pt x="11385" y="34912"/>
                    <a:pt x="11308" y="34835"/>
                  </a:cubicBezTo>
                  <a:cubicBezTo>
                    <a:pt x="11075" y="34602"/>
                    <a:pt x="11242" y="34235"/>
                    <a:pt x="11575" y="34235"/>
                  </a:cubicBezTo>
                  <a:close/>
                  <a:moveTo>
                    <a:pt x="11578" y="34125"/>
                  </a:moveTo>
                  <a:cubicBezTo>
                    <a:pt x="11461" y="34125"/>
                    <a:pt x="11340" y="34170"/>
                    <a:pt x="11242" y="34268"/>
                  </a:cubicBezTo>
                  <a:cubicBezTo>
                    <a:pt x="10941" y="34569"/>
                    <a:pt x="11175" y="35069"/>
                    <a:pt x="11575" y="35069"/>
                  </a:cubicBezTo>
                  <a:lnTo>
                    <a:pt x="11609" y="35102"/>
                  </a:lnTo>
                  <a:cubicBezTo>
                    <a:pt x="11875" y="35102"/>
                    <a:pt x="12076" y="34869"/>
                    <a:pt x="12042" y="34602"/>
                  </a:cubicBezTo>
                  <a:cubicBezTo>
                    <a:pt x="12042" y="34311"/>
                    <a:pt x="11817" y="34125"/>
                    <a:pt x="11578" y="34125"/>
                  </a:cubicBezTo>
                  <a:close/>
                  <a:moveTo>
                    <a:pt x="16045" y="34435"/>
                  </a:moveTo>
                  <a:cubicBezTo>
                    <a:pt x="16245" y="34435"/>
                    <a:pt x="16412" y="34602"/>
                    <a:pt x="16412" y="34802"/>
                  </a:cubicBezTo>
                  <a:cubicBezTo>
                    <a:pt x="16412" y="35004"/>
                    <a:pt x="16231" y="35146"/>
                    <a:pt x="16041" y="35146"/>
                  </a:cubicBezTo>
                  <a:cubicBezTo>
                    <a:pt x="15949" y="35146"/>
                    <a:pt x="15855" y="35112"/>
                    <a:pt x="15778" y="35036"/>
                  </a:cubicBezTo>
                  <a:cubicBezTo>
                    <a:pt x="15545" y="34802"/>
                    <a:pt x="15712" y="34435"/>
                    <a:pt x="16045" y="34435"/>
                  </a:cubicBezTo>
                  <a:close/>
                  <a:moveTo>
                    <a:pt x="16048" y="34325"/>
                  </a:moveTo>
                  <a:cubicBezTo>
                    <a:pt x="15931" y="34325"/>
                    <a:pt x="15810" y="34370"/>
                    <a:pt x="15712" y="34469"/>
                  </a:cubicBezTo>
                  <a:cubicBezTo>
                    <a:pt x="15411" y="34769"/>
                    <a:pt x="15611" y="35269"/>
                    <a:pt x="16045" y="35269"/>
                  </a:cubicBezTo>
                  <a:cubicBezTo>
                    <a:pt x="16312" y="35269"/>
                    <a:pt x="16512" y="35069"/>
                    <a:pt x="16512" y="34802"/>
                  </a:cubicBezTo>
                  <a:cubicBezTo>
                    <a:pt x="16512" y="34511"/>
                    <a:pt x="16287" y="34325"/>
                    <a:pt x="16048" y="34325"/>
                  </a:cubicBezTo>
                  <a:close/>
                  <a:moveTo>
                    <a:pt x="7039" y="34635"/>
                  </a:moveTo>
                  <a:lnTo>
                    <a:pt x="7039" y="34702"/>
                  </a:lnTo>
                  <a:cubicBezTo>
                    <a:pt x="7205" y="34702"/>
                    <a:pt x="7372" y="34835"/>
                    <a:pt x="7372" y="35002"/>
                  </a:cubicBezTo>
                  <a:cubicBezTo>
                    <a:pt x="7372" y="35228"/>
                    <a:pt x="7188" y="35378"/>
                    <a:pt x="7007" y="35378"/>
                  </a:cubicBezTo>
                  <a:cubicBezTo>
                    <a:pt x="6921" y="35378"/>
                    <a:pt x="6836" y="35344"/>
                    <a:pt x="6772" y="35269"/>
                  </a:cubicBezTo>
                  <a:cubicBezTo>
                    <a:pt x="6538" y="35036"/>
                    <a:pt x="6705" y="34635"/>
                    <a:pt x="7039" y="34635"/>
                  </a:cubicBezTo>
                  <a:close/>
                  <a:moveTo>
                    <a:pt x="6994" y="34532"/>
                  </a:moveTo>
                  <a:cubicBezTo>
                    <a:pt x="6881" y="34532"/>
                    <a:pt x="6766" y="34574"/>
                    <a:pt x="6672" y="34669"/>
                  </a:cubicBezTo>
                  <a:cubicBezTo>
                    <a:pt x="6405" y="34969"/>
                    <a:pt x="6605" y="35469"/>
                    <a:pt x="7039" y="35469"/>
                  </a:cubicBezTo>
                  <a:lnTo>
                    <a:pt x="7039" y="35536"/>
                  </a:lnTo>
                  <a:cubicBezTo>
                    <a:pt x="7306" y="35503"/>
                    <a:pt x="7506" y="35269"/>
                    <a:pt x="7472" y="35002"/>
                  </a:cubicBezTo>
                  <a:cubicBezTo>
                    <a:pt x="7472" y="34728"/>
                    <a:pt x="7238" y="34532"/>
                    <a:pt x="6994" y="34532"/>
                  </a:cubicBezTo>
                  <a:close/>
                  <a:moveTo>
                    <a:pt x="27520" y="34969"/>
                  </a:moveTo>
                  <a:lnTo>
                    <a:pt x="27520" y="35036"/>
                  </a:lnTo>
                  <a:cubicBezTo>
                    <a:pt x="27687" y="35036"/>
                    <a:pt x="27854" y="35169"/>
                    <a:pt x="27887" y="35336"/>
                  </a:cubicBezTo>
                  <a:cubicBezTo>
                    <a:pt x="27887" y="35562"/>
                    <a:pt x="27702" y="35697"/>
                    <a:pt x="27521" y="35697"/>
                  </a:cubicBezTo>
                  <a:cubicBezTo>
                    <a:pt x="27435" y="35697"/>
                    <a:pt x="27351" y="35667"/>
                    <a:pt x="27286" y="35603"/>
                  </a:cubicBezTo>
                  <a:cubicBezTo>
                    <a:pt x="27053" y="35369"/>
                    <a:pt x="27220" y="34969"/>
                    <a:pt x="27520" y="34969"/>
                  </a:cubicBezTo>
                  <a:close/>
                  <a:moveTo>
                    <a:pt x="27527" y="34891"/>
                  </a:moveTo>
                  <a:cubicBezTo>
                    <a:pt x="27409" y="34891"/>
                    <a:pt x="27286" y="34936"/>
                    <a:pt x="27186" y="35036"/>
                  </a:cubicBezTo>
                  <a:cubicBezTo>
                    <a:pt x="26920" y="35302"/>
                    <a:pt x="27120" y="35803"/>
                    <a:pt x="27520" y="35803"/>
                  </a:cubicBezTo>
                  <a:lnTo>
                    <a:pt x="27520" y="35870"/>
                  </a:lnTo>
                  <a:cubicBezTo>
                    <a:pt x="27787" y="35836"/>
                    <a:pt x="28020" y="35603"/>
                    <a:pt x="27987" y="35336"/>
                  </a:cubicBezTo>
                  <a:cubicBezTo>
                    <a:pt x="27987" y="35069"/>
                    <a:pt x="27765" y="34891"/>
                    <a:pt x="27527" y="34891"/>
                  </a:cubicBezTo>
                  <a:close/>
                  <a:moveTo>
                    <a:pt x="23250" y="35569"/>
                  </a:moveTo>
                  <a:lnTo>
                    <a:pt x="23250" y="35603"/>
                  </a:lnTo>
                  <a:cubicBezTo>
                    <a:pt x="23417" y="35603"/>
                    <a:pt x="23584" y="35736"/>
                    <a:pt x="23617" y="35936"/>
                  </a:cubicBezTo>
                  <a:cubicBezTo>
                    <a:pt x="23595" y="36138"/>
                    <a:pt x="23421" y="36280"/>
                    <a:pt x="23239" y="36280"/>
                  </a:cubicBezTo>
                  <a:cubicBezTo>
                    <a:pt x="23151" y="36280"/>
                    <a:pt x="23060" y="36246"/>
                    <a:pt x="22983" y="36170"/>
                  </a:cubicBezTo>
                  <a:cubicBezTo>
                    <a:pt x="22750" y="35936"/>
                    <a:pt x="22917" y="35569"/>
                    <a:pt x="23250" y="35569"/>
                  </a:cubicBezTo>
                  <a:close/>
                  <a:moveTo>
                    <a:pt x="23253" y="35459"/>
                  </a:moveTo>
                  <a:cubicBezTo>
                    <a:pt x="23136" y="35459"/>
                    <a:pt x="23015" y="35504"/>
                    <a:pt x="22917" y="35603"/>
                  </a:cubicBezTo>
                  <a:cubicBezTo>
                    <a:pt x="22616" y="35903"/>
                    <a:pt x="22817" y="36403"/>
                    <a:pt x="23250" y="36403"/>
                  </a:cubicBezTo>
                  <a:lnTo>
                    <a:pt x="23250" y="36437"/>
                  </a:lnTo>
                  <a:cubicBezTo>
                    <a:pt x="23517" y="36403"/>
                    <a:pt x="23717" y="36203"/>
                    <a:pt x="23717" y="35936"/>
                  </a:cubicBezTo>
                  <a:cubicBezTo>
                    <a:pt x="23717" y="35645"/>
                    <a:pt x="23492" y="35459"/>
                    <a:pt x="23253" y="35459"/>
                  </a:cubicBezTo>
                  <a:close/>
                  <a:moveTo>
                    <a:pt x="18614" y="36236"/>
                  </a:moveTo>
                  <a:cubicBezTo>
                    <a:pt x="18814" y="36236"/>
                    <a:pt x="18947" y="36403"/>
                    <a:pt x="18981" y="36570"/>
                  </a:cubicBezTo>
                  <a:cubicBezTo>
                    <a:pt x="18981" y="36796"/>
                    <a:pt x="18796" y="36946"/>
                    <a:pt x="18605" y="36946"/>
                  </a:cubicBezTo>
                  <a:cubicBezTo>
                    <a:pt x="18514" y="36946"/>
                    <a:pt x="18422" y="36912"/>
                    <a:pt x="18347" y="36837"/>
                  </a:cubicBezTo>
                  <a:cubicBezTo>
                    <a:pt x="18113" y="36603"/>
                    <a:pt x="18280" y="36236"/>
                    <a:pt x="18614" y="36236"/>
                  </a:cubicBezTo>
                  <a:close/>
                  <a:moveTo>
                    <a:pt x="18616" y="36127"/>
                  </a:moveTo>
                  <a:cubicBezTo>
                    <a:pt x="18499" y="36127"/>
                    <a:pt x="18379" y="36171"/>
                    <a:pt x="18280" y="36270"/>
                  </a:cubicBezTo>
                  <a:cubicBezTo>
                    <a:pt x="17980" y="36570"/>
                    <a:pt x="18180" y="37070"/>
                    <a:pt x="18614" y="37070"/>
                  </a:cubicBezTo>
                  <a:cubicBezTo>
                    <a:pt x="18880" y="37070"/>
                    <a:pt x="19081" y="36870"/>
                    <a:pt x="19081" y="36603"/>
                  </a:cubicBezTo>
                  <a:cubicBezTo>
                    <a:pt x="19081" y="36312"/>
                    <a:pt x="18855" y="36127"/>
                    <a:pt x="18616" y="36127"/>
                  </a:cubicBezTo>
                  <a:close/>
                  <a:moveTo>
                    <a:pt x="13743" y="36370"/>
                  </a:moveTo>
                  <a:lnTo>
                    <a:pt x="13743" y="36437"/>
                  </a:lnTo>
                  <a:cubicBezTo>
                    <a:pt x="13761" y="36433"/>
                    <a:pt x="13778" y="36431"/>
                    <a:pt x="13796" y="36431"/>
                  </a:cubicBezTo>
                  <a:cubicBezTo>
                    <a:pt x="13944" y="36431"/>
                    <a:pt x="14081" y="36554"/>
                    <a:pt x="14110" y="36703"/>
                  </a:cubicBezTo>
                  <a:cubicBezTo>
                    <a:pt x="14110" y="36930"/>
                    <a:pt x="13926" y="37079"/>
                    <a:pt x="13735" y="37079"/>
                  </a:cubicBezTo>
                  <a:cubicBezTo>
                    <a:pt x="13644" y="37079"/>
                    <a:pt x="13552" y="37046"/>
                    <a:pt x="13477" y="36970"/>
                  </a:cubicBezTo>
                  <a:cubicBezTo>
                    <a:pt x="13243" y="36737"/>
                    <a:pt x="13410" y="36370"/>
                    <a:pt x="13743" y="36370"/>
                  </a:cubicBezTo>
                  <a:close/>
                  <a:moveTo>
                    <a:pt x="9307" y="36403"/>
                  </a:moveTo>
                  <a:lnTo>
                    <a:pt x="9307" y="36437"/>
                  </a:lnTo>
                  <a:cubicBezTo>
                    <a:pt x="9324" y="36434"/>
                    <a:pt x="9341" y="36432"/>
                    <a:pt x="9358" y="36432"/>
                  </a:cubicBezTo>
                  <a:cubicBezTo>
                    <a:pt x="9535" y="36432"/>
                    <a:pt x="9674" y="36587"/>
                    <a:pt x="9674" y="36770"/>
                  </a:cubicBezTo>
                  <a:cubicBezTo>
                    <a:pt x="9674" y="36980"/>
                    <a:pt x="9479" y="37124"/>
                    <a:pt x="9281" y="37124"/>
                  </a:cubicBezTo>
                  <a:cubicBezTo>
                    <a:pt x="9196" y="37124"/>
                    <a:pt x="9111" y="37097"/>
                    <a:pt x="9040" y="37037"/>
                  </a:cubicBezTo>
                  <a:cubicBezTo>
                    <a:pt x="8807" y="36804"/>
                    <a:pt x="8973" y="36403"/>
                    <a:pt x="9307" y="36403"/>
                  </a:cubicBezTo>
                  <a:close/>
                  <a:moveTo>
                    <a:pt x="4804" y="36403"/>
                  </a:moveTo>
                  <a:lnTo>
                    <a:pt x="4804" y="36437"/>
                  </a:lnTo>
                  <a:cubicBezTo>
                    <a:pt x="4971" y="36437"/>
                    <a:pt x="5137" y="36570"/>
                    <a:pt x="5137" y="36770"/>
                  </a:cubicBezTo>
                  <a:cubicBezTo>
                    <a:pt x="5137" y="36996"/>
                    <a:pt x="4969" y="37146"/>
                    <a:pt x="4787" y="37146"/>
                  </a:cubicBezTo>
                  <a:cubicBezTo>
                    <a:pt x="4701" y="37146"/>
                    <a:pt x="4612" y="37112"/>
                    <a:pt x="4537" y="37037"/>
                  </a:cubicBezTo>
                  <a:cubicBezTo>
                    <a:pt x="4303" y="36804"/>
                    <a:pt x="4470" y="36403"/>
                    <a:pt x="4804" y="36403"/>
                  </a:cubicBezTo>
                  <a:close/>
                  <a:moveTo>
                    <a:pt x="4757" y="36315"/>
                  </a:moveTo>
                  <a:cubicBezTo>
                    <a:pt x="4645" y="36315"/>
                    <a:pt x="4531" y="36353"/>
                    <a:pt x="4437" y="36437"/>
                  </a:cubicBezTo>
                  <a:cubicBezTo>
                    <a:pt x="4170" y="36737"/>
                    <a:pt x="4370" y="37237"/>
                    <a:pt x="4804" y="37237"/>
                  </a:cubicBezTo>
                  <a:cubicBezTo>
                    <a:pt x="5037" y="37237"/>
                    <a:pt x="5237" y="37037"/>
                    <a:pt x="5237" y="36770"/>
                  </a:cubicBezTo>
                  <a:cubicBezTo>
                    <a:pt x="5237" y="36496"/>
                    <a:pt x="5002" y="36315"/>
                    <a:pt x="4757" y="36315"/>
                  </a:cubicBezTo>
                  <a:close/>
                  <a:moveTo>
                    <a:pt x="9295" y="36300"/>
                  </a:moveTo>
                  <a:cubicBezTo>
                    <a:pt x="9183" y="36300"/>
                    <a:pt x="9068" y="36342"/>
                    <a:pt x="8973" y="36437"/>
                  </a:cubicBezTo>
                  <a:cubicBezTo>
                    <a:pt x="8673" y="36737"/>
                    <a:pt x="8907" y="37237"/>
                    <a:pt x="9307" y="37237"/>
                  </a:cubicBezTo>
                  <a:cubicBezTo>
                    <a:pt x="9574" y="37237"/>
                    <a:pt x="9774" y="37037"/>
                    <a:pt x="9774" y="36770"/>
                  </a:cubicBezTo>
                  <a:cubicBezTo>
                    <a:pt x="9774" y="36496"/>
                    <a:pt x="9540" y="36300"/>
                    <a:pt x="9295" y="36300"/>
                  </a:cubicBezTo>
                  <a:close/>
                  <a:moveTo>
                    <a:pt x="13746" y="36260"/>
                  </a:moveTo>
                  <a:cubicBezTo>
                    <a:pt x="13629" y="36260"/>
                    <a:pt x="13509" y="36305"/>
                    <a:pt x="13410" y="36403"/>
                  </a:cubicBezTo>
                  <a:cubicBezTo>
                    <a:pt x="13110" y="36703"/>
                    <a:pt x="13310" y="37204"/>
                    <a:pt x="13743" y="37204"/>
                  </a:cubicBezTo>
                  <a:lnTo>
                    <a:pt x="13743" y="37237"/>
                  </a:lnTo>
                  <a:cubicBezTo>
                    <a:pt x="14010" y="37237"/>
                    <a:pt x="14244" y="37004"/>
                    <a:pt x="14210" y="36737"/>
                  </a:cubicBezTo>
                  <a:cubicBezTo>
                    <a:pt x="14210" y="36446"/>
                    <a:pt x="13985" y="36260"/>
                    <a:pt x="13746" y="36260"/>
                  </a:cubicBezTo>
                  <a:close/>
                  <a:moveTo>
                    <a:pt x="25780" y="37202"/>
                  </a:moveTo>
                  <a:cubicBezTo>
                    <a:pt x="25793" y="37202"/>
                    <a:pt x="25806" y="37203"/>
                    <a:pt x="25819" y="37204"/>
                  </a:cubicBezTo>
                  <a:lnTo>
                    <a:pt x="25819" y="37271"/>
                  </a:lnTo>
                  <a:cubicBezTo>
                    <a:pt x="25986" y="37271"/>
                    <a:pt x="26119" y="37371"/>
                    <a:pt x="26186" y="37537"/>
                  </a:cubicBezTo>
                  <a:cubicBezTo>
                    <a:pt x="26186" y="37764"/>
                    <a:pt x="26002" y="37913"/>
                    <a:pt x="25810" y="37913"/>
                  </a:cubicBezTo>
                  <a:cubicBezTo>
                    <a:pt x="25720" y="37913"/>
                    <a:pt x="25627" y="37879"/>
                    <a:pt x="25552" y="37804"/>
                  </a:cubicBezTo>
                  <a:cubicBezTo>
                    <a:pt x="25328" y="37580"/>
                    <a:pt x="25473" y="37202"/>
                    <a:pt x="25780" y="37202"/>
                  </a:cubicBezTo>
                  <a:close/>
                  <a:moveTo>
                    <a:pt x="25821" y="37094"/>
                  </a:moveTo>
                  <a:cubicBezTo>
                    <a:pt x="25704" y="37094"/>
                    <a:pt x="25584" y="37138"/>
                    <a:pt x="25485" y="37237"/>
                  </a:cubicBezTo>
                  <a:cubicBezTo>
                    <a:pt x="25185" y="37504"/>
                    <a:pt x="25385" y="38038"/>
                    <a:pt x="25819" y="38038"/>
                  </a:cubicBezTo>
                  <a:lnTo>
                    <a:pt x="25819" y="38104"/>
                  </a:lnTo>
                  <a:cubicBezTo>
                    <a:pt x="26086" y="38104"/>
                    <a:pt x="26319" y="37838"/>
                    <a:pt x="26286" y="37571"/>
                  </a:cubicBezTo>
                  <a:cubicBezTo>
                    <a:pt x="26286" y="37280"/>
                    <a:pt x="26060" y="37094"/>
                    <a:pt x="25821" y="37094"/>
                  </a:cubicBezTo>
                  <a:close/>
                  <a:moveTo>
                    <a:pt x="21349" y="37904"/>
                  </a:moveTo>
                  <a:lnTo>
                    <a:pt x="21349" y="37971"/>
                  </a:lnTo>
                  <a:cubicBezTo>
                    <a:pt x="21516" y="37971"/>
                    <a:pt x="21682" y="38104"/>
                    <a:pt x="21716" y="38271"/>
                  </a:cubicBezTo>
                  <a:cubicBezTo>
                    <a:pt x="21716" y="38481"/>
                    <a:pt x="21521" y="38626"/>
                    <a:pt x="21323" y="38626"/>
                  </a:cubicBezTo>
                  <a:cubicBezTo>
                    <a:pt x="21238" y="38626"/>
                    <a:pt x="21152" y="38599"/>
                    <a:pt x="21082" y="38538"/>
                  </a:cubicBezTo>
                  <a:cubicBezTo>
                    <a:pt x="20849" y="38305"/>
                    <a:pt x="21015" y="37904"/>
                    <a:pt x="21349" y="37904"/>
                  </a:cubicBezTo>
                  <a:close/>
                  <a:moveTo>
                    <a:pt x="16345" y="38071"/>
                  </a:moveTo>
                  <a:lnTo>
                    <a:pt x="16345" y="38104"/>
                  </a:lnTo>
                  <a:cubicBezTo>
                    <a:pt x="16545" y="38104"/>
                    <a:pt x="16712" y="38238"/>
                    <a:pt x="16712" y="38438"/>
                  </a:cubicBezTo>
                  <a:cubicBezTo>
                    <a:pt x="16712" y="38640"/>
                    <a:pt x="16546" y="38782"/>
                    <a:pt x="16367" y="38782"/>
                  </a:cubicBezTo>
                  <a:cubicBezTo>
                    <a:pt x="16279" y="38782"/>
                    <a:pt x="16188" y="38748"/>
                    <a:pt x="16112" y="38672"/>
                  </a:cubicBezTo>
                  <a:cubicBezTo>
                    <a:pt x="15878" y="38471"/>
                    <a:pt x="16045" y="38071"/>
                    <a:pt x="16345" y="38071"/>
                  </a:cubicBezTo>
                  <a:close/>
                  <a:moveTo>
                    <a:pt x="21352" y="37794"/>
                  </a:moveTo>
                  <a:cubicBezTo>
                    <a:pt x="21234" y="37794"/>
                    <a:pt x="21114" y="37839"/>
                    <a:pt x="21015" y="37938"/>
                  </a:cubicBezTo>
                  <a:cubicBezTo>
                    <a:pt x="20715" y="38238"/>
                    <a:pt x="20915" y="38738"/>
                    <a:pt x="21349" y="38738"/>
                  </a:cubicBezTo>
                  <a:lnTo>
                    <a:pt x="21349" y="38805"/>
                  </a:lnTo>
                  <a:cubicBezTo>
                    <a:pt x="21616" y="38772"/>
                    <a:pt x="21849" y="38538"/>
                    <a:pt x="21816" y="38271"/>
                  </a:cubicBezTo>
                  <a:cubicBezTo>
                    <a:pt x="21816" y="37980"/>
                    <a:pt x="21591" y="37794"/>
                    <a:pt x="21352" y="37794"/>
                  </a:cubicBezTo>
                  <a:close/>
                  <a:moveTo>
                    <a:pt x="11609" y="38071"/>
                  </a:moveTo>
                  <a:lnTo>
                    <a:pt x="11609" y="38104"/>
                  </a:lnTo>
                  <a:cubicBezTo>
                    <a:pt x="11775" y="38104"/>
                    <a:pt x="11942" y="38238"/>
                    <a:pt x="11976" y="38438"/>
                  </a:cubicBezTo>
                  <a:cubicBezTo>
                    <a:pt x="11976" y="38664"/>
                    <a:pt x="11791" y="38814"/>
                    <a:pt x="11600" y="38814"/>
                  </a:cubicBezTo>
                  <a:cubicBezTo>
                    <a:pt x="11509" y="38814"/>
                    <a:pt x="11417" y="38780"/>
                    <a:pt x="11342" y="38705"/>
                  </a:cubicBezTo>
                  <a:cubicBezTo>
                    <a:pt x="11108" y="38471"/>
                    <a:pt x="11275" y="38071"/>
                    <a:pt x="11609" y="38071"/>
                  </a:cubicBezTo>
                  <a:close/>
                  <a:moveTo>
                    <a:pt x="11595" y="37983"/>
                  </a:moveTo>
                  <a:cubicBezTo>
                    <a:pt x="11483" y="37983"/>
                    <a:pt x="11369" y="38021"/>
                    <a:pt x="11275" y="38104"/>
                  </a:cubicBezTo>
                  <a:cubicBezTo>
                    <a:pt x="10975" y="38405"/>
                    <a:pt x="11175" y="38905"/>
                    <a:pt x="11609" y="38905"/>
                  </a:cubicBezTo>
                  <a:lnTo>
                    <a:pt x="11609" y="38938"/>
                  </a:lnTo>
                  <a:cubicBezTo>
                    <a:pt x="11842" y="38938"/>
                    <a:pt x="12076" y="38705"/>
                    <a:pt x="12076" y="38438"/>
                  </a:cubicBezTo>
                  <a:cubicBezTo>
                    <a:pt x="12076" y="38163"/>
                    <a:pt x="11840" y="37983"/>
                    <a:pt x="11595" y="37983"/>
                  </a:cubicBezTo>
                  <a:close/>
                  <a:moveTo>
                    <a:pt x="16348" y="37961"/>
                  </a:moveTo>
                  <a:cubicBezTo>
                    <a:pt x="16231" y="37961"/>
                    <a:pt x="16110" y="38006"/>
                    <a:pt x="16012" y="38104"/>
                  </a:cubicBezTo>
                  <a:cubicBezTo>
                    <a:pt x="15745" y="38405"/>
                    <a:pt x="15945" y="38905"/>
                    <a:pt x="16345" y="38905"/>
                  </a:cubicBezTo>
                  <a:lnTo>
                    <a:pt x="16345" y="38938"/>
                  </a:lnTo>
                  <a:cubicBezTo>
                    <a:pt x="16612" y="38938"/>
                    <a:pt x="16846" y="38705"/>
                    <a:pt x="16812" y="38438"/>
                  </a:cubicBezTo>
                  <a:cubicBezTo>
                    <a:pt x="16812" y="38147"/>
                    <a:pt x="16587" y="37961"/>
                    <a:pt x="16348" y="37961"/>
                  </a:cubicBezTo>
                  <a:close/>
                  <a:moveTo>
                    <a:pt x="3136" y="38205"/>
                  </a:moveTo>
                  <a:lnTo>
                    <a:pt x="3136" y="38238"/>
                  </a:lnTo>
                  <a:cubicBezTo>
                    <a:pt x="3303" y="38238"/>
                    <a:pt x="3469" y="38371"/>
                    <a:pt x="3469" y="38571"/>
                  </a:cubicBezTo>
                  <a:cubicBezTo>
                    <a:pt x="3469" y="38798"/>
                    <a:pt x="3301" y="38947"/>
                    <a:pt x="3119" y="38947"/>
                  </a:cubicBezTo>
                  <a:cubicBezTo>
                    <a:pt x="3033" y="38947"/>
                    <a:pt x="2944" y="38914"/>
                    <a:pt x="2869" y="38838"/>
                  </a:cubicBezTo>
                  <a:cubicBezTo>
                    <a:pt x="2636" y="38605"/>
                    <a:pt x="2802" y="38205"/>
                    <a:pt x="3136" y="38205"/>
                  </a:cubicBezTo>
                  <a:close/>
                  <a:moveTo>
                    <a:pt x="6805" y="38205"/>
                  </a:moveTo>
                  <a:lnTo>
                    <a:pt x="6839" y="38238"/>
                  </a:lnTo>
                  <a:cubicBezTo>
                    <a:pt x="7005" y="38238"/>
                    <a:pt x="7172" y="38371"/>
                    <a:pt x="7172" y="38571"/>
                  </a:cubicBezTo>
                  <a:cubicBezTo>
                    <a:pt x="7172" y="38798"/>
                    <a:pt x="7003" y="38947"/>
                    <a:pt x="6822" y="38947"/>
                  </a:cubicBezTo>
                  <a:cubicBezTo>
                    <a:pt x="6736" y="38947"/>
                    <a:pt x="6647" y="38914"/>
                    <a:pt x="6572" y="38838"/>
                  </a:cubicBezTo>
                  <a:cubicBezTo>
                    <a:pt x="6338" y="38605"/>
                    <a:pt x="6505" y="38205"/>
                    <a:pt x="6805" y="38205"/>
                  </a:cubicBezTo>
                  <a:close/>
                  <a:moveTo>
                    <a:pt x="3089" y="38116"/>
                  </a:moveTo>
                  <a:cubicBezTo>
                    <a:pt x="2977" y="38116"/>
                    <a:pt x="2863" y="38154"/>
                    <a:pt x="2769" y="38238"/>
                  </a:cubicBezTo>
                  <a:cubicBezTo>
                    <a:pt x="2502" y="38538"/>
                    <a:pt x="2702" y="39038"/>
                    <a:pt x="3136" y="39038"/>
                  </a:cubicBezTo>
                  <a:cubicBezTo>
                    <a:pt x="3369" y="39038"/>
                    <a:pt x="3570" y="38838"/>
                    <a:pt x="3570" y="38571"/>
                  </a:cubicBezTo>
                  <a:cubicBezTo>
                    <a:pt x="3570" y="38297"/>
                    <a:pt x="3334" y="38116"/>
                    <a:pt x="3089" y="38116"/>
                  </a:cubicBezTo>
                  <a:close/>
                  <a:moveTo>
                    <a:pt x="6792" y="38116"/>
                  </a:moveTo>
                  <a:cubicBezTo>
                    <a:pt x="6680" y="38116"/>
                    <a:pt x="6566" y="38154"/>
                    <a:pt x="6472" y="38238"/>
                  </a:cubicBezTo>
                  <a:cubicBezTo>
                    <a:pt x="6205" y="38538"/>
                    <a:pt x="6405" y="39038"/>
                    <a:pt x="6805" y="39038"/>
                  </a:cubicBezTo>
                  <a:lnTo>
                    <a:pt x="6839" y="39038"/>
                  </a:lnTo>
                  <a:cubicBezTo>
                    <a:pt x="7072" y="39038"/>
                    <a:pt x="7272" y="38838"/>
                    <a:pt x="7272" y="38571"/>
                  </a:cubicBezTo>
                  <a:cubicBezTo>
                    <a:pt x="7272" y="38297"/>
                    <a:pt x="7037" y="38116"/>
                    <a:pt x="6792" y="38116"/>
                  </a:cubicBezTo>
                  <a:close/>
                  <a:moveTo>
                    <a:pt x="28354" y="38338"/>
                  </a:moveTo>
                  <a:lnTo>
                    <a:pt x="28354" y="38371"/>
                  </a:lnTo>
                  <a:cubicBezTo>
                    <a:pt x="28521" y="38371"/>
                    <a:pt x="28687" y="38505"/>
                    <a:pt x="28721" y="38705"/>
                  </a:cubicBezTo>
                  <a:cubicBezTo>
                    <a:pt x="28721" y="38915"/>
                    <a:pt x="28526" y="39059"/>
                    <a:pt x="28328" y="39059"/>
                  </a:cubicBezTo>
                  <a:cubicBezTo>
                    <a:pt x="28243" y="39059"/>
                    <a:pt x="28157" y="39032"/>
                    <a:pt x="28087" y="38972"/>
                  </a:cubicBezTo>
                  <a:cubicBezTo>
                    <a:pt x="27854" y="38738"/>
                    <a:pt x="28020" y="38338"/>
                    <a:pt x="28354" y="38338"/>
                  </a:cubicBezTo>
                  <a:close/>
                  <a:moveTo>
                    <a:pt x="28342" y="38235"/>
                  </a:moveTo>
                  <a:cubicBezTo>
                    <a:pt x="28230" y="38235"/>
                    <a:pt x="28115" y="38277"/>
                    <a:pt x="28020" y="38371"/>
                  </a:cubicBezTo>
                  <a:cubicBezTo>
                    <a:pt x="27720" y="38672"/>
                    <a:pt x="27920" y="39172"/>
                    <a:pt x="28354" y="39172"/>
                  </a:cubicBezTo>
                  <a:lnTo>
                    <a:pt x="28354" y="39205"/>
                  </a:lnTo>
                  <a:cubicBezTo>
                    <a:pt x="28621" y="39205"/>
                    <a:pt x="28821" y="38972"/>
                    <a:pt x="28821" y="38705"/>
                  </a:cubicBezTo>
                  <a:cubicBezTo>
                    <a:pt x="28821" y="38431"/>
                    <a:pt x="28586" y="38235"/>
                    <a:pt x="28342" y="38235"/>
                  </a:cubicBezTo>
                  <a:close/>
                  <a:moveTo>
                    <a:pt x="23651" y="39339"/>
                  </a:moveTo>
                  <a:lnTo>
                    <a:pt x="23651" y="39405"/>
                  </a:lnTo>
                  <a:cubicBezTo>
                    <a:pt x="23851" y="39405"/>
                    <a:pt x="23984" y="39539"/>
                    <a:pt x="24017" y="39706"/>
                  </a:cubicBezTo>
                  <a:cubicBezTo>
                    <a:pt x="24017" y="39908"/>
                    <a:pt x="23836" y="40049"/>
                    <a:pt x="23657" y="40049"/>
                  </a:cubicBezTo>
                  <a:cubicBezTo>
                    <a:pt x="23570" y="40049"/>
                    <a:pt x="23483" y="40016"/>
                    <a:pt x="23417" y="39939"/>
                  </a:cubicBezTo>
                  <a:cubicBezTo>
                    <a:pt x="23184" y="39739"/>
                    <a:pt x="23350" y="39339"/>
                    <a:pt x="23651" y="39339"/>
                  </a:cubicBezTo>
                  <a:close/>
                  <a:moveTo>
                    <a:pt x="23637" y="39251"/>
                  </a:moveTo>
                  <a:cubicBezTo>
                    <a:pt x="23525" y="39251"/>
                    <a:pt x="23411" y="39288"/>
                    <a:pt x="23317" y="39372"/>
                  </a:cubicBezTo>
                  <a:cubicBezTo>
                    <a:pt x="23050" y="39672"/>
                    <a:pt x="23250" y="40173"/>
                    <a:pt x="23651" y="40173"/>
                  </a:cubicBezTo>
                  <a:lnTo>
                    <a:pt x="23651" y="40206"/>
                  </a:lnTo>
                  <a:cubicBezTo>
                    <a:pt x="23917" y="40206"/>
                    <a:pt x="24151" y="39972"/>
                    <a:pt x="24118" y="39706"/>
                  </a:cubicBezTo>
                  <a:cubicBezTo>
                    <a:pt x="24118" y="39431"/>
                    <a:pt x="23882" y="39251"/>
                    <a:pt x="23637" y="39251"/>
                  </a:cubicBezTo>
                  <a:close/>
                  <a:moveTo>
                    <a:pt x="18780" y="39772"/>
                  </a:moveTo>
                  <a:lnTo>
                    <a:pt x="18780" y="39806"/>
                  </a:lnTo>
                  <a:cubicBezTo>
                    <a:pt x="18947" y="39806"/>
                    <a:pt x="19114" y="39939"/>
                    <a:pt x="19114" y="40139"/>
                  </a:cubicBezTo>
                  <a:cubicBezTo>
                    <a:pt x="19114" y="40341"/>
                    <a:pt x="18948" y="40483"/>
                    <a:pt x="18768" y="40483"/>
                  </a:cubicBezTo>
                  <a:cubicBezTo>
                    <a:pt x="18681" y="40483"/>
                    <a:pt x="18590" y="40449"/>
                    <a:pt x="18514" y="40373"/>
                  </a:cubicBezTo>
                  <a:cubicBezTo>
                    <a:pt x="18280" y="40139"/>
                    <a:pt x="18447" y="39772"/>
                    <a:pt x="18780" y="39772"/>
                  </a:cubicBezTo>
                  <a:close/>
                  <a:moveTo>
                    <a:pt x="18783" y="39662"/>
                  </a:moveTo>
                  <a:cubicBezTo>
                    <a:pt x="18666" y="39662"/>
                    <a:pt x="18546" y="39707"/>
                    <a:pt x="18447" y="39806"/>
                  </a:cubicBezTo>
                  <a:cubicBezTo>
                    <a:pt x="18147" y="40106"/>
                    <a:pt x="18347" y="40606"/>
                    <a:pt x="18780" y="40606"/>
                  </a:cubicBezTo>
                  <a:lnTo>
                    <a:pt x="18780" y="40640"/>
                  </a:lnTo>
                  <a:cubicBezTo>
                    <a:pt x="19047" y="40640"/>
                    <a:pt x="19247" y="40406"/>
                    <a:pt x="19247" y="40139"/>
                  </a:cubicBezTo>
                  <a:cubicBezTo>
                    <a:pt x="19247" y="39848"/>
                    <a:pt x="19022" y="39662"/>
                    <a:pt x="18783" y="39662"/>
                  </a:cubicBezTo>
                  <a:close/>
                  <a:moveTo>
                    <a:pt x="14377" y="40006"/>
                  </a:moveTo>
                  <a:cubicBezTo>
                    <a:pt x="14577" y="40006"/>
                    <a:pt x="14744" y="40173"/>
                    <a:pt x="14744" y="40373"/>
                  </a:cubicBezTo>
                  <a:cubicBezTo>
                    <a:pt x="14744" y="40575"/>
                    <a:pt x="14563" y="40716"/>
                    <a:pt x="14373" y="40716"/>
                  </a:cubicBezTo>
                  <a:cubicBezTo>
                    <a:pt x="14281" y="40716"/>
                    <a:pt x="14187" y="40683"/>
                    <a:pt x="14110" y="40606"/>
                  </a:cubicBezTo>
                  <a:cubicBezTo>
                    <a:pt x="13910" y="40373"/>
                    <a:pt x="14044" y="40006"/>
                    <a:pt x="14377" y="40006"/>
                  </a:cubicBezTo>
                  <a:close/>
                  <a:moveTo>
                    <a:pt x="14366" y="39903"/>
                  </a:moveTo>
                  <a:cubicBezTo>
                    <a:pt x="14253" y="39903"/>
                    <a:pt x="14138" y="39945"/>
                    <a:pt x="14044" y="40039"/>
                  </a:cubicBezTo>
                  <a:cubicBezTo>
                    <a:pt x="13743" y="40339"/>
                    <a:pt x="13977" y="40840"/>
                    <a:pt x="14377" y="40840"/>
                  </a:cubicBezTo>
                  <a:cubicBezTo>
                    <a:pt x="14644" y="40840"/>
                    <a:pt x="14844" y="40640"/>
                    <a:pt x="14844" y="40373"/>
                  </a:cubicBezTo>
                  <a:cubicBezTo>
                    <a:pt x="14844" y="40099"/>
                    <a:pt x="14610" y="39903"/>
                    <a:pt x="14366" y="39903"/>
                  </a:cubicBezTo>
                  <a:close/>
                  <a:moveTo>
                    <a:pt x="9207" y="40139"/>
                  </a:moveTo>
                  <a:lnTo>
                    <a:pt x="9207" y="40206"/>
                  </a:lnTo>
                  <a:cubicBezTo>
                    <a:pt x="9374" y="40206"/>
                    <a:pt x="9540" y="40339"/>
                    <a:pt x="9574" y="40506"/>
                  </a:cubicBezTo>
                  <a:cubicBezTo>
                    <a:pt x="9574" y="40732"/>
                    <a:pt x="9390" y="40882"/>
                    <a:pt x="9198" y="40882"/>
                  </a:cubicBezTo>
                  <a:cubicBezTo>
                    <a:pt x="9108" y="40882"/>
                    <a:pt x="9015" y="40848"/>
                    <a:pt x="8940" y="40773"/>
                  </a:cubicBezTo>
                  <a:cubicBezTo>
                    <a:pt x="8707" y="40540"/>
                    <a:pt x="8873" y="40139"/>
                    <a:pt x="9207" y="40139"/>
                  </a:cubicBezTo>
                  <a:close/>
                  <a:moveTo>
                    <a:pt x="4804" y="40206"/>
                  </a:moveTo>
                  <a:cubicBezTo>
                    <a:pt x="4971" y="40206"/>
                    <a:pt x="5137" y="40373"/>
                    <a:pt x="5137" y="40573"/>
                  </a:cubicBezTo>
                  <a:cubicBezTo>
                    <a:pt x="5137" y="40800"/>
                    <a:pt x="4953" y="40934"/>
                    <a:pt x="4771" y="40934"/>
                  </a:cubicBezTo>
                  <a:cubicBezTo>
                    <a:pt x="4686" y="40934"/>
                    <a:pt x="4601" y="40904"/>
                    <a:pt x="4537" y="40840"/>
                  </a:cubicBezTo>
                  <a:cubicBezTo>
                    <a:pt x="4303" y="40606"/>
                    <a:pt x="4470" y="40206"/>
                    <a:pt x="4804" y="40206"/>
                  </a:cubicBezTo>
                  <a:close/>
                  <a:moveTo>
                    <a:pt x="4759" y="40103"/>
                  </a:moveTo>
                  <a:cubicBezTo>
                    <a:pt x="4646" y="40103"/>
                    <a:pt x="4532" y="40145"/>
                    <a:pt x="4437" y="40239"/>
                  </a:cubicBezTo>
                  <a:cubicBezTo>
                    <a:pt x="4170" y="40540"/>
                    <a:pt x="4370" y="41040"/>
                    <a:pt x="4804" y="41040"/>
                  </a:cubicBezTo>
                  <a:cubicBezTo>
                    <a:pt x="5037" y="41040"/>
                    <a:pt x="5237" y="40840"/>
                    <a:pt x="5237" y="40573"/>
                  </a:cubicBezTo>
                  <a:cubicBezTo>
                    <a:pt x="5237" y="40299"/>
                    <a:pt x="5003" y="40103"/>
                    <a:pt x="4759" y="40103"/>
                  </a:cubicBezTo>
                  <a:close/>
                  <a:moveTo>
                    <a:pt x="9195" y="40036"/>
                  </a:moveTo>
                  <a:cubicBezTo>
                    <a:pt x="9083" y="40036"/>
                    <a:pt x="8968" y="40078"/>
                    <a:pt x="8873" y="40173"/>
                  </a:cubicBezTo>
                  <a:cubicBezTo>
                    <a:pt x="8573" y="40473"/>
                    <a:pt x="8773" y="40973"/>
                    <a:pt x="9207" y="40973"/>
                  </a:cubicBezTo>
                  <a:lnTo>
                    <a:pt x="9207" y="41040"/>
                  </a:lnTo>
                  <a:cubicBezTo>
                    <a:pt x="9474" y="41040"/>
                    <a:pt x="9707" y="40806"/>
                    <a:pt x="9674" y="40506"/>
                  </a:cubicBezTo>
                  <a:cubicBezTo>
                    <a:pt x="9674" y="40232"/>
                    <a:pt x="9439" y="40036"/>
                    <a:pt x="9195" y="40036"/>
                  </a:cubicBezTo>
                  <a:close/>
                  <a:moveTo>
                    <a:pt x="26219" y="40573"/>
                  </a:moveTo>
                  <a:lnTo>
                    <a:pt x="26219" y="40640"/>
                  </a:lnTo>
                  <a:cubicBezTo>
                    <a:pt x="26386" y="40640"/>
                    <a:pt x="26553" y="40740"/>
                    <a:pt x="26586" y="40940"/>
                  </a:cubicBezTo>
                  <a:cubicBezTo>
                    <a:pt x="26586" y="41142"/>
                    <a:pt x="26405" y="41283"/>
                    <a:pt x="26215" y="41283"/>
                  </a:cubicBezTo>
                  <a:cubicBezTo>
                    <a:pt x="26123" y="41283"/>
                    <a:pt x="26029" y="41250"/>
                    <a:pt x="25952" y="41173"/>
                  </a:cubicBezTo>
                  <a:cubicBezTo>
                    <a:pt x="25719" y="40940"/>
                    <a:pt x="25885" y="40573"/>
                    <a:pt x="26219" y="40573"/>
                  </a:cubicBezTo>
                  <a:close/>
                  <a:moveTo>
                    <a:pt x="26222" y="40463"/>
                  </a:moveTo>
                  <a:cubicBezTo>
                    <a:pt x="26105" y="40463"/>
                    <a:pt x="25984" y="40508"/>
                    <a:pt x="25885" y="40606"/>
                  </a:cubicBezTo>
                  <a:cubicBezTo>
                    <a:pt x="25585" y="40907"/>
                    <a:pt x="25785" y="41407"/>
                    <a:pt x="26219" y="41407"/>
                  </a:cubicBezTo>
                  <a:lnTo>
                    <a:pt x="26219" y="41440"/>
                  </a:lnTo>
                  <a:cubicBezTo>
                    <a:pt x="26234" y="41442"/>
                    <a:pt x="26249" y="41443"/>
                    <a:pt x="26264" y="41443"/>
                  </a:cubicBezTo>
                  <a:cubicBezTo>
                    <a:pt x="26512" y="41443"/>
                    <a:pt x="26717" y="41191"/>
                    <a:pt x="26686" y="40940"/>
                  </a:cubicBezTo>
                  <a:cubicBezTo>
                    <a:pt x="26686" y="40649"/>
                    <a:pt x="26461" y="40463"/>
                    <a:pt x="26222" y="40463"/>
                  </a:cubicBezTo>
                  <a:close/>
                  <a:moveTo>
                    <a:pt x="21314" y="41372"/>
                  </a:moveTo>
                  <a:cubicBezTo>
                    <a:pt x="21325" y="41372"/>
                    <a:pt x="21337" y="41372"/>
                    <a:pt x="21349" y="41374"/>
                  </a:cubicBezTo>
                  <a:lnTo>
                    <a:pt x="21349" y="41474"/>
                  </a:lnTo>
                  <a:cubicBezTo>
                    <a:pt x="21367" y="41470"/>
                    <a:pt x="21384" y="41468"/>
                    <a:pt x="21402" y="41468"/>
                  </a:cubicBezTo>
                  <a:cubicBezTo>
                    <a:pt x="21549" y="41468"/>
                    <a:pt x="21686" y="41588"/>
                    <a:pt x="21716" y="41707"/>
                  </a:cubicBezTo>
                  <a:cubicBezTo>
                    <a:pt x="21716" y="41933"/>
                    <a:pt x="21532" y="42083"/>
                    <a:pt x="21351" y="42083"/>
                  </a:cubicBezTo>
                  <a:cubicBezTo>
                    <a:pt x="21265" y="42083"/>
                    <a:pt x="21180" y="42049"/>
                    <a:pt x="21115" y="41974"/>
                  </a:cubicBezTo>
                  <a:cubicBezTo>
                    <a:pt x="20891" y="41750"/>
                    <a:pt x="21036" y="41372"/>
                    <a:pt x="21314" y="41372"/>
                  </a:cubicBezTo>
                  <a:close/>
                  <a:moveTo>
                    <a:pt x="21352" y="41264"/>
                  </a:moveTo>
                  <a:cubicBezTo>
                    <a:pt x="21234" y="41264"/>
                    <a:pt x="21114" y="41308"/>
                    <a:pt x="21015" y="41407"/>
                  </a:cubicBezTo>
                  <a:cubicBezTo>
                    <a:pt x="20715" y="41674"/>
                    <a:pt x="20949" y="42207"/>
                    <a:pt x="21349" y="42207"/>
                  </a:cubicBezTo>
                  <a:lnTo>
                    <a:pt x="21349" y="42274"/>
                  </a:lnTo>
                  <a:cubicBezTo>
                    <a:pt x="21364" y="42276"/>
                    <a:pt x="21380" y="42277"/>
                    <a:pt x="21395" y="42277"/>
                  </a:cubicBezTo>
                  <a:cubicBezTo>
                    <a:pt x="21672" y="42277"/>
                    <a:pt x="21879" y="41994"/>
                    <a:pt x="21816" y="41740"/>
                  </a:cubicBezTo>
                  <a:cubicBezTo>
                    <a:pt x="21816" y="41449"/>
                    <a:pt x="21591" y="41264"/>
                    <a:pt x="21352" y="41264"/>
                  </a:cubicBezTo>
                  <a:close/>
                  <a:moveTo>
                    <a:pt x="28988" y="41607"/>
                  </a:moveTo>
                  <a:lnTo>
                    <a:pt x="28988" y="41640"/>
                  </a:lnTo>
                  <a:cubicBezTo>
                    <a:pt x="29154" y="41640"/>
                    <a:pt x="29321" y="41774"/>
                    <a:pt x="29321" y="41974"/>
                  </a:cubicBezTo>
                  <a:cubicBezTo>
                    <a:pt x="29321" y="42200"/>
                    <a:pt x="29137" y="42350"/>
                    <a:pt x="28956" y="42350"/>
                  </a:cubicBezTo>
                  <a:cubicBezTo>
                    <a:pt x="28870" y="42350"/>
                    <a:pt x="28785" y="42316"/>
                    <a:pt x="28721" y="42241"/>
                  </a:cubicBezTo>
                  <a:cubicBezTo>
                    <a:pt x="28487" y="42007"/>
                    <a:pt x="28654" y="41607"/>
                    <a:pt x="28988" y="41607"/>
                  </a:cubicBezTo>
                  <a:close/>
                  <a:moveTo>
                    <a:pt x="28941" y="41519"/>
                  </a:moveTo>
                  <a:cubicBezTo>
                    <a:pt x="28829" y="41519"/>
                    <a:pt x="28715" y="41557"/>
                    <a:pt x="28621" y="41640"/>
                  </a:cubicBezTo>
                  <a:cubicBezTo>
                    <a:pt x="28354" y="41941"/>
                    <a:pt x="28554" y="42441"/>
                    <a:pt x="28988" y="42441"/>
                  </a:cubicBezTo>
                  <a:cubicBezTo>
                    <a:pt x="29221" y="42441"/>
                    <a:pt x="29421" y="42241"/>
                    <a:pt x="29421" y="41974"/>
                  </a:cubicBezTo>
                  <a:cubicBezTo>
                    <a:pt x="29421" y="41699"/>
                    <a:pt x="29186" y="41519"/>
                    <a:pt x="28941" y="41519"/>
                  </a:cubicBezTo>
                  <a:close/>
                  <a:moveTo>
                    <a:pt x="16779" y="41807"/>
                  </a:moveTo>
                  <a:lnTo>
                    <a:pt x="16746" y="41874"/>
                  </a:lnTo>
                  <a:cubicBezTo>
                    <a:pt x="16946" y="41874"/>
                    <a:pt x="17079" y="42007"/>
                    <a:pt x="17113" y="42174"/>
                  </a:cubicBezTo>
                  <a:cubicBezTo>
                    <a:pt x="17113" y="42384"/>
                    <a:pt x="16934" y="42528"/>
                    <a:pt x="16746" y="42528"/>
                  </a:cubicBezTo>
                  <a:cubicBezTo>
                    <a:pt x="16665" y="42528"/>
                    <a:pt x="16583" y="42501"/>
                    <a:pt x="16512" y="42441"/>
                  </a:cubicBezTo>
                  <a:cubicBezTo>
                    <a:pt x="16279" y="42207"/>
                    <a:pt x="16445" y="41807"/>
                    <a:pt x="16779" y="41807"/>
                  </a:cubicBezTo>
                  <a:close/>
                  <a:moveTo>
                    <a:pt x="2497" y="41872"/>
                  </a:moveTo>
                  <a:cubicBezTo>
                    <a:pt x="2509" y="41872"/>
                    <a:pt x="2522" y="41873"/>
                    <a:pt x="2535" y="41874"/>
                  </a:cubicBezTo>
                  <a:cubicBezTo>
                    <a:pt x="2736" y="41874"/>
                    <a:pt x="2869" y="42041"/>
                    <a:pt x="2902" y="42207"/>
                  </a:cubicBezTo>
                  <a:cubicBezTo>
                    <a:pt x="2902" y="42434"/>
                    <a:pt x="2718" y="42583"/>
                    <a:pt x="2527" y="42583"/>
                  </a:cubicBezTo>
                  <a:cubicBezTo>
                    <a:pt x="2436" y="42583"/>
                    <a:pt x="2344" y="42549"/>
                    <a:pt x="2269" y="42474"/>
                  </a:cubicBezTo>
                  <a:cubicBezTo>
                    <a:pt x="2044" y="42250"/>
                    <a:pt x="2189" y="41872"/>
                    <a:pt x="2497" y="41872"/>
                  </a:cubicBezTo>
                  <a:close/>
                  <a:moveTo>
                    <a:pt x="6839" y="41874"/>
                  </a:moveTo>
                  <a:cubicBezTo>
                    <a:pt x="7005" y="41874"/>
                    <a:pt x="7172" y="42041"/>
                    <a:pt x="7172" y="42207"/>
                  </a:cubicBezTo>
                  <a:cubicBezTo>
                    <a:pt x="7172" y="42434"/>
                    <a:pt x="7003" y="42583"/>
                    <a:pt x="6822" y="42583"/>
                  </a:cubicBezTo>
                  <a:cubicBezTo>
                    <a:pt x="6736" y="42583"/>
                    <a:pt x="6647" y="42549"/>
                    <a:pt x="6572" y="42474"/>
                  </a:cubicBezTo>
                  <a:cubicBezTo>
                    <a:pt x="6338" y="42241"/>
                    <a:pt x="6505" y="41874"/>
                    <a:pt x="6805" y="41874"/>
                  </a:cubicBezTo>
                  <a:close/>
                  <a:moveTo>
                    <a:pt x="11809" y="41841"/>
                  </a:moveTo>
                  <a:lnTo>
                    <a:pt x="11809" y="41874"/>
                  </a:lnTo>
                  <a:cubicBezTo>
                    <a:pt x="12009" y="41874"/>
                    <a:pt x="12142" y="42007"/>
                    <a:pt x="12176" y="42207"/>
                  </a:cubicBezTo>
                  <a:cubicBezTo>
                    <a:pt x="12176" y="42434"/>
                    <a:pt x="11992" y="42583"/>
                    <a:pt x="11800" y="42583"/>
                  </a:cubicBezTo>
                  <a:cubicBezTo>
                    <a:pt x="11710" y="42583"/>
                    <a:pt x="11617" y="42549"/>
                    <a:pt x="11542" y="42474"/>
                  </a:cubicBezTo>
                  <a:cubicBezTo>
                    <a:pt x="11308" y="42241"/>
                    <a:pt x="11475" y="41841"/>
                    <a:pt x="11809" y="41841"/>
                  </a:cubicBezTo>
                  <a:close/>
                  <a:moveTo>
                    <a:pt x="2538" y="41764"/>
                  </a:moveTo>
                  <a:cubicBezTo>
                    <a:pt x="2421" y="41764"/>
                    <a:pt x="2301" y="41808"/>
                    <a:pt x="2202" y="41907"/>
                  </a:cubicBezTo>
                  <a:cubicBezTo>
                    <a:pt x="1902" y="42207"/>
                    <a:pt x="2102" y="42708"/>
                    <a:pt x="2535" y="42708"/>
                  </a:cubicBezTo>
                  <a:cubicBezTo>
                    <a:pt x="2802" y="42674"/>
                    <a:pt x="3002" y="42474"/>
                    <a:pt x="3002" y="42241"/>
                  </a:cubicBezTo>
                  <a:cubicBezTo>
                    <a:pt x="3002" y="41950"/>
                    <a:pt x="2777" y="41764"/>
                    <a:pt x="2538" y="41764"/>
                  </a:cubicBezTo>
                  <a:close/>
                  <a:moveTo>
                    <a:pt x="6808" y="41764"/>
                  </a:moveTo>
                  <a:cubicBezTo>
                    <a:pt x="6691" y="41764"/>
                    <a:pt x="6570" y="41808"/>
                    <a:pt x="6472" y="41907"/>
                  </a:cubicBezTo>
                  <a:cubicBezTo>
                    <a:pt x="6205" y="42174"/>
                    <a:pt x="6405" y="42708"/>
                    <a:pt x="6805" y="42708"/>
                  </a:cubicBezTo>
                  <a:lnTo>
                    <a:pt x="6839" y="42708"/>
                  </a:lnTo>
                  <a:cubicBezTo>
                    <a:pt x="7072" y="42708"/>
                    <a:pt x="7272" y="42474"/>
                    <a:pt x="7272" y="42241"/>
                  </a:cubicBezTo>
                  <a:cubicBezTo>
                    <a:pt x="7272" y="41950"/>
                    <a:pt x="7047" y="41764"/>
                    <a:pt x="6808" y="41764"/>
                  </a:cubicBezTo>
                  <a:close/>
                  <a:moveTo>
                    <a:pt x="11795" y="41752"/>
                  </a:moveTo>
                  <a:cubicBezTo>
                    <a:pt x="11683" y="41752"/>
                    <a:pt x="11569" y="41790"/>
                    <a:pt x="11475" y="41874"/>
                  </a:cubicBezTo>
                  <a:cubicBezTo>
                    <a:pt x="11175" y="42174"/>
                    <a:pt x="11375" y="42674"/>
                    <a:pt x="11809" y="42674"/>
                  </a:cubicBezTo>
                  <a:lnTo>
                    <a:pt x="11809" y="42708"/>
                  </a:lnTo>
                  <a:cubicBezTo>
                    <a:pt x="12076" y="42708"/>
                    <a:pt x="12276" y="42474"/>
                    <a:pt x="12276" y="42207"/>
                  </a:cubicBezTo>
                  <a:cubicBezTo>
                    <a:pt x="12276" y="41933"/>
                    <a:pt x="12040" y="41752"/>
                    <a:pt x="11795" y="41752"/>
                  </a:cubicBezTo>
                  <a:close/>
                  <a:moveTo>
                    <a:pt x="16748" y="41697"/>
                  </a:moveTo>
                  <a:cubicBezTo>
                    <a:pt x="16631" y="41697"/>
                    <a:pt x="16511" y="41742"/>
                    <a:pt x="16412" y="41841"/>
                  </a:cubicBezTo>
                  <a:cubicBezTo>
                    <a:pt x="16145" y="42141"/>
                    <a:pt x="16345" y="42641"/>
                    <a:pt x="16779" y="42641"/>
                  </a:cubicBezTo>
                  <a:lnTo>
                    <a:pt x="16746" y="42708"/>
                  </a:lnTo>
                  <a:cubicBezTo>
                    <a:pt x="17046" y="42708"/>
                    <a:pt x="17246" y="42441"/>
                    <a:pt x="17213" y="42174"/>
                  </a:cubicBezTo>
                  <a:cubicBezTo>
                    <a:pt x="17213" y="41883"/>
                    <a:pt x="16987" y="41697"/>
                    <a:pt x="16748" y="41697"/>
                  </a:cubicBezTo>
                  <a:close/>
                  <a:moveTo>
                    <a:pt x="24184" y="42608"/>
                  </a:moveTo>
                  <a:lnTo>
                    <a:pt x="24184" y="42775"/>
                  </a:lnTo>
                  <a:cubicBezTo>
                    <a:pt x="24202" y="42770"/>
                    <a:pt x="24220" y="42768"/>
                    <a:pt x="24238" y="42768"/>
                  </a:cubicBezTo>
                  <a:cubicBezTo>
                    <a:pt x="24360" y="42768"/>
                    <a:pt x="24493" y="42859"/>
                    <a:pt x="24551" y="42975"/>
                  </a:cubicBezTo>
                  <a:cubicBezTo>
                    <a:pt x="24551" y="43177"/>
                    <a:pt x="24370" y="43318"/>
                    <a:pt x="24180" y="43318"/>
                  </a:cubicBezTo>
                  <a:cubicBezTo>
                    <a:pt x="24088" y="43318"/>
                    <a:pt x="23994" y="43285"/>
                    <a:pt x="23917" y="43208"/>
                  </a:cubicBezTo>
                  <a:cubicBezTo>
                    <a:pt x="23717" y="43008"/>
                    <a:pt x="23851" y="42608"/>
                    <a:pt x="24184" y="42608"/>
                  </a:cubicBezTo>
                  <a:close/>
                  <a:moveTo>
                    <a:pt x="24171" y="42520"/>
                  </a:moveTo>
                  <a:cubicBezTo>
                    <a:pt x="24059" y="42520"/>
                    <a:pt x="23945" y="42557"/>
                    <a:pt x="23851" y="42641"/>
                  </a:cubicBezTo>
                  <a:cubicBezTo>
                    <a:pt x="23550" y="42941"/>
                    <a:pt x="23784" y="43442"/>
                    <a:pt x="24184" y="43442"/>
                  </a:cubicBezTo>
                  <a:lnTo>
                    <a:pt x="24184" y="43575"/>
                  </a:lnTo>
                  <a:cubicBezTo>
                    <a:pt x="24200" y="43577"/>
                    <a:pt x="24215" y="43577"/>
                    <a:pt x="24230" y="43577"/>
                  </a:cubicBezTo>
                  <a:cubicBezTo>
                    <a:pt x="24539" y="43577"/>
                    <a:pt x="24747" y="43261"/>
                    <a:pt x="24651" y="42975"/>
                  </a:cubicBezTo>
                  <a:cubicBezTo>
                    <a:pt x="24651" y="42700"/>
                    <a:pt x="24416" y="42520"/>
                    <a:pt x="24171" y="42520"/>
                  </a:cubicBezTo>
                  <a:close/>
                  <a:moveTo>
                    <a:pt x="4537" y="43575"/>
                  </a:moveTo>
                  <a:lnTo>
                    <a:pt x="4504" y="43608"/>
                  </a:lnTo>
                  <a:cubicBezTo>
                    <a:pt x="4521" y="43606"/>
                    <a:pt x="4538" y="43604"/>
                    <a:pt x="4555" y="43604"/>
                  </a:cubicBezTo>
                  <a:cubicBezTo>
                    <a:pt x="4731" y="43604"/>
                    <a:pt x="4870" y="43759"/>
                    <a:pt x="4870" y="43942"/>
                  </a:cubicBezTo>
                  <a:cubicBezTo>
                    <a:pt x="4870" y="44144"/>
                    <a:pt x="4704" y="44285"/>
                    <a:pt x="4525" y="44285"/>
                  </a:cubicBezTo>
                  <a:cubicBezTo>
                    <a:pt x="4437" y="44285"/>
                    <a:pt x="4346" y="44252"/>
                    <a:pt x="4270" y="44176"/>
                  </a:cubicBezTo>
                  <a:cubicBezTo>
                    <a:pt x="4037" y="43975"/>
                    <a:pt x="4203" y="43575"/>
                    <a:pt x="4537" y="43575"/>
                  </a:cubicBezTo>
                  <a:close/>
                  <a:moveTo>
                    <a:pt x="19347" y="43642"/>
                  </a:moveTo>
                  <a:lnTo>
                    <a:pt x="19347" y="43742"/>
                  </a:lnTo>
                  <a:cubicBezTo>
                    <a:pt x="19514" y="43742"/>
                    <a:pt x="19648" y="43842"/>
                    <a:pt x="19714" y="44009"/>
                  </a:cubicBezTo>
                  <a:cubicBezTo>
                    <a:pt x="19714" y="44235"/>
                    <a:pt x="19530" y="44384"/>
                    <a:pt x="19339" y="44384"/>
                  </a:cubicBezTo>
                  <a:cubicBezTo>
                    <a:pt x="19248" y="44384"/>
                    <a:pt x="19156" y="44351"/>
                    <a:pt x="19081" y="44276"/>
                  </a:cubicBezTo>
                  <a:cubicBezTo>
                    <a:pt x="18847" y="44042"/>
                    <a:pt x="19014" y="43642"/>
                    <a:pt x="19347" y="43642"/>
                  </a:cubicBezTo>
                  <a:close/>
                  <a:moveTo>
                    <a:pt x="4537" y="43475"/>
                  </a:moveTo>
                  <a:cubicBezTo>
                    <a:pt x="3903" y="43475"/>
                    <a:pt x="3903" y="44409"/>
                    <a:pt x="4537" y="44409"/>
                  </a:cubicBezTo>
                  <a:cubicBezTo>
                    <a:pt x="5137" y="44409"/>
                    <a:pt x="5137" y="43475"/>
                    <a:pt x="4537" y="43475"/>
                  </a:cubicBezTo>
                  <a:close/>
                  <a:moveTo>
                    <a:pt x="9207" y="43709"/>
                  </a:moveTo>
                  <a:lnTo>
                    <a:pt x="9207" y="43809"/>
                  </a:lnTo>
                  <a:cubicBezTo>
                    <a:pt x="9224" y="43805"/>
                    <a:pt x="9241" y="43803"/>
                    <a:pt x="9258" y="43803"/>
                  </a:cubicBezTo>
                  <a:cubicBezTo>
                    <a:pt x="9401" y="43803"/>
                    <a:pt x="9514" y="43926"/>
                    <a:pt x="9574" y="44075"/>
                  </a:cubicBezTo>
                  <a:cubicBezTo>
                    <a:pt x="9574" y="44302"/>
                    <a:pt x="9390" y="44451"/>
                    <a:pt x="9198" y="44451"/>
                  </a:cubicBezTo>
                  <a:cubicBezTo>
                    <a:pt x="9108" y="44451"/>
                    <a:pt x="9015" y="44417"/>
                    <a:pt x="8940" y="44342"/>
                  </a:cubicBezTo>
                  <a:cubicBezTo>
                    <a:pt x="8707" y="44109"/>
                    <a:pt x="8873" y="43709"/>
                    <a:pt x="9207" y="43709"/>
                  </a:cubicBezTo>
                  <a:close/>
                  <a:moveTo>
                    <a:pt x="14210" y="43842"/>
                  </a:moveTo>
                  <a:cubicBezTo>
                    <a:pt x="14377" y="43842"/>
                    <a:pt x="14544" y="44009"/>
                    <a:pt x="14577" y="44209"/>
                  </a:cubicBezTo>
                  <a:cubicBezTo>
                    <a:pt x="14577" y="44411"/>
                    <a:pt x="14396" y="44552"/>
                    <a:pt x="14207" y="44552"/>
                  </a:cubicBezTo>
                  <a:cubicBezTo>
                    <a:pt x="14114" y="44552"/>
                    <a:pt x="14020" y="44519"/>
                    <a:pt x="13944" y="44442"/>
                  </a:cubicBezTo>
                  <a:cubicBezTo>
                    <a:pt x="13710" y="44209"/>
                    <a:pt x="13877" y="43842"/>
                    <a:pt x="14210" y="43842"/>
                  </a:cubicBezTo>
                  <a:close/>
                  <a:moveTo>
                    <a:pt x="19319" y="43554"/>
                  </a:moveTo>
                  <a:cubicBezTo>
                    <a:pt x="19214" y="43554"/>
                    <a:pt x="19108" y="43591"/>
                    <a:pt x="19014" y="43675"/>
                  </a:cubicBezTo>
                  <a:cubicBezTo>
                    <a:pt x="18722" y="43934"/>
                    <a:pt x="18903" y="44477"/>
                    <a:pt x="19311" y="44477"/>
                  </a:cubicBezTo>
                  <a:cubicBezTo>
                    <a:pt x="19323" y="44477"/>
                    <a:pt x="19335" y="44477"/>
                    <a:pt x="19347" y="44476"/>
                  </a:cubicBezTo>
                  <a:lnTo>
                    <a:pt x="19347" y="44576"/>
                  </a:lnTo>
                  <a:cubicBezTo>
                    <a:pt x="19614" y="44576"/>
                    <a:pt x="19814" y="44342"/>
                    <a:pt x="19814" y="44109"/>
                  </a:cubicBezTo>
                  <a:cubicBezTo>
                    <a:pt x="19838" y="43797"/>
                    <a:pt x="19586" y="43554"/>
                    <a:pt x="19319" y="43554"/>
                  </a:cubicBezTo>
                  <a:close/>
                  <a:moveTo>
                    <a:pt x="9193" y="43620"/>
                  </a:moveTo>
                  <a:cubicBezTo>
                    <a:pt x="9081" y="43620"/>
                    <a:pt x="8968" y="43658"/>
                    <a:pt x="8873" y="43742"/>
                  </a:cubicBezTo>
                  <a:cubicBezTo>
                    <a:pt x="8573" y="44042"/>
                    <a:pt x="8773" y="44542"/>
                    <a:pt x="9207" y="44542"/>
                  </a:cubicBezTo>
                  <a:lnTo>
                    <a:pt x="9207" y="44609"/>
                  </a:lnTo>
                  <a:cubicBezTo>
                    <a:pt x="9222" y="44611"/>
                    <a:pt x="9237" y="44612"/>
                    <a:pt x="9252" y="44612"/>
                  </a:cubicBezTo>
                  <a:cubicBezTo>
                    <a:pt x="9500" y="44612"/>
                    <a:pt x="9705" y="44359"/>
                    <a:pt x="9674" y="44075"/>
                  </a:cubicBezTo>
                  <a:cubicBezTo>
                    <a:pt x="9674" y="43801"/>
                    <a:pt x="9438" y="43620"/>
                    <a:pt x="9193" y="43620"/>
                  </a:cubicBezTo>
                  <a:close/>
                  <a:moveTo>
                    <a:pt x="27053" y="43909"/>
                  </a:moveTo>
                  <a:lnTo>
                    <a:pt x="27053" y="43975"/>
                  </a:lnTo>
                  <a:cubicBezTo>
                    <a:pt x="27070" y="43972"/>
                    <a:pt x="27087" y="43970"/>
                    <a:pt x="27104" y="43970"/>
                  </a:cubicBezTo>
                  <a:cubicBezTo>
                    <a:pt x="27253" y="43970"/>
                    <a:pt x="27390" y="44096"/>
                    <a:pt x="27420" y="44276"/>
                  </a:cubicBezTo>
                  <a:cubicBezTo>
                    <a:pt x="27420" y="44478"/>
                    <a:pt x="27239" y="44619"/>
                    <a:pt x="27049" y="44619"/>
                  </a:cubicBezTo>
                  <a:cubicBezTo>
                    <a:pt x="26957" y="44619"/>
                    <a:pt x="26863" y="44586"/>
                    <a:pt x="26786" y="44509"/>
                  </a:cubicBezTo>
                  <a:cubicBezTo>
                    <a:pt x="26586" y="44276"/>
                    <a:pt x="26719" y="43909"/>
                    <a:pt x="27053" y="43909"/>
                  </a:cubicBezTo>
                  <a:close/>
                  <a:moveTo>
                    <a:pt x="14198" y="43732"/>
                  </a:moveTo>
                  <a:cubicBezTo>
                    <a:pt x="14081" y="43732"/>
                    <a:pt x="13965" y="43777"/>
                    <a:pt x="13877" y="43875"/>
                  </a:cubicBezTo>
                  <a:cubicBezTo>
                    <a:pt x="13577" y="44176"/>
                    <a:pt x="13777" y="44676"/>
                    <a:pt x="14210" y="44676"/>
                  </a:cubicBezTo>
                  <a:cubicBezTo>
                    <a:pt x="14477" y="44676"/>
                    <a:pt x="14677" y="44476"/>
                    <a:pt x="14677" y="44209"/>
                  </a:cubicBezTo>
                  <a:cubicBezTo>
                    <a:pt x="14677" y="43918"/>
                    <a:pt x="14437" y="43732"/>
                    <a:pt x="14198" y="43732"/>
                  </a:cubicBezTo>
                  <a:close/>
                  <a:moveTo>
                    <a:pt x="27041" y="43806"/>
                  </a:moveTo>
                  <a:cubicBezTo>
                    <a:pt x="26929" y="43806"/>
                    <a:pt x="26814" y="43847"/>
                    <a:pt x="26719" y="43942"/>
                  </a:cubicBezTo>
                  <a:cubicBezTo>
                    <a:pt x="26419" y="44242"/>
                    <a:pt x="26653" y="44743"/>
                    <a:pt x="27053" y="44743"/>
                  </a:cubicBezTo>
                  <a:lnTo>
                    <a:pt x="27053" y="44776"/>
                  </a:lnTo>
                  <a:cubicBezTo>
                    <a:pt x="27320" y="44776"/>
                    <a:pt x="27553" y="44542"/>
                    <a:pt x="27520" y="44276"/>
                  </a:cubicBezTo>
                  <a:cubicBezTo>
                    <a:pt x="27520" y="44002"/>
                    <a:pt x="27286" y="43806"/>
                    <a:pt x="27041" y="43806"/>
                  </a:cubicBezTo>
                  <a:close/>
                  <a:moveTo>
                    <a:pt x="22116" y="44909"/>
                  </a:moveTo>
                  <a:lnTo>
                    <a:pt x="22116" y="45009"/>
                  </a:lnTo>
                  <a:cubicBezTo>
                    <a:pt x="22283" y="45009"/>
                    <a:pt x="22416" y="45110"/>
                    <a:pt x="22450" y="45276"/>
                  </a:cubicBezTo>
                  <a:cubicBezTo>
                    <a:pt x="22472" y="45478"/>
                    <a:pt x="22298" y="45620"/>
                    <a:pt x="22111" y="45620"/>
                  </a:cubicBezTo>
                  <a:cubicBezTo>
                    <a:pt x="22020" y="45620"/>
                    <a:pt x="21926" y="45586"/>
                    <a:pt x="21849" y="45510"/>
                  </a:cubicBezTo>
                  <a:cubicBezTo>
                    <a:pt x="21616" y="45310"/>
                    <a:pt x="21783" y="44909"/>
                    <a:pt x="22116" y="44909"/>
                  </a:cubicBezTo>
                  <a:close/>
                  <a:moveTo>
                    <a:pt x="22104" y="44799"/>
                  </a:moveTo>
                  <a:cubicBezTo>
                    <a:pt x="21987" y="44799"/>
                    <a:pt x="21870" y="44844"/>
                    <a:pt x="21783" y="44943"/>
                  </a:cubicBezTo>
                  <a:cubicBezTo>
                    <a:pt x="21482" y="45243"/>
                    <a:pt x="21682" y="45743"/>
                    <a:pt x="22116" y="45743"/>
                  </a:cubicBezTo>
                  <a:lnTo>
                    <a:pt x="22116" y="45810"/>
                  </a:lnTo>
                  <a:cubicBezTo>
                    <a:pt x="22416" y="45810"/>
                    <a:pt x="22616" y="45577"/>
                    <a:pt x="22583" y="45276"/>
                  </a:cubicBezTo>
                  <a:cubicBezTo>
                    <a:pt x="22583" y="44985"/>
                    <a:pt x="22343" y="44799"/>
                    <a:pt x="22104" y="44799"/>
                  </a:cubicBezTo>
                  <a:close/>
                  <a:moveTo>
                    <a:pt x="6638" y="45410"/>
                  </a:moveTo>
                  <a:cubicBezTo>
                    <a:pt x="6805" y="45410"/>
                    <a:pt x="6972" y="45577"/>
                    <a:pt x="6972" y="45777"/>
                  </a:cubicBezTo>
                  <a:cubicBezTo>
                    <a:pt x="6972" y="45979"/>
                    <a:pt x="6806" y="46120"/>
                    <a:pt x="6626" y="46120"/>
                  </a:cubicBezTo>
                  <a:cubicBezTo>
                    <a:pt x="6539" y="46120"/>
                    <a:pt x="6448" y="46087"/>
                    <a:pt x="6372" y="46010"/>
                  </a:cubicBezTo>
                  <a:cubicBezTo>
                    <a:pt x="6138" y="45810"/>
                    <a:pt x="6305" y="45410"/>
                    <a:pt x="6638" y="45410"/>
                  </a:cubicBezTo>
                  <a:close/>
                  <a:moveTo>
                    <a:pt x="29822" y="45410"/>
                  </a:moveTo>
                  <a:cubicBezTo>
                    <a:pt x="29988" y="45410"/>
                    <a:pt x="30155" y="45577"/>
                    <a:pt x="30155" y="45777"/>
                  </a:cubicBezTo>
                  <a:cubicBezTo>
                    <a:pt x="30155" y="45979"/>
                    <a:pt x="29989" y="46120"/>
                    <a:pt x="29809" y="46120"/>
                  </a:cubicBezTo>
                  <a:cubicBezTo>
                    <a:pt x="29722" y="46120"/>
                    <a:pt x="29631" y="46087"/>
                    <a:pt x="29555" y="46010"/>
                  </a:cubicBezTo>
                  <a:cubicBezTo>
                    <a:pt x="29321" y="45810"/>
                    <a:pt x="29488" y="45410"/>
                    <a:pt x="29822" y="45410"/>
                  </a:cubicBezTo>
                  <a:close/>
                  <a:moveTo>
                    <a:pt x="2302" y="45510"/>
                  </a:moveTo>
                  <a:lnTo>
                    <a:pt x="2302" y="45543"/>
                  </a:lnTo>
                  <a:cubicBezTo>
                    <a:pt x="2502" y="45543"/>
                    <a:pt x="2636" y="45677"/>
                    <a:pt x="2669" y="45877"/>
                  </a:cubicBezTo>
                  <a:cubicBezTo>
                    <a:pt x="2646" y="46079"/>
                    <a:pt x="2473" y="46220"/>
                    <a:pt x="2291" y="46220"/>
                  </a:cubicBezTo>
                  <a:cubicBezTo>
                    <a:pt x="2202" y="46220"/>
                    <a:pt x="2112" y="46187"/>
                    <a:pt x="2035" y="46110"/>
                  </a:cubicBezTo>
                  <a:cubicBezTo>
                    <a:pt x="1802" y="45877"/>
                    <a:pt x="1968" y="45510"/>
                    <a:pt x="2302" y="45510"/>
                  </a:cubicBezTo>
                  <a:close/>
                  <a:moveTo>
                    <a:pt x="11742" y="45510"/>
                  </a:moveTo>
                  <a:lnTo>
                    <a:pt x="11742" y="45543"/>
                  </a:lnTo>
                  <a:cubicBezTo>
                    <a:pt x="11759" y="45540"/>
                    <a:pt x="11776" y="45539"/>
                    <a:pt x="11792" y="45539"/>
                  </a:cubicBezTo>
                  <a:cubicBezTo>
                    <a:pt x="11965" y="45539"/>
                    <a:pt x="12078" y="45694"/>
                    <a:pt x="12109" y="45877"/>
                  </a:cubicBezTo>
                  <a:cubicBezTo>
                    <a:pt x="12109" y="46079"/>
                    <a:pt x="11928" y="46220"/>
                    <a:pt x="11738" y="46220"/>
                  </a:cubicBezTo>
                  <a:cubicBezTo>
                    <a:pt x="11646" y="46220"/>
                    <a:pt x="11552" y="46187"/>
                    <a:pt x="11475" y="46110"/>
                  </a:cubicBezTo>
                  <a:cubicBezTo>
                    <a:pt x="11242" y="45910"/>
                    <a:pt x="11408" y="45510"/>
                    <a:pt x="11742" y="45510"/>
                  </a:cubicBezTo>
                  <a:close/>
                  <a:moveTo>
                    <a:pt x="16746" y="45510"/>
                  </a:moveTo>
                  <a:lnTo>
                    <a:pt x="16746" y="45543"/>
                  </a:lnTo>
                  <a:cubicBezTo>
                    <a:pt x="16763" y="45540"/>
                    <a:pt x="16780" y="45539"/>
                    <a:pt x="16797" y="45539"/>
                  </a:cubicBezTo>
                  <a:cubicBezTo>
                    <a:pt x="16973" y="45539"/>
                    <a:pt x="17113" y="45694"/>
                    <a:pt x="17113" y="45877"/>
                  </a:cubicBezTo>
                  <a:cubicBezTo>
                    <a:pt x="17113" y="46079"/>
                    <a:pt x="16931" y="46220"/>
                    <a:pt x="16742" y="46220"/>
                  </a:cubicBezTo>
                  <a:cubicBezTo>
                    <a:pt x="16650" y="46220"/>
                    <a:pt x="16555" y="46187"/>
                    <a:pt x="16479" y="46110"/>
                  </a:cubicBezTo>
                  <a:cubicBezTo>
                    <a:pt x="16279" y="45877"/>
                    <a:pt x="16445" y="45510"/>
                    <a:pt x="16746" y="45510"/>
                  </a:cubicBezTo>
                  <a:close/>
                  <a:moveTo>
                    <a:pt x="6626" y="45300"/>
                  </a:moveTo>
                  <a:cubicBezTo>
                    <a:pt x="6509" y="45300"/>
                    <a:pt x="6393" y="45344"/>
                    <a:pt x="6305" y="45443"/>
                  </a:cubicBezTo>
                  <a:cubicBezTo>
                    <a:pt x="6005" y="45743"/>
                    <a:pt x="6205" y="46244"/>
                    <a:pt x="6638" y="46244"/>
                  </a:cubicBezTo>
                  <a:cubicBezTo>
                    <a:pt x="6872" y="46244"/>
                    <a:pt x="7105" y="46010"/>
                    <a:pt x="7105" y="45777"/>
                  </a:cubicBezTo>
                  <a:cubicBezTo>
                    <a:pt x="7105" y="45486"/>
                    <a:pt x="6865" y="45300"/>
                    <a:pt x="6626" y="45300"/>
                  </a:cubicBezTo>
                  <a:close/>
                  <a:moveTo>
                    <a:pt x="29809" y="45300"/>
                  </a:moveTo>
                  <a:cubicBezTo>
                    <a:pt x="29692" y="45300"/>
                    <a:pt x="29576" y="45344"/>
                    <a:pt x="29488" y="45443"/>
                  </a:cubicBezTo>
                  <a:cubicBezTo>
                    <a:pt x="29188" y="45743"/>
                    <a:pt x="29388" y="46244"/>
                    <a:pt x="29822" y="46244"/>
                  </a:cubicBezTo>
                  <a:cubicBezTo>
                    <a:pt x="30055" y="46244"/>
                    <a:pt x="30289" y="46010"/>
                    <a:pt x="30289" y="45777"/>
                  </a:cubicBezTo>
                  <a:cubicBezTo>
                    <a:pt x="30289" y="45486"/>
                    <a:pt x="30048" y="45300"/>
                    <a:pt x="29809" y="45300"/>
                  </a:cubicBezTo>
                  <a:close/>
                  <a:moveTo>
                    <a:pt x="2305" y="45400"/>
                  </a:moveTo>
                  <a:cubicBezTo>
                    <a:pt x="2187" y="45400"/>
                    <a:pt x="2067" y="45444"/>
                    <a:pt x="1968" y="45543"/>
                  </a:cubicBezTo>
                  <a:cubicBezTo>
                    <a:pt x="1668" y="45843"/>
                    <a:pt x="1868" y="46344"/>
                    <a:pt x="2302" y="46344"/>
                  </a:cubicBezTo>
                  <a:cubicBezTo>
                    <a:pt x="2569" y="46344"/>
                    <a:pt x="2769" y="46144"/>
                    <a:pt x="2769" y="45877"/>
                  </a:cubicBezTo>
                  <a:cubicBezTo>
                    <a:pt x="2769" y="45586"/>
                    <a:pt x="2544" y="45400"/>
                    <a:pt x="2305" y="45400"/>
                  </a:cubicBezTo>
                  <a:close/>
                  <a:moveTo>
                    <a:pt x="11745" y="45400"/>
                  </a:moveTo>
                  <a:cubicBezTo>
                    <a:pt x="11628" y="45400"/>
                    <a:pt x="11507" y="45444"/>
                    <a:pt x="11408" y="45543"/>
                  </a:cubicBezTo>
                  <a:cubicBezTo>
                    <a:pt x="11108" y="45843"/>
                    <a:pt x="11308" y="46344"/>
                    <a:pt x="11742" y="46344"/>
                  </a:cubicBezTo>
                  <a:cubicBezTo>
                    <a:pt x="12009" y="46344"/>
                    <a:pt x="12209" y="46144"/>
                    <a:pt x="12209" y="45877"/>
                  </a:cubicBezTo>
                  <a:cubicBezTo>
                    <a:pt x="12209" y="45586"/>
                    <a:pt x="11984" y="45400"/>
                    <a:pt x="11745" y="45400"/>
                  </a:cubicBezTo>
                  <a:close/>
                  <a:moveTo>
                    <a:pt x="16748" y="45400"/>
                  </a:moveTo>
                  <a:cubicBezTo>
                    <a:pt x="16631" y="45400"/>
                    <a:pt x="16511" y="45444"/>
                    <a:pt x="16412" y="45543"/>
                  </a:cubicBezTo>
                  <a:cubicBezTo>
                    <a:pt x="16112" y="45843"/>
                    <a:pt x="16345" y="46344"/>
                    <a:pt x="16746" y="46344"/>
                  </a:cubicBezTo>
                  <a:cubicBezTo>
                    <a:pt x="17012" y="46344"/>
                    <a:pt x="17213" y="46144"/>
                    <a:pt x="17213" y="45877"/>
                  </a:cubicBezTo>
                  <a:cubicBezTo>
                    <a:pt x="17213" y="45586"/>
                    <a:pt x="16987" y="45400"/>
                    <a:pt x="16748" y="45400"/>
                  </a:cubicBezTo>
                  <a:close/>
                  <a:moveTo>
                    <a:pt x="24885" y="46110"/>
                  </a:moveTo>
                  <a:lnTo>
                    <a:pt x="24885" y="46244"/>
                  </a:lnTo>
                  <a:cubicBezTo>
                    <a:pt x="24906" y="46239"/>
                    <a:pt x="24927" y="46237"/>
                    <a:pt x="24948" y="46237"/>
                  </a:cubicBezTo>
                  <a:cubicBezTo>
                    <a:pt x="25085" y="46237"/>
                    <a:pt x="25194" y="46332"/>
                    <a:pt x="25252" y="46477"/>
                  </a:cubicBezTo>
                  <a:cubicBezTo>
                    <a:pt x="25252" y="46704"/>
                    <a:pt x="25067" y="46838"/>
                    <a:pt x="24875" y="46838"/>
                  </a:cubicBezTo>
                  <a:cubicBezTo>
                    <a:pt x="24785" y="46838"/>
                    <a:pt x="24693" y="46808"/>
                    <a:pt x="24618" y="46744"/>
                  </a:cubicBezTo>
                  <a:cubicBezTo>
                    <a:pt x="24418" y="46511"/>
                    <a:pt x="24551" y="46110"/>
                    <a:pt x="24885" y="46110"/>
                  </a:cubicBezTo>
                  <a:close/>
                  <a:moveTo>
                    <a:pt x="24885" y="46044"/>
                  </a:moveTo>
                  <a:cubicBezTo>
                    <a:pt x="24284" y="46044"/>
                    <a:pt x="24284" y="46944"/>
                    <a:pt x="24885" y="46944"/>
                  </a:cubicBezTo>
                  <a:cubicBezTo>
                    <a:pt x="25485" y="46944"/>
                    <a:pt x="25485" y="46044"/>
                    <a:pt x="24885" y="46044"/>
                  </a:cubicBezTo>
                  <a:close/>
                  <a:moveTo>
                    <a:pt x="9001" y="46942"/>
                  </a:moveTo>
                  <a:cubicBezTo>
                    <a:pt x="9014" y="46942"/>
                    <a:pt x="9027" y="46943"/>
                    <a:pt x="9040" y="46944"/>
                  </a:cubicBezTo>
                  <a:lnTo>
                    <a:pt x="9007" y="47011"/>
                  </a:lnTo>
                  <a:cubicBezTo>
                    <a:pt x="9174" y="47011"/>
                    <a:pt x="9340" y="47111"/>
                    <a:pt x="9374" y="47278"/>
                  </a:cubicBezTo>
                  <a:cubicBezTo>
                    <a:pt x="9374" y="47504"/>
                    <a:pt x="9205" y="47653"/>
                    <a:pt x="9024" y="47653"/>
                  </a:cubicBezTo>
                  <a:cubicBezTo>
                    <a:pt x="8937" y="47653"/>
                    <a:pt x="8848" y="47620"/>
                    <a:pt x="8773" y="47545"/>
                  </a:cubicBezTo>
                  <a:cubicBezTo>
                    <a:pt x="8549" y="47320"/>
                    <a:pt x="8694" y="46942"/>
                    <a:pt x="9001" y="46942"/>
                  </a:cubicBezTo>
                  <a:close/>
                  <a:moveTo>
                    <a:pt x="4370" y="47011"/>
                  </a:moveTo>
                  <a:cubicBezTo>
                    <a:pt x="4570" y="47011"/>
                    <a:pt x="4737" y="47178"/>
                    <a:pt x="4737" y="47378"/>
                  </a:cubicBezTo>
                  <a:cubicBezTo>
                    <a:pt x="4737" y="47587"/>
                    <a:pt x="4542" y="47732"/>
                    <a:pt x="4345" y="47732"/>
                  </a:cubicBezTo>
                  <a:cubicBezTo>
                    <a:pt x="4259" y="47732"/>
                    <a:pt x="4174" y="47705"/>
                    <a:pt x="4103" y="47645"/>
                  </a:cubicBezTo>
                  <a:cubicBezTo>
                    <a:pt x="3870" y="47411"/>
                    <a:pt x="4037" y="47011"/>
                    <a:pt x="4370" y="47011"/>
                  </a:cubicBezTo>
                  <a:close/>
                  <a:moveTo>
                    <a:pt x="19748" y="47011"/>
                  </a:moveTo>
                  <a:cubicBezTo>
                    <a:pt x="19948" y="47011"/>
                    <a:pt x="20115" y="47178"/>
                    <a:pt x="20115" y="47378"/>
                  </a:cubicBezTo>
                  <a:cubicBezTo>
                    <a:pt x="20115" y="47587"/>
                    <a:pt x="19919" y="47732"/>
                    <a:pt x="19722" y="47732"/>
                  </a:cubicBezTo>
                  <a:cubicBezTo>
                    <a:pt x="19637" y="47732"/>
                    <a:pt x="19551" y="47705"/>
                    <a:pt x="19481" y="47645"/>
                  </a:cubicBezTo>
                  <a:cubicBezTo>
                    <a:pt x="19281" y="47411"/>
                    <a:pt x="19448" y="47011"/>
                    <a:pt x="19748" y="47011"/>
                  </a:cubicBezTo>
                  <a:close/>
                  <a:moveTo>
                    <a:pt x="4373" y="46901"/>
                  </a:moveTo>
                  <a:cubicBezTo>
                    <a:pt x="4256" y="46901"/>
                    <a:pt x="4135" y="46946"/>
                    <a:pt x="4037" y="47044"/>
                  </a:cubicBezTo>
                  <a:cubicBezTo>
                    <a:pt x="3736" y="47344"/>
                    <a:pt x="3936" y="47845"/>
                    <a:pt x="4370" y="47845"/>
                  </a:cubicBezTo>
                  <a:cubicBezTo>
                    <a:pt x="4637" y="47845"/>
                    <a:pt x="4837" y="47645"/>
                    <a:pt x="4837" y="47378"/>
                  </a:cubicBezTo>
                  <a:cubicBezTo>
                    <a:pt x="4837" y="47087"/>
                    <a:pt x="4612" y="46901"/>
                    <a:pt x="4373" y="46901"/>
                  </a:cubicBezTo>
                  <a:close/>
                  <a:moveTo>
                    <a:pt x="9021" y="46834"/>
                  </a:moveTo>
                  <a:cubicBezTo>
                    <a:pt x="8907" y="46834"/>
                    <a:pt x="8794" y="46879"/>
                    <a:pt x="8707" y="46978"/>
                  </a:cubicBezTo>
                  <a:cubicBezTo>
                    <a:pt x="8406" y="47278"/>
                    <a:pt x="8606" y="47778"/>
                    <a:pt x="9040" y="47778"/>
                  </a:cubicBezTo>
                  <a:lnTo>
                    <a:pt x="9007" y="47845"/>
                  </a:lnTo>
                  <a:cubicBezTo>
                    <a:pt x="9307" y="47845"/>
                    <a:pt x="9540" y="47578"/>
                    <a:pt x="9507" y="47311"/>
                  </a:cubicBezTo>
                  <a:cubicBezTo>
                    <a:pt x="9485" y="47020"/>
                    <a:pt x="9252" y="46834"/>
                    <a:pt x="9021" y="46834"/>
                  </a:cubicBezTo>
                  <a:close/>
                  <a:moveTo>
                    <a:pt x="19750" y="46901"/>
                  </a:moveTo>
                  <a:cubicBezTo>
                    <a:pt x="19633" y="46901"/>
                    <a:pt x="19513" y="46946"/>
                    <a:pt x="19414" y="47044"/>
                  </a:cubicBezTo>
                  <a:cubicBezTo>
                    <a:pt x="19114" y="47344"/>
                    <a:pt x="19347" y="47845"/>
                    <a:pt x="19748" y="47845"/>
                  </a:cubicBezTo>
                  <a:cubicBezTo>
                    <a:pt x="20015" y="47845"/>
                    <a:pt x="20215" y="47645"/>
                    <a:pt x="20215" y="47378"/>
                  </a:cubicBezTo>
                  <a:cubicBezTo>
                    <a:pt x="20215" y="47087"/>
                    <a:pt x="19989" y="46901"/>
                    <a:pt x="19750" y="46901"/>
                  </a:cubicBezTo>
                  <a:close/>
                  <a:moveTo>
                    <a:pt x="934" y="47111"/>
                  </a:moveTo>
                  <a:lnTo>
                    <a:pt x="934" y="47211"/>
                  </a:lnTo>
                  <a:cubicBezTo>
                    <a:pt x="1101" y="47211"/>
                    <a:pt x="1235" y="47311"/>
                    <a:pt x="1301" y="47478"/>
                  </a:cubicBezTo>
                  <a:cubicBezTo>
                    <a:pt x="1301" y="47704"/>
                    <a:pt x="1117" y="47854"/>
                    <a:pt x="926" y="47854"/>
                  </a:cubicBezTo>
                  <a:cubicBezTo>
                    <a:pt x="835" y="47854"/>
                    <a:pt x="743" y="47820"/>
                    <a:pt x="667" y="47745"/>
                  </a:cubicBezTo>
                  <a:cubicBezTo>
                    <a:pt x="434" y="47511"/>
                    <a:pt x="601" y="47111"/>
                    <a:pt x="934" y="47111"/>
                  </a:cubicBezTo>
                  <a:close/>
                  <a:moveTo>
                    <a:pt x="14611" y="47211"/>
                  </a:moveTo>
                  <a:cubicBezTo>
                    <a:pt x="14811" y="47211"/>
                    <a:pt x="14978" y="47378"/>
                    <a:pt x="14978" y="47545"/>
                  </a:cubicBezTo>
                  <a:cubicBezTo>
                    <a:pt x="14978" y="47771"/>
                    <a:pt x="14794" y="47920"/>
                    <a:pt x="14602" y="47920"/>
                  </a:cubicBezTo>
                  <a:cubicBezTo>
                    <a:pt x="14512" y="47920"/>
                    <a:pt x="14419" y="47887"/>
                    <a:pt x="14344" y="47811"/>
                  </a:cubicBezTo>
                  <a:cubicBezTo>
                    <a:pt x="14110" y="47578"/>
                    <a:pt x="14277" y="47211"/>
                    <a:pt x="14611" y="47211"/>
                  </a:cubicBezTo>
                  <a:close/>
                  <a:moveTo>
                    <a:pt x="921" y="47023"/>
                  </a:moveTo>
                  <a:cubicBezTo>
                    <a:pt x="809" y="47023"/>
                    <a:pt x="695" y="47061"/>
                    <a:pt x="601" y="47144"/>
                  </a:cubicBezTo>
                  <a:cubicBezTo>
                    <a:pt x="301" y="47445"/>
                    <a:pt x="501" y="47945"/>
                    <a:pt x="934" y="47945"/>
                  </a:cubicBezTo>
                  <a:lnTo>
                    <a:pt x="934" y="48045"/>
                  </a:lnTo>
                  <a:cubicBezTo>
                    <a:pt x="1201" y="48045"/>
                    <a:pt x="1435" y="47778"/>
                    <a:pt x="1401" y="47478"/>
                  </a:cubicBezTo>
                  <a:cubicBezTo>
                    <a:pt x="1401" y="47203"/>
                    <a:pt x="1166" y="47023"/>
                    <a:pt x="921" y="47023"/>
                  </a:cubicBezTo>
                  <a:close/>
                  <a:moveTo>
                    <a:pt x="14613" y="47101"/>
                  </a:moveTo>
                  <a:cubicBezTo>
                    <a:pt x="14496" y="47101"/>
                    <a:pt x="14376" y="47146"/>
                    <a:pt x="14277" y="47244"/>
                  </a:cubicBezTo>
                  <a:cubicBezTo>
                    <a:pt x="13977" y="47545"/>
                    <a:pt x="14177" y="48045"/>
                    <a:pt x="14611" y="48045"/>
                  </a:cubicBezTo>
                  <a:cubicBezTo>
                    <a:pt x="14878" y="48012"/>
                    <a:pt x="15078" y="47811"/>
                    <a:pt x="15078" y="47578"/>
                  </a:cubicBezTo>
                  <a:cubicBezTo>
                    <a:pt x="15078" y="47287"/>
                    <a:pt x="14852" y="47101"/>
                    <a:pt x="14613" y="47101"/>
                  </a:cubicBezTo>
                  <a:close/>
                  <a:moveTo>
                    <a:pt x="27720" y="47845"/>
                  </a:moveTo>
                  <a:cubicBezTo>
                    <a:pt x="27920" y="47845"/>
                    <a:pt x="28087" y="48012"/>
                    <a:pt x="28087" y="48212"/>
                  </a:cubicBezTo>
                  <a:cubicBezTo>
                    <a:pt x="28087" y="48414"/>
                    <a:pt x="27906" y="48555"/>
                    <a:pt x="27716" y="48555"/>
                  </a:cubicBezTo>
                  <a:cubicBezTo>
                    <a:pt x="27624" y="48555"/>
                    <a:pt x="27530" y="48522"/>
                    <a:pt x="27453" y="48445"/>
                  </a:cubicBezTo>
                  <a:cubicBezTo>
                    <a:pt x="27253" y="48245"/>
                    <a:pt x="27387" y="47845"/>
                    <a:pt x="27720" y="47845"/>
                  </a:cubicBezTo>
                  <a:close/>
                  <a:moveTo>
                    <a:pt x="27707" y="47757"/>
                  </a:moveTo>
                  <a:cubicBezTo>
                    <a:pt x="27595" y="47757"/>
                    <a:pt x="27481" y="47794"/>
                    <a:pt x="27387" y="47878"/>
                  </a:cubicBezTo>
                  <a:cubicBezTo>
                    <a:pt x="27086" y="48178"/>
                    <a:pt x="27320" y="48679"/>
                    <a:pt x="27720" y="48679"/>
                  </a:cubicBezTo>
                  <a:cubicBezTo>
                    <a:pt x="27987" y="48679"/>
                    <a:pt x="28187" y="48479"/>
                    <a:pt x="28187" y="48212"/>
                  </a:cubicBezTo>
                  <a:cubicBezTo>
                    <a:pt x="28187" y="47937"/>
                    <a:pt x="27952" y="47757"/>
                    <a:pt x="27707" y="47757"/>
                  </a:cubicBezTo>
                  <a:close/>
                  <a:moveTo>
                    <a:pt x="22817" y="48412"/>
                  </a:moveTo>
                  <a:lnTo>
                    <a:pt x="22817" y="48512"/>
                  </a:lnTo>
                  <a:cubicBezTo>
                    <a:pt x="22983" y="48512"/>
                    <a:pt x="23150" y="48612"/>
                    <a:pt x="23184" y="48779"/>
                  </a:cubicBezTo>
                  <a:cubicBezTo>
                    <a:pt x="23184" y="48981"/>
                    <a:pt x="23018" y="49122"/>
                    <a:pt x="22838" y="49122"/>
                  </a:cubicBezTo>
                  <a:cubicBezTo>
                    <a:pt x="22750" y="49122"/>
                    <a:pt x="22660" y="49089"/>
                    <a:pt x="22583" y="49012"/>
                  </a:cubicBezTo>
                  <a:cubicBezTo>
                    <a:pt x="22350" y="48779"/>
                    <a:pt x="22516" y="48412"/>
                    <a:pt x="22817" y="48412"/>
                  </a:cubicBezTo>
                  <a:close/>
                  <a:moveTo>
                    <a:pt x="22816" y="48309"/>
                  </a:moveTo>
                  <a:cubicBezTo>
                    <a:pt x="22708" y="48309"/>
                    <a:pt x="22601" y="48351"/>
                    <a:pt x="22516" y="48445"/>
                  </a:cubicBezTo>
                  <a:cubicBezTo>
                    <a:pt x="22216" y="48745"/>
                    <a:pt x="22416" y="49246"/>
                    <a:pt x="22817" y="49246"/>
                  </a:cubicBezTo>
                  <a:lnTo>
                    <a:pt x="22817" y="49346"/>
                  </a:lnTo>
                  <a:cubicBezTo>
                    <a:pt x="23150" y="49346"/>
                    <a:pt x="23384" y="49079"/>
                    <a:pt x="23284" y="48779"/>
                  </a:cubicBezTo>
                  <a:cubicBezTo>
                    <a:pt x="23284" y="48505"/>
                    <a:pt x="23049" y="48309"/>
                    <a:pt x="22816" y="48309"/>
                  </a:cubicBezTo>
                  <a:close/>
                  <a:moveTo>
                    <a:pt x="11609" y="48779"/>
                  </a:moveTo>
                  <a:lnTo>
                    <a:pt x="11609" y="48812"/>
                  </a:lnTo>
                  <a:cubicBezTo>
                    <a:pt x="11775" y="48812"/>
                    <a:pt x="11942" y="48946"/>
                    <a:pt x="11942" y="49146"/>
                  </a:cubicBezTo>
                  <a:cubicBezTo>
                    <a:pt x="11942" y="49355"/>
                    <a:pt x="11763" y="49500"/>
                    <a:pt x="11576" y="49500"/>
                  </a:cubicBezTo>
                  <a:cubicBezTo>
                    <a:pt x="11495" y="49500"/>
                    <a:pt x="11412" y="49473"/>
                    <a:pt x="11342" y="49413"/>
                  </a:cubicBezTo>
                  <a:cubicBezTo>
                    <a:pt x="11108" y="49179"/>
                    <a:pt x="11275" y="48779"/>
                    <a:pt x="11609" y="48779"/>
                  </a:cubicBezTo>
                  <a:close/>
                  <a:moveTo>
                    <a:pt x="6939" y="48779"/>
                  </a:moveTo>
                  <a:lnTo>
                    <a:pt x="6939" y="48812"/>
                  </a:lnTo>
                  <a:cubicBezTo>
                    <a:pt x="7105" y="48812"/>
                    <a:pt x="7272" y="48946"/>
                    <a:pt x="7306" y="49146"/>
                  </a:cubicBezTo>
                  <a:cubicBezTo>
                    <a:pt x="7306" y="49372"/>
                    <a:pt x="7121" y="49521"/>
                    <a:pt x="6930" y="49521"/>
                  </a:cubicBezTo>
                  <a:cubicBezTo>
                    <a:pt x="6839" y="49521"/>
                    <a:pt x="6747" y="49488"/>
                    <a:pt x="6672" y="49413"/>
                  </a:cubicBezTo>
                  <a:cubicBezTo>
                    <a:pt x="6438" y="49179"/>
                    <a:pt x="6605" y="48779"/>
                    <a:pt x="6939" y="48779"/>
                  </a:cubicBezTo>
                  <a:close/>
                  <a:moveTo>
                    <a:pt x="17780" y="48846"/>
                  </a:moveTo>
                  <a:lnTo>
                    <a:pt x="17780" y="48946"/>
                  </a:lnTo>
                  <a:cubicBezTo>
                    <a:pt x="17797" y="48942"/>
                    <a:pt x="17814" y="48940"/>
                    <a:pt x="17832" y="48940"/>
                  </a:cubicBezTo>
                  <a:cubicBezTo>
                    <a:pt x="17980" y="48940"/>
                    <a:pt x="18117" y="49063"/>
                    <a:pt x="18147" y="49212"/>
                  </a:cubicBezTo>
                  <a:cubicBezTo>
                    <a:pt x="18147" y="49414"/>
                    <a:pt x="17966" y="49556"/>
                    <a:pt x="17776" y="49556"/>
                  </a:cubicBezTo>
                  <a:cubicBezTo>
                    <a:pt x="17684" y="49556"/>
                    <a:pt x="17589" y="49522"/>
                    <a:pt x="17513" y="49446"/>
                  </a:cubicBezTo>
                  <a:cubicBezTo>
                    <a:pt x="17279" y="49212"/>
                    <a:pt x="17446" y="48846"/>
                    <a:pt x="17780" y="48846"/>
                  </a:cubicBezTo>
                  <a:close/>
                  <a:moveTo>
                    <a:pt x="6927" y="48676"/>
                  </a:moveTo>
                  <a:cubicBezTo>
                    <a:pt x="6814" y="48676"/>
                    <a:pt x="6700" y="48717"/>
                    <a:pt x="6605" y="48812"/>
                  </a:cubicBezTo>
                  <a:cubicBezTo>
                    <a:pt x="6305" y="49112"/>
                    <a:pt x="6505" y="49613"/>
                    <a:pt x="6939" y="49613"/>
                  </a:cubicBezTo>
                  <a:lnTo>
                    <a:pt x="6939" y="49646"/>
                  </a:lnTo>
                  <a:cubicBezTo>
                    <a:pt x="7205" y="49646"/>
                    <a:pt x="7406" y="49413"/>
                    <a:pt x="7406" y="49146"/>
                  </a:cubicBezTo>
                  <a:cubicBezTo>
                    <a:pt x="7406" y="48872"/>
                    <a:pt x="7171" y="48676"/>
                    <a:pt x="6927" y="48676"/>
                  </a:cubicBezTo>
                  <a:close/>
                  <a:moveTo>
                    <a:pt x="11578" y="48669"/>
                  </a:moveTo>
                  <a:cubicBezTo>
                    <a:pt x="11461" y="48669"/>
                    <a:pt x="11340" y="48713"/>
                    <a:pt x="11242" y="48812"/>
                  </a:cubicBezTo>
                  <a:cubicBezTo>
                    <a:pt x="10975" y="49112"/>
                    <a:pt x="11175" y="49613"/>
                    <a:pt x="11609" y="49613"/>
                  </a:cubicBezTo>
                  <a:lnTo>
                    <a:pt x="11609" y="49646"/>
                  </a:lnTo>
                  <a:cubicBezTo>
                    <a:pt x="11842" y="49646"/>
                    <a:pt x="12076" y="49413"/>
                    <a:pt x="12042" y="49146"/>
                  </a:cubicBezTo>
                  <a:cubicBezTo>
                    <a:pt x="12042" y="48855"/>
                    <a:pt x="11817" y="48669"/>
                    <a:pt x="11578" y="48669"/>
                  </a:cubicBezTo>
                  <a:close/>
                  <a:moveTo>
                    <a:pt x="2435" y="48979"/>
                  </a:moveTo>
                  <a:lnTo>
                    <a:pt x="2435" y="49079"/>
                  </a:lnTo>
                  <a:cubicBezTo>
                    <a:pt x="2453" y="49076"/>
                    <a:pt x="2470" y="49074"/>
                    <a:pt x="2486" y="49074"/>
                  </a:cubicBezTo>
                  <a:cubicBezTo>
                    <a:pt x="2629" y="49074"/>
                    <a:pt x="2743" y="49196"/>
                    <a:pt x="2802" y="49346"/>
                  </a:cubicBezTo>
                  <a:cubicBezTo>
                    <a:pt x="2802" y="49548"/>
                    <a:pt x="2621" y="49689"/>
                    <a:pt x="2432" y="49689"/>
                  </a:cubicBezTo>
                  <a:cubicBezTo>
                    <a:pt x="2339" y="49689"/>
                    <a:pt x="2245" y="49656"/>
                    <a:pt x="2169" y="49579"/>
                  </a:cubicBezTo>
                  <a:cubicBezTo>
                    <a:pt x="1935" y="49346"/>
                    <a:pt x="2102" y="48979"/>
                    <a:pt x="2435" y="48979"/>
                  </a:cubicBezTo>
                  <a:close/>
                  <a:moveTo>
                    <a:pt x="17782" y="48736"/>
                  </a:moveTo>
                  <a:cubicBezTo>
                    <a:pt x="17665" y="48736"/>
                    <a:pt x="17545" y="48780"/>
                    <a:pt x="17446" y="48879"/>
                  </a:cubicBezTo>
                  <a:cubicBezTo>
                    <a:pt x="17146" y="49179"/>
                    <a:pt x="17379" y="49679"/>
                    <a:pt x="17780" y="49679"/>
                  </a:cubicBezTo>
                  <a:lnTo>
                    <a:pt x="17780" y="49746"/>
                  </a:lnTo>
                  <a:cubicBezTo>
                    <a:pt x="17795" y="49748"/>
                    <a:pt x="17810" y="49749"/>
                    <a:pt x="17825" y="49749"/>
                  </a:cubicBezTo>
                  <a:cubicBezTo>
                    <a:pt x="18103" y="49749"/>
                    <a:pt x="18310" y="49466"/>
                    <a:pt x="18247" y="49212"/>
                  </a:cubicBezTo>
                  <a:cubicBezTo>
                    <a:pt x="18247" y="48921"/>
                    <a:pt x="18021" y="48736"/>
                    <a:pt x="17782" y="48736"/>
                  </a:cubicBezTo>
                  <a:close/>
                  <a:moveTo>
                    <a:pt x="2438" y="48869"/>
                  </a:moveTo>
                  <a:cubicBezTo>
                    <a:pt x="2321" y="48869"/>
                    <a:pt x="2201" y="48914"/>
                    <a:pt x="2102" y="49012"/>
                  </a:cubicBezTo>
                  <a:cubicBezTo>
                    <a:pt x="1802" y="49313"/>
                    <a:pt x="2002" y="49813"/>
                    <a:pt x="2435" y="49813"/>
                  </a:cubicBezTo>
                  <a:lnTo>
                    <a:pt x="2435" y="49880"/>
                  </a:lnTo>
                  <a:cubicBezTo>
                    <a:pt x="2453" y="49881"/>
                    <a:pt x="2469" y="49882"/>
                    <a:pt x="2486" y="49882"/>
                  </a:cubicBezTo>
                  <a:cubicBezTo>
                    <a:pt x="2758" y="49882"/>
                    <a:pt x="2934" y="49629"/>
                    <a:pt x="2902" y="49346"/>
                  </a:cubicBezTo>
                  <a:cubicBezTo>
                    <a:pt x="2902" y="49055"/>
                    <a:pt x="2677" y="48869"/>
                    <a:pt x="2438" y="48869"/>
                  </a:cubicBezTo>
                  <a:close/>
                  <a:moveTo>
                    <a:pt x="30522" y="49146"/>
                  </a:moveTo>
                  <a:lnTo>
                    <a:pt x="30489" y="49212"/>
                  </a:lnTo>
                  <a:cubicBezTo>
                    <a:pt x="30689" y="49212"/>
                    <a:pt x="30822" y="49346"/>
                    <a:pt x="30856" y="49513"/>
                  </a:cubicBezTo>
                  <a:cubicBezTo>
                    <a:pt x="30856" y="49739"/>
                    <a:pt x="30687" y="49888"/>
                    <a:pt x="30506" y="49888"/>
                  </a:cubicBezTo>
                  <a:cubicBezTo>
                    <a:pt x="30419" y="49888"/>
                    <a:pt x="30330" y="49855"/>
                    <a:pt x="30255" y="49780"/>
                  </a:cubicBezTo>
                  <a:cubicBezTo>
                    <a:pt x="30022" y="49546"/>
                    <a:pt x="30189" y="49146"/>
                    <a:pt x="30522" y="49146"/>
                  </a:cubicBezTo>
                  <a:close/>
                  <a:moveTo>
                    <a:pt x="30507" y="49068"/>
                  </a:moveTo>
                  <a:cubicBezTo>
                    <a:pt x="30392" y="49068"/>
                    <a:pt x="30278" y="49112"/>
                    <a:pt x="30189" y="49212"/>
                  </a:cubicBezTo>
                  <a:cubicBezTo>
                    <a:pt x="29888" y="49479"/>
                    <a:pt x="30088" y="49980"/>
                    <a:pt x="30522" y="49980"/>
                  </a:cubicBezTo>
                  <a:lnTo>
                    <a:pt x="30489" y="50046"/>
                  </a:lnTo>
                  <a:cubicBezTo>
                    <a:pt x="30789" y="50046"/>
                    <a:pt x="31022" y="49813"/>
                    <a:pt x="30989" y="49513"/>
                  </a:cubicBezTo>
                  <a:cubicBezTo>
                    <a:pt x="30967" y="49246"/>
                    <a:pt x="30737" y="49068"/>
                    <a:pt x="30507" y="49068"/>
                  </a:cubicBezTo>
                  <a:close/>
                  <a:moveTo>
                    <a:pt x="25719" y="50046"/>
                  </a:moveTo>
                  <a:cubicBezTo>
                    <a:pt x="25885" y="50046"/>
                    <a:pt x="26086" y="50180"/>
                    <a:pt x="26086" y="50380"/>
                  </a:cubicBezTo>
                  <a:cubicBezTo>
                    <a:pt x="26086" y="50606"/>
                    <a:pt x="25902" y="50756"/>
                    <a:pt x="25721" y="50756"/>
                  </a:cubicBezTo>
                  <a:cubicBezTo>
                    <a:pt x="25635" y="50756"/>
                    <a:pt x="25550" y="50722"/>
                    <a:pt x="25485" y="50647"/>
                  </a:cubicBezTo>
                  <a:cubicBezTo>
                    <a:pt x="25252" y="50413"/>
                    <a:pt x="25418" y="50046"/>
                    <a:pt x="25719" y="50046"/>
                  </a:cubicBezTo>
                  <a:close/>
                  <a:moveTo>
                    <a:pt x="25721" y="49936"/>
                  </a:moveTo>
                  <a:cubicBezTo>
                    <a:pt x="25604" y="49936"/>
                    <a:pt x="25484" y="49981"/>
                    <a:pt x="25385" y="50080"/>
                  </a:cubicBezTo>
                  <a:cubicBezTo>
                    <a:pt x="25118" y="50380"/>
                    <a:pt x="25318" y="50880"/>
                    <a:pt x="25719" y="50880"/>
                  </a:cubicBezTo>
                  <a:cubicBezTo>
                    <a:pt x="25952" y="50880"/>
                    <a:pt x="26186" y="50680"/>
                    <a:pt x="26186" y="50413"/>
                  </a:cubicBezTo>
                  <a:cubicBezTo>
                    <a:pt x="26186" y="50122"/>
                    <a:pt x="25960" y="49936"/>
                    <a:pt x="25721" y="49936"/>
                  </a:cubicBezTo>
                  <a:close/>
                  <a:moveTo>
                    <a:pt x="9107" y="50413"/>
                  </a:moveTo>
                  <a:lnTo>
                    <a:pt x="9107" y="50447"/>
                  </a:lnTo>
                  <a:cubicBezTo>
                    <a:pt x="9274" y="50447"/>
                    <a:pt x="9440" y="50580"/>
                    <a:pt x="9474" y="50780"/>
                  </a:cubicBezTo>
                  <a:cubicBezTo>
                    <a:pt x="9474" y="50982"/>
                    <a:pt x="9293" y="51124"/>
                    <a:pt x="9103" y="51124"/>
                  </a:cubicBezTo>
                  <a:cubicBezTo>
                    <a:pt x="9011" y="51124"/>
                    <a:pt x="8916" y="51090"/>
                    <a:pt x="8840" y="51014"/>
                  </a:cubicBezTo>
                  <a:cubicBezTo>
                    <a:pt x="8606" y="50780"/>
                    <a:pt x="8773" y="50413"/>
                    <a:pt x="9107" y="50413"/>
                  </a:cubicBezTo>
                  <a:close/>
                  <a:moveTo>
                    <a:pt x="4837" y="50547"/>
                  </a:moveTo>
                  <a:cubicBezTo>
                    <a:pt x="5037" y="50547"/>
                    <a:pt x="5171" y="50714"/>
                    <a:pt x="5204" y="50914"/>
                  </a:cubicBezTo>
                  <a:cubicBezTo>
                    <a:pt x="5204" y="51116"/>
                    <a:pt x="5023" y="51257"/>
                    <a:pt x="4833" y="51257"/>
                  </a:cubicBezTo>
                  <a:cubicBezTo>
                    <a:pt x="4741" y="51257"/>
                    <a:pt x="4647" y="51224"/>
                    <a:pt x="4570" y="51147"/>
                  </a:cubicBezTo>
                  <a:cubicBezTo>
                    <a:pt x="4337" y="50914"/>
                    <a:pt x="4504" y="50547"/>
                    <a:pt x="4837" y="50547"/>
                  </a:cubicBezTo>
                  <a:close/>
                  <a:moveTo>
                    <a:pt x="9109" y="50303"/>
                  </a:moveTo>
                  <a:cubicBezTo>
                    <a:pt x="8992" y="50303"/>
                    <a:pt x="8872" y="50348"/>
                    <a:pt x="8773" y="50447"/>
                  </a:cubicBezTo>
                  <a:cubicBezTo>
                    <a:pt x="8473" y="50747"/>
                    <a:pt x="8673" y="51247"/>
                    <a:pt x="9107" y="51247"/>
                  </a:cubicBezTo>
                  <a:lnTo>
                    <a:pt x="9107" y="51281"/>
                  </a:lnTo>
                  <a:cubicBezTo>
                    <a:pt x="9374" y="51281"/>
                    <a:pt x="9607" y="51047"/>
                    <a:pt x="9574" y="50780"/>
                  </a:cubicBezTo>
                  <a:cubicBezTo>
                    <a:pt x="9574" y="50489"/>
                    <a:pt x="9348" y="50303"/>
                    <a:pt x="9109" y="50303"/>
                  </a:cubicBezTo>
                  <a:close/>
                  <a:moveTo>
                    <a:pt x="14611" y="50613"/>
                  </a:moveTo>
                  <a:lnTo>
                    <a:pt x="14611" y="50647"/>
                  </a:lnTo>
                  <a:cubicBezTo>
                    <a:pt x="14811" y="50647"/>
                    <a:pt x="14978" y="50780"/>
                    <a:pt x="14978" y="50980"/>
                  </a:cubicBezTo>
                  <a:cubicBezTo>
                    <a:pt x="14978" y="51207"/>
                    <a:pt x="14793" y="51341"/>
                    <a:pt x="14612" y="51341"/>
                  </a:cubicBezTo>
                  <a:cubicBezTo>
                    <a:pt x="14526" y="51341"/>
                    <a:pt x="14441" y="51311"/>
                    <a:pt x="14377" y="51247"/>
                  </a:cubicBezTo>
                  <a:cubicBezTo>
                    <a:pt x="14144" y="51014"/>
                    <a:pt x="14311" y="50613"/>
                    <a:pt x="14611" y="50613"/>
                  </a:cubicBezTo>
                  <a:close/>
                  <a:moveTo>
                    <a:pt x="4840" y="50437"/>
                  </a:moveTo>
                  <a:cubicBezTo>
                    <a:pt x="4723" y="50437"/>
                    <a:pt x="4602" y="50481"/>
                    <a:pt x="4504" y="50580"/>
                  </a:cubicBezTo>
                  <a:cubicBezTo>
                    <a:pt x="4203" y="50880"/>
                    <a:pt x="4403" y="51381"/>
                    <a:pt x="4837" y="51381"/>
                  </a:cubicBezTo>
                  <a:cubicBezTo>
                    <a:pt x="5104" y="51381"/>
                    <a:pt x="5304" y="51181"/>
                    <a:pt x="5304" y="50914"/>
                  </a:cubicBezTo>
                  <a:cubicBezTo>
                    <a:pt x="5304" y="50623"/>
                    <a:pt x="5079" y="50437"/>
                    <a:pt x="4840" y="50437"/>
                  </a:cubicBezTo>
                  <a:close/>
                  <a:moveTo>
                    <a:pt x="20248" y="50680"/>
                  </a:moveTo>
                  <a:lnTo>
                    <a:pt x="20248" y="50814"/>
                  </a:lnTo>
                  <a:cubicBezTo>
                    <a:pt x="20415" y="50814"/>
                    <a:pt x="20548" y="50880"/>
                    <a:pt x="20615" y="51047"/>
                  </a:cubicBezTo>
                  <a:cubicBezTo>
                    <a:pt x="20615" y="51273"/>
                    <a:pt x="20431" y="51423"/>
                    <a:pt x="20240" y="51423"/>
                  </a:cubicBezTo>
                  <a:cubicBezTo>
                    <a:pt x="20149" y="51423"/>
                    <a:pt x="20056" y="51389"/>
                    <a:pt x="19981" y="51314"/>
                  </a:cubicBezTo>
                  <a:cubicBezTo>
                    <a:pt x="19781" y="51080"/>
                    <a:pt x="19948" y="50680"/>
                    <a:pt x="20248" y="50680"/>
                  </a:cubicBezTo>
                  <a:close/>
                  <a:moveTo>
                    <a:pt x="14613" y="50537"/>
                  </a:moveTo>
                  <a:cubicBezTo>
                    <a:pt x="14496" y="50537"/>
                    <a:pt x="14376" y="50581"/>
                    <a:pt x="14277" y="50680"/>
                  </a:cubicBezTo>
                  <a:cubicBezTo>
                    <a:pt x="14010" y="50947"/>
                    <a:pt x="14210" y="51447"/>
                    <a:pt x="14611" y="51447"/>
                  </a:cubicBezTo>
                  <a:lnTo>
                    <a:pt x="14611" y="51481"/>
                  </a:lnTo>
                  <a:cubicBezTo>
                    <a:pt x="14878" y="51481"/>
                    <a:pt x="15078" y="51247"/>
                    <a:pt x="15078" y="51014"/>
                  </a:cubicBezTo>
                  <a:cubicBezTo>
                    <a:pt x="15078" y="50723"/>
                    <a:pt x="14852" y="50537"/>
                    <a:pt x="14613" y="50537"/>
                  </a:cubicBezTo>
                  <a:close/>
                  <a:moveTo>
                    <a:pt x="20236" y="50577"/>
                  </a:moveTo>
                  <a:cubicBezTo>
                    <a:pt x="20124" y="50577"/>
                    <a:pt x="20009" y="50619"/>
                    <a:pt x="19915" y="50714"/>
                  </a:cubicBezTo>
                  <a:cubicBezTo>
                    <a:pt x="19614" y="51014"/>
                    <a:pt x="19848" y="51514"/>
                    <a:pt x="20248" y="51514"/>
                  </a:cubicBezTo>
                  <a:lnTo>
                    <a:pt x="20248" y="51648"/>
                  </a:lnTo>
                  <a:cubicBezTo>
                    <a:pt x="20548" y="51648"/>
                    <a:pt x="20782" y="51347"/>
                    <a:pt x="20715" y="51047"/>
                  </a:cubicBezTo>
                  <a:cubicBezTo>
                    <a:pt x="20715" y="50773"/>
                    <a:pt x="20481" y="50577"/>
                    <a:pt x="20236" y="50577"/>
                  </a:cubicBezTo>
                  <a:close/>
                  <a:moveTo>
                    <a:pt x="634" y="51214"/>
                  </a:moveTo>
                  <a:cubicBezTo>
                    <a:pt x="801" y="51214"/>
                    <a:pt x="968" y="51381"/>
                    <a:pt x="968" y="51581"/>
                  </a:cubicBezTo>
                  <a:cubicBezTo>
                    <a:pt x="968" y="51783"/>
                    <a:pt x="802" y="51924"/>
                    <a:pt x="622" y="51924"/>
                  </a:cubicBezTo>
                  <a:cubicBezTo>
                    <a:pt x="534" y="51924"/>
                    <a:pt x="444" y="51891"/>
                    <a:pt x="367" y="51814"/>
                  </a:cubicBezTo>
                  <a:cubicBezTo>
                    <a:pt x="134" y="51581"/>
                    <a:pt x="301" y="51214"/>
                    <a:pt x="634" y="51214"/>
                  </a:cubicBezTo>
                  <a:close/>
                  <a:moveTo>
                    <a:pt x="637" y="51104"/>
                  </a:moveTo>
                  <a:cubicBezTo>
                    <a:pt x="520" y="51104"/>
                    <a:pt x="399" y="51149"/>
                    <a:pt x="301" y="51247"/>
                  </a:cubicBezTo>
                  <a:cubicBezTo>
                    <a:pt x="0" y="51514"/>
                    <a:pt x="200" y="52048"/>
                    <a:pt x="634" y="52048"/>
                  </a:cubicBezTo>
                  <a:cubicBezTo>
                    <a:pt x="868" y="52048"/>
                    <a:pt x="1101" y="51848"/>
                    <a:pt x="1101" y="51581"/>
                  </a:cubicBezTo>
                  <a:cubicBezTo>
                    <a:pt x="1101" y="51290"/>
                    <a:pt x="876" y="51104"/>
                    <a:pt x="637" y="51104"/>
                  </a:cubicBezTo>
                  <a:close/>
                  <a:moveTo>
                    <a:pt x="28554" y="51614"/>
                  </a:moveTo>
                  <a:lnTo>
                    <a:pt x="28554" y="51648"/>
                  </a:lnTo>
                  <a:cubicBezTo>
                    <a:pt x="28571" y="51645"/>
                    <a:pt x="28589" y="51643"/>
                    <a:pt x="28606" y="51643"/>
                  </a:cubicBezTo>
                  <a:cubicBezTo>
                    <a:pt x="28782" y="51643"/>
                    <a:pt x="28921" y="51795"/>
                    <a:pt x="28921" y="51948"/>
                  </a:cubicBezTo>
                  <a:cubicBezTo>
                    <a:pt x="28921" y="52174"/>
                    <a:pt x="28752" y="52323"/>
                    <a:pt x="28571" y="52323"/>
                  </a:cubicBezTo>
                  <a:cubicBezTo>
                    <a:pt x="28485" y="52323"/>
                    <a:pt x="28396" y="52290"/>
                    <a:pt x="28321" y="52215"/>
                  </a:cubicBezTo>
                  <a:cubicBezTo>
                    <a:pt x="28087" y="51981"/>
                    <a:pt x="28254" y="51614"/>
                    <a:pt x="28554" y="51614"/>
                  </a:cubicBezTo>
                  <a:close/>
                  <a:moveTo>
                    <a:pt x="28560" y="51512"/>
                  </a:moveTo>
                  <a:cubicBezTo>
                    <a:pt x="28445" y="51512"/>
                    <a:pt x="28324" y="51554"/>
                    <a:pt x="28220" y="51648"/>
                  </a:cubicBezTo>
                  <a:cubicBezTo>
                    <a:pt x="27920" y="51948"/>
                    <a:pt x="28154" y="52448"/>
                    <a:pt x="28554" y="52448"/>
                  </a:cubicBezTo>
                  <a:cubicBezTo>
                    <a:pt x="28788" y="52448"/>
                    <a:pt x="28988" y="52248"/>
                    <a:pt x="29021" y="52014"/>
                  </a:cubicBezTo>
                  <a:cubicBezTo>
                    <a:pt x="29044" y="51716"/>
                    <a:pt x="28814" y="51512"/>
                    <a:pt x="28560" y="51512"/>
                  </a:cubicBezTo>
                  <a:close/>
                  <a:moveTo>
                    <a:pt x="23250" y="51981"/>
                  </a:moveTo>
                  <a:lnTo>
                    <a:pt x="23250" y="52115"/>
                  </a:lnTo>
                  <a:cubicBezTo>
                    <a:pt x="23272" y="52110"/>
                    <a:pt x="23293" y="52108"/>
                    <a:pt x="23313" y="52108"/>
                  </a:cubicBezTo>
                  <a:cubicBezTo>
                    <a:pt x="23450" y="52108"/>
                    <a:pt x="23559" y="52203"/>
                    <a:pt x="23617" y="52348"/>
                  </a:cubicBezTo>
                  <a:cubicBezTo>
                    <a:pt x="23617" y="52574"/>
                    <a:pt x="23433" y="52724"/>
                    <a:pt x="23242" y="52724"/>
                  </a:cubicBezTo>
                  <a:cubicBezTo>
                    <a:pt x="23151" y="52724"/>
                    <a:pt x="23059" y="52690"/>
                    <a:pt x="22983" y="52615"/>
                  </a:cubicBezTo>
                  <a:cubicBezTo>
                    <a:pt x="22750" y="52381"/>
                    <a:pt x="22917" y="51981"/>
                    <a:pt x="23250" y="51981"/>
                  </a:cubicBezTo>
                  <a:close/>
                  <a:moveTo>
                    <a:pt x="23237" y="51893"/>
                  </a:moveTo>
                  <a:cubicBezTo>
                    <a:pt x="23125" y="51893"/>
                    <a:pt x="23011" y="51931"/>
                    <a:pt x="22917" y="52014"/>
                  </a:cubicBezTo>
                  <a:cubicBezTo>
                    <a:pt x="22616" y="52315"/>
                    <a:pt x="22817" y="52815"/>
                    <a:pt x="23250" y="52815"/>
                  </a:cubicBezTo>
                  <a:lnTo>
                    <a:pt x="23250" y="52915"/>
                  </a:lnTo>
                  <a:cubicBezTo>
                    <a:pt x="23550" y="52915"/>
                    <a:pt x="23784" y="52648"/>
                    <a:pt x="23717" y="52348"/>
                  </a:cubicBezTo>
                  <a:cubicBezTo>
                    <a:pt x="23717" y="52073"/>
                    <a:pt x="23482" y="51893"/>
                    <a:pt x="23237" y="51893"/>
                  </a:cubicBezTo>
                  <a:close/>
                  <a:moveTo>
                    <a:pt x="11609" y="52381"/>
                  </a:moveTo>
                  <a:lnTo>
                    <a:pt x="11609" y="52448"/>
                  </a:lnTo>
                  <a:cubicBezTo>
                    <a:pt x="11626" y="52445"/>
                    <a:pt x="11643" y="52443"/>
                    <a:pt x="11659" y="52443"/>
                  </a:cubicBezTo>
                  <a:cubicBezTo>
                    <a:pt x="11802" y="52443"/>
                    <a:pt x="11912" y="52569"/>
                    <a:pt x="11942" y="52748"/>
                  </a:cubicBezTo>
                  <a:cubicBezTo>
                    <a:pt x="11942" y="52950"/>
                    <a:pt x="11761" y="53092"/>
                    <a:pt x="11582" y="53092"/>
                  </a:cubicBezTo>
                  <a:cubicBezTo>
                    <a:pt x="11494" y="53092"/>
                    <a:pt x="11407" y="53058"/>
                    <a:pt x="11342" y="52982"/>
                  </a:cubicBezTo>
                  <a:cubicBezTo>
                    <a:pt x="11108" y="52748"/>
                    <a:pt x="11275" y="52381"/>
                    <a:pt x="11609" y="52381"/>
                  </a:cubicBezTo>
                  <a:close/>
                  <a:moveTo>
                    <a:pt x="17313" y="52448"/>
                  </a:moveTo>
                  <a:cubicBezTo>
                    <a:pt x="17513" y="52448"/>
                    <a:pt x="17646" y="52582"/>
                    <a:pt x="17646" y="52782"/>
                  </a:cubicBezTo>
                  <a:cubicBezTo>
                    <a:pt x="17646" y="53008"/>
                    <a:pt x="17478" y="53157"/>
                    <a:pt x="17296" y="53157"/>
                  </a:cubicBezTo>
                  <a:cubicBezTo>
                    <a:pt x="17210" y="53157"/>
                    <a:pt x="17121" y="53124"/>
                    <a:pt x="17046" y="53049"/>
                  </a:cubicBezTo>
                  <a:cubicBezTo>
                    <a:pt x="16812" y="52815"/>
                    <a:pt x="16979" y="52448"/>
                    <a:pt x="17313" y="52448"/>
                  </a:cubicBezTo>
                  <a:close/>
                  <a:moveTo>
                    <a:pt x="11578" y="52271"/>
                  </a:moveTo>
                  <a:cubicBezTo>
                    <a:pt x="11461" y="52271"/>
                    <a:pt x="11340" y="52316"/>
                    <a:pt x="11242" y="52415"/>
                  </a:cubicBezTo>
                  <a:cubicBezTo>
                    <a:pt x="10975" y="52715"/>
                    <a:pt x="11175" y="53215"/>
                    <a:pt x="11609" y="53215"/>
                  </a:cubicBezTo>
                  <a:lnTo>
                    <a:pt x="11609" y="53282"/>
                  </a:lnTo>
                  <a:cubicBezTo>
                    <a:pt x="11875" y="53282"/>
                    <a:pt x="12076" y="53015"/>
                    <a:pt x="12042" y="52748"/>
                  </a:cubicBezTo>
                  <a:cubicBezTo>
                    <a:pt x="12042" y="52457"/>
                    <a:pt x="11817" y="52271"/>
                    <a:pt x="11578" y="52271"/>
                  </a:cubicBezTo>
                  <a:close/>
                  <a:moveTo>
                    <a:pt x="17315" y="52338"/>
                  </a:moveTo>
                  <a:cubicBezTo>
                    <a:pt x="17198" y="52338"/>
                    <a:pt x="17078" y="52383"/>
                    <a:pt x="16979" y="52481"/>
                  </a:cubicBezTo>
                  <a:cubicBezTo>
                    <a:pt x="16679" y="52748"/>
                    <a:pt x="16879" y="53249"/>
                    <a:pt x="17313" y="53282"/>
                  </a:cubicBezTo>
                  <a:cubicBezTo>
                    <a:pt x="17546" y="53282"/>
                    <a:pt x="17780" y="53049"/>
                    <a:pt x="17780" y="52815"/>
                  </a:cubicBezTo>
                  <a:cubicBezTo>
                    <a:pt x="17780" y="52524"/>
                    <a:pt x="17554" y="52338"/>
                    <a:pt x="17315" y="52338"/>
                  </a:cubicBezTo>
                  <a:close/>
                  <a:moveTo>
                    <a:pt x="2736" y="52615"/>
                  </a:moveTo>
                  <a:lnTo>
                    <a:pt x="2702" y="52715"/>
                  </a:lnTo>
                  <a:cubicBezTo>
                    <a:pt x="2724" y="52711"/>
                    <a:pt x="2745" y="52709"/>
                    <a:pt x="2767" y="52709"/>
                  </a:cubicBezTo>
                  <a:cubicBezTo>
                    <a:pt x="2910" y="52709"/>
                    <a:pt x="3044" y="52803"/>
                    <a:pt x="3103" y="52948"/>
                  </a:cubicBezTo>
                  <a:cubicBezTo>
                    <a:pt x="3103" y="53175"/>
                    <a:pt x="2918" y="53324"/>
                    <a:pt x="2727" y="53324"/>
                  </a:cubicBezTo>
                  <a:cubicBezTo>
                    <a:pt x="2636" y="53324"/>
                    <a:pt x="2544" y="53290"/>
                    <a:pt x="2469" y="53215"/>
                  </a:cubicBezTo>
                  <a:cubicBezTo>
                    <a:pt x="2269" y="52982"/>
                    <a:pt x="2402" y="52615"/>
                    <a:pt x="2736" y="52615"/>
                  </a:cubicBezTo>
                  <a:close/>
                  <a:moveTo>
                    <a:pt x="6839" y="52682"/>
                  </a:moveTo>
                  <a:lnTo>
                    <a:pt x="6839" y="52715"/>
                  </a:lnTo>
                  <a:cubicBezTo>
                    <a:pt x="7005" y="52715"/>
                    <a:pt x="7172" y="52848"/>
                    <a:pt x="7205" y="53015"/>
                  </a:cubicBezTo>
                  <a:cubicBezTo>
                    <a:pt x="7183" y="53241"/>
                    <a:pt x="7007" y="53391"/>
                    <a:pt x="6823" y="53391"/>
                  </a:cubicBezTo>
                  <a:cubicBezTo>
                    <a:pt x="6736" y="53391"/>
                    <a:pt x="6647" y="53357"/>
                    <a:pt x="6572" y="53282"/>
                  </a:cubicBezTo>
                  <a:cubicBezTo>
                    <a:pt x="6338" y="53049"/>
                    <a:pt x="6505" y="52682"/>
                    <a:pt x="6839" y="52682"/>
                  </a:cubicBezTo>
                  <a:close/>
                  <a:moveTo>
                    <a:pt x="2738" y="52505"/>
                  </a:moveTo>
                  <a:cubicBezTo>
                    <a:pt x="2621" y="52505"/>
                    <a:pt x="2501" y="52550"/>
                    <a:pt x="2402" y="52648"/>
                  </a:cubicBezTo>
                  <a:cubicBezTo>
                    <a:pt x="2102" y="52948"/>
                    <a:pt x="2335" y="53449"/>
                    <a:pt x="2736" y="53449"/>
                  </a:cubicBezTo>
                  <a:lnTo>
                    <a:pt x="2702" y="53549"/>
                  </a:lnTo>
                  <a:cubicBezTo>
                    <a:pt x="3002" y="53549"/>
                    <a:pt x="3269" y="53282"/>
                    <a:pt x="3203" y="52982"/>
                  </a:cubicBezTo>
                  <a:cubicBezTo>
                    <a:pt x="3203" y="52691"/>
                    <a:pt x="2977" y="52505"/>
                    <a:pt x="2738" y="52505"/>
                  </a:cubicBezTo>
                  <a:close/>
                  <a:moveTo>
                    <a:pt x="6841" y="52572"/>
                  </a:moveTo>
                  <a:cubicBezTo>
                    <a:pt x="6724" y="52572"/>
                    <a:pt x="6604" y="52616"/>
                    <a:pt x="6505" y="52715"/>
                  </a:cubicBezTo>
                  <a:cubicBezTo>
                    <a:pt x="6205" y="53015"/>
                    <a:pt x="6405" y="53516"/>
                    <a:pt x="6839" y="53516"/>
                  </a:cubicBezTo>
                  <a:lnTo>
                    <a:pt x="6839" y="53549"/>
                  </a:lnTo>
                  <a:cubicBezTo>
                    <a:pt x="7105" y="53549"/>
                    <a:pt x="7306" y="53315"/>
                    <a:pt x="7306" y="53049"/>
                  </a:cubicBezTo>
                  <a:cubicBezTo>
                    <a:pt x="7306" y="52757"/>
                    <a:pt x="7080" y="52572"/>
                    <a:pt x="6841" y="52572"/>
                  </a:cubicBezTo>
                  <a:close/>
                  <a:moveTo>
                    <a:pt x="26219" y="53516"/>
                  </a:moveTo>
                  <a:lnTo>
                    <a:pt x="26219" y="53682"/>
                  </a:lnTo>
                  <a:cubicBezTo>
                    <a:pt x="26241" y="53678"/>
                    <a:pt x="26262" y="53676"/>
                    <a:pt x="26283" y="53676"/>
                  </a:cubicBezTo>
                  <a:cubicBezTo>
                    <a:pt x="26420" y="53676"/>
                    <a:pt x="26528" y="53767"/>
                    <a:pt x="26586" y="53882"/>
                  </a:cubicBezTo>
                  <a:cubicBezTo>
                    <a:pt x="26586" y="54109"/>
                    <a:pt x="26402" y="54258"/>
                    <a:pt x="26211" y="54258"/>
                  </a:cubicBezTo>
                  <a:cubicBezTo>
                    <a:pt x="26120" y="54258"/>
                    <a:pt x="26027" y="54224"/>
                    <a:pt x="25952" y="54149"/>
                  </a:cubicBezTo>
                  <a:cubicBezTo>
                    <a:pt x="25752" y="53916"/>
                    <a:pt x="25885" y="53516"/>
                    <a:pt x="26219" y="53516"/>
                  </a:cubicBezTo>
                  <a:close/>
                  <a:moveTo>
                    <a:pt x="26201" y="53428"/>
                  </a:moveTo>
                  <a:cubicBezTo>
                    <a:pt x="26091" y="53428"/>
                    <a:pt x="25978" y="53466"/>
                    <a:pt x="25885" y="53549"/>
                  </a:cubicBezTo>
                  <a:cubicBezTo>
                    <a:pt x="25585" y="53849"/>
                    <a:pt x="25819" y="54349"/>
                    <a:pt x="26219" y="54349"/>
                  </a:cubicBezTo>
                  <a:lnTo>
                    <a:pt x="26219" y="54483"/>
                  </a:lnTo>
                  <a:cubicBezTo>
                    <a:pt x="26234" y="54485"/>
                    <a:pt x="26250" y="54485"/>
                    <a:pt x="26265" y="54485"/>
                  </a:cubicBezTo>
                  <a:cubicBezTo>
                    <a:pt x="26546" y="54485"/>
                    <a:pt x="26781" y="54201"/>
                    <a:pt x="26686" y="53916"/>
                  </a:cubicBezTo>
                  <a:cubicBezTo>
                    <a:pt x="26686" y="53616"/>
                    <a:pt x="26448" y="53428"/>
                    <a:pt x="26201" y="53428"/>
                  </a:cubicBezTo>
                  <a:close/>
                  <a:moveTo>
                    <a:pt x="20181" y="54216"/>
                  </a:moveTo>
                  <a:lnTo>
                    <a:pt x="20181" y="54349"/>
                  </a:lnTo>
                  <a:cubicBezTo>
                    <a:pt x="20199" y="54345"/>
                    <a:pt x="20217" y="54343"/>
                    <a:pt x="20235" y="54343"/>
                  </a:cubicBezTo>
                  <a:cubicBezTo>
                    <a:pt x="20357" y="54343"/>
                    <a:pt x="20490" y="54434"/>
                    <a:pt x="20548" y="54550"/>
                  </a:cubicBezTo>
                  <a:cubicBezTo>
                    <a:pt x="20548" y="54776"/>
                    <a:pt x="20364" y="54925"/>
                    <a:pt x="20173" y="54925"/>
                  </a:cubicBezTo>
                  <a:cubicBezTo>
                    <a:pt x="20082" y="54925"/>
                    <a:pt x="19990" y="54892"/>
                    <a:pt x="19915" y="54816"/>
                  </a:cubicBezTo>
                  <a:cubicBezTo>
                    <a:pt x="19681" y="54583"/>
                    <a:pt x="19848" y="54216"/>
                    <a:pt x="20181" y="54216"/>
                  </a:cubicBezTo>
                  <a:close/>
                  <a:moveTo>
                    <a:pt x="14611" y="54450"/>
                  </a:moveTo>
                  <a:lnTo>
                    <a:pt x="14611" y="54483"/>
                  </a:lnTo>
                  <a:cubicBezTo>
                    <a:pt x="14811" y="54483"/>
                    <a:pt x="14944" y="54616"/>
                    <a:pt x="14978" y="54783"/>
                  </a:cubicBezTo>
                  <a:cubicBezTo>
                    <a:pt x="14978" y="55009"/>
                    <a:pt x="14794" y="55159"/>
                    <a:pt x="14602" y="55159"/>
                  </a:cubicBezTo>
                  <a:cubicBezTo>
                    <a:pt x="14512" y="55159"/>
                    <a:pt x="14419" y="55125"/>
                    <a:pt x="14344" y="55050"/>
                  </a:cubicBezTo>
                  <a:cubicBezTo>
                    <a:pt x="14110" y="54816"/>
                    <a:pt x="14277" y="54450"/>
                    <a:pt x="14611" y="54450"/>
                  </a:cubicBezTo>
                  <a:close/>
                  <a:moveTo>
                    <a:pt x="20184" y="54106"/>
                  </a:moveTo>
                  <a:cubicBezTo>
                    <a:pt x="20067" y="54106"/>
                    <a:pt x="19947" y="54151"/>
                    <a:pt x="19848" y="54249"/>
                  </a:cubicBezTo>
                  <a:cubicBezTo>
                    <a:pt x="19548" y="54550"/>
                    <a:pt x="19748" y="55050"/>
                    <a:pt x="20181" y="55050"/>
                  </a:cubicBezTo>
                  <a:lnTo>
                    <a:pt x="20181" y="55183"/>
                  </a:lnTo>
                  <a:cubicBezTo>
                    <a:pt x="20482" y="55183"/>
                    <a:pt x="20748" y="54883"/>
                    <a:pt x="20648" y="54583"/>
                  </a:cubicBezTo>
                  <a:cubicBezTo>
                    <a:pt x="20648" y="54292"/>
                    <a:pt x="20423" y="54106"/>
                    <a:pt x="20184" y="54106"/>
                  </a:cubicBezTo>
                  <a:close/>
                  <a:moveTo>
                    <a:pt x="14613" y="54340"/>
                  </a:moveTo>
                  <a:cubicBezTo>
                    <a:pt x="14496" y="54340"/>
                    <a:pt x="14376" y="54384"/>
                    <a:pt x="14277" y="54483"/>
                  </a:cubicBezTo>
                  <a:cubicBezTo>
                    <a:pt x="13977" y="54783"/>
                    <a:pt x="14210" y="55283"/>
                    <a:pt x="14611" y="55283"/>
                  </a:cubicBezTo>
                  <a:lnTo>
                    <a:pt x="14611" y="55317"/>
                  </a:lnTo>
                  <a:cubicBezTo>
                    <a:pt x="14878" y="55317"/>
                    <a:pt x="15111" y="55083"/>
                    <a:pt x="15078" y="54816"/>
                  </a:cubicBezTo>
                  <a:cubicBezTo>
                    <a:pt x="15078" y="54525"/>
                    <a:pt x="14852" y="54340"/>
                    <a:pt x="14613" y="54340"/>
                  </a:cubicBezTo>
                  <a:close/>
                  <a:moveTo>
                    <a:pt x="9607" y="54616"/>
                  </a:moveTo>
                  <a:lnTo>
                    <a:pt x="9607" y="54683"/>
                  </a:lnTo>
                  <a:cubicBezTo>
                    <a:pt x="9774" y="54683"/>
                    <a:pt x="9941" y="54816"/>
                    <a:pt x="9974" y="54983"/>
                  </a:cubicBezTo>
                  <a:cubicBezTo>
                    <a:pt x="9974" y="55209"/>
                    <a:pt x="9790" y="55359"/>
                    <a:pt x="9599" y="55359"/>
                  </a:cubicBezTo>
                  <a:cubicBezTo>
                    <a:pt x="9508" y="55359"/>
                    <a:pt x="9415" y="55325"/>
                    <a:pt x="9340" y="55250"/>
                  </a:cubicBezTo>
                  <a:cubicBezTo>
                    <a:pt x="9107" y="55017"/>
                    <a:pt x="9274" y="54616"/>
                    <a:pt x="9607" y="54616"/>
                  </a:cubicBezTo>
                  <a:close/>
                  <a:moveTo>
                    <a:pt x="9594" y="54528"/>
                  </a:moveTo>
                  <a:cubicBezTo>
                    <a:pt x="9482" y="54528"/>
                    <a:pt x="9368" y="54566"/>
                    <a:pt x="9274" y="54650"/>
                  </a:cubicBezTo>
                  <a:cubicBezTo>
                    <a:pt x="8973" y="54950"/>
                    <a:pt x="9174" y="55450"/>
                    <a:pt x="9607" y="55450"/>
                  </a:cubicBezTo>
                  <a:lnTo>
                    <a:pt x="9607" y="55517"/>
                  </a:lnTo>
                  <a:cubicBezTo>
                    <a:pt x="9874" y="55517"/>
                    <a:pt x="10108" y="55283"/>
                    <a:pt x="10074" y="54983"/>
                  </a:cubicBezTo>
                  <a:cubicBezTo>
                    <a:pt x="10074" y="54709"/>
                    <a:pt x="9839" y="54528"/>
                    <a:pt x="9594" y="54528"/>
                  </a:cubicBezTo>
                  <a:close/>
                  <a:moveTo>
                    <a:pt x="17379" y="56151"/>
                  </a:moveTo>
                  <a:cubicBezTo>
                    <a:pt x="17580" y="56151"/>
                    <a:pt x="17713" y="56318"/>
                    <a:pt x="17713" y="56518"/>
                  </a:cubicBezTo>
                  <a:cubicBezTo>
                    <a:pt x="17713" y="56744"/>
                    <a:pt x="17544" y="56893"/>
                    <a:pt x="17363" y="56893"/>
                  </a:cubicBezTo>
                  <a:cubicBezTo>
                    <a:pt x="17277" y="56893"/>
                    <a:pt x="17188" y="56860"/>
                    <a:pt x="17113" y="56785"/>
                  </a:cubicBezTo>
                  <a:cubicBezTo>
                    <a:pt x="16879" y="56551"/>
                    <a:pt x="17046" y="56151"/>
                    <a:pt x="17379" y="56151"/>
                  </a:cubicBezTo>
                  <a:close/>
                  <a:moveTo>
                    <a:pt x="17353" y="56048"/>
                  </a:moveTo>
                  <a:cubicBezTo>
                    <a:pt x="17241" y="56048"/>
                    <a:pt x="17130" y="56089"/>
                    <a:pt x="17046" y="56184"/>
                  </a:cubicBezTo>
                  <a:cubicBezTo>
                    <a:pt x="16746" y="56484"/>
                    <a:pt x="16946" y="56985"/>
                    <a:pt x="17379" y="56985"/>
                  </a:cubicBezTo>
                  <a:cubicBezTo>
                    <a:pt x="17613" y="56985"/>
                    <a:pt x="17813" y="56785"/>
                    <a:pt x="17846" y="56518"/>
                  </a:cubicBezTo>
                  <a:cubicBezTo>
                    <a:pt x="17846" y="56244"/>
                    <a:pt x="17596" y="56048"/>
                    <a:pt x="17353" y="5604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3"/>
            <p:cNvSpPr/>
            <p:nvPr/>
          </p:nvSpPr>
          <p:spPr>
            <a:xfrm>
              <a:off x="4430504" y="2387188"/>
              <a:ext cx="295172" cy="528450"/>
            </a:xfrm>
            <a:custGeom>
              <a:rect b="b" l="l" r="r" t="t"/>
              <a:pathLst>
                <a:path extrusionOk="0" h="34818" w="19448">
                  <a:moveTo>
                    <a:pt x="1048" y="191"/>
                  </a:moveTo>
                  <a:cubicBezTo>
                    <a:pt x="1023" y="191"/>
                    <a:pt x="1007" y="234"/>
                    <a:pt x="1034" y="234"/>
                  </a:cubicBezTo>
                  <a:cubicBezTo>
                    <a:pt x="1835" y="634"/>
                    <a:pt x="2669" y="901"/>
                    <a:pt x="3536" y="1035"/>
                  </a:cubicBezTo>
                  <a:cubicBezTo>
                    <a:pt x="4114" y="1123"/>
                    <a:pt x="4692" y="1168"/>
                    <a:pt x="5270" y="1168"/>
                  </a:cubicBezTo>
                  <a:cubicBezTo>
                    <a:pt x="5560" y="1168"/>
                    <a:pt x="5849" y="1157"/>
                    <a:pt x="6138" y="1135"/>
                  </a:cubicBezTo>
                  <a:cubicBezTo>
                    <a:pt x="8106" y="1068"/>
                    <a:pt x="10007" y="534"/>
                    <a:pt x="11975" y="467"/>
                  </a:cubicBezTo>
                  <a:cubicBezTo>
                    <a:pt x="12002" y="467"/>
                    <a:pt x="11986" y="425"/>
                    <a:pt x="11961" y="425"/>
                  </a:cubicBezTo>
                  <a:cubicBezTo>
                    <a:pt x="11955" y="425"/>
                    <a:pt x="11949" y="427"/>
                    <a:pt x="11942" y="434"/>
                  </a:cubicBezTo>
                  <a:cubicBezTo>
                    <a:pt x="10041" y="434"/>
                    <a:pt x="8139" y="568"/>
                    <a:pt x="6271" y="801"/>
                  </a:cubicBezTo>
                  <a:cubicBezTo>
                    <a:pt x="5704" y="857"/>
                    <a:pt x="5111" y="897"/>
                    <a:pt x="4514" y="897"/>
                  </a:cubicBezTo>
                  <a:cubicBezTo>
                    <a:pt x="3321" y="897"/>
                    <a:pt x="2113" y="734"/>
                    <a:pt x="1067" y="201"/>
                  </a:cubicBezTo>
                  <a:cubicBezTo>
                    <a:pt x="1061" y="194"/>
                    <a:pt x="1054" y="191"/>
                    <a:pt x="1048" y="191"/>
                  </a:cubicBezTo>
                  <a:close/>
                  <a:moveTo>
                    <a:pt x="18647" y="0"/>
                  </a:moveTo>
                  <a:cubicBezTo>
                    <a:pt x="17046" y="734"/>
                    <a:pt x="15211" y="801"/>
                    <a:pt x="13476" y="834"/>
                  </a:cubicBezTo>
                  <a:cubicBezTo>
                    <a:pt x="12542" y="868"/>
                    <a:pt x="11608" y="868"/>
                    <a:pt x="10674" y="934"/>
                  </a:cubicBezTo>
                  <a:cubicBezTo>
                    <a:pt x="9740" y="1001"/>
                    <a:pt x="8806" y="1135"/>
                    <a:pt x="7906" y="1301"/>
                  </a:cubicBezTo>
                  <a:cubicBezTo>
                    <a:pt x="7879" y="1301"/>
                    <a:pt x="7895" y="1344"/>
                    <a:pt x="7902" y="1344"/>
                  </a:cubicBezTo>
                  <a:cubicBezTo>
                    <a:pt x="7904" y="1344"/>
                    <a:pt x="7906" y="1341"/>
                    <a:pt x="7906" y="1335"/>
                  </a:cubicBezTo>
                  <a:cubicBezTo>
                    <a:pt x="8623" y="1211"/>
                    <a:pt x="9359" y="1142"/>
                    <a:pt x="10099" y="1142"/>
                  </a:cubicBezTo>
                  <a:cubicBezTo>
                    <a:pt x="10357" y="1142"/>
                    <a:pt x="10616" y="1151"/>
                    <a:pt x="10874" y="1168"/>
                  </a:cubicBezTo>
                  <a:cubicBezTo>
                    <a:pt x="11648" y="1168"/>
                    <a:pt x="12401" y="1211"/>
                    <a:pt x="13149" y="1211"/>
                  </a:cubicBezTo>
                  <a:cubicBezTo>
                    <a:pt x="13336" y="1211"/>
                    <a:pt x="13523" y="1208"/>
                    <a:pt x="13710" y="1201"/>
                  </a:cubicBezTo>
                  <a:cubicBezTo>
                    <a:pt x="13777" y="1203"/>
                    <a:pt x="13843" y="1203"/>
                    <a:pt x="13910" y="1203"/>
                  </a:cubicBezTo>
                  <a:cubicBezTo>
                    <a:pt x="15575" y="1203"/>
                    <a:pt x="17205" y="804"/>
                    <a:pt x="18680" y="34"/>
                  </a:cubicBezTo>
                  <a:lnTo>
                    <a:pt x="18647" y="0"/>
                  </a:lnTo>
                  <a:close/>
                  <a:moveTo>
                    <a:pt x="16879" y="21291"/>
                  </a:moveTo>
                  <a:cubicBezTo>
                    <a:pt x="16862" y="21291"/>
                    <a:pt x="16845" y="21299"/>
                    <a:pt x="16845" y="21316"/>
                  </a:cubicBezTo>
                  <a:cubicBezTo>
                    <a:pt x="17513" y="24585"/>
                    <a:pt x="17946" y="27920"/>
                    <a:pt x="18680" y="31223"/>
                  </a:cubicBezTo>
                  <a:cubicBezTo>
                    <a:pt x="18780" y="31690"/>
                    <a:pt x="18914" y="32157"/>
                    <a:pt x="19014" y="32624"/>
                  </a:cubicBezTo>
                  <a:cubicBezTo>
                    <a:pt x="19147" y="33091"/>
                    <a:pt x="19214" y="33558"/>
                    <a:pt x="19347" y="34025"/>
                  </a:cubicBezTo>
                  <a:cubicBezTo>
                    <a:pt x="19347" y="34041"/>
                    <a:pt x="19372" y="34050"/>
                    <a:pt x="19397" y="34050"/>
                  </a:cubicBezTo>
                  <a:cubicBezTo>
                    <a:pt x="19422" y="34050"/>
                    <a:pt x="19447" y="34041"/>
                    <a:pt x="19447" y="34025"/>
                  </a:cubicBezTo>
                  <a:cubicBezTo>
                    <a:pt x="19381" y="33191"/>
                    <a:pt x="19214" y="32357"/>
                    <a:pt x="19080" y="31556"/>
                  </a:cubicBezTo>
                  <a:cubicBezTo>
                    <a:pt x="18947" y="30722"/>
                    <a:pt x="18780" y="29889"/>
                    <a:pt x="18613" y="29055"/>
                  </a:cubicBezTo>
                  <a:cubicBezTo>
                    <a:pt x="18280" y="27387"/>
                    <a:pt x="17879" y="25719"/>
                    <a:pt x="17513" y="24084"/>
                  </a:cubicBezTo>
                  <a:cubicBezTo>
                    <a:pt x="17279" y="23150"/>
                    <a:pt x="17079" y="22250"/>
                    <a:pt x="16912" y="21316"/>
                  </a:cubicBezTo>
                  <a:cubicBezTo>
                    <a:pt x="16912" y="21299"/>
                    <a:pt x="16895" y="21291"/>
                    <a:pt x="16879" y="21291"/>
                  </a:cubicBezTo>
                  <a:close/>
                  <a:moveTo>
                    <a:pt x="2835" y="18113"/>
                  </a:moveTo>
                  <a:cubicBezTo>
                    <a:pt x="2468" y="20182"/>
                    <a:pt x="1968" y="22283"/>
                    <a:pt x="1601" y="24351"/>
                  </a:cubicBezTo>
                  <a:cubicBezTo>
                    <a:pt x="1201" y="26453"/>
                    <a:pt x="834" y="28554"/>
                    <a:pt x="534" y="30656"/>
                  </a:cubicBezTo>
                  <a:cubicBezTo>
                    <a:pt x="334" y="31857"/>
                    <a:pt x="167" y="33057"/>
                    <a:pt x="0" y="34258"/>
                  </a:cubicBezTo>
                  <a:cubicBezTo>
                    <a:pt x="0" y="34275"/>
                    <a:pt x="8" y="34283"/>
                    <a:pt x="17" y="34283"/>
                  </a:cubicBezTo>
                  <a:cubicBezTo>
                    <a:pt x="25" y="34283"/>
                    <a:pt x="33" y="34275"/>
                    <a:pt x="33" y="34258"/>
                  </a:cubicBezTo>
                  <a:cubicBezTo>
                    <a:pt x="967" y="30089"/>
                    <a:pt x="1701" y="25919"/>
                    <a:pt x="2335" y="21716"/>
                  </a:cubicBezTo>
                  <a:cubicBezTo>
                    <a:pt x="2535" y="20515"/>
                    <a:pt x="2669" y="19314"/>
                    <a:pt x="2869" y="18113"/>
                  </a:cubicBezTo>
                  <a:close/>
                  <a:moveTo>
                    <a:pt x="3369" y="23859"/>
                  </a:moveTo>
                  <a:cubicBezTo>
                    <a:pt x="3352" y="23859"/>
                    <a:pt x="3336" y="23868"/>
                    <a:pt x="3336" y="23884"/>
                  </a:cubicBezTo>
                  <a:cubicBezTo>
                    <a:pt x="3269" y="24818"/>
                    <a:pt x="3136" y="25752"/>
                    <a:pt x="3036" y="26653"/>
                  </a:cubicBezTo>
                  <a:cubicBezTo>
                    <a:pt x="2935" y="27587"/>
                    <a:pt x="2869" y="28454"/>
                    <a:pt x="2769" y="29355"/>
                  </a:cubicBezTo>
                  <a:cubicBezTo>
                    <a:pt x="2702" y="30255"/>
                    <a:pt x="2635" y="31156"/>
                    <a:pt x="2569" y="32023"/>
                  </a:cubicBezTo>
                  <a:cubicBezTo>
                    <a:pt x="2535" y="32924"/>
                    <a:pt x="2535" y="33858"/>
                    <a:pt x="2569" y="34792"/>
                  </a:cubicBezTo>
                  <a:cubicBezTo>
                    <a:pt x="2569" y="34809"/>
                    <a:pt x="2585" y="34817"/>
                    <a:pt x="2602" y="34817"/>
                  </a:cubicBezTo>
                  <a:cubicBezTo>
                    <a:pt x="2619" y="34817"/>
                    <a:pt x="2635" y="34809"/>
                    <a:pt x="2635" y="34792"/>
                  </a:cubicBezTo>
                  <a:cubicBezTo>
                    <a:pt x="2702" y="33858"/>
                    <a:pt x="2835" y="32957"/>
                    <a:pt x="2902" y="32023"/>
                  </a:cubicBezTo>
                  <a:cubicBezTo>
                    <a:pt x="2969" y="31123"/>
                    <a:pt x="3036" y="30255"/>
                    <a:pt x="3102" y="29355"/>
                  </a:cubicBezTo>
                  <a:cubicBezTo>
                    <a:pt x="3169" y="28454"/>
                    <a:pt x="3202" y="27554"/>
                    <a:pt x="3269" y="26653"/>
                  </a:cubicBezTo>
                  <a:cubicBezTo>
                    <a:pt x="3302" y="25752"/>
                    <a:pt x="3302" y="24818"/>
                    <a:pt x="3402" y="23884"/>
                  </a:cubicBezTo>
                  <a:cubicBezTo>
                    <a:pt x="3402" y="23868"/>
                    <a:pt x="3386" y="23859"/>
                    <a:pt x="3369" y="2385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3"/>
            <p:cNvSpPr/>
            <p:nvPr/>
          </p:nvSpPr>
          <p:spPr>
            <a:xfrm>
              <a:off x="5036485" y="3075242"/>
              <a:ext cx="717448" cy="730895"/>
            </a:xfrm>
            <a:custGeom>
              <a:rect b="b" l="l" r="r" t="t"/>
              <a:pathLst>
                <a:path extrusionOk="0" h="39896" w="39162">
                  <a:moveTo>
                    <a:pt x="5704" y="0"/>
                  </a:moveTo>
                  <a:lnTo>
                    <a:pt x="0" y="39896"/>
                  </a:lnTo>
                  <a:lnTo>
                    <a:pt x="39162" y="39896"/>
                  </a:lnTo>
                  <a:lnTo>
                    <a:pt x="3345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3"/>
            <p:cNvSpPr/>
            <p:nvPr/>
          </p:nvSpPr>
          <p:spPr>
            <a:xfrm>
              <a:off x="5036485" y="3075242"/>
              <a:ext cx="184574" cy="730895"/>
            </a:xfrm>
            <a:custGeom>
              <a:rect b="b" l="l" r="r" t="t"/>
              <a:pathLst>
                <a:path extrusionOk="0" h="39896" w="10075">
                  <a:moveTo>
                    <a:pt x="5704" y="0"/>
                  </a:moveTo>
                  <a:lnTo>
                    <a:pt x="0" y="39896"/>
                  </a:lnTo>
                  <a:lnTo>
                    <a:pt x="10074" y="39896"/>
                  </a:lnTo>
                  <a:lnTo>
                    <a:pt x="57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3"/>
            <p:cNvSpPr/>
            <p:nvPr/>
          </p:nvSpPr>
          <p:spPr>
            <a:xfrm>
              <a:off x="5275407" y="2902621"/>
              <a:ext cx="256682" cy="223980"/>
            </a:xfrm>
            <a:custGeom>
              <a:rect b="b" l="l" r="r" t="t"/>
              <a:pathLst>
                <a:path extrusionOk="0" h="12226" w="14011">
                  <a:moveTo>
                    <a:pt x="5914" y="0"/>
                  </a:moveTo>
                  <a:cubicBezTo>
                    <a:pt x="5561" y="0"/>
                    <a:pt x="5212" y="28"/>
                    <a:pt x="4871" y="83"/>
                  </a:cubicBezTo>
                  <a:cubicBezTo>
                    <a:pt x="1802" y="584"/>
                    <a:pt x="1" y="2985"/>
                    <a:pt x="334" y="6188"/>
                  </a:cubicBezTo>
                  <a:cubicBezTo>
                    <a:pt x="735" y="10224"/>
                    <a:pt x="1035" y="12125"/>
                    <a:pt x="1035" y="12192"/>
                  </a:cubicBezTo>
                  <a:lnTo>
                    <a:pt x="2703" y="11925"/>
                  </a:lnTo>
                  <a:cubicBezTo>
                    <a:pt x="2703" y="11892"/>
                    <a:pt x="2436" y="9991"/>
                    <a:pt x="2002" y="6021"/>
                  </a:cubicBezTo>
                  <a:cubicBezTo>
                    <a:pt x="1669" y="2585"/>
                    <a:pt x="4337" y="1885"/>
                    <a:pt x="5171" y="1751"/>
                  </a:cubicBezTo>
                  <a:cubicBezTo>
                    <a:pt x="5448" y="1704"/>
                    <a:pt x="5730" y="1680"/>
                    <a:pt x="6014" y="1680"/>
                  </a:cubicBezTo>
                  <a:cubicBezTo>
                    <a:pt x="8132" y="1680"/>
                    <a:pt x="10350" y="2987"/>
                    <a:pt x="10909" y="5487"/>
                  </a:cubicBezTo>
                  <a:cubicBezTo>
                    <a:pt x="11676" y="8856"/>
                    <a:pt x="12376" y="12192"/>
                    <a:pt x="12376" y="12225"/>
                  </a:cubicBezTo>
                  <a:lnTo>
                    <a:pt x="14011" y="11859"/>
                  </a:lnTo>
                  <a:cubicBezTo>
                    <a:pt x="14011" y="11825"/>
                    <a:pt x="13277" y="8489"/>
                    <a:pt x="12543" y="5087"/>
                  </a:cubicBezTo>
                  <a:cubicBezTo>
                    <a:pt x="11772" y="1766"/>
                    <a:pt x="8735" y="0"/>
                    <a:pt x="59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3"/>
            <p:cNvSpPr/>
            <p:nvPr/>
          </p:nvSpPr>
          <p:spPr>
            <a:xfrm>
              <a:off x="5044417" y="3743138"/>
              <a:ext cx="166859" cy="57470"/>
            </a:xfrm>
            <a:custGeom>
              <a:rect b="b" l="l" r="r" t="t"/>
              <a:pathLst>
                <a:path extrusionOk="0" h="3137" w="9108">
                  <a:moveTo>
                    <a:pt x="3970" y="1"/>
                  </a:moveTo>
                  <a:lnTo>
                    <a:pt x="3904" y="68"/>
                  </a:lnTo>
                  <a:cubicBezTo>
                    <a:pt x="3236" y="568"/>
                    <a:pt x="2569" y="1068"/>
                    <a:pt x="1936" y="1569"/>
                  </a:cubicBezTo>
                  <a:cubicBezTo>
                    <a:pt x="1268" y="2102"/>
                    <a:pt x="635" y="2603"/>
                    <a:pt x="1" y="3136"/>
                  </a:cubicBezTo>
                  <a:cubicBezTo>
                    <a:pt x="701" y="2703"/>
                    <a:pt x="1368" y="2236"/>
                    <a:pt x="2069" y="1769"/>
                  </a:cubicBezTo>
                  <a:cubicBezTo>
                    <a:pt x="2712" y="1319"/>
                    <a:pt x="3355" y="838"/>
                    <a:pt x="3998" y="385"/>
                  </a:cubicBezTo>
                  <a:lnTo>
                    <a:pt x="3998" y="385"/>
                  </a:lnTo>
                  <a:cubicBezTo>
                    <a:pt x="4400" y="602"/>
                    <a:pt x="4802" y="821"/>
                    <a:pt x="5205" y="1068"/>
                  </a:cubicBezTo>
                  <a:lnTo>
                    <a:pt x="6472" y="1769"/>
                  </a:lnTo>
                  <a:cubicBezTo>
                    <a:pt x="7339" y="2236"/>
                    <a:pt x="8207" y="2736"/>
                    <a:pt x="9107" y="3136"/>
                  </a:cubicBezTo>
                  <a:cubicBezTo>
                    <a:pt x="8273" y="2603"/>
                    <a:pt x="7439" y="2069"/>
                    <a:pt x="6606" y="1569"/>
                  </a:cubicBezTo>
                  <a:lnTo>
                    <a:pt x="5338" y="801"/>
                  </a:lnTo>
                  <a:cubicBezTo>
                    <a:pt x="4904" y="568"/>
                    <a:pt x="4504" y="301"/>
                    <a:pt x="4070" y="68"/>
                  </a:cubicBezTo>
                  <a:lnTo>
                    <a:pt x="397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3"/>
            <p:cNvSpPr/>
            <p:nvPr/>
          </p:nvSpPr>
          <p:spPr>
            <a:xfrm>
              <a:off x="5117146" y="3187061"/>
              <a:ext cx="19566" cy="559786"/>
            </a:xfrm>
            <a:custGeom>
              <a:rect b="b" l="l" r="r" t="t"/>
              <a:pathLst>
                <a:path extrusionOk="0" h="30556" w="1068">
                  <a:moveTo>
                    <a:pt x="1068" y="1"/>
                  </a:moveTo>
                  <a:lnTo>
                    <a:pt x="834" y="3804"/>
                  </a:lnTo>
                  <a:lnTo>
                    <a:pt x="667" y="7606"/>
                  </a:lnTo>
                  <a:lnTo>
                    <a:pt x="367" y="15245"/>
                  </a:lnTo>
                  <a:lnTo>
                    <a:pt x="167" y="22917"/>
                  </a:lnTo>
                  <a:lnTo>
                    <a:pt x="67" y="26720"/>
                  </a:lnTo>
                  <a:lnTo>
                    <a:pt x="0" y="30556"/>
                  </a:lnTo>
                  <a:lnTo>
                    <a:pt x="234" y="26720"/>
                  </a:lnTo>
                  <a:lnTo>
                    <a:pt x="401" y="22917"/>
                  </a:lnTo>
                  <a:lnTo>
                    <a:pt x="701" y="15278"/>
                  </a:lnTo>
                  <a:lnTo>
                    <a:pt x="901" y="7640"/>
                  </a:lnTo>
                  <a:lnTo>
                    <a:pt x="1001" y="3804"/>
                  </a:lnTo>
                  <a:lnTo>
                    <a:pt x="10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3"/>
            <p:cNvSpPr/>
            <p:nvPr/>
          </p:nvSpPr>
          <p:spPr>
            <a:xfrm>
              <a:off x="5486850" y="3092956"/>
              <a:ext cx="71521" cy="61225"/>
            </a:xfrm>
            <a:custGeom>
              <a:rect b="b" l="l" r="r" t="t"/>
              <a:pathLst>
                <a:path extrusionOk="0" h="3342" w="3904">
                  <a:moveTo>
                    <a:pt x="1668" y="1"/>
                  </a:moveTo>
                  <a:cubicBezTo>
                    <a:pt x="734" y="1"/>
                    <a:pt x="0" y="735"/>
                    <a:pt x="0" y="1669"/>
                  </a:cubicBezTo>
                  <a:cubicBezTo>
                    <a:pt x="0" y="2679"/>
                    <a:pt x="816" y="3342"/>
                    <a:pt x="1665" y="3342"/>
                  </a:cubicBezTo>
                  <a:cubicBezTo>
                    <a:pt x="2077" y="3342"/>
                    <a:pt x="2498" y="3185"/>
                    <a:pt x="2836" y="2836"/>
                  </a:cubicBezTo>
                  <a:cubicBezTo>
                    <a:pt x="3903" y="1802"/>
                    <a:pt x="3169" y="1"/>
                    <a:pt x="16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3"/>
            <p:cNvSpPr/>
            <p:nvPr/>
          </p:nvSpPr>
          <p:spPr>
            <a:xfrm>
              <a:off x="5282130" y="3092956"/>
              <a:ext cx="70917" cy="61225"/>
            </a:xfrm>
            <a:custGeom>
              <a:rect b="b" l="l" r="r" t="t"/>
              <a:pathLst>
                <a:path extrusionOk="0" h="3342" w="3871">
                  <a:moveTo>
                    <a:pt x="1669" y="1"/>
                  </a:moveTo>
                  <a:cubicBezTo>
                    <a:pt x="735" y="1"/>
                    <a:pt x="1" y="735"/>
                    <a:pt x="1" y="1669"/>
                  </a:cubicBezTo>
                  <a:cubicBezTo>
                    <a:pt x="1" y="2679"/>
                    <a:pt x="802" y="3342"/>
                    <a:pt x="1651" y="3342"/>
                  </a:cubicBezTo>
                  <a:cubicBezTo>
                    <a:pt x="2063" y="3342"/>
                    <a:pt x="2487" y="3185"/>
                    <a:pt x="2836" y="2836"/>
                  </a:cubicBezTo>
                  <a:cubicBezTo>
                    <a:pt x="3870" y="1802"/>
                    <a:pt x="3136" y="1"/>
                    <a:pt x="166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3"/>
            <p:cNvSpPr/>
            <p:nvPr/>
          </p:nvSpPr>
          <p:spPr>
            <a:xfrm>
              <a:off x="3849297" y="3240270"/>
              <a:ext cx="372122" cy="115440"/>
            </a:xfrm>
            <a:custGeom>
              <a:rect b="b" l="l" r="r" t="t"/>
              <a:pathLst>
                <a:path extrusionOk="0" h="7606" w="24518">
                  <a:moveTo>
                    <a:pt x="0" y="0"/>
                  </a:moveTo>
                  <a:lnTo>
                    <a:pt x="0" y="7606"/>
                  </a:lnTo>
                  <a:lnTo>
                    <a:pt x="24518" y="7606"/>
                  </a:lnTo>
                  <a:lnTo>
                    <a:pt x="24518"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3"/>
            <p:cNvSpPr/>
            <p:nvPr/>
          </p:nvSpPr>
          <p:spPr>
            <a:xfrm>
              <a:off x="3824983" y="3355695"/>
              <a:ext cx="119508" cy="553888"/>
            </a:xfrm>
            <a:custGeom>
              <a:rect b="b" l="l" r="r" t="t"/>
              <a:pathLst>
                <a:path extrusionOk="0" h="36494" w="7874">
                  <a:moveTo>
                    <a:pt x="3203" y="1"/>
                  </a:moveTo>
                  <a:lnTo>
                    <a:pt x="2770" y="4904"/>
                  </a:lnTo>
                  <a:lnTo>
                    <a:pt x="1" y="36494"/>
                  </a:lnTo>
                  <a:lnTo>
                    <a:pt x="1802" y="36494"/>
                  </a:lnTo>
                  <a:lnTo>
                    <a:pt x="7106" y="4904"/>
                  </a:lnTo>
                  <a:lnTo>
                    <a:pt x="7873"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3"/>
            <p:cNvSpPr/>
            <p:nvPr/>
          </p:nvSpPr>
          <p:spPr>
            <a:xfrm>
              <a:off x="3867009" y="3355695"/>
              <a:ext cx="77481" cy="74446"/>
            </a:xfrm>
            <a:custGeom>
              <a:rect b="b" l="l" r="r" t="t"/>
              <a:pathLst>
                <a:path extrusionOk="0" h="4905" w="5105">
                  <a:moveTo>
                    <a:pt x="434" y="1"/>
                  </a:moveTo>
                  <a:lnTo>
                    <a:pt x="1" y="4904"/>
                  </a:lnTo>
                  <a:lnTo>
                    <a:pt x="4337" y="4904"/>
                  </a:lnTo>
                  <a:lnTo>
                    <a:pt x="51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3"/>
            <p:cNvSpPr/>
            <p:nvPr/>
          </p:nvSpPr>
          <p:spPr>
            <a:xfrm>
              <a:off x="4126226" y="3355695"/>
              <a:ext cx="120008" cy="553888"/>
            </a:xfrm>
            <a:custGeom>
              <a:rect b="b" l="l" r="r" t="t"/>
              <a:pathLst>
                <a:path extrusionOk="0" h="36494" w="7907">
                  <a:moveTo>
                    <a:pt x="0" y="1"/>
                  </a:moveTo>
                  <a:lnTo>
                    <a:pt x="768" y="4904"/>
                  </a:lnTo>
                  <a:lnTo>
                    <a:pt x="6071" y="36494"/>
                  </a:lnTo>
                  <a:lnTo>
                    <a:pt x="7906" y="36494"/>
                  </a:lnTo>
                  <a:lnTo>
                    <a:pt x="5104" y="4904"/>
                  </a:lnTo>
                  <a:lnTo>
                    <a:pt x="4670"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3"/>
            <p:cNvSpPr/>
            <p:nvPr/>
          </p:nvSpPr>
          <p:spPr>
            <a:xfrm>
              <a:off x="4126226" y="3355695"/>
              <a:ext cx="77481" cy="74446"/>
            </a:xfrm>
            <a:custGeom>
              <a:rect b="b" l="l" r="r" t="t"/>
              <a:pathLst>
                <a:path extrusionOk="0" h="4905" w="5105">
                  <a:moveTo>
                    <a:pt x="0" y="1"/>
                  </a:moveTo>
                  <a:lnTo>
                    <a:pt x="768" y="4904"/>
                  </a:lnTo>
                  <a:lnTo>
                    <a:pt x="5104" y="4904"/>
                  </a:lnTo>
                  <a:lnTo>
                    <a:pt x="46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3"/>
            <p:cNvSpPr/>
            <p:nvPr/>
          </p:nvSpPr>
          <p:spPr>
            <a:xfrm>
              <a:off x="3598686" y="3556190"/>
              <a:ext cx="418201" cy="377692"/>
            </a:xfrm>
            <a:custGeom>
              <a:rect b="b" l="l" r="r" t="t"/>
              <a:pathLst>
                <a:path extrusionOk="0" h="24885" w="27554">
                  <a:moveTo>
                    <a:pt x="22850" y="0"/>
                  </a:moveTo>
                  <a:lnTo>
                    <a:pt x="7539" y="734"/>
                  </a:lnTo>
                  <a:lnTo>
                    <a:pt x="11809" y="16412"/>
                  </a:lnTo>
                  <a:cubicBezTo>
                    <a:pt x="11809" y="16412"/>
                    <a:pt x="8273" y="17980"/>
                    <a:pt x="5371" y="19347"/>
                  </a:cubicBezTo>
                  <a:cubicBezTo>
                    <a:pt x="4103" y="19881"/>
                    <a:pt x="2869" y="20515"/>
                    <a:pt x="1668" y="21215"/>
                  </a:cubicBezTo>
                  <a:cubicBezTo>
                    <a:pt x="734" y="21983"/>
                    <a:pt x="0" y="24418"/>
                    <a:pt x="834" y="24685"/>
                  </a:cubicBezTo>
                  <a:cubicBezTo>
                    <a:pt x="1185" y="24811"/>
                    <a:pt x="5767" y="24884"/>
                    <a:pt x="11021" y="24884"/>
                  </a:cubicBezTo>
                  <a:cubicBezTo>
                    <a:pt x="18242" y="24884"/>
                    <a:pt x="26732" y="24746"/>
                    <a:pt x="27253" y="24418"/>
                  </a:cubicBezTo>
                  <a:cubicBezTo>
                    <a:pt x="27386" y="24351"/>
                    <a:pt x="27353" y="21349"/>
                    <a:pt x="27453" y="19047"/>
                  </a:cubicBezTo>
                  <a:cubicBezTo>
                    <a:pt x="27553" y="15545"/>
                    <a:pt x="22850" y="0"/>
                    <a:pt x="22850"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3"/>
            <p:cNvSpPr/>
            <p:nvPr/>
          </p:nvSpPr>
          <p:spPr>
            <a:xfrm>
              <a:off x="3598686" y="3845275"/>
              <a:ext cx="416683" cy="88606"/>
            </a:xfrm>
            <a:custGeom>
              <a:rect b="b" l="l" r="r" t="t"/>
              <a:pathLst>
                <a:path extrusionOk="0" h="5838" w="27454">
                  <a:moveTo>
                    <a:pt x="27453" y="0"/>
                  </a:moveTo>
                  <a:cubicBezTo>
                    <a:pt x="22726" y="976"/>
                    <a:pt x="11984" y="2348"/>
                    <a:pt x="7083" y="2348"/>
                  </a:cubicBezTo>
                  <a:cubicBezTo>
                    <a:pt x="5620" y="2348"/>
                    <a:pt x="4677" y="2226"/>
                    <a:pt x="4570" y="1935"/>
                  </a:cubicBezTo>
                  <a:cubicBezTo>
                    <a:pt x="4403" y="1435"/>
                    <a:pt x="4804" y="834"/>
                    <a:pt x="5371" y="300"/>
                  </a:cubicBezTo>
                  <a:lnTo>
                    <a:pt x="5371" y="300"/>
                  </a:lnTo>
                  <a:cubicBezTo>
                    <a:pt x="4103" y="868"/>
                    <a:pt x="2869" y="1501"/>
                    <a:pt x="1668" y="2202"/>
                  </a:cubicBezTo>
                  <a:cubicBezTo>
                    <a:pt x="734" y="2936"/>
                    <a:pt x="0" y="5371"/>
                    <a:pt x="834" y="5638"/>
                  </a:cubicBezTo>
                  <a:cubicBezTo>
                    <a:pt x="1185" y="5764"/>
                    <a:pt x="5767" y="5837"/>
                    <a:pt x="11021" y="5837"/>
                  </a:cubicBezTo>
                  <a:cubicBezTo>
                    <a:pt x="18242" y="5837"/>
                    <a:pt x="26732" y="5699"/>
                    <a:pt x="27253" y="5371"/>
                  </a:cubicBezTo>
                  <a:cubicBezTo>
                    <a:pt x="27386" y="5304"/>
                    <a:pt x="27420" y="3069"/>
                    <a:pt x="274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3"/>
            <p:cNvSpPr/>
            <p:nvPr/>
          </p:nvSpPr>
          <p:spPr>
            <a:xfrm>
              <a:off x="3616398" y="2955236"/>
              <a:ext cx="640460" cy="789807"/>
            </a:xfrm>
            <a:custGeom>
              <a:rect b="b" l="l" r="r" t="t"/>
              <a:pathLst>
                <a:path extrusionOk="0" h="52038" w="42198">
                  <a:moveTo>
                    <a:pt x="28721" y="0"/>
                  </a:moveTo>
                  <a:cubicBezTo>
                    <a:pt x="28721" y="0"/>
                    <a:pt x="13244" y="9574"/>
                    <a:pt x="5772" y="16946"/>
                  </a:cubicBezTo>
                  <a:cubicBezTo>
                    <a:pt x="3703" y="19014"/>
                    <a:pt x="2236" y="20915"/>
                    <a:pt x="1902" y="22383"/>
                  </a:cubicBezTo>
                  <a:cubicBezTo>
                    <a:pt x="1" y="31289"/>
                    <a:pt x="7606" y="52038"/>
                    <a:pt x="7606" y="52038"/>
                  </a:cubicBezTo>
                  <a:lnTo>
                    <a:pt x="24452" y="48001"/>
                  </a:lnTo>
                  <a:cubicBezTo>
                    <a:pt x="24452" y="48001"/>
                    <a:pt x="17880" y="29255"/>
                    <a:pt x="18747" y="27320"/>
                  </a:cubicBezTo>
                  <a:cubicBezTo>
                    <a:pt x="19715" y="25152"/>
                    <a:pt x="22350" y="23617"/>
                    <a:pt x="25419" y="22016"/>
                  </a:cubicBezTo>
                  <a:cubicBezTo>
                    <a:pt x="28988" y="20181"/>
                    <a:pt x="33224" y="18280"/>
                    <a:pt x="36227" y="15278"/>
                  </a:cubicBezTo>
                  <a:cubicBezTo>
                    <a:pt x="42198" y="9340"/>
                    <a:pt x="38228" y="0"/>
                    <a:pt x="3822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3"/>
            <p:cNvSpPr/>
            <p:nvPr/>
          </p:nvSpPr>
          <p:spPr>
            <a:xfrm>
              <a:off x="3872078" y="2966498"/>
              <a:ext cx="316436" cy="710823"/>
            </a:xfrm>
            <a:custGeom>
              <a:rect b="b" l="l" r="r" t="t"/>
              <a:pathLst>
                <a:path extrusionOk="0" h="46834" w="20849">
                  <a:moveTo>
                    <a:pt x="20160" y="0"/>
                  </a:moveTo>
                  <a:cubicBezTo>
                    <a:pt x="20139" y="0"/>
                    <a:pt x="20114" y="9"/>
                    <a:pt x="20114" y="25"/>
                  </a:cubicBezTo>
                  <a:cubicBezTo>
                    <a:pt x="20515" y="3495"/>
                    <a:pt x="20848" y="7297"/>
                    <a:pt x="19214" y="10500"/>
                  </a:cubicBezTo>
                  <a:cubicBezTo>
                    <a:pt x="17646" y="13602"/>
                    <a:pt x="14510" y="15437"/>
                    <a:pt x="11708" y="17305"/>
                  </a:cubicBezTo>
                  <a:lnTo>
                    <a:pt x="6605" y="20674"/>
                  </a:lnTo>
                  <a:lnTo>
                    <a:pt x="4070" y="22341"/>
                  </a:lnTo>
                  <a:cubicBezTo>
                    <a:pt x="3369" y="22775"/>
                    <a:pt x="2702" y="23242"/>
                    <a:pt x="2035" y="23776"/>
                  </a:cubicBezTo>
                  <a:cubicBezTo>
                    <a:pt x="1434" y="24209"/>
                    <a:pt x="934" y="24777"/>
                    <a:pt x="567" y="25444"/>
                  </a:cubicBezTo>
                  <a:cubicBezTo>
                    <a:pt x="167" y="26144"/>
                    <a:pt x="0" y="26978"/>
                    <a:pt x="67" y="27812"/>
                  </a:cubicBezTo>
                  <a:cubicBezTo>
                    <a:pt x="500" y="33383"/>
                    <a:pt x="5437" y="46292"/>
                    <a:pt x="5571" y="46759"/>
                  </a:cubicBezTo>
                  <a:cubicBezTo>
                    <a:pt x="5584" y="46812"/>
                    <a:pt x="5624" y="46834"/>
                    <a:pt x="5663" y="46834"/>
                  </a:cubicBezTo>
                  <a:cubicBezTo>
                    <a:pt x="5722" y="46834"/>
                    <a:pt x="5778" y="46786"/>
                    <a:pt x="5738" y="46726"/>
                  </a:cubicBezTo>
                  <a:cubicBezTo>
                    <a:pt x="4570" y="42990"/>
                    <a:pt x="1901" y="36585"/>
                    <a:pt x="434" y="29113"/>
                  </a:cubicBezTo>
                  <a:cubicBezTo>
                    <a:pt x="200" y="28179"/>
                    <a:pt x="200" y="27178"/>
                    <a:pt x="434" y="26211"/>
                  </a:cubicBezTo>
                  <a:cubicBezTo>
                    <a:pt x="701" y="25444"/>
                    <a:pt x="1134" y="24777"/>
                    <a:pt x="1768" y="24243"/>
                  </a:cubicBezTo>
                  <a:cubicBezTo>
                    <a:pt x="2335" y="23709"/>
                    <a:pt x="2969" y="23242"/>
                    <a:pt x="3636" y="22842"/>
                  </a:cubicBezTo>
                  <a:lnTo>
                    <a:pt x="6238" y="21107"/>
                  </a:lnTo>
                  <a:lnTo>
                    <a:pt x="11275" y="17772"/>
                  </a:lnTo>
                  <a:cubicBezTo>
                    <a:pt x="14043" y="15970"/>
                    <a:pt x="17146" y="14202"/>
                    <a:pt x="18947" y="11300"/>
                  </a:cubicBezTo>
                  <a:cubicBezTo>
                    <a:pt x="20815" y="8331"/>
                    <a:pt x="20615" y="4695"/>
                    <a:pt x="20315" y="1326"/>
                  </a:cubicBezTo>
                  <a:cubicBezTo>
                    <a:pt x="20281" y="893"/>
                    <a:pt x="20248" y="459"/>
                    <a:pt x="20181" y="25"/>
                  </a:cubicBezTo>
                  <a:cubicBezTo>
                    <a:pt x="20198" y="9"/>
                    <a:pt x="20181" y="0"/>
                    <a:pt x="2016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3"/>
            <p:cNvSpPr/>
            <p:nvPr/>
          </p:nvSpPr>
          <p:spPr>
            <a:xfrm>
              <a:off x="3703988" y="2955236"/>
              <a:ext cx="552871" cy="334148"/>
            </a:xfrm>
            <a:custGeom>
              <a:rect b="b" l="l" r="r" t="t"/>
              <a:pathLst>
                <a:path extrusionOk="0" h="22016" w="36427">
                  <a:moveTo>
                    <a:pt x="22950" y="0"/>
                  </a:moveTo>
                  <a:cubicBezTo>
                    <a:pt x="22950" y="0"/>
                    <a:pt x="7473" y="9574"/>
                    <a:pt x="1" y="16946"/>
                  </a:cubicBezTo>
                  <a:cubicBezTo>
                    <a:pt x="5304" y="18280"/>
                    <a:pt x="13310" y="20348"/>
                    <a:pt x="19648" y="22016"/>
                  </a:cubicBezTo>
                  <a:cubicBezTo>
                    <a:pt x="23217" y="20181"/>
                    <a:pt x="27453" y="18280"/>
                    <a:pt x="30456" y="15278"/>
                  </a:cubicBezTo>
                  <a:cubicBezTo>
                    <a:pt x="36427" y="9340"/>
                    <a:pt x="32457" y="0"/>
                    <a:pt x="324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3"/>
            <p:cNvSpPr/>
            <p:nvPr/>
          </p:nvSpPr>
          <p:spPr>
            <a:xfrm>
              <a:off x="3141009" y="3445819"/>
              <a:ext cx="467816" cy="419810"/>
            </a:xfrm>
            <a:custGeom>
              <a:rect b="b" l="l" r="r" t="t"/>
              <a:pathLst>
                <a:path extrusionOk="0" h="27660" w="30823">
                  <a:moveTo>
                    <a:pt x="30822" y="0"/>
                  </a:moveTo>
                  <a:lnTo>
                    <a:pt x="14711" y="1968"/>
                  </a:lnTo>
                  <a:lnTo>
                    <a:pt x="9641" y="17846"/>
                  </a:lnTo>
                  <a:cubicBezTo>
                    <a:pt x="8106" y="19281"/>
                    <a:pt x="6438" y="20582"/>
                    <a:pt x="4704" y="21749"/>
                  </a:cubicBezTo>
                  <a:cubicBezTo>
                    <a:pt x="3503" y="22483"/>
                    <a:pt x="2369" y="23250"/>
                    <a:pt x="1268" y="24118"/>
                  </a:cubicBezTo>
                  <a:cubicBezTo>
                    <a:pt x="434" y="24985"/>
                    <a:pt x="0" y="27487"/>
                    <a:pt x="868" y="27654"/>
                  </a:cubicBezTo>
                  <a:cubicBezTo>
                    <a:pt x="890" y="27658"/>
                    <a:pt x="926" y="27660"/>
                    <a:pt x="976" y="27660"/>
                  </a:cubicBezTo>
                  <a:cubicBezTo>
                    <a:pt x="2955" y="27660"/>
                    <a:pt x="26240" y="24501"/>
                    <a:pt x="27053" y="23817"/>
                  </a:cubicBezTo>
                  <a:cubicBezTo>
                    <a:pt x="27153" y="23751"/>
                    <a:pt x="26886" y="21516"/>
                    <a:pt x="26486" y="18480"/>
                  </a:cubicBezTo>
                  <a:lnTo>
                    <a:pt x="30822" y="0"/>
                  </a:ln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3"/>
            <p:cNvSpPr/>
            <p:nvPr/>
          </p:nvSpPr>
          <p:spPr>
            <a:xfrm>
              <a:off x="3141009" y="3726299"/>
              <a:ext cx="412130" cy="139329"/>
            </a:xfrm>
            <a:custGeom>
              <a:rect b="b" l="l" r="r" t="t"/>
              <a:pathLst>
                <a:path extrusionOk="0" h="9180" w="27154">
                  <a:moveTo>
                    <a:pt x="26486" y="0"/>
                  </a:moveTo>
                  <a:cubicBezTo>
                    <a:pt x="21342" y="1842"/>
                    <a:pt x="8514" y="5220"/>
                    <a:pt x="4991" y="5220"/>
                  </a:cubicBezTo>
                  <a:cubicBezTo>
                    <a:pt x="4494" y="5220"/>
                    <a:pt x="4182" y="5152"/>
                    <a:pt x="4103" y="5004"/>
                  </a:cubicBezTo>
                  <a:cubicBezTo>
                    <a:pt x="3870" y="4504"/>
                    <a:pt x="4170" y="3870"/>
                    <a:pt x="4670" y="3269"/>
                  </a:cubicBezTo>
                  <a:lnTo>
                    <a:pt x="4670" y="3269"/>
                  </a:lnTo>
                  <a:cubicBezTo>
                    <a:pt x="3503" y="4003"/>
                    <a:pt x="2335" y="4804"/>
                    <a:pt x="1268" y="5638"/>
                  </a:cubicBezTo>
                  <a:cubicBezTo>
                    <a:pt x="434" y="6505"/>
                    <a:pt x="0" y="9007"/>
                    <a:pt x="868" y="9174"/>
                  </a:cubicBezTo>
                  <a:cubicBezTo>
                    <a:pt x="890" y="9178"/>
                    <a:pt x="926" y="9180"/>
                    <a:pt x="976" y="9180"/>
                  </a:cubicBezTo>
                  <a:cubicBezTo>
                    <a:pt x="2955" y="9180"/>
                    <a:pt x="26240" y="6021"/>
                    <a:pt x="27053" y="5337"/>
                  </a:cubicBezTo>
                  <a:cubicBezTo>
                    <a:pt x="27153" y="5271"/>
                    <a:pt x="26886" y="3036"/>
                    <a:pt x="264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3"/>
            <p:cNvSpPr/>
            <p:nvPr/>
          </p:nvSpPr>
          <p:spPr>
            <a:xfrm>
              <a:off x="3297443" y="2954720"/>
              <a:ext cx="970556" cy="726031"/>
            </a:xfrm>
            <a:custGeom>
              <a:rect b="b" l="l" r="r" t="t"/>
              <a:pathLst>
                <a:path extrusionOk="0" h="47836" w="63947">
                  <a:moveTo>
                    <a:pt x="42198" y="1"/>
                  </a:moveTo>
                  <a:cubicBezTo>
                    <a:pt x="42198" y="1"/>
                    <a:pt x="40129" y="2503"/>
                    <a:pt x="39762" y="4004"/>
                  </a:cubicBezTo>
                  <a:cubicBezTo>
                    <a:pt x="39762" y="4004"/>
                    <a:pt x="37134" y="3801"/>
                    <a:pt x="33525" y="3801"/>
                  </a:cubicBezTo>
                  <a:cubicBezTo>
                    <a:pt x="26896" y="3801"/>
                    <a:pt x="16956" y="4486"/>
                    <a:pt x="13911" y="8374"/>
                  </a:cubicBezTo>
                  <a:cubicBezTo>
                    <a:pt x="7539" y="16413"/>
                    <a:pt x="1" y="44733"/>
                    <a:pt x="1" y="44733"/>
                  </a:cubicBezTo>
                  <a:lnTo>
                    <a:pt x="17280" y="47835"/>
                  </a:lnTo>
                  <a:lnTo>
                    <a:pt x="22684" y="27988"/>
                  </a:lnTo>
                  <a:cubicBezTo>
                    <a:pt x="23151" y="21450"/>
                    <a:pt x="24351" y="18247"/>
                    <a:pt x="28188" y="17046"/>
                  </a:cubicBezTo>
                  <a:cubicBezTo>
                    <a:pt x="29006" y="16793"/>
                    <a:pt x="29972" y="16687"/>
                    <a:pt x="31050" y="16687"/>
                  </a:cubicBezTo>
                  <a:cubicBezTo>
                    <a:pt x="36368" y="16687"/>
                    <a:pt x="44407" y="19253"/>
                    <a:pt x="50927" y="19253"/>
                  </a:cubicBezTo>
                  <a:cubicBezTo>
                    <a:pt x="53690" y="19253"/>
                    <a:pt x="56181" y="18793"/>
                    <a:pt x="58076" y="17480"/>
                  </a:cubicBezTo>
                  <a:cubicBezTo>
                    <a:pt x="63946" y="13410"/>
                    <a:pt x="59243" y="1"/>
                    <a:pt x="5924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3"/>
            <p:cNvSpPr/>
            <p:nvPr/>
          </p:nvSpPr>
          <p:spPr>
            <a:xfrm>
              <a:off x="3641714" y="3208503"/>
              <a:ext cx="128614" cy="167711"/>
            </a:xfrm>
            <a:custGeom>
              <a:rect b="b" l="l" r="r" t="t"/>
              <a:pathLst>
                <a:path extrusionOk="0" h="11050" w="8474">
                  <a:moveTo>
                    <a:pt x="7707" y="1"/>
                  </a:moveTo>
                  <a:cubicBezTo>
                    <a:pt x="6939" y="1"/>
                    <a:pt x="6162" y="82"/>
                    <a:pt x="5404" y="259"/>
                  </a:cubicBezTo>
                  <a:cubicBezTo>
                    <a:pt x="4470" y="526"/>
                    <a:pt x="3603" y="959"/>
                    <a:pt x="2836" y="1593"/>
                  </a:cubicBezTo>
                  <a:cubicBezTo>
                    <a:pt x="2102" y="2193"/>
                    <a:pt x="1502" y="2927"/>
                    <a:pt x="1101" y="3795"/>
                  </a:cubicBezTo>
                  <a:cubicBezTo>
                    <a:pt x="668" y="4795"/>
                    <a:pt x="368" y="5896"/>
                    <a:pt x="267" y="6997"/>
                  </a:cubicBezTo>
                  <a:cubicBezTo>
                    <a:pt x="167" y="7631"/>
                    <a:pt x="101" y="8264"/>
                    <a:pt x="67" y="8932"/>
                  </a:cubicBezTo>
                  <a:cubicBezTo>
                    <a:pt x="34" y="9565"/>
                    <a:pt x="1" y="10466"/>
                    <a:pt x="1" y="11000"/>
                  </a:cubicBezTo>
                  <a:cubicBezTo>
                    <a:pt x="1" y="11033"/>
                    <a:pt x="17" y="11050"/>
                    <a:pt x="34" y="11050"/>
                  </a:cubicBezTo>
                  <a:cubicBezTo>
                    <a:pt x="51" y="11050"/>
                    <a:pt x="67" y="11033"/>
                    <a:pt x="67" y="11000"/>
                  </a:cubicBezTo>
                  <a:cubicBezTo>
                    <a:pt x="67" y="10433"/>
                    <a:pt x="134" y="9832"/>
                    <a:pt x="201" y="9265"/>
                  </a:cubicBezTo>
                  <a:cubicBezTo>
                    <a:pt x="301" y="8731"/>
                    <a:pt x="368" y="8198"/>
                    <a:pt x="468" y="7664"/>
                  </a:cubicBezTo>
                  <a:cubicBezTo>
                    <a:pt x="634" y="6563"/>
                    <a:pt x="868" y="5496"/>
                    <a:pt x="1235" y="4495"/>
                  </a:cubicBezTo>
                  <a:cubicBezTo>
                    <a:pt x="1902" y="2694"/>
                    <a:pt x="3303" y="1259"/>
                    <a:pt x="5071" y="559"/>
                  </a:cubicBezTo>
                  <a:cubicBezTo>
                    <a:pt x="5605" y="325"/>
                    <a:pt x="6138" y="192"/>
                    <a:pt x="6739" y="92"/>
                  </a:cubicBezTo>
                  <a:cubicBezTo>
                    <a:pt x="7071" y="53"/>
                    <a:pt x="7403" y="37"/>
                    <a:pt x="7735" y="37"/>
                  </a:cubicBezTo>
                  <a:cubicBezTo>
                    <a:pt x="7970" y="37"/>
                    <a:pt x="8205" y="45"/>
                    <a:pt x="8440" y="59"/>
                  </a:cubicBezTo>
                  <a:cubicBezTo>
                    <a:pt x="8440" y="59"/>
                    <a:pt x="8473" y="25"/>
                    <a:pt x="8440" y="25"/>
                  </a:cubicBezTo>
                  <a:cubicBezTo>
                    <a:pt x="8197" y="9"/>
                    <a:pt x="7952" y="1"/>
                    <a:pt x="770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3"/>
            <p:cNvSpPr/>
            <p:nvPr/>
          </p:nvSpPr>
          <p:spPr>
            <a:xfrm>
              <a:off x="4075594" y="2980173"/>
              <a:ext cx="66827" cy="74886"/>
            </a:xfrm>
            <a:custGeom>
              <a:rect b="b" l="l" r="r" t="t"/>
              <a:pathLst>
                <a:path extrusionOk="0" h="4934" w="4403">
                  <a:moveTo>
                    <a:pt x="201" y="0"/>
                  </a:moveTo>
                  <a:cubicBezTo>
                    <a:pt x="184" y="0"/>
                    <a:pt x="167" y="8"/>
                    <a:pt x="167" y="25"/>
                  </a:cubicBezTo>
                  <a:cubicBezTo>
                    <a:pt x="334" y="1193"/>
                    <a:pt x="1" y="2494"/>
                    <a:pt x="868" y="3461"/>
                  </a:cubicBezTo>
                  <a:cubicBezTo>
                    <a:pt x="1302" y="3928"/>
                    <a:pt x="1835" y="4261"/>
                    <a:pt x="2436" y="4495"/>
                  </a:cubicBezTo>
                  <a:cubicBezTo>
                    <a:pt x="3036" y="4762"/>
                    <a:pt x="3670" y="4895"/>
                    <a:pt x="4304" y="4929"/>
                  </a:cubicBezTo>
                  <a:cubicBezTo>
                    <a:pt x="4315" y="4932"/>
                    <a:pt x="4325" y="4934"/>
                    <a:pt x="4333" y="4934"/>
                  </a:cubicBezTo>
                  <a:cubicBezTo>
                    <a:pt x="4403" y="4934"/>
                    <a:pt x="4396" y="4829"/>
                    <a:pt x="4337" y="4829"/>
                  </a:cubicBezTo>
                  <a:cubicBezTo>
                    <a:pt x="3737" y="4695"/>
                    <a:pt x="3170" y="4462"/>
                    <a:pt x="2603" y="4195"/>
                  </a:cubicBezTo>
                  <a:cubicBezTo>
                    <a:pt x="2069" y="3961"/>
                    <a:pt x="1568" y="3594"/>
                    <a:pt x="1168" y="3194"/>
                  </a:cubicBezTo>
                  <a:cubicBezTo>
                    <a:pt x="835" y="2760"/>
                    <a:pt x="634" y="2293"/>
                    <a:pt x="534" y="1760"/>
                  </a:cubicBezTo>
                  <a:cubicBezTo>
                    <a:pt x="468" y="1493"/>
                    <a:pt x="434" y="1226"/>
                    <a:pt x="401" y="926"/>
                  </a:cubicBezTo>
                  <a:cubicBezTo>
                    <a:pt x="334" y="659"/>
                    <a:pt x="268" y="325"/>
                    <a:pt x="234" y="25"/>
                  </a:cubicBezTo>
                  <a:cubicBezTo>
                    <a:pt x="234" y="8"/>
                    <a:pt x="217" y="0"/>
                    <a:pt x="2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3"/>
            <p:cNvSpPr/>
            <p:nvPr/>
          </p:nvSpPr>
          <p:spPr>
            <a:xfrm>
              <a:off x="3531344" y="2983876"/>
              <a:ext cx="670830" cy="676871"/>
            </a:xfrm>
            <a:custGeom>
              <a:rect b="b" l="l" r="r" t="t"/>
              <a:pathLst>
                <a:path extrusionOk="0" h="44597" w="44199">
                  <a:moveTo>
                    <a:pt x="42803" y="1"/>
                  </a:moveTo>
                  <a:cubicBezTo>
                    <a:pt x="42781" y="1"/>
                    <a:pt x="42765" y="24"/>
                    <a:pt x="42765" y="48"/>
                  </a:cubicBezTo>
                  <a:cubicBezTo>
                    <a:pt x="43599" y="2583"/>
                    <a:pt x="43965" y="5285"/>
                    <a:pt x="43865" y="7954"/>
                  </a:cubicBezTo>
                  <a:cubicBezTo>
                    <a:pt x="43832" y="9221"/>
                    <a:pt x="43665" y="10489"/>
                    <a:pt x="43332" y="11723"/>
                  </a:cubicBezTo>
                  <a:cubicBezTo>
                    <a:pt x="43031" y="12890"/>
                    <a:pt x="42264" y="13891"/>
                    <a:pt x="41230" y="14525"/>
                  </a:cubicBezTo>
                  <a:cubicBezTo>
                    <a:pt x="40163" y="15059"/>
                    <a:pt x="38995" y="15426"/>
                    <a:pt x="37761" y="15592"/>
                  </a:cubicBezTo>
                  <a:cubicBezTo>
                    <a:pt x="36596" y="15767"/>
                    <a:pt x="35406" y="15866"/>
                    <a:pt x="34213" y="15866"/>
                  </a:cubicBezTo>
                  <a:cubicBezTo>
                    <a:pt x="34039" y="15866"/>
                    <a:pt x="33865" y="15864"/>
                    <a:pt x="33691" y="15859"/>
                  </a:cubicBezTo>
                  <a:cubicBezTo>
                    <a:pt x="30889" y="15759"/>
                    <a:pt x="28121" y="15526"/>
                    <a:pt x="25386" y="15125"/>
                  </a:cubicBezTo>
                  <a:cubicBezTo>
                    <a:pt x="22684" y="14825"/>
                    <a:pt x="20015" y="14458"/>
                    <a:pt x="17346" y="14191"/>
                  </a:cubicBezTo>
                  <a:cubicBezTo>
                    <a:pt x="16658" y="14129"/>
                    <a:pt x="15957" y="14086"/>
                    <a:pt x="15256" y="14086"/>
                  </a:cubicBezTo>
                  <a:cubicBezTo>
                    <a:pt x="13714" y="14086"/>
                    <a:pt x="12174" y="14294"/>
                    <a:pt x="10775" y="14959"/>
                  </a:cubicBezTo>
                  <a:cubicBezTo>
                    <a:pt x="8840" y="15893"/>
                    <a:pt x="7573" y="17661"/>
                    <a:pt x="6739" y="19595"/>
                  </a:cubicBezTo>
                  <a:cubicBezTo>
                    <a:pt x="5805" y="21764"/>
                    <a:pt x="5305" y="24132"/>
                    <a:pt x="4671" y="26400"/>
                  </a:cubicBezTo>
                  <a:cubicBezTo>
                    <a:pt x="3904" y="29102"/>
                    <a:pt x="67" y="43913"/>
                    <a:pt x="1" y="44546"/>
                  </a:cubicBezTo>
                  <a:cubicBezTo>
                    <a:pt x="1" y="44580"/>
                    <a:pt x="26" y="44597"/>
                    <a:pt x="51" y="44597"/>
                  </a:cubicBezTo>
                  <a:cubicBezTo>
                    <a:pt x="76" y="44597"/>
                    <a:pt x="101" y="44580"/>
                    <a:pt x="101" y="44546"/>
                  </a:cubicBezTo>
                  <a:cubicBezTo>
                    <a:pt x="234" y="43145"/>
                    <a:pt x="3570" y="30903"/>
                    <a:pt x="4337" y="28168"/>
                  </a:cubicBezTo>
                  <a:cubicBezTo>
                    <a:pt x="4704" y="26800"/>
                    <a:pt x="5071" y="25433"/>
                    <a:pt x="5438" y="24065"/>
                  </a:cubicBezTo>
                  <a:cubicBezTo>
                    <a:pt x="5738" y="22998"/>
                    <a:pt x="6038" y="21897"/>
                    <a:pt x="6405" y="20830"/>
                  </a:cubicBezTo>
                  <a:cubicBezTo>
                    <a:pt x="7139" y="18795"/>
                    <a:pt x="8173" y="16727"/>
                    <a:pt x="10041" y="15526"/>
                  </a:cubicBezTo>
                  <a:cubicBezTo>
                    <a:pt x="11568" y="14517"/>
                    <a:pt x="13395" y="14230"/>
                    <a:pt x="15212" y="14230"/>
                  </a:cubicBezTo>
                  <a:cubicBezTo>
                    <a:pt x="15738" y="14230"/>
                    <a:pt x="16263" y="14254"/>
                    <a:pt x="16779" y="14292"/>
                  </a:cubicBezTo>
                  <a:cubicBezTo>
                    <a:pt x="18080" y="14358"/>
                    <a:pt x="19348" y="14525"/>
                    <a:pt x="20649" y="14692"/>
                  </a:cubicBezTo>
                  <a:lnTo>
                    <a:pt x="24885" y="15226"/>
                  </a:lnTo>
                  <a:cubicBezTo>
                    <a:pt x="27587" y="15559"/>
                    <a:pt x="30289" y="15926"/>
                    <a:pt x="32991" y="15993"/>
                  </a:cubicBezTo>
                  <a:cubicBezTo>
                    <a:pt x="33357" y="16011"/>
                    <a:pt x="33724" y="16019"/>
                    <a:pt x="34090" y="16019"/>
                  </a:cubicBezTo>
                  <a:cubicBezTo>
                    <a:pt x="35089" y="16019"/>
                    <a:pt x="36084" y="15957"/>
                    <a:pt x="37061" y="15859"/>
                  </a:cubicBezTo>
                  <a:cubicBezTo>
                    <a:pt x="38295" y="15726"/>
                    <a:pt x="39496" y="15459"/>
                    <a:pt x="40630" y="15025"/>
                  </a:cubicBezTo>
                  <a:cubicBezTo>
                    <a:pt x="41630" y="14625"/>
                    <a:pt x="42498" y="13891"/>
                    <a:pt x="43031" y="12957"/>
                  </a:cubicBezTo>
                  <a:cubicBezTo>
                    <a:pt x="43565" y="11923"/>
                    <a:pt x="43865" y="10789"/>
                    <a:pt x="43932" y="9621"/>
                  </a:cubicBezTo>
                  <a:cubicBezTo>
                    <a:pt x="44199" y="7020"/>
                    <a:pt x="43999" y="4418"/>
                    <a:pt x="43365" y="1883"/>
                  </a:cubicBezTo>
                  <a:cubicBezTo>
                    <a:pt x="43232" y="1249"/>
                    <a:pt x="43031" y="648"/>
                    <a:pt x="42831" y="15"/>
                  </a:cubicBezTo>
                  <a:cubicBezTo>
                    <a:pt x="42822" y="5"/>
                    <a:pt x="42812" y="1"/>
                    <a:pt x="4280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3"/>
            <p:cNvSpPr/>
            <p:nvPr/>
          </p:nvSpPr>
          <p:spPr>
            <a:xfrm>
              <a:off x="3756138" y="2446547"/>
              <a:ext cx="330111" cy="271176"/>
            </a:xfrm>
            <a:custGeom>
              <a:rect b="b" l="l" r="r" t="t"/>
              <a:pathLst>
                <a:path extrusionOk="0" h="17867" w="21750">
                  <a:moveTo>
                    <a:pt x="9993" y="1"/>
                  </a:moveTo>
                  <a:cubicBezTo>
                    <a:pt x="9072" y="1"/>
                    <a:pt x="7601" y="175"/>
                    <a:pt x="6438" y="1126"/>
                  </a:cubicBezTo>
                  <a:cubicBezTo>
                    <a:pt x="3770" y="3295"/>
                    <a:pt x="2702" y="7197"/>
                    <a:pt x="2702" y="7197"/>
                  </a:cubicBezTo>
                  <a:cubicBezTo>
                    <a:pt x="2702" y="7197"/>
                    <a:pt x="0" y="10933"/>
                    <a:pt x="434" y="13202"/>
                  </a:cubicBezTo>
                  <a:cubicBezTo>
                    <a:pt x="667" y="14469"/>
                    <a:pt x="1501" y="15570"/>
                    <a:pt x="2702" y="16104"/>
                  </a:cubicBezTo>
                  <a:lnTo>
                    <a:pt x="2569" y="14870"/>
                  </a:lnTo>
                  <a:lnTo>
                    <a:pt x="2569" y="14870"/>
                  </a:lnTo>
                  <a:cubicBezTo>
                    <a:pt x="2569" y="14870"/>
                    <a:pt x="3203" y="16504"/>
                    <a:pt x="5738" y="17371"/>
                  </a:cubicBezTo>
                  <a:cubicBezTo>
                    <a:pt x="6728" y="17723"/>
                    <a:pt x="7871" y="17866"/>
                    <a:pt x="9008" y="17866"/>
                  </a:cubicBezTo>
                  <a:cubicBezTo>
                    <a:pt x="10781" y="17866"/>
                    <a:pt x="12539" y="17518"/>
                    <a:pt x="13677" y="17071"/>
                  </a:cubicBezTo>
                  <a:cubicBezTo>
                    <a:pt x="14778" y="16638"/>
                    <a:pt x="15778" y="15904"/>
                    <a:pt x="16512" y="15003"/>
                  </a:cubicBezTo>
                  <a:lnTo>
                    <a:pt x="16512" y="15003"/>
                  </a:lnTo>
                  <a:lnTo>
                    <a:pt x="15678" y="16671"/>
                  </a:lnTo>
                  <a:cubicBezTo>
                    <a:pt x="17413" y="16638"/>
                    <a:pt x="19047" y="15737"/>
                    <a:pt x="19981" y="14269"/>
                  </a:cubicBezTo>
                  <a:cubicBezTo>
                    <a:pt x="21749" y="11734"/>
                    <a:pt x="17813" y="7464"/>
                    <a:pt x="17513" y="6597"/>
                  </a:cubicBezTo>
                  <a:cubicBezTo>
                    <a:pt x="17255" y="5759"/>
                    <a:pt x="17340" y="37"/>
                    <a:pt x="11516" y="37"/>
                  </a:cubicBezTo>
                  <a:cubicBezTo>
                    <a:pt x="11310" y="37"/>
                    <a:pt x="11096" y="44"/>
                    <a:pt x="10875" y="59"/>
                  </a:cubicBezTo>
                  <a:cubicBezTo>
                    <a:pt x="10875" y="59"/>
                    <a:pt x="10526" y="1"/>
                    <a:pt x="999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3"/>
            <p:cNvSpPr/>
            <p:nvPr/>
          </p:nvSpPr>
          <p:spPr>
            <a:xfrm>
              <a:off x="3749550" y="2544002"/>
              <a:ext cx="59162" cy="144065"/>
            </a:xfrm>
            <a:custGeom>
              <a:rect b="b" l="l" r="r" t="t"/>
              <a:pathLst>
                <a:path extrusionOk="0" h="9492" w="3898">
                  <a:moveTo>
                    <a:pt x="3825" y="0"/>
                  </a:moveTo>
                  <a:cubicBezTo>
                    <a:pt x="3817" y="0"/>
                    <a:pt x="3810" y="3"/>
                    <a:pt x="3803" y="9"/>
                  </a:cubicBezTo>
                  <a:cubicBezTo>
                    <a:pt x="3170" y="643"/>
                    <a:pt x="2569" y="1277"/>
                    <a:pt x="2002" y="1944"/>
                  </a:cubicBezTo>
                  <a:cubicBezTo>
                    <a:pt x="1435" y="2578"/>
                    <a:pt x="968" y="3245"/>
                    <a:pt x="534" y="3979"/>
                  </a:cubicBezTo>
                  <a:cubicBezTo>
                    <a:pt x="167" y="4646"/>
                    <a:pt x="1" y="5413"/>
                    <a:pt x="34" y="6180"/>
                  </a:cubicBezTo>
                  <a:cubicBezTo>
                    <a:pt x="101" y="6814"/>
                    <a:pt x="334" y="7414"/>
                    <a:pt x="668" y="7915"/>
                  </a:cubicBezTo>
                  <a:cubicBezTo>
                    <a:pt x="1101" y="8515"/>
                    <a:pt x="1635" y="9016"/>
                    <a:pt x="2202" y="9483"/>
                  </a:cubicBezTo>
                  <a:cubicBezTo>
                    <a:pt x="2209" y="9489"/>
                    <a:pt x="2216" y="9492"/>
                    <a:pt x="2222" y="9492"/>
                  </a:cubicBezTo>
                  <a:cubicBezTo>
                    <a:pt x="2246" y="9492"/>
                    <a:pt x="2262" y="9449"/>
                    <a:pt x="2236" y="9449"/>
                  </a:cubicBezTo>
                  <a:cubicBezTo>
                    <a:pt x="1535" y="8949"/>
                    <a:pt x="1035" y="8282"/>
                    <a:pt x="735" y="7515"/>
                  </a:cubicBezTo>
                  <a:cubicBezTo>
                    <a:pt x="401" y="6747"/>
                    <a:pt x="334" y="5880"/>
                    <a:pt x="568" y="5079"/>
                  </a:cubicBezTo>
                  <a:cubicBezTo>
                    <a:pt x="868" y="4145"/>
                    <a:pt x="1368" y="3278"/>
                    <a:pt x="2002" y="2511"/>
                  </a:cubicBezTo>
                  <a:cubicBezTo>
                    <a:pt x="2603" y="1677"/>
                    <a:pt x="3270" y="910"/>
                    <a:pt x="3870" y="76"/>
                  </a:cubicBezTo>
                  <a:cubicBezTo>
                    <a:pt x="3897" y="49"/>
                    <a:pt x="3859" y="0"/>
                    <a:pt x="382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3"/>
            <p:cNvSpPr/>
            <p:nvPr/>
          </p:nvSpPr>
          <p:spPr>
            <a:xfrm>
              <a:off x="3992057" y="2480636"/>
              <a:ext cx="83051" cy="207795"/>
            </a:xfrm>
            <a:custGeom>
              <a:rect b="b" l="l" r="r" t="t"/>
              <a:pathLst>
                <a:path extrusionOk="0" h="13691" w="5472">
                  <a:moveTo>
                    <a:pt x="54" y="1"/>
                  </a:moveTo>
                  <a:cubicBezTo>
                    <a:pt x="34" y="1"/>
                    <a:pt x="1" y="24"/>
                    <a:pt x="1" y="48"/>
                  </a:cubicBezTo>
                  <a:cubicBezTo>
                    <a:pt x="635" y="949"/>
                    <a:pt x="935" y="1983"/>
                    <a:pt x="1368" y="2983"/>
                  </a:cubicBezTo>
                  <a:cubicBezTo>
                    <a:pt x="1835" y="3951"/>
                    <a:pt x="2369" y="4885"/>
                    <a:pt x="3003" y="5785"/>
                  </a:cubicBezTo>
                  <a:cubicBezTo>
                    <a:pt x="4137" y="7420"/>
                    <a:pt x="5471" y="9355"/>
                    <a:pt x="4971" y="11456"/>
                  </a:cubicBezTo>
                  <a:cubicBezTo>
                    <a:pt x="4737" y="12390"/>
                    <a:pt x="4070" y="13424"/>
                    <a:pt x="3036" y="13658"/>
                  </a:cubicBezTo>
                  <a:cubicBezTo>
                    <a:pt x="3030" y="13651"/>
                    <a:pt x="3024" y="13648"/>
                    <a:pt x="3020" y="13648"/>
                  </a:cubicBezTo>
                  <a:cubicBezTo>
                    <a:pt x="3004" y="13648"/>
                    <a:pt x="3010" y="13691"/>
                    <a:pt x="3036" y="13691"/>
                  </a:cubicBezTo>
                  <a:cubicBezTo>
                    <a:pt x="3870" y="13457"/>
                    <a:pt x="4537" y="12890"/>
                    <a:pt x="4938" y="12123"/>
                  </a:cubicBezTo>
                  <a:cubicBezTo>
                    <a:pt x="5371" y="11256"/>
                    <a:pt x="5471" y="10255"/>
                    <a:pt x="5238" y="9321"/>
                  </a:cubicBezTo>
                  <a:cubicBezTo>
                    <a:pt x="4704" y="7020"/>
                    <a:pt x="2836" y="5418"/>
                    <a:pt x="1769" y="3350"/>
                  </a:cubicBezTo>
                  <a:cubicBezTo>
                    <a:pt x="1235" y="2216"/>
                    <a:pt x="835" y="1015"/>
                    <a:pt x="67" y="15"/>
                  </a:cubicBezTo>
                  <a:cubicBezTo>
                    <a:pt x="67" y="5"/>
                    <a:pt x="62" y="1"/>
                    <a:pt x="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3"/>
            <p:cNvSpPr/>
            <p:nvPr/>
          </p:nvSpPr>
          <p:spPr>
            <a:xfrm>
              <a:off x="4010937" y="2533287"/>
              <a:ext cx="63154" cy="160214"/>
            </a:xfrm>
            <a:custGeom>
              <a:rect b="b" l="l" r="r" t="t"/>
              <a:pathLst>
                <a:path extrusionOk="0" h="10556" w="4161">
                  <a:moveTo>
                    <a:pt x="71" y="1"/>
                  </a:moveTo>
                  <a:cubicBezTo>
                    <a:pt x="44" y="1"/>
                    <a:pt x="1" y="24"/>
                    <a:pt x="24" y="48"/>
                  </a:cubicBezTo>
                  <a:cubicBezTo>
                    <a:pt x="691" y="1516"/>
                    <a:pt x="2159" y="2316"/>
                    <a:pt x="3060" y="3584"/>
                  </a:cubicBezTo>
                  <a:cubicBezTo>
                    <a:pt x="4127" y="5018"/>
                    <a:pt x="3927" y="6986"/>
                    <a:pt x="2993" y="8421"/>
                  </a:cubicBezTo>
                  <a:cubicBezTo>
                    <a:pt x="2359" y="9288"/>
                    <a:pt x="1559" y="10022"/>
                    <a:pt x="625" y="10522"/>
                  </a:cubicBezTo>
                  <a:lnTo>
                    <a:pt x="625" y="10556"/>
                  </a:lnTo>
                  <a:cubicBezTo>
                    <a:pt x="2259" y="9722"/>
                    <a:pt x="3727" y="8321"/>
                    <a:pt x="4027" y="6453"/>
                  </a:cubicBezTo>
                  <a:cubicBezTo>
                    <a:pt x="4161" y="5619"/>
                    <a:pt x="4061" y="4751"/>
                    <a:pt x="3694" y="3984"/>
                  </a:cubicBezTo>
                  <a:cubicBezTo>
                    <a:pt x="3293" y="3250"/>
                    <a:pt x="2726" y="2617"/>
                    <a:pt x="2026" y="2116"/>
                  </a:cubicBezTo>
                  <a:cubicBezTo>
                    <a:pt x="1292" y="1516"/>
                    <a:pt x="491" y="915"/>
                    <a:pt x="91" y="15"/>
                  </a:cubicBezTo>
                  <a:cubicBezTo>
                    <a:pt x="91" y="5"/>
                    <a:pt x="82" y="1"/>
                    <a:pt x="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3"/>
            <p:cNvSpPr/>
            <p:nvPr/>
          </p:nvSpPr>
          <p:spPr>
            <a:xfrm>
              <a:off x="3664132" y="2663995"/>
              <a:ext cx="344985" cy="240123"/>
            </a:xfrm>
            <a:custGeom>
              <a:rect b="b" l="l" r="r" t="t"/>
              <a:pathLst>
                <a:path extrusionOk="0" h="15821" w="22730">
                  <a:moveTo>
                    <a:pt x="20769" y="0"/>
                  </a:moveTo>
                  <a:cubicBezTo>
                    <a:pt x="20165" y="0"/>
                    <a:pt x="19481" y="326"/>
                    <a:pt x="18871" y="1076"/>
                  </a:cubicBezTo>
                  <a:cubicBezTo>
                    <a:pt x="14735" y="6380"/>
                    <a:pt x="14001" y="7514"/>
                    <a:pt x="13301" y="7748"/>
                  </a:cubicBezTo>
                  <a:cubicBezTo>
                    <a:pt x="13280" y="7755"/>
                    <a:pt x="13255" y="7758"/>
                    <a:pt x="13226" y="7758"/>
                  </a:cubicBezTo>
                  <a:cubicBezTo>
                    <a:pt x="12449" y="7758"/>
                    <a:pt x="9057" y="5202"/>
                    <a:pt x="7030" y="4012"/>
                  </a:cubicBezTo>
                  <a:cubicBezTo>
                    <a:pt x="6927" y="3949"/>
                    <a:pt x="6806" y="3920"/>
                    <a:pt x="6671" y="3920"/>
                  </a:cubicBezTo>
                  <a:cubicBezTo>
                    <a:pt x="4775" y="3920"/>
                    <a:pt x="0" y="9656"/>
                    <a:pt x="2460" y="11150"/>
                  </a:cubicBezTo>
                  <a:cubicBezTo>
                    <a:pt x="5062" y="12785"/>
                    <a:pt x="11333" y="15787"/>
                    <a:pt x="14135" y="15820"/>
                  </a:cubicBezTo>
                  <a:cubicBezTo>
                    <a:pt x="14148" y="15820"/>
                    <a:pt x="14162" y="15821"/>
                    <a:pt x="14176" y="15821"/>
                  </a:cubicBezTo>
                  <a:cubicBezTo>
                    <a:pt x="17204" y="15821"/>
                    <a:pt x="20913" y="8456"/>
                    <a:pt x="22341" y="2711"/>
                  </a:cubicBezTo>
                  <a:cubicBezTo>
                    <a:pt x="22730" y="1110"/>
                    <a:pt x="21885" y="0"/>
                    <a:pt x="20769"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3"/>
            <p:cNvSpPr/>
            <p:nvPr/>
          </p:nvSpPr>
          <p:spPr>
            <a:xfrm>
              <a:off x="3631090" y="2676092"/>
              <a:ext cx="117459" cy="92856"/>
            </a:xfrm>
            <a:custGeom>
              <a:rect b="b" l="l" r="r" t="t"/>
              <a:pathLst>
                <a:path extrusionOk="0" h="6118" w="7739">
                  <a:moveTo>
                    <a:pt x="2744" y="0"/>
                  </a:moveTo>
                  <a:cubicBezTo>
                    <a:pt x="2630" y="0"/>
                    <a:pt x="2516" y="4"/>
                    <a:pt x="2402" y="12"/>
                  </a:cubicBezTo>
                  <a:cubicBezTo>
                    <a:pt x="1034" y="112"/>
                    <a:pt x="0" y="1981"/>
                    <a:pt x="33" y="2481"/>
                  </a:cubicBezTo>
                  <a:cubicBezTo>
                    <a:pt x="66" y="3009"/>
                    <a:pt x="753" y="6118"/>
                    <a:pt x="2092" y="6118"/>
                  </a:cubicBezTo>
                  <a:cubicBezTo>
                    <a:pt x="2107" y="6118"/>
                    <a:pt x="2121" y="6117"/>
                    <a:pt x="2135" y="6117"/>
                  </a:cubicBezTo>
                  <a:cubicBezTo>
                    <a:pt x="3503" y="6017"/>
                    <a:pt x="2535" y="3615"/>
                    <a:pt x="2569" y="3348"/>
                  </a:cubicBezTo>
                  <a:cubicBezTo>
                    <a:pt x="2602" y="3048"/>
                    <a:pt x="2635" y="2681"/>
                    <a:pt x="2902" y="2681"/>
                  </a:cubicBezTo>
                  <a:cubicBezTo>
                    <a:pt x="3169" y="2714"/>
                    <a:pt x="7739" y="4582"/>
                    <a:pt x="7739" y="4582"/>
                  </a:cubicBezTo>
                  <a:lnTo>
                    <a:pt x="6405" y="813"/>
                  </a:lnTo>
                  <a:cubicBezTo>
                    <a:pt x="5243" y="477"/>
                    <a:pt x="3997" y="0"/>
                    <a:pt x="2744"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3"/>
            <p:cNvSpPr/>
            <p:nvPr/>
          </p:nvSpPr>
          <p:spPr>
            <a:xfrm>
              <a:off x="3612862" y="2674104"/>
              <a:ext cx="117474" cy="92325"/>
            </a:xfrm>
            <a:custGeom>
              <a:rect b="b" l="l" r="r" t="t"/>
              <a:pathLst>
                <a:path extrusionOk="0" h="6083" w="7740">
                  <a:moveTo>
                    <a:pt x="2591" y="0"/>
                  </a:moveTo>
                  <a:cubicBezTo>
                    <a:pt x="2511" y="0"/>
                    <a:pt x="2437" y="3"/>
                    <a:pt x="2369" y="10"/>
                  </a:cubicBezTo>
                  <a:cubicBezTo>
                    <a:pt x="1001" y="110"/>
                    <a:pt x="0" y="1945"/>
                    <a:pt x="0" y="2478"/>
                  </a:cubicBezTo>
                  <a:cubicBezTo>
                    <a:pt x="33" y="2974"/>
                    <a:pt x="720" y="6082"/>
                    <a:pt x="2059" y="6082"/>
                  </a:cubicBezTo>
                  <a:cubicBezTo>
                    <a:pt x="2073" y="6082"/>
                    <a:pt x="2087" y="6082"/>
                    <a:pt x="2102" y="6081"/>
                  </a:cubicBezTo>
                  <a:cubicBezTo>
                    <a:pt x="3469" y="6014"/>
                    <a:pt x="2502" y="3579"/>
                    <a:pt x="2535" y="3312"/>
                  </a:cubicBezTo>
                  <a:cubicBezTo>
                    <a:pt x="2567" y="3056"/>
                    <a:pt x="2599" y="2677"/>
                    <a:pt x="2838" y="2677"/>
                  </a:cubicBezTo>
                  <a:cubicBezTo>
                    <a:pt x="2848" y="2677"/>
                    <a:pt x="2858" y="2677"/>
                    <a:pt x="2869" y="2679"/>
                  </a:cubicBezTo>
                  <a:cubicBezTo>
                    <a:pt x="3136" y="2679"/>
                    <a:pt x="7739" y="4580"/>
                    <a:pt x="7739" y="4580"/>
                  </a:cubicBezTo>
                  <a:lnTo>
                    <a:pt x="7539" y="1144"/>
                  </a:lnTo>
                  <a:cubicBezTo>
                    <a:pt x="7444" y="1144"/>
                    <a:pt x="4097" y="0"/>
                    <a:pt x="2591"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3"/>
            <p:cNvSpPr/>
            <p:nvPr/>
          </p:nvSpPr>
          <p:spPr>
            <a:xfrm>
              <a:off x="3649303" y="2713459"/>
              <a:ext cx="46094" cy="50632"/>
            </a:xfrm>
            <a:custGeom>
              <a:rect b="b" l="l" r="r" t="t"/>
              <a:pathLst>
                <a:path extrusionOk="0" h="3336" w="3037">
                  <a:moveTo>
                    <a:pt x="410" y="1"/>
                  </a:moveTo>
                  <a:cubicBezTo>
                    <a:pt x="313" y="1"/>
                    <a:pt x="224" y="39"/>
                    <a:pt x="168" y="152"/>
                  </a:cubicBezTo>
                  <a:cubicBezTo>
                    <a:pt x="68" y="352"/>
                    <a:pt x="1" y="619"/>
                    <a:pt x="34" y="853"/>
                  </a:cubicBezTo>
                  <a:cubicBezTo>
                    <a:pt x="68" y="1120"/>
                    <a:pt x="134" y="1353"/>
                    <a:pt x="234" y="1620"/>
                  </a:cubicBezTo>
                  <a:cubicBezTo>
                    <a:pt x="301" y="1887"/>
                    <a:pt x="335" y="2187"/>
                    <a:pt x="335" y="2487"/>
                  </a:cubicBezTo>
                  <a:cubicBezTo>
                    <a:pt x="335" y="2754"/>
                    <a:pt x="268" y="3021"/>
                    <a:pt x="134" y="3288"/>
                  </a:cubicBezTo>
                  <a:cubicBezTo>
                    <a:pt x="134" y="3311"/>
                    <a:pt x="151" y="3335"/>
                    <a:pt x="184" y="3335"/>
                  </a:cubicBezTo>
                  <a:cubicBezTo>
                    <a:pt x="198" y="3335"/>
                    <a:pt x="215" y="3331"/>
                    <a:pt x="234" y="3321"/>
                  </a:cubicBezTo>
                  <a:cubicBezTo>
                    <a:pt x="335" y="3121"/>
                    <a:pt x="435" y="2921"/>
                    <a:pt x="535" y="2721"/>
                  </a:cubicBezTo>
                  <a:cubicBezTo>
                    <a:pt x="568" y="2487"/>
                    <a:pt x="568" y="2220"/>
                    <a:pt x="535" y="1987"/>
                  </a:cubicBezTo>
                  <a:cubicBezTo>
                    <a:pt x="501" y="1753"/>
                    <a:pt x="435" y="1487"/>
                    <a:pt x="335" y="1253"/>
                  </a:cubicBezTo>
                  <a:cubicBezTo>
                    <a:pt x="234" y="1020"/>
                    <a:pt x="201" y="786"/>
                    <a:pt x="268" y="519"/>
                  </a:cubicBezTo>
                  <a:cubicBezTo>
                    <a:pt x="268" y="453"/>
                    <a:pt x="301" y="186"/>
                    <a:pt x="401" y="152"/>
                  </a:cubicBezTo>
                  <a:cubicBezTo>
                    <a:pt x="415" y="148"/>
                    <a:pt x="431" y="146"/>
                    <a:pt x="448" y="146"/>
                  </a:cubicBezTo>
                  <a:cubicBezTo>
                    <a:pt x="555" y="146"/>
                    <a:pt x="711" y="224"/>
                    <a:pt x="768" y="252"/>
                  </a:cubicBezTo>
                  <a:cubicBezTo>
                    <a:pt x="1035" y="352"/>
                    <a:pt x="1269" y="453"/>
                    <a:pt x="1535" y="553"/>
                  </a:cubicBezTo>
                  <a:cubicBezTo>
                    <a:pt x="1802" y="653"/>
                    <a:pt x="2069" y="753"/>
                    <a:pt x="2303" y="853"/>
                  </a:cubicBezTo>
                  <a:cubicBezTo>
                    <a:pt x="2536" y="953"/>
                    <a:pt x="2770" y="1053"/>
                    <a:pt x="3036" y="1120"/>
                  </a:cubicBezTo>
                  <a:lnTo>
                    <a:pt x="3036" y="1086"/>
                  </a:lnTo>
                  <a:cubicBezTo>
                    <a:pt x="2770" y="953"/>
                    <a:pt x="2469" y="819"/>
                    <a:pt x="2203" y="686"/>
                  </a:cubicBezTo>
                  <a:cubicBezTo>
                    <a:pt x="1936" y="586"/>
                    <a:pt x="1669" y="453"/>
                    <a:pt x="1402" y="352"/>
                  </a:cubicBezTo>
                  <a:cubicBezTo>
                    <a:pt x="1135" y="219"/>
                    <a:pt x="902" y="119"/>
                    <a:pt x="635" y="52"/>
                  </a:cubicBezTo>
                  <a:cubicBezTo>
                    <a:pt x="562" y="23"/>
                    <a:pt x="484" y="1"/>
                    <a:pt x="41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3"/>
            <p:cNvSpPr/>
            <p:nvPr/>
          </p:nvSpPr>
          <p:spPr>
            <a:xfrm>
              <a:off x="3564355" y="2627160"/>
              <a:ext cx="231290" cy="214686"/>
            </a:xfrm>
            <a:custGeom>
              <a:rect b="b" l="l" r="r" t="t"/>
              <a:pathLst>
                <a:path extrusionOk="0" h="14145" w="15239">
                  <a:moveTo>
                    <a:pt x="1104" y="0"/>
                  </a:moveTo>
                  <a:cubicBezTo>
                    <a:pt x="190" y="0"/>
                    <a:pt x="0" y="1884"/>
                    <a:pt x="4564" y="3603"/>
                  </a:cubicBezTo>
                  <a:cubicBezTo>
                    <a:pt x="6966" y="4504"/>
                    <a:pt x="7466" y="5838"/>
                    <a:pt x="7466" y="6606"/>
                  </a:cubicBezTo>
                  <a:cubicBezTo>
                    <a:pt x="7466" y="7339"/>
                    <a:pt x="6832" y="8807"/>
                    <a:pt x="5565" y="8807"/>
                  </a:cubicBezTo>
                  <a:cubicBezTo>
                    <a:pt x="5553" y="8807"/>
                    <a:pt x="5541" y="8808"/>
                    <a:pt x="5530" y="8808"/>
                  </a:cubicBezTo>
                  <a:cubicBezTo>
                    <a:pt x="4280" y="8808"/>
                    <a:pt x="3352" y="7038"/>
                    <a:pt x="2196" y="6906"/>
                  </a:cubicBezTo>
                  <a:cubicBezTo>
                    <a:pt x="2159" y="6902"/>
                    <a:pt x="2125" y="6900"/>
                    <a:pt x="2093" y="6900"/>
                  </a:cubicBezTo>
                  <a:cubicBezTo>
                    <a:pt x="1082" y="6900"/>
                    <a:pt x="1923" y="8878"/>
                    <a:pt x="2796" y="10041"/>
                  </a:cubicBezTo>
                  <a:cubicBezTo>
                    <a:pt x="3730" y="11175"/>
                    <a:pt x="4931" y="12043"/>
                    <a:pt x="6332" y="12510"/>
                  </a:cubicBezTo>
                  <a:cubicBezTo>
                    <a:pt x="7466" y="12877"/>
                    <a:pt x="10935" y="14144"/>
                    <a:pt x="10935" y="14144"/>
                  </a:cubicBezTo>
                  <a:lnTo>
                    <a:pt x="15238" y="7573"/>
                  </a:lnTo>
                  <a:cubicBezTo>
                    <a:pt x="15238" y="7573"/>
                    <a:pt x="11269" y="4337"/>
                    <a:pt x="10468" y="3703"/>
                  </a:cubicBezTo>
                  <a:cubicBezTo>
                    <a:pt x="8800" y="2402"/>
                    <a:pt x="2029" y="67"/>
                    <a:pt x="1128" y="1"/>
                  </a:cubicBezTo>
                  <a:cubicBezTo>
                    <a:pt x="1120" y="0"/>
                    <a:pt x="1112" y="0"/>
                    <a:pt x="1104"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3"/>
            <p:cNvSpPr/>
            <p:nvPr/>
          </p:nvSpPr>
          <p:spPr>
            <a:xfrm>
              <a:off x="3622985" y="2681328"/>
              <a:ext cx="55201" cy="81716"/>
            </a:xfrm>
            <a:custGeom>
              <a:rect b="b" l="l" r="r" t="t"/>
              <a:pathLst>
                <a:path extrusionOk="0" h="5384" w="3637">
                  <a:moveTo>
                    <a:pt x="601" y="1"/>
                  </a:moveTo>
                  <a:cubicBezTo>
                    <a:pt x="567" y="1"/>
                    <a:pt x="567" y="34"/>
                    <a:pt x="567" y="34"/>
                  </a:cubicBezTo>
                  <a:cubicBezTo>
                    <a:pt x="1235" y="301"/>
                    <a:pt x="1802" y="668"/>
                    <a:pt x="2369" y="1102"/>
                  </a:cubicBezTo>
                  <a:cubicBezTo>
                    <a:pt x="2802" y="1435"/>
                    <a:pt x="3136" y="1936"/>
                    <a:pt x="3303" y="2469"/>
                  </a:cubicBezTo>
                  <a:cubicBezTo>
                    <a:pt x="3436" y="3070"/>
                    <a:pt x="3369" y="3704"/>
                    <a:pt x="3069" y="4237"/>
                  </a:cubicBezTo>
                  <a:cubicBezTo>
                    <a:pt x="2869" y="4804"/>
                    <a:pt x="2335" y="5205"/>
                    <a:pt x="1735" y="5238"/>
                  </a:cubicBezTo>
                  <a:cubicBezTo>
                    <a:pt x="1135" y="5238"/>
                    <a:pt x="567" y="4804"/>
                    <a:pt x="67" y="4438"/>
                  </a:cubicBezTo>
                  <a:cubicBezTo>
                    <a:pt x="34" y="4438"/>
                    <a:pt x="0" y="4438"/>
                    <a:pt x="0" y="4471"/>
                  </a:cubicBezTo>
                  <a:cubicBezTo>
                    <a:pt x="523" y="4870"/>
                    <a:pt x="1130" y="5383"/>
                    <a:pt x="1822" y="5383"/>
                  </a:cubicBezTo>
                  <a:cubicBezTo>
                    <a:pt x="1882" y="5383"/>
                    <a:pt x="1941" y="5379"/>
                    <a:pt x="2002" y="5372"/>
                  </a:cubicBezTo>
                  <a:cubicBezTo>
                    <a:pt x="2569" y="5238"/>
                    <a:pt x="3036" y="4804"/>
                    <a:pt x="3236" y="4271"/>
                  </a:cubicBezTo>
                  <a:cubicBezTo>
                    <a:pt x="3570" y="3704"/>
                    <a:pt x="3636" y="3070"/>
                    <a:pt x="3503" y="2469"/>
                  </a:cubicBezTo>
                  <a:cubicBezTo>
                    <a:pt x="3036" y="868"/>
                    <a:pt x="1201" y="234"/>
                    <a:pt x="6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3"/>
            <p:cNvSpPr/>
            <p:nvPr/>
          </p:nvSpPr>
          <p:spPr>
            <a:xfrm>
              <a:off x="3875615" y="2656042"/>
              <a:ext cx="140210" cy="179216"/>
            </a:xfrm>
            <a:custGeom>
              <a:rect b="b" l="l" r="r" t="t"/>
              <a:pathLst>
                <a:path extrusionOk="0" h="11808" w="9238">
                  <a:moveTo>
                    <a:pt x="7547" y="0"/>
                  </a:moveTo>
                  <a:cubicBezTo>
                    <a:pt x="7221" y="0"/>
                    <a:pt x="6840" y="108"/>
                    <a:pt x="6405" y="333"/>
                  </a:cubicBezTo>
                  <a:cubicBezTo>
                    <a:pt x="5371" y="966"/>
                    <a:pt x="4437" y="1734"/>
                    <a:pt x="3670" y="2668"/>
                  </a:cubicBezTo>
                  <a:cubicBezTo>
                    <a:pt x="1869" y="4602"/>
                    <a:pt x="901" y="5737"/>
                    <a:pt x="434" y="6337"/>
                  </a:cubicBezTo>
                  <a:cubicBezTo>
                    <a:pt x="101" y="6771"/>
                    <a:pt x="1" y="6904"/>
                    <a:pt x="1" y="6904"/>
                  </a:cubicBezTo>
                  <a:lnTo>
                    <a:pt x="768" y="7505"/>
                  </a:lnTo>
                  <a:lnTo>
                    <a:pt x="6205" y="11808"/>
                  </a:lnTo>
                  <a:cubicBezTo>
                    <a:pt x="6205" y="11808"/>
                    <a:pt x="6338" y="11574"/>
                    <a:pt x="6572" y="11140"/>
                  </a:cubicBezTo>
                  <a:cubicBezTo>
                    <a:pt x="7573" y="9039"/>
                    <a:pt x="8307" y="6771"/>
                    <a:pt x="8707" y="4436"/>
                  </a:cubicBezTo>
                  <a:cubicBezTo>
                    <a:pt x="9238" y="1647"/>
                    <a:pt x="8818" y="0"/>
                    <a:pt x="754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3"/>
            <p:cNvSpPr/>
            <p:nvPr/>
          </p:nvSpPr>
          <p:spPr>
            <a:xfrm>
              <a:off x="3851816" y="2747654"/>
              <a:ext cx="132166" cy="114939"/>
            </a:xfrm>
            <a:custGeom>
              <a:rect b="b" l="l" r="r" t="t"/>
              <a:pathLst>
                <a:path extrusionOk="0" h="7573" w="8708">
                  <a:moveTo>
                    <a:pt x="1635" y="1"/>
                  </a:moveTo>
                  <a:cubicBezTo>
                    <a:pt x="1635" y="1"/>
                    <a:pt x="168" y="1469"/>
                    <a:pt x="1" y="1602"/>
                  </a:cubicBezTo>
                  <a:lnTo>
                    <a:pt x="1368" y="2703"/>
                  </a:lnTo>
                  <a:lnTo>
                    <a:pt x="7473" y="7573"/>
                  </a:lnTo>
                  <a:lnTo>
                    <a:pt x="8707" y="5571"/>
                  </a:lnTo>
                  <a:lnTo>
                    <a:pt x="8140" y="5138"/>
                  </a:lnTo>
                  <a:lnTo>
                    <a:pt x="2769" y="901"/>
                  </a:lnTo>
                  <a:lnTo>
                    <a:pt x="2002" y="301"/>
                  </a:lnTo>
                  <a:lnTo>
                    <a:pt x="1635"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3"/>
            <p:cNvSpPr/>
            <p:nvPr/>
          </p:nvSpPr>
          <p:spPr>
            <a:xfrm>
              <a:off x="3872579" y="2656042"/>
              <a:ext cx="143245" cy="206551"/>
            </a:xfrm>
            <a:custGeom>
              <a:rect b="b" l="l" r="r" t="t"/>
              <a:pathLst>
                <a:path extrusionOk="0" h="13609" w="9438">
                  <a:moveTo>
                    <a:pt x="7764" y="0"/>
                  </a:moveTo>
                  <a:cubicBezTo>
                    <a:pt x="7443" y="0"/>
                    <a:pt x="7067" y="108"/>
                    <a:pt x="6639" y="333"/>
                  </a:cubicBezTo>
                  <a:cubicBezTo>
                    <a:pt x="5438" y="1867"/>
                    <a:pt x="3436" y="4402"/>
                    <a:pt x="1435" y="6937"/>
                  </a:cubicBezTo>
                  <a:lnTo>
                    <a:pt x="968" y="7505"/>
                  </a:lnTo>
                  <a:lnTo>
                    <a:pt x="0" y="8739"/>
                  </a:lnTo>
                  <a:lnTo>
                    <a:pt x="6105" y="13609"/>
                  </a:lnTo>
                  <a:lnTo>
                    <a:pt x="7339" y="11607"/>
                  </a:lnTo>
                  <a:lnTo>
                    <a:pt x="6772" y="11140"/>
                  </a:lnTo>
                  <a:cubicBezTo>
                    <a:pt x="7773" y="9039"/>
                    <a:pt x="8507" y="6771"/>
                    <a:pt x="8907" y="4436"/>
                  </a:cubicBezTo>
                  <a:cubicBezTo>
                    <a:pt x="9438" y="1647"/>
                    <a:pt x="9018" y="0"/>
                    <a:pt x="776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3"/>
            <p:cNvSpPr/>
            <p:nvPr/>
          </p:nvSpPr>
          <p:spPr>
            <a:xfrm>
              <a:off x="3874097" y="2657621"/>
              <a:ext cx="343786" cy="364397"/>
            </a:xfrm>
            <a:custGeom>
              <a:rect b="b" l="l" r="r" t="t"/>
              <a:pathLst>
                <a:path extrusionOk="0" h="24009" w="22651">
                  <a:moveTo>
                    <a:pt x="8224" y="1"/>
                  </a:moveTo>
                  <a:cubicBezTo>
                    <a:pt x="7197" y="1"/>
                    <a:pt x="6260" y="510"/>
                    <a:pt x="5438" y="1296"/>
                  </a:cubicBezTo>
                  <a:cubicBezTo>
                    <a:pt x="5071" y="1696"/>
                    <a:pt x="468" y="8568"/>
                    <a:pt x="201" y="10870"/>
                  </a:cubicBezTo>
                  <a:cubicBezTo>
                    <a:pt x="1" y="12904"/>
                    <a:pt x="1802" y="14973"/>
                    <a:pt x="1802" y="14973"/>
                  </a:cubicBezTo>
                  <a:lnTo>
                    <a:pt x="1368" y="23712"/>
                  </a:lnTo>
                  <a:cubicBezTo>
                    <a:pt x="1368" y="23712"/>
                    <a:pt x="3263" y="24008"/>
                    <a:pt x="6908" y="24008"/>
                  </a:cubicBezTo>
                  <a:cubicBezTo>
                    <a:pt x="10501" y="24008"/>
                    <a:pt x="15795" y="23721"/>
                    <a:pt x="22650" y="22578"/>
                  </a:cubicBezTo>
                  <a:cubicBezTo>
                    <a:pt x="22650" y="22578"/>
                    <a:pt x="15812" y="5633"/>
                    <a:pt x="11075" y="1296"/>
                  </a:cubicBezTo>
                  <a:cubicBezTo>
                    <a:pt x="10069" y="383"/>
                    <a:pt x="9113" y="1"/>
                    <a:pt x="8224"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3"/>
            <p:cNvSpPr/>
            <p:nvPr/>
          </p:nvSpPr>
          <p:spPr>
            <a:xfrm>
              <a:off x="3918142" y="2575526"/>
              <a:ext cx="87104" cy="146372"/>
            </a:xfrm>
            <a:custGeom>
              <a:rect b="b" l="l" r="r" t="t"/>
              <a:pathLst>
                <a:path extrusionOk="0" h="9644" w="5739">
                  <a:moveTo>
                    <a:pt x="3403" y="0"/>
                  </a:moveTo>
                  <a:lnTo>
                    <a:pt x="3003" y="434"/>
                  </a:lnTo>
                  <a:lnTo>
                    <a:pt x="1" y="3703"/>
                  </a:lnTo>
                  <a:lnTo>
                    <a:pt x="1535" y="6572"/>
                  </a:lnTo>
                  <a:lnTo>
                    <a:pt x="1635" y="6772"/>
                  </a:lnTo>
                  <a:cubicBezTo>
                    <a:pt x="1635" y="6772"/>
                    <a:pt x="2377" y="9643"/>
                    <a:pt x="2941" y="9643"/>
                  </a:cubicBezTo>
                  <a:cubicBezTo>
                    <a:pt x="2951" y="9643"/>
                    <a:pt x="2960" y="9642"/>
                    <a:pt x="2969" y="9641"/>
                  </a:cubicBezTo>
                  <a:cubicBezTo>
                    <a:pt x="4637" y="9274"/>
                    <a:pt x="5738" y="6438"/>
                    <a:pt x="5738" y="6071"/>
                  </a:cubicBezTo>
                  <a:cubicBezTo>
                    <a:pt x="5505" y="5137"/>
                    <a:pt x="5204" y="4203"/>
                    <a:pt x="4837" y="3336"/>
                  </a:cubicBezTo>
                  <a:cubicBezTo>
                    <a:pt x="4771" y="3203"/>
                    <a:pt x="4737" y="3069"/>
                    <a:pt x="4671" y="2969"/>
                  </a:cubicBezTo>
                  <a:cubicBezTo>
                    <a:pt x="4637" y="2836"/>
                    <a:pt x="4604" y="2736"/>
                    <a:pt x="4537" y="2602"/>
                  </a:cubicBezTo>
                  <a:cubicBezTo>
                    <a:pt x="4470" y="2435"/>
                    <a:pt x="4404" y="2302"/>
                    <a:pt x="4337" y="2135"/>
                  </a:cubicBezTo>
                  <a:cubicBezTo>
                    <a:pt x="4304" y="2068"/>
                    <a:pt x="4304" y="2035"/>
                    <a:pt x="4270" y="1968"/>
                  </a:cubicBezTo>
                  <a:lnTo>
                    <a:pt x="4204" y="1835"/>
                  </a:lnTo>
                  <a:cubicBezTo>
                    <a:pt x="3770" y="801"/>
                    <a:pt x="3403" y="0"/>
                    <a:pt x="3403"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3"/>
            <p:cNvSpPr/>
            <p:nvPr/>
          </p:nvSpPr>
          <p:spPr>
            <a:xfrm>
              <a:off x="3918142" y="2575526"/>
              <a:ext cx="63806" cy="99747"/>
            </a:xfrm>
            <a:custGeom>
              <a:rect b="b" l="l" r="r" t="t"/>
              <a:pathLst>
                <a:path extrusionOk="0" h="6572" w="4204">
                  <a:moveTo>
                    <a:pt x="3403" y="0"/>
                  </a:moveTo>
                  <a:lnTo>
                    <a:pt x="2969" y="434"/>
                  </a:lnTo>
                  <a:lnTo>
                    <a:pt x="1" y="3703"/>
                  </a:lnTo>
                  <a:lnTo>
                    <a:pt x="1502" y="6572"/>
                  </a:lnTo>
                  <a:cubicBezTo>
                    <a:pt x="3069" y="5471"/>
                    <a:pt x="4037" y="3736"/>
                    <a:pt x="4204" y="1835"/>
                  </a:cubicBezTo>
                  <a:cubicBezTo>
                    <a:pt x="3770" y="801"/>
                    <a:pt x="3403" y="0"/>
                    <a:pt x="340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3"/>
            <p:cNvSpPr/>
            <p:nvPr/>
          </p:nvSpPr>
          <p:spPr>
            <a:xfrm>
              <a:off x="3823981" y="2457885"/>
              <a:ext cx="164038" cy="204077"/>
            </a:xfrm>
            <a:custGeom>
              <a:rect b="b" l="l" r="r" t="t"/>
              <a:pathLst>
                <a:path extrusionOk="0" h="13446" w="10808">
                  <a:moveTo>
                    <a:pt x="5706" y="0"/>
                  </a:moveTo>
                  <a:cubicBezTo>
                    <a:pt x="5583" y="0"/>
                    <a:pt x="5460" y="4"/>
                    <a:pt x="5337" y="12"/>
                  </a:cubicBezTo>
                  <a:cubicBezTo>
                    <a:pt x="2802" y="146"/>
                    <a:pt x="0" y="1981"/>
                    <a:pt x="634" y="7651"/>
                  </a:cubicBezTo>
                  <a:cubicBezTo>
                    <a:pt x="1203" y="12713"/>
                    <a:pt x="4058" y="13445"/>
                    <a:pt x="5529" y="13445"/>
                  </a:cubicBezTo>
                  <a:cubicBezTo>
                    <a:pt x="5696" y="13445"/>
                    <a:pt x="5845" y="13436"/>
                    <a:pt x="5971" y="13422"/>
                  </a:cubicBezTo>
                  <a:cubicBezTo>
                    <a:pt x="7072" y="13289"/>
                    <a:pt x="10808" y="12722"/>
                    <a:pt x="10775" y="7017"/>
                  </a:cubicBezTo>
                  <a:cubicBezTo>
                    <a:pt x="10711" y="1620"/>
                    <a:pt x="8140" y="0"/>
                    <a:pt x="5706"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3"/>
            <p:cNvSpPr/>
            <p:nvPr/>
          </p:nvSpPr>
          <p:spPr>
            <a:xfrm>
              <a:off x="3839280" y="2547265"/>
              <a:ext cx="16604" cy="10609"/>
            </a:xfrm>
            <a:custGeom>
              <a:rect b="b" l="l" r="r" t="t"/>
              <a:pathLst>
                <a:path extrusionOk="0" h="699" w="1094">
                  <a:moveTo>
                    <a:pt x="713" y="1"/>
                  </a:moveTo>
                  <a:cubicBezTo>
                    <a:pt x="639" y="1"/>
                    <a:pt x="563" y="19"/>
                    <a:pt x="493" y="61"/>
                  </a:cubicBezTo>
                  <a:cubicBezTo>
                    <a:pt x="326" y="94"/>
                    <a:pt x="193" y="228"/>
                    <a:pt x="93" y="361"/>
                  </a:cubicBezTo>
                  <a:cubicBezTo>
                    <a:pt x="0" y="516"/>
                    <a:pt x="108" y="699"/>
                    <a:pt x="283" y="699"/>
                  </a:cubicBezTo>
                  <a:cubicBezTo>
                    <a:pt x="297" y="699"/>
                    <a:pt x="312" y="697"/>
                    <a:pt x="326" y="695"/>
                  </a:cubicBezTo>
                  <a:cubicBezTo>
                    <a:pt x="460" y="661"/>
                    <a:pt x="560" y="595"/>
                    <a:pt x="693" y="561"/>
                  </a:cubicBezTo>
                  <a:cubicBezTo>
                    <a:pt x="827" y="528"/>
                    <a:pt x="960" y="461"/>
                    <a:pt x="1027" y="361"/>
                  </a:cubicBezTo>
                  <a:cubicBezTo>
                    <a:pt x="1094" y="261"/>
                    <a:pt x="1060" y="161"/>
                    <a:pt x="994" y="94"/>
                  </a:cubicBezTo>
                  <a:cubicBezTo>
                    <a:pt x="916" y="36"/>
                    <a:pt x="816" y="1"/>
                    <a:pt x="7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3"/>
            <p:cNvSpPr/>
            <p:nvPr/>
          </p:nvSpPr>
          <p:spPr>
            <a:xfrm>
              <a:off x="3889791" y="2538432"/>
              <a:ext cx="17226" cy="8757"/>
            </a:xfrm>
            <a:custGeom>
              <a:rect b="b" l="l" r="r" t="t"/>
              <a:pathLst>
                <a:path extrusionOk="0" h="577" w="1135">
                  <a:moveTo>
                    <a:pt x="413" y="1"/>
                  </a:moveTo>
                  <a:cubicBezTo>
                    <a:pt x="268" y="1"/>
                    <a:pt x="117" y="66"/>
                    <a:pt x="34" y="176"/>
                  </a:cubicBezTo>
                  <a:cubicBezTo>
                    <a:pt x="1" y="276"/>
                    <a:pt x="1" y="376"/>
                    <a:pt x="67" y="443"/>
                  </a:cubicBezTo>
                  <a:cubicBezTo>
                    <a:pt x="201" y="510"/>
                    <a:pt x="334" y="543"/>
                    <a:pt x="468" y="543"/>
                  </a:cubicBezTo>
                  <a:cubicBezTo>
                    <a:pt x="601" y="543"/>
                    <a:pt x="734" y="543"/>
                    <a:pt x="868" y="576"/>
                  </a:cubicBezTo>
                  <a:cubicBezTo>
                    <a:pt x="1035" y="543"/>
                    <a:pt x="1135" y="343"/>
                    <a:pt x="1001" y="209"/>
                  </a:cubicBezTo>
                  <a:cubicBezTo>
                    <a:pt x="868" y="76"/>
                    <a:pt x="701" y="9"/>
                    <a:pt x="501" y="9"/>
                  </a:cubicBezTo>
                  <a:cubicBezTo>
                    <a:pt x="472" y="4"/>
                    <a:pt x="443" y="1"/>
                    <a:pt x="4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3"/>
            <p:cNvSpPr/>
            <p:nvPr/>
          </p:nvSpPr>
          <p:spPr>
            <a:xfrm>
              <a:off x="3891824" y="2572490"/>
              <a:ext cx="8105" cy="14692"/>
            </a:xfrm>
            <a:custGeom>
              <a:rect b="b" l="l" r="r" t="t"/>
              <a:pathLst>
                <a:path extrusionOk="0" h="968" w="534">
                  <a:moveTo>
                    <a:pt x="0" y="0"/>
                  </a:moveTo>
                  <a:cubicBezTo>
                    <a:pt x="0" y="367"/>
                    <a:pt x="100" y="934"/>
                    <a:pt x="534" y="968"/>
                  </a:cubicBezTo>
                  <a:lnTo>
                    <a:pt x="534" y="934"/>
                  </a:lnTo>
                  <a:cubicBezTo>
                    <a:pt x="167" y="867"/>
                    <a:pt x="67" y="400"/>
                    <a:pt x="33" y="34"/>
                  </a:cubicBezTo>
                  <a:cubicBezTo>
                    <a:pt x="33" y="0"/>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3"/>
            <p:cNvSpPr/>
            <p:nvPr/>
          </p:nvSpPr>
          <p:spPr>
            <a:xfrm>
              <a:off x="3889168" y="2565751"/>
              <a:ext cx="18926" cy="18547"/>
            </a:xfrm>
            <a:custGeom>
              <a:rect b="b" l="l" r="r" t="t"/>
              <a:pathLst>
                <a:path extrusionOk="0" h="1222" w="1247">
                  <a:moveTo>
                    <a:pt x="569" y="0"/>
                  </a:moveTo>
                  <a:cubicBezTo>
                    <a:pt x="539" y="0"/>
                    <a:pt x="508" y="4"/>
                    <a:pt x="475" y="11"/>
                  </a:cubicBezTo>
                  <a:cubicBezTo>
                    <a:pt x="0" y="106"/>
                    <a:pt x="126" y="1221"/>
                    <a:pt x="625" y="1221"/>
                  </a:cubicBezTo>
                  <a:cubicBezTo>
                    <a:pt x="652" y="1221"/>
                    <a:pt x="680" y="1218"/>
                    <a:pt x="709" y="1211"/>
                  </a:cubicBezTo>
                  <a:cubicBezTo>
                    <a:pt x="1247" y="1116"/>
                    <a:pt x="1124" y="0"/>
                    <a:pt x="5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3"/>
            <p:cNvSpPr/>
            <p:nvPr/>
          </p:nvSpPr>
          <p:spPr>
            <a:xfrm>
              <a:off x="3899413" y="2563885"/>
              <a:ext cx="13174" cy="8848"/>
            </a:xfrm>
            <a:custGeom>
              <a:rect b="b" l="l" r="r" t="t"/>
              <a:pathLst>
                <a:path extrusionOk="0" h="583" w="868">
                  <a:moveTo>
                    <a:pt x="768" y="0"/>
                  </a:moveTo>
                  <a:cubicBezTo>
                    <a:pt x="701" y="134"/>
                    <a:pt x="567" y="300"/>
                    <a:pt x="434" y="300"/>
                  </a:cubicBezTo>
                  <a:cubicBezTo>
                    <a:pt x="301" y="300"/>
                    <a:pt x="201" y="200"/>
                    <a:pt x="67" y="134"/>
                  </a:cubicBezTo>
                  <a:cubicBezTo>
                    <a:pt x="34" y="134"/>
                    <a:pt x="0" y="200"/>
                    <a:pt x="0" y="234"/>
                  </a:cubicBezTo>
                  <a:cubicBezTo>
                    <a:pt x="85" y="432"/>
                    <a:pt x="242" y="582"/>
                    <a:pt x="431" y="582"/>
                  </a:cubicBezTo>
                  <a:cubicBezTo>
                    <a:pt x="464" y="582"/>
                    <a:pt x="499" y="577"/>
                    <a:pt x="534" y="567"/>
                  </a:cubicBezTo>
                  <a:cubicBezTo>
                    <a:pt x="768" y="467"/>
                    <a:pt x="868" y="234"/>
                    <a:pt x="8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3"/>
            <p:cNvSpPr/>
            <p:nvPr/>
          </p:nvSpPr>
          <p:spPr>
            <a:xfrm>
              <a:off x="3855368" y="2576027"/>
              <a:ext cx="6587" cy="16225"/>
            </a:xfrm>
            <a:custGeom>
              <a:rect b="b" l="l" r="r" t="t"/>
              <a:pathLst>
                <a:path extrusionOk="0" h="1069" w="434">
                  <a:moveTo>
                    <a:pt x="267" y="1"/>
                  </a:moveTo>
                  <a:cubicBezTo>
                    <a:pt x="267" y="1"/>
                    <a:pt x="234" y="1"/>
                    <a:pt x="234" y="34"/>
                  </a:cubicBezTo>
                  <a:cubicBezTo>
                    <a:pt x="334" y="401"/>
                    <a:pt x="334" y="868"/>
                    <a:pt x="0" y="1035"/>
                  </a:cubicBezTo>
                  <a:lnTo>
                    <a:pt x="0" y="1068"/>
                  </a:lnTo>
                  <a:cubicBezTo>
                    <a:pt x="434" y="935"/>
                    <a:pt x="401" y="368"/>
                    <a:pt x="2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3"/>
            <p:cNvSpPr/>
            <p:nvPr/>
          </p:nvSpPr>
          <p:spPr>
            <a:xfrm>
              <a:off x="3843970" y="2570927"/>
              <a:ext cx="19291" cy="18820"/>
            </a:xfrm>
            <a:custGeom>
              <a:rect b="b" l="l" r="r" t="t"/>
              <a:pathLst>
                <a:path extrusionOk="0" h="1240" w="1271">
                  <a:moveTo>
                    <a:pt x="658" y="1"/>
                  </a:moveTo>
                  <a:cubicBezTo>
                    <a:pt x="645" y="1"/>
                    <a:pt x="632" y="1"/>
                    <a:pt x="618" y="3"/>
                  </a:cubicBezTo>
                  <a:cubicBezTo>
                    <a:pt x="0" y="36"/>
                    <a:pt x="143" y="1240"/>
                    <a:pt x="675" y="1240"/>
                  </a:cubicBezTo>
                  <a:cubicBezTo>
                    <a:pt x="689" y="1240"/>
                    <a:pt x="703" y="1239"/>
                    <a:pt x="718" y="1237"/>
                  </a:cubicBezTo>
                  <a:cubicBezTo>
                    <a:pt x="1270" y="1205"/>
                    <a:pt x="1158" y="1"/>
                    <a:pt x="6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3"/>
            <p:cNvSpPr/>
            <p:nvPr/>
          </p:nvSpPr>
          <p:spPr>
            <a:xfrm>
              <a:off x="3839674" y="2572354"/>
              <a:ext cx="11155" cy="7786"/>
            </a:xfrm>
            <a:custGeom>
              <a:rect b="b" l="l" r="r" t="t"/>
              <a:pathLst>
                <a:path extrusionOk="0" h="513" w="735">
                  <a:moveTo>
                    <a:pt x="686" y="0"/>
                  </a:moveTo>
                  <a:cubicBezTo>
                    <a:pt x="680" y="0"/>
                    <a:pt x="674" y="3"/>
                    <a:pt x="667" y="9"/>
                  </a:cubicBezTo>
                  <a:cubicBezTo>
                    <a:pt x="567" y="76"/>
                    <a:pt x="467" y="209"/>
                    <a:pt x="367" y="243"/>
                  </a:cubicBezTo>
                  <a:cubicBezTo>
                    <a:pt x="353" y="246"/>
                    <a:pt x="339" y="248"/>
                    <a:pt x="324" y="248"/>
                  </a:cubicBezTo>
                  <a:cubicBezTo>
                    <a:pt x="206" y="248"/>
                    <a:pt x="90" y="132"/>
                    <a:pt x="0" y="43"/>
                  </a:cubicBezTo>
                  <a:lnTo>
                    <a:pt x="0" y="43"/>
                  </a:lnTo>
                  <a:cubicBezTo>
                    <a:pt x="34" y="276"/>
                    <a:pt x="134" y="510"/>
                    <a:pt x="367" y="510"/>
                  </a:cubicBezTo>
                  <a:cubicBezTo>
                    <a:pt x="382" y="512"/>
                    <a:pt x="397" y="513"/>
                    <a:pt x="411" y="513"/>
                  </a:cubicBezTo>
                  <a:cubicBezTo>
                    <a:pt x="617" y="513"/>
                    <a:pt x="734" y="294"/>
                    <a:pt x="734" y="76"/>
                  </a:cubicBezTo>
                  <a:cubicBezTo>
                    <a:pt x="734" y="49"/>
                    <a:pt x="712" y="0"/>
                    <a:pt x="68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3"/>
            <p:cNvSpPr/>
            <p:nvPr/>
          </p:nvSpPr>
          <p:spPr>
            <a:xfrm>
              <a:off x="3889290" y="2620072"/>
              <a:ext cx="11656" cy="6997"/>
            </a:xfrm>
            <a:custGeom>
              <a:rect b="b" l="l" r="r" t="t"/>
              <a:pathLst>
                <a:path extrusionOk="0" h="461" w="768">
                  <a:moveTo>
                    <a:pt x="701" y="1"/>
                  </a:moveTo>
                  <a:cubicBezTo>
                    <a:pt x="634" y="101"/>
                    <a:pt x="567" y="234"/>
                    <a:pt x="434" y="301"/>
                  </a:cubicBezTo>
                  <a:cubicBezTo>
                    <a:pt x="367" y="318"/>
                    <a:pt x="292" y="326"/>
                    <a:pt x="217" y="326"/>
                  </a:cubicBezTo>
                  <a:cubicBezTo>
                    <a:pt x="142" y="326"/>
                    <a:pt x="67" y="318"/>
                    <a:pt x="0" y="301"/>
                  </a:cubicBezTo>
                  <a:lnTo>
                    <a:pt x="0" y="301"/>
                  </a:lnTo>
                  <a:cubicBezTo>
                    <a:pt x="98" y="399"/>
                    <a:pt x="231" y="461"/>
                    <a:pt x="374" y="461"/>
                  </a:cubicBezTo>
                  <a:cubicBezTo>
                    <a:pt x="427" y="461"/>
                    <a:pt x="480" y="452"/>
                    <a:pt x="534" y="434"/>
                  </a:cubicBezTo>
                  <a:cubicBezTo>
                    <a:pt x="701" y="334"/>
                    <a:pt x="767" y="168"/>
                    <a:pt x="7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3"/>
            <p:cNvSpPr/>
            <p:nvPr/>
          </p:nvSpPr>
          <p:spPr>
            <a:xfrm>
              <a:off x="3862456" y="2545277"/>
              <a:ext cx="31402" cy="70484"/>
            </a:xfrm>
            <a:custGeom>
              <a:rect b="b" l="l" r="r" t="t"/>
              <a:pathLst>
                <a:path extrusionOk="0" h="4644" w="2069">
                  <a:moveTo>
                    <a:pt x="317" y="0"/>
                  </a:moveTo>
                  <a:cubicBezTo>
                    <a:pt x="292" y="0"/>
                    <a:pt x="267" y="9"/>
                    <a:pt x="267" y="25"/>
                  </a:cubicBezTo>
                  <a:cubicBezTo>
                    <a:pt x="67" y="1326"/>
                    <a:pt x="0" y="2660"/>
                    <a:pt x="34" y="3961"/>
                  </a:cubicBezTo>
                  <a:cubicBezTo>
                    <a:pt x="34" y="3987"/>
                    <a:pt x="54" y="3998"/>
                    <a:pt x="88" y="3998"/>
                  </a:cubicBezTo>
                  <a:cubicBezTo>
                    <a:pt x="226" y="3998"/>
                    <a:pt x="587" y="3815"/>
                    <a:pt x="667" y="3761"/>
                  </a:cubicBezTo>
                  <a:cubicBezTo>
                    <a:pt x="667" y="3761"/>
                    <a:pt x="667" y="4362"/>
                    <a:pt x="701" y="4629"/>
                  </a:cubicBezTo>
                  <a:cubicBezTo>
                    <a:pt x="701" y="4629"/>
                    <a:pt x="730" y="4643"/>
                    <a:pt x="780" y="4643"/>
                  </a:cubicBezTo>
                  <a:cubicBezTo>
                    <a:pt x="805" y="4643"/>
                    <a:pt x="834" y="4640"/>
                    <a:pt x="868" y="4629"/>
                  </a:cubicBezTo>
                  <a:cubicBezTo>
                    <a:pt x="896" y="4630"/>
                    <a:pt x="924" y="4631"/>
                    <a:pt x="952" y="4631"/>
                  </a:cubicBezTo>
                  <a:cubicBezTo>
                    <a:pt x="1416" y="4631"/>
                    <a:pt x="1817" y="4372"/>
                    <a:pt x="2068" y="3995"/>
                  </a:cubicBezTo>
                  <a:cubicBezTo>
                    <a:pt x="2068" y="3971"/>
                    <a:pt x="2052" y="3948"/>
                    <a:pt x="2030" y="3948"/>
                  </a:cubicBezTo>
                  <a:cubicBezTo>
                    <a:pt x="2021" y="3948"/>
                    <a:pt x="2012" y="3952"/>
                    <a:pt x="2002" y="3961"/>
                  </a:cubicBezTo>
                  <a:cubicBezTo>
                    <a:pt x="1702" y="4228"/>
                    <a:pt x="1301" y="4428"/>
                    <a:pt x="868" y="4462"/>
                  </a:cubicBezTo>
                  <a:cubicBezTo>
                    <a:pt x="868" y="4395"/>
                    <a:pt x="901" y="3461"/>
                    <a:pt x="868" y="3461"/>
                  </a:cubicBezTo>
                  <a:cubicBezTo>
                    <a:pt x="667" y="3494"/>
                    <a:pt x="467" y="3561"/>
                    <a:pt x="301" y="3695"/>
                  </a:cubicBezTo>
                  <a:cubicBezTo>
                    <a:pt x="267" y="2460"/>
                    <a:pt x="401" y="1259"/>
                    <a:pt x="367" y="25"/>
                  </a:cubicBezTo>
                  <a:cubicBezTo>
                    <a:pt x="367" y="9"/>
                    <a:pt x="342" y="0"/>
                    <a:pt x="3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3"/>
            <p:cNvSpPr/>
            <p:nvPr/>
          </p:nvSpPr>
          <p:spPr>
            <a:xfrm>
              <a:off x="3876116" y="2605395"/>
              <a:ext cx="21279" cy="15587"/>
            </a:xfrm>
            <a:custGeom>
              <a:rect b="b" l="l" r="r" t="t"/>
              <a:pathLst>
                <a:path extrusionOk="0" h="1027" w="1402">
                  <a:moveTo>
                    <a:pt x="1135" y="0"/>
                  </a:moveTo>
                  <a:cubicBezTo>
                    <a:pt x="835" y="301"/>
                    <a:pt x="435" y="501"/>
                    <a:pt x="1" y="567"/>
                  </a:cubicBezTo>
                  <a:cubicBezTo>
                    <a:pt x="168" y="768"/>
                    <a:pt x="401" y="901"/>
                    <a:pt x="668" y="1001"/>
                  </a:cubicBezTo>
                  <a:cubicBezTo>
                    <a:pt x="735" y="1018"/>
                    <a:pt x="802" y="1026"/>
                    <a:pt x="868" y="1026"/>
                  </a:cubicBezTo>
                  <a:cubicBezTo>
                    <a:pt x="935" y="1026"/>
                    <a:pt x="1002" y="1018"/>
                    <a:pt x="1068" y="1001"/>
                  </a:cubicBezTo>
                  <a:cubicBezTo>
                    <a:pt x="1402" y="901"/>
                    <a:pt x="1369" y="601"/>
                    <a:pt x="1302" y="367"/>
                  </a:cubicBezTo>
                  <a:cubicBezTo>
                    <a:pt x="1269" y="234"/>
                    <a:pt x="1202" y="134"/>
                    <a:pt x="11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3"/>
            <p:cNvSpPr/>
            <p:nvPr/>
          </p:nvSpPr>
          <p:spPr>
            <a:xfrm>
              <a:off x="3886254" y="2610965"/>
              <a:ext cx="11140" cy="10017"/>
            </a:xfrm>
            <a:custGeom>
              <a:rect b="b" l="l" r="r" t="t"/>
              <a:pathLst>
                <a:path extrusionOk="0" h="660" w="734">
                  <a:moveTo>
                    <a:pt x="634" y="0"/>
                  </a:moveTo>
                  <a:lnTo>
                    <a:pt x="634" y="0"/>
                  </a:lnTo>
                  <a:cubicBezTo>
                    <a:pt x="300" y="34"/>
                    <a:pt x="33" y="301"/>
                    <a:pt x="0" y="634"/>
                  </a:cubicBezTo>
                  <a:cubicBezTo>
                    <a:pt x="67" y="651"/>
                    <a:pt x="134" y="659"/>
                    <a:pt x="200" y="659"/>
                  </a:cubicBezTo>
                  <a:cubicBezTo>
                    <a:pt x="267" y="659"/>
                    <a:pt x="334" y="651"/>
                    <a:pt x="400" y="634"/>
                  </a:cubicBezTo>
                  <a:cubicBezTo>
                    <a:pt x="734" y="534"/>
                    <a:pt x="701" y="234"/>
                    <a:pt x="634" y="0"/>
                  </a:cubicBezTo>
                  <a:close/>
                </a:path>
              </a:pathLst>
            </a:custGeom>
            <a:solidFill>
              <a:srgbClr val="FF9C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3"/>
            <p:cNvSpPr/>
            <p:nvPr/>
          </p:nvSpPr>
          <p:spPr>
            <a:xfrm>
              <a:off x="3823465" y="2450797"/>
              <a:ext cx="186334" cy="121192"/>
            </a:xfrm>
            <a:custGeom>
              <a:rect b="b" l="l" r="r" t="t"/>
              <a:pathLst>
                <a:path extrusionOk="0" h="7985" w="12277">
                  <a:moveTo>
                    <a:pt x="4537" y="0"/>
                  </a:moveTo>
                  <a:cubicBezTo>
                    <a:pt x="3640" y="0"/>
                    <a:pt x="2752" y="203"/>
                    <a:pt x="2036" y="746"/>
                  </a:cubicBezTo>
                  <a:cubicBezTo>
                    <a:pt x="1" y="2314"/>
                    <a:pt x="434" y="5583"/>
                    <a:pt x="601" y="5583"/>
                  </a:cubicBezTo>
                  <a:cubicBezTo>
                    <a:pt x="2002" y="5383"/>
                    <a:pt x="4904" y="3749"/>
                    <a:pt x="4904" y="3748"/>
                  </a:cubicBezTo>
                  <a:lnTo>
                    <a:pt x="4904" y="3748"/>
                  </a:lnTo>
                  <a:cubicBezTo>
                    <a:pt x="4504" y="4282"/>
                    <a:pt x="2870" y="4949"/>
                    <a:pt x="2936" y="5016"/>
                  </a:cubicBezTo>
                  <a:cubicBezTo>
                    <a:pt x="2965" y="5045"/>
                    <a:pt x="3045" y="5063"/>
                    <a:pt x="3171" y="5063"/>
                  </a:cubicBezTo>
                  <a:cubicBezTo>
                    <a:pt x="3477" y="5063"/>
                    <a:pt x="4057" y="4957"/>
                    <a:pt x="4838" y="4649"/>
                  </a:cubicBezTo>
                  <a:cubicBezTo>
                    <a:pt x="5705" y="4282"/>
                    <a:pt x="6505" y="3782"/>
                    <a:pt x="7206" y="3181"/>
                  </a:cubicBezTo>
                  <a:cubicBezTo>
                    <a:pt x="7472" y="5309"/>
                    <a:pt x="8444" y="6546"/>
                    <a:pt x="8501" y="6546"/>
                  </a:cubicBezTo>
                  <a:cubicBezTo>
                    <a:pt x="8508" y="6546"/>
                    <a:pt x="8500" y="6526"/>
                    <a:pt x="8474" y="6484"/>
                  </a:cubicBezTo>
                  <a:cubicBezTo>
                    <a:pt x="8332" y="6271"/>
                    <a:pt x="8152" y="5425"/>
                    <a:pt x="8015" y="4680"/>
                  </a:cubicBezTo>
                  <a:lnTo>
                    <a:pt x="8015" y="4680"/>
                  </a:lnTo>
                  <a:cubicBezTo>
                    <a:pt x="8565" y="6849"/>
                    <a:pt x="9902" y="7985"/>
                    <a:pt x="10442" y="7985"/>
                  </a:cubicBezTo>
                  <a:cubicBezTo>
                    <a:pt x="11109" y="7951"/>
                    <a:pt x="12276" y="4316"/>
                    <a:pt x="10975" y="2814"/>
                  </a:cubicBezTo>
                  <a:cubicBezTo>
                    <a:pt x="9674" y="1313"/>
                    <a:pt x="8607" y="1247"/>
                    <a:pt x="8607" y="1247"/>
                  </a:cubicBezTo>
                  <a:cubicBezTo>
                    <a:pt x="7953" y="723"/>
                    <a:pt x="6230" y="0"/>
                    <a:pt x="45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3"/>
            <p:cNvSpPr/>
            <p:nvPr/>
          </p:nvSpPr>
          <p:spPr>
            <a:xfrm>
              <a:off x="3973328" y="2539707"/>
              <a:ext cx="39507" cy="56582"/>
            </a:xfrm>
            <a:custGeom>
              <a:rect b="b" l="l" r="r" t="t"/>
              <a:pathLst>
                <a:path extrusionOk="0" h="3728" w="2603">
                  <a:moveTo>
                    <a:pt x="1573" y="1"/>
                  </a:moveTo>
                  <a:cubicBezTo>
                    <a:pt x="763" y="1"/>
                    <a:pt x="1" y="1760"/>
                    <a:pt x="1" y="1760"/>
                  </a:cubicBezTo>
                  <a:lnTo>
                    <a:pt x="1" y="3294"/>
                  </a:lnTo>
                  <a:cubicBezTo>
                    <a:pt x="67" y="3394"/>
                    <a:pt x="167" y="3494"/>
                    <a:pt x="267" y="3561"/>
                  </a:cubicBezTo>
                  <a:cubicBezTo>
                    <a:pt x="334" y="3628"/>
                    <a:pt x="434" y="3661"/>
                    <a:pt x="534" y="3695"/>
                  </a:cubicBezTo>
                  <a:cubicBezTo>
                    <a:pt x="634" y="3728"/>
                    <a:pt x="734" y="3728"/>
                    <a:pt x="868" y="3728"/>
                  </a:cubicBezTo>
                  <a:cubicBezTo>
                    <a:pt x="935" y="3728"/>
                    <a:pt x="1035" y="3695"/>
                    <a:pt x="1135" y="3661"/>
                  </a:cubicBezTo>
                  <a:cubicBezTo>
                    <a:pt x="1201" y="3628"/>
                    <a:pt x="1301" y="3595"/>
                    <a:pt x="1368" y="3561"/>
                  </a:cubicBezTo>
                  <a:cubicBezTo>
                    <a:pt x="2235" y="3027"/>
                    <a:pt x="2602" y="326"/>
                    <a:pt x="1735" y="25"/>
                  </a:cubicBezTo>
                  <a:cubicBezTo>
                    <a:pt x="1681" y="9"/>
                    <a:pt x="1627" y="1"/>
                    <a:pt x="1573" y="1"/>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3"/>
            <p:cNvSpPr/>
            <p:nvPr/>
          </p:nvSpPr>
          <p:spPr>
            <a:xfrm>
              <a:off x="3978397" y="2552228"/>
              <a:ext cx="19245" cy="37230"/>
            </a:xfrm>
            <a:custGeom>
              <a:rect b="b" l="l" r="r" t="t"/>
              <a:pathLst>
                <a:path extrusionOk="0" h="2453" w="1268">
                  <a:moveTo>
                    <a:pt x="1268" y="1"/>
                  </a:moveTo>
                  <a:cubicBezTo>
                    <a:pt x="400" y="268"/>
                    <a:pt x="0" y="1569"/>
                    <a:pt x="167" y="2403"/>
                  </a:cubicBezTo>
                  <a:cubicBezTo>
                    <a:pt x="167" y="2436"/>
                    <a:pt x="192" y="2453"/>
                    <a:pt x="221" y="2453"/>
                  </a:cubicBezTo>
                  <a:cubicBezTo>
                    <a:pt x="250" y="2453"/>
                    <a:pt x="284" y="2436"/>
                    <a:pt x="300" y="2403"/>
                  </a:cubicBezTo>
                  <a:cubicBezTo>
                    <a:pt x="334" y="2202"/>
                    <a:pt x="400" y="2002"/>
                    <a:pt x="500" y="1836"/>
                  </a:cubicBezTo>
                  <a:cubicBezTo>
                    <a:pt x="590" y="1626"/>
                    <a:pt x="788" y="1497"/>
                    <a:pt x="1020" y="1497"/>
                  </a:cubicBezTo>
                  <a:cubicBezTo>
                    <a:pt x="1047" y="1497"/>
                    <a:pt x="1074" y="1499"/>
                    <a:pt x="1101" y="1502"/>
                  </a:cubicBezTo>
                  <a:lnTo>
                    <a:pt x="1101" y="1469"/>
                  </a:lnTo>
                  <a:cubicBezTo>
                    <a:pt x="1013" y="1420"/>
                    <a:pt x="920" y="1397"/>
                    <a:pt x="829" y="1397"/>
                  </a:cubicBezTo>
                  <a:cubicBezTo>
                    <a:pt x="609" y="1397"/>
                    <a:pt x="405" y="1533"/>
                    <a:pt x="334" y="1769"/>
                  </a:cubicBezTo>
                  <a:cubicBezTo>
                    <a:pt x="400" y="1068"/>
                    <a:pt x="734" y="435"/>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3"/>
            <p:cNvSpPr/>
            <p:nvPr/>
          </p:nvSpPr>
          <p:spPr>
            <a:xfrm>
              <a:off x="3975346" y="2590005"/>
              <a:ext cx="20778" cy="42801"/>
            </a:xfrm>
            <a:custGeom>
              <a:rect b="b" l="l" r="r" t="t"/>
              <a:pathLst>
                <a:path extrusionOk="0" h="2820" w="1369">
                  <a:moveTo>
                    <a:pt x="342" y="1"/>
                  </a:moveTo>
                  <a:cubicBezTo>
                    <a:pt x="286" y="1"/>
                    <a:pt x="226" y="32"/>
                    <a:pt x="201" y="80"/>
                  </a:cubicBezTo>
                  <a:cubicBezTo>
                    <a:pt x="201" y="80"/>
                    <a:pt x="201" y="147"/>
                    <a:pt x="134" y="247"/>
                  </a:cubicBezTo>
                  <a:cubicBezTo>
                    <a:pt x="1" y="714"/>
                    <a:pt x="1" y="1181"/>
                    <a:pt x="68" y="1648"/>
                  </a:cubicBezTo>
                  <a:cubicBezTo>
                    <a:pt x="223" y="2583"/>
                    <a:pt x="583" y="2819"/>
                    <a:pt x="793" y="2819"/>
                  </a:cubicBezTo>
                  <a:cubicBezTo>
                    <a:pt x="808" y="2819"/>
                    <a:pt x="822" y="2818"/>
                    <a:pt x="835" y="2816"/>
                  </a:cubicBezTo>
                  <a:cubicBezTo>
                    <a:pt x="968" y="2782"/>
                    <a:pt x="1068" y="2716"/>
                    <a:pt x="1135" y="2582"/>
                  </a:cubicBezTo>
                  <a:cubicBezTo>
                    <a:pt x="1369" y="2149"/>
                    <a:pt x="1202" y="948"/>
                    <a:pt x="1002" y="381"/>
                  </a:cubicBezTo>
                  <a:cubicBezTo>
                    <a:pt x="902" y="414"/>
                    <a:pt x="835" y="414"/>
                    <a:pt x="735" y="447"/>
                  </a:cubicBezTo>
                  <a:cubicBezTo>
                    <a:pt x="968" y="1014"/>
                    <a:pt x="1068" y="2115"/>
                    <a:pt x="902" y="2482"/>
                  </a:cubicBezTo>
                  <a:cubicBezTo>
                    <a:pt x="868" y="2515"/>
                    <a:pt x="868" y="2549"/>
                    <a:pt x="802" y="2549"/>
                  </a:cubicBezTo>
                  <a:cubicBezTo>
                    <a:pt x="735" y="2549"/>
                    <a:pt x="468" y="2415"/>
                    <a:pt x="335" y="1648"/>
                  </a:cubicBezTo>
                  <a:cubicBezTo>
                    <a:pt x="268" y="1215"/>
                    <a:pt x="268" y="781"/>
                    <a:pt x="401" y="381"/>
                  </a:cubicBezTo>
                  <a:cubicBezTo>
                    <a:pt x="401" y="314"/>
                    <a:pt x="435" y="247"/>
                    <a:pt x="468" y="180"/>
                  </a:cubicBezTo>
                  <a:cubicBezTo>
                    <a:pt x="501" y="114"/>
                    <a:pt x="468" y="47"/>
                    <a:pt x="401" y="14"/>
                  </a:cubicBezTo>
                  <a:cubicBezTo>
                    <a:pt x="383" y="5"/>
                    <a:pt x="363" y="1"/>
                    <a:pt x="3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3"/>
            <p:cNvSpPr/>
            <p:nvPr/>
          </p:nvSpPr>
          <p:spPr>
            <a:xfrm>
              <a:off x="3567496" y="2685593"/>
              <a:ext cx="474373" cy="305417"/>
            </a:xfrm>
            <a:custGeom>
              <a:rect b="b" l="l" r="r" t="t"/>
              <a:pathLst>
                <a:path extrusionOk="0" h="20123" w="31255">
                  <a:moveTo>
                    <a:pt x="29760" y="0"/>
                  </a:moveTo>
                  <a:cubicBezTo>
                    <a:pt x="29007" y="0"/>
                    <a:pt x="27887" y="595"/>
                    <a:pt x="26339" y="2155"/>
                  </a:cubicBezTo>
                  <a:cubicBezTo>
                    <a:pt x="23037" y="5457"/>
                    <a:pt x="18000" y="10361"/>
                    <a:pt x="16866" y="10895"/>
                  </a:cubicBezTo>
                  <a:cubicBezTo>
                    <a:pt x="16775" y="10940"/>
                    <a:pt x="16631" y="10963"/>
                    <a:pt x="16440" y="10963"/>
                  </a:cubicBezTo>
                  <a:cubicBezTo>
                    <a:pt x="15093" y="10963"/>
                    <a:pt x="11383" y="9821"/>
                    <a:pt x="7059" y="7426"/>
                  </a:cubicBezTo>
                  <a:cubicBezTo>
                    <a:pt x="6998" y="7392"/>
                    <a:pt x="6924" y="7377"/>
                    <a:pt x="6839" y="7377"/>
                  </a:cubicBezTo>
                  <a:cubicBezTo>
                    <a:pt x="5291" y="7377"/>
                    <a:pt x="1" y="12574"/>
                    <a:pt x="854" y="13396"/>
                  </a:cubicBezTo>
                  <a:cubicBezTo>
                    <a:pt x="2959" y="15502"/>
                    <a:pt x="11842" y="20122"/>
                    <a:pt x="16128" y="20122"/>
                  </a:cubicBezTo>
                  <a:cubicBezTo>
                    <a:pt x="16392" y="20122"/>
                    <a:pt x="16639" y="20105"/>
                    <a:pt x="16866" y="20068"/>
                  </a:cubicBezTo>
                  <a:cubicBezTo>
                    <a:pt x="20202" y="19534"/>
                    <a:pt x="28841" y="8993"/>
                    <a:pt x="30709" y="3323"/>
                  </a:cubicBezTo>
                  <a:cubicBezTo>
                    <a:pt x="31254" y="1707"/>
                    <a:pt x="31035" y="0"/>
                    <a:pt x="29760"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3"/>
            <p:cNvSpPr/>
            <p:nvPr/>
          </p:nvSpPr>
          <p:spPr>
            <a:xfrm>
              <a:off x="3465534" y="2651155"/>
              <a:ext cx="223792" cy="242521"/>
            </a:xfrm>
            <a:custGeom>
              <a:rect b="b" l="l" r="r" t="t"/>
              <a:pathLst>
                <a:path extrusionOk="0" h="15979" w="14745">
                  <a:moveTo>
                    <a:pt x="813" y="1"/>
                  </a:moveTo>
                  <a:cubicBezTo>
                    <a:pt x="664" y="1"/>
                    <a:pt x="552" y="219"/>
                    <a:pt x="401" y="521"/>
                  </a:cubicBezTo>
                  <a:cubicBezTo>
                    <a:pt x="0" y="1322"/>
                    <a:pt x="234" y="3290"/>
                    <a:pt x="934" y="6025"/>
                  </a:cubicBezTo>
                  <a:cubicBezTo>
                    <a:pt x="1401" y="7726"/>
                    <a:pt x="2102" y="9394"/>
                    <a:pt x="3103" y="10862"/>
                  </a:cubicBezTo>
                  <a:cubicBezTo>
                    <a:pt x="4003" y="12296"/>
                    <a:pt x="7306" y="15565"/>
                    <a:pt x="7806" y="15866"/>
                  </a:cubicBezTo>
                  <a:cubicBezTo>
                    <a:pt x="7952" y="15942"/>
                    <a:pt x="8115" y="15978"/>
                    <a:pt x="8291" y="15978"/>
                  </a:cubicBezTo>
                  <a:cubicBezTo>
                    <a:pt x="10485" y="15978"/>
                    <a:pt x="14744" y="10462"/>
                    <a:pt x="14744" y="10462"/>
                  </a:cubicBezTo>
                  <a:cubicBezTo>
                    <a:pt x="12276" y="8827"/>
                    <a:pt x="9474" y="7760"/>
                    <a:pt x="6538" y="7360"/>
                  </a:cubicBezTo>
                  <a:cubicBezTo>
                    <a:pt x="5337" y="7226"/>
                    <a:pt x="3970" y="6726"/>
                    <a:pt x="2902" y="4091"/>
                  </a:cubicBezTo>
                  <a:cubicBezTo>
                    <a:pt x="1594" y="954"/>
                    <a:pt x="1125" y="1"/>
                    <a:pt x="813" y="1"/>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3"/>
            <p:cNvSpPr/>
            <p:nvPr/>
          </p:nvSpPr>
          <p:spPr>
            <a:xfrm>
              <a:off x="3455911" y="2598246"/>
              <a:ext cx="156966" cy="151517"/>
            </a:xfrm>
            <a:custGeom>
              <a:rect b="b" l="l" r="r" t="t"/>
              <a:pathLst>
                <a:path extrusionOk="0" h="9983" w="10342">
                  <a:moveTo>
                    <a:pt x="5047" y="0"/>
                  </a:moveTo>
                  <a:cubicBezTo>
                    <a:pt x="5022" y="0"/>
                    <a:pt x="4996" y="2"/>
                    <a:pt x="4971" y="4"/>
                  </a:cubicBezTo>
                  <a:lnTo>
                    <a:pt x="367" y="672"/>
                  </a:lnTo>
                  <a:cubicBezTo>
                    <a:pt x="134" y="705"/>
                    <a:pt x="1" y="1005"/>
                    <a:pt x="167" y="1205"/>
                  </a:cubicBezTo>
                  <a:lnTo>
                    <a:pt x="4704" y="9611"/>
                  </a:lnTo>
                  <a:cubicBezTo>
                    <a:pt x="4826" y="9825"/>
                    <a:pt x="5059" y="9982"/>
                    <a:pt x="5328" y="9982"/>
                  </a:cubicBezTo>
                  <a:cubicBezTo>
                    <a:pt x="5353" y="9982"/>
                    <a:pt x="5379" y="9981"/>
                    <a:pt x="5404" y="9978"/>
                  </a:cubicBezTo>
                  <a:lnTo>
                    <a:pt x="9974" y="9311"/>
                  </a:lnTo>
                  <a:cubicBezTo>
                    <a:pt x="10241" y="9278"/>
                    <a:pt x="10341" y="9044"/>
                    <a:pt x="10208" y="8777"/>
                  </a:cubicBezTo>
                  <a:lnTo>
                    <a:pt x="5671" y="371"/>
                  </a:lnTo>
                  <a:cubicBezTo>
                    <a:pt x="5549" y="158"/>
                    <a:pt x="5316" y="0"/>
                    <a:pt x="50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3"/>
            <p:cNvSpPr/>
            <p:nvPr/>
          </p:nvSpPr>
          <p:spPr>
            <a:xfrm>
              <a:off x="3461982" y="2597730"/>
              <a:ext cx="157467" cy="151456"/>
            </a:xfrm>
            <a:custGeom>
              <a:rect b="b" l="l" r="r" t="t"/>
              <a:pathLst>
                <a:path extrusionOk="0" h="9979" w="10375">
                  <a:moveTo>
                    <a:pt x="5061" y="0"/>
                  </a:moveTo>
                  <a:cubicBezTo>
                    <a:pt x="5031" y="0"/>
                    <a:pt x="5001" y="2"/>
                    <a:pt x="4971" y="5"/>
                  </a:cubicBezTo>
                  <a:lnTo>
                    <a:pt x="401" y="672"/>
                  </a:lnTo>
                  <a:cubicBezTo>
                    <a:pt x="134" y="706"/>
                    <a:pt x="1" y="972"/>
                    <a:pt x="168" y="1173"/>
                  </a:cubicBezTo>
                  <a:lnTo>
                    <a:pt x="4704" y="9579"/>
                  </a:lnTo>
                  <a:cubicBezTo>
                    <a:pt x="4838" y="9845"/>
                    <a:pt x="5138" y="9979"/>
                    <a:pt x="5405" y="9979"/>
                  </a:cubicBezTo>
                  <a:lnTo>
                    <a:pt x="10008" y="9312"/>
                  </a:lnTo>
                  <a:cubicBezTo>
                    <a:pt x="10241" y="9278"/>
                    <a:pt x="10375" y="8978"/>
                    <a:pt x="10241" y="8778"/>
                  </a:cubicBezTo>
                  <a:lnTo>
                    <a:pt x="5705" y="372"/>
                  </a:lnTo>
                  <a:cubicBezTo>
                    <a:pt x="5555" y="132"/>
                    <a:pt x="5324" y="0"/>
                    <a:pt x="5061"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3"/>
            <p:cNvSpPr/>
            <p:nvPr/>
          </p:nvSpPr>
          <p:spPr>
            <a:xfrm>
              <a:off x="3468569" y="2602284"/>
              <a:ext cx="144308" cy="141849"/>
            </a:xfrm>
            <a:custGeom>
              <a:rect b="b" l="l" r="r" t="t"/>
              <a:pathLst>
                <a:path extrusionOk="0" h="9346" w="9508">
                  <a:moveTo>
                    <a:pt x="4539" y="0"/>
                  </a:moveTo>
                  <a:cubicBezTo>
                    <a:pt x="4516" y="0"/>
                    <a:pt x="4493" y="2"/>
                    <a:pt x="4470" y="5"/>
                  </a:cubicBezTo>
                  <a:lnTo>
                    <a:pt x="3636" y="139"/>
                  </a:lnTo>
                  <a:cubicBezTo>
                    <a:pt x="3603" y="139"/>
                    <a:pt x="3603" y="205"/>
                    <a:pt x="3636" y="272"/>
                  </a:cubicBezTo>
                  <a:lnTo>
                    <a:pt x="3636" y="305"/>
                  </a:lnTo>
                  <a:cubicBezTo>
                    <a:pt x="3703" y="439"/>
                    <a:pt x="3636" y="472"/>
                    <a:pt x="3503" y="472"/>
                  </a:cubicBezTo>
                  <a:lnTo>
                    <a:pt x="1602" y="739"/>
                  </a:lnTo>
                  <a:cubicBezTo>
                    <a:pt x="1568" y="750"/>
                    <a:pt x="1535" y="758"/>
                    <a:pt x="1503" y="758"/>
                  </a:cubicBezTo>
                  <a:cubicBezTo>
                    <a:pt x="1439" y="758"/>
                    <a:pt x="1379" y="728"/>
                    <a:pt x="1335" y="639"/>
                  </a:cubicBezTo>
                  <a:lnTo>
                    <a:pt x="1335" y="606"/>
                  </a:lnTo>
                  <a:cubicBezTo>
                    <a:pt x="1301" y="539"/>
                    <a:pt x="1235" y="506"/>
                    <a:pt x="1201" y="506"/>
                  </a:cubicBezTo>
                  <a:lnTo>
                    <a:pt x="367" y="606"/>
                  </a:lnTo>
                  <a:cubicBezTo>
                    <a:pt x="134" y="639"/>
                    <a:pt x="0" y="772"/>
                    <a:pt x="267" y="1273"/>
                  </a:cubicBezTo>
                  <a:lnTo>
                    <a:pt x="4437" y="8978"/>
                  </a:lnTo>
                  <a:cubicBezTo>
                    <a:pt x="4537" y="9212"/>
                    <a:pt x="4804" y="9345"/>
                    <a:pt x="5071" y="9345"/>
                  </a:cubicBezTo>
                  <a:lnTo>
                    <a:pt x="9174" y="8745"/>
                  </a:lnTo>
                  <a:cubicBezTo>
                    <a:pt x="9407" y="8712"/>
                    <a:pt x="9507" y="8478"/>
                    <a:pt x="9374" y="8245"/>
                  </a:cubicBezTo>
                  <a:lnTo>
                    <a:pt x="5204" y="539"/>
                  </a:lnTo>
                  <a:cubicBezTo>
                    <a:pt x="4993" y="147"/>
                    <a:pt x="4755" y="0"/>
                    <a:pt x="453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3"/>
            <p:cNvSpPr/>
            <p:nvPr/>
          </p:nvSpPr>
          <p:spPr>
            <a:xfrm>
              <a:off x="3501474" y="2607414"/>
              <a:ext cx="8621" cy="2049"/>
            </a:xfrm>
            <a:custGeom>
              <a:rect b="b" l="l" r="r" t="t"/>
              <a:pathLst>
                <a:path extrusionOk="0" h="135" w="568">
                  <a:moveTo>
                    <a:pt x="501" y="1"/>
                  </a:moveTo>
                  <a:lnTo>
                    <a:pt x="1" y="68"/>
                  </a:lnTo>
                  <a:lnTo>
                    <a:pt x="1" y="101"/>
                  </a:lnTo>
                  <a:cubicBezTo>
                    <a:pt x="1" y="101"/>
                    <a:pt x="1" y="134"/>
                    <a:pt x="34" y="134"/>
                  </a:cubicBezTo>
                  <a:lnTo>
                    <a:pt x="568" y="34"/>
                  </a:lnTo>
                  <a:cubicBezTo>
                    <a:pt x="568" y="34"/>
                    <a:pt x="568" y="34"/>
                    <a:pt x="5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3"/>
            <p:cNvSpPr/>
            <p:nvPr/>
          </p:nvSpPr>
          <p:spPr>
            <a:xfrm>
              <a:off x="3493369" y="2630711"/>
              <a:ext cx="80016" cy="58236"/>
            </a:xfrm>
            <a:custGeom>
              <a:rect b="b" l="l" r="r" t="t"/>
              <a:pathLst>
                <a:path extrusionOk="0" h="3837" w="5272">
                  <a:moveTo>
                    <a:pt x="3503" y="0"/>
                  </a:moveTo>
                  <a:lnTo>
                    <a:pt x="1" y="534"/>
                  </a:lnTo>
                  <a:lnTo>
                    <a:pt x="1802" y="3836"/>
                  </a:lnTo>
                  <a:lnTo>
                    <a:pt x="5271" y="3303"/>
                  </a:lnTo>
                  <a:lnTo>
                    <a:pt x="350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3"/>
            <p:cNvSpPr/>
            <p:nvPr/>
          </p:nvSpPr>
          <p:spPr>
            <a:xfrm>
              <a:off x="3523254" y="2689433"/>
              <a:ext cx="32920" cy="7619"/>
            </a:xfrm>
            <a:custGeom>
              <a:rect b="b" l="l" r="r" t="t"/>
              <a:pathLst>
                <a:path extrusionOk="0" h="502" w="2169">
                  <a:moveTo>
                    <a:pt x="2068" y="1"/>
                  </a:moveTo>
                  <a:lnTo>
                    <a:pt x="0" y="301"/>
                  </a:lnTo>
                  <a:lnTo>
                    <a:pt x="133" y="501"/>
                  </a:lnTo>
                  <a:lnTo>
                    <a:pt x="2168" y="201"/>
                  </a:lnTo>
                  <a:lnTo>
                    <a:pt x="2068"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3"/>
            <p:cNvSpPr/>
            <p:nvPr/>
          </p:nvSpPr>
          <p:spPr>
            <a:xfrm>
              <a:off x="3526790" y="2695003"/>
              <a:ext cx="37473" cy="7103"/>
            </a:xfrm>
            <a:custGeom>
              <a:rect b="b" l="l" r="r" t="t"/>
              <a:pathLst>
                <a:path extrusionOk="0" h="468" w="2469">
                  <a:moveTo>
                    <a:pt x="2402" y="1"/>
                  </a:moveTo>
                  <a:lnTo>
                    <a:pt x="1" y="368"/>
                  </a:lnTo>
                  <a:lnTo>
                    <a:pt x="67" y="468"/>
                  </a:lnTo>
                  <a:lnTo>
                    <a:pt x="2469" y="101"/>
                  </a:lnTo>
                  <a:lnTo>
                    <a:pt x="2402"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3"/>
            <p:cNvSpPr/>
            <p:nvPr/>
          </p:nvSpPr>
          <p:spPr>
            <a:xfrm>
              <a:off x="3528308" y="2697538"/>
              <a:ext cx="37488" cy="7103"/>
            </a:xfrm>
            <a:custGeom>
              <a:rect b="b" l="l" r="r" t="t"/>
              <a:pathLst>
                <a:path extrusionOk="0" h="468" w="2470">
                  <a:moveTo>
                    <a:pt x="2402" y="0"/>
                  </a:moveTo>
                  <a:lnTo>
                    <a:pt x="1" y="367"/>
                  </a:lnTo>
                  <a:lnTo>
                    <a:pt x="67" y="467"/>
                  </a:lnTo>
                  <a:lnTo>
                    <a:pt x="2469" y="101"/>
                  </a:lnTo>
                  <a:lnTo>
                    <a:pt x="2402"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3"/>
            <p:cNvSpPr/>
            <p:nvPr/>
          </p:nvSpPr>
          <p:spPr>
            <a:xfrm>
              <a:off x="3529826" y="2700573"/>
              <a:ext cx="37488" cy="6602"/>
            </a:xfrm>
            <a:custGeom>
              <a:rect b="b" l="l" r="r" t="t"/>
              <a:pathLst>
                <a:path extrusionOk="0" h="435" w="2470">
                  <a:moveTo>
                    <a:pt x="2402" y="1"/>
                  </a:moveTo>
                  <a:lnTo>
                    <a:pt x="1" y="334"/>
                  </a:lnTo>
                  <a:lnTo>
                    <a:pt x="34" y="434"/>
                  </a:lnTo>
                  <a:lnTo>
                    <a:pt x="2469" y="101"/>
                  </a:lnTo>
                  <a:lnTo>
                    <a:pt x="2402"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3"/>
            <p:cNvSpPr/>
            <p:nvPr/>
          </p:nvSpPr>
          <p:spPr>
            <a:xfrm>
              <a:off x="3484764" y="2621089"/>
              <a:ext cx="7103" cy="2550"/>
            </a:xfrm>
            <a:custGeom>
              <a:rect b="b" l="l" r="r" t="t"/>
              <a:pathLst>
                <a:path extrusionOk="0" h="168" w="468">
                  <a:moveTo>
                    <a:pt x="435" y="0"/>
                  </a:moveTo>
                  <a:lnTo>
                    <a:pt x="1" y="67"/>
                  </a:lnTo>
                  <a:lnTo>
                    <a:pt x="34" y="167"/>
                  </a:lnTo>
                  <a:lnTo>
                    <a:pt x="468" y="101"/>
                  </a:lnTo>
                  <a:lnTo>
                    <a:pt x="435"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3"/>
            <p:cNvSpPr/>
            <p:nvPr/>
          </p:nvSpPr>
          <p:spPr>
            <a:xfrm>
              <a:off x="3485781" y="2623623"/>
              <a:ext cx="7103" cy="2034"/>
            </a:xfrm>
            <a:custGeom>
              <a:rect b="b" l="l" r="r" t="t"/>
              <a:pathLst>
                <a:path extrusionOk="0" h="134" w="468">
                  <a:moveTo>
                    <a:pt x="434" y="0"/>
                  </a:moveTo>
                  <a:lnTo>
                    <a:pt x="1" y="67"/>
                  </a:lnTo>
                  <a:lnTo>
                    <a:pt x="34" y="134"/>
                  </a:lnTo>
                  <a:lnTo>
                    <a:pt x="468" y="67"/>
                  </a:lnTo>
                  <a:lnTo>
                    <a:pt x="434"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3"/>
            <p:cNvSpPr/>
            <p:nvPr/>
          </p:nvSpPr>
          <p:spPr>
            <a:xfrm>
              <a:off x="3486798" y="2625642"/>
              <a:ext cx="7604" cy="2049"/>
            </a:xfrm>
            <a:custGeom>
              <a:rect b="b" l="l" r="r" t="t"/>
              <a:pathLst>
                <a:path extrusionOk="0" h="135" w="501">
                  <a:moveTo>
                    <a:pt x="467" y="1"/>
                  </a:moveTo>
                  <a:lnTo>
                    <a:pt x="0" y="67"/>
                  </a:lnTo>
                  <a:lnTo>
                    <a:pt x="67" y="134"/>
                  </a:lnTo>
                  <a:lnTo>
                    <a:pt x="501" y="67"/>
                  </a:lnTo>
                  <a:lnTo>
                    <a:pt x="467"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3"/>
            <p:cNvSpPr/>
            <p:nvPr/>
          </p:nvSpPr>
          <p:spPr>
            <a:xfrm>
              <a:off x="3571336" y="2685805"/>
              <a:ext cx="6041" cy="4659"/>
            </a:xfrm>
            <a:custGeom>
              <a:rect b="b" l="l" r="r" t="t"/>
              <a:pathLst>
                <a:path extrusionOk="0" h="307" w="398">
                  <a:moveTo>
                    <a:pt x="257" y="1"/>
                  </a:moveTo>
                  <a:cubicBezTo>
                    <a:pt x="249" y="1"/>
                    <a:pt x="242" y="3"/>
                    <a:pt x="234" y="6"/>
                  </a:cubicBezTo>
                  <a:cubicBezTo>
                    <a:pt x="168" y="6"/>
                    <a:pt x="201" y="106"/>
                    <a:pt x="201" y="106"/>
                  </a:cubicBezTo>
                  <a:cubicBezTo>
                    <a:pt x="201" y="106"/>
                    <a:pt x="177" y="33"/>
                    <a:pt x="107" y="33"/>
                  </a:cubicBezTo>
                  <a:cubicBezTo>
                    <a:pt x="95" y="33"/>
                    <a:pt x="82" y="35"/>
                    <a:pt x="68" y="40"/>
                  </a:cubicBezTo>
                  <a:cubicBezTo>
                    <a:pt x="1" y="40"/>
                    <a:pt x="34" y="140"/>
                    <a:pt x="134" y="206"/>
                  </a:cubicBezTo>
                  <a:cubicBezTo>
                    <a:pt x="201" y="240"/>
                    <a:pt x="234" y="273"/>
                    <a:pt x="301" y="306"/>
                  </a:cubicBezTo>
                  <a:cubicBezTo>
                    <a:pt x="335" y="273"/>
                    <a:pt x="368" y="206"/>
                    <a:pt x="368" y="173"/>
                  </a:cubicBezTo>
                  <a:cubicBezTo>
                    <a:pt x="398" y="114"/>
                    <a:pt x="321" y="1"/>
                    <a:pt x="257"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3"/>
            <p:cNvSpPr/>
            <p:nvPr/>
          </p:nvSpPr>
          <p:spPr>
            <a:xfrm>
              <a:off x="3542484" y="2713231"/>
              <a:ext cx="49130" cy="17727"/>
            </a:xfrm>
            <a:custGeom>
              <a:rect b="b" l="l" r="r" t="t"/>
              <a:pathLst>
                <a:path extrusionOk="0" h="1168" w="3237">
                  <a:moveTo>
                    <a:pt x="2836" y="1"/>
                  </a:moveTo>
                  <a:lnTo>
                    <a:pt x="1" y="401"/>
                  </a:lnTo>
                  <a:lnTo>
                    <a:pt x="434" y="1168"/>
                  </a:lnTo>
                  <a:lnTo>
                    <a:pt x="3236" y="768"/>
                  </a:lnTo>
                  <a:lnTo>
                    <a:pt x="2836"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3"/>
            <p:cNvSpPr/>
            <p:nvPr/>
          </p:nvSpPr>
          <p:spPr>
            <a:xfrm>
              <a:off x="3518746" y="2682937"/>
              <a:ext cx="160775" cy="128675"/>
            </a:xfrm>
            <a:custGeom>
              <a:rect b="b" l="l" r="r" t="t"/>
              <a:pathLst>
                <a:path extrusionOk="0" h="8478" w="10593">
                  <a:moveTo>
                    <a:pt x="819" y="0"/>
                  </a:moveTo>
                  <a:cubicBezTo>
                    <a:pt x="464" y="0"/>
                    <a:pt x="199" y="234"/>
                    <a:pt x="130" y="829"/>
                  </a:cubicBezTo>
                  <a:cubicBezTo>
                    <a:pt x="1" y="2219"/>
                    <a:pt x="3411" y="5175"/>
                    <a:pt x="2500" y="5175"/>
                  </a:cubicBezTo>
                  <a:cubicBezTo>
                    <a:pt x="2470" y="5175"/>
                    <a:pt x="2437" y="5172"/>
                    <a:pt x="2399" y="5165"/>
                  </a:cubicBezTo>
                  <a:lnTo>
                    <a:pt x="2399" y="5165"/>
                  </a:lnTo>
                  <a:cubicBezTo>
                    <a:pt x="2399" y="5166"/>
                    <a:pt x="8180" y="8478"/>
                    <a:pt x="9935" y="8478"/>
                  </a:cubicBezTo>
                  <a:cubicBezTo>
                    <a:pt x="10414" y="8478"/>
                    <a:pt x="10593" y="8231"/>
                    <a:pt x="10271" y="7601"/>
                  </a:cubicBezTo>
                  <a:cubicBezTo>
                    <a:pt x="8770" y="4665"/>
                    <a:pt x="5901" y="4365"/>
                    <a:pt x="2565" y="1029"/>
                  </a:cubicBezTo>
                  <a:cubicBezTo>
                    <a:pt x="2000" y="463"/>
                    <a:pt x="1320" y="0"/>
                    <a:pt x="819"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3"/>
            <p:cNvSpPr/>
            <p:nvPr/>
          </p:nvSpPr>
          <p:spPr>
            <a:xfrm>
              <a:off x="3606275" y="2735512"/>
              <a:ext cx="252144" cy="120130"/>
            </a:xfrm>
            <a:custGeom>
              <a:rect b="b" l="l" r="r" t="t"/>
              <a:pathLst>
                <a:path extrusionOk="0" h="7915" w="16613">
                  <a:moveTo>
                    <a:pt x="1" y="67"/>
                  </a:moveTo>
                  <a:lnTo>
                    <a:pt x="1" y="67"/>
                  </a:lnTo>
                  <a:cubicBezTo>
                    <a:pt x="4" y="70"/>
                    <a:pt x="7" y="73"/>
                    <a:pt x="11" y="75"/>
                  </a:cubicBezTo>
                  <a:lnTo>
                    <a:pt x="11" y="75"/>
                  </a:lnTo>
                  <a:cubicBezTo>
                    <a:pt x="8" y="72"/>
                    <a:pt x="4" y="70"/>
                    <a:pt x="1" y="67"/>
                  </a:cubicBezTo>
                  <a:close/>
                  <a:moveTo>
                    <a:pt x="1" y="0"/>
                  </a:moveTo>
                  <a:cubicBezTo>
                    <a:pt x="1" y="34"/>
                    <a:pt x="1" y="34"/>
                    <a:pt x="1" y="34"/>
                  </a:cubicBezTo>
                  <a:cubicBezTo>
                    <a:pt x="9" y="51"/>
                    <a:pt x="22" y="66"/>
                    <a:pt x="38" y="80"/>
                  </a:cubicBezTo>
                  <a:lnTo>
                    <a:pt x="38" y="80"/>
                  </a:lnTo>
                  <a:cubicBezTo>
                    <a:pt x="66" y="76"/>
                    <a:pt x="90" y="46"/>
                    <a:pt x="67" y="0"/>
                  </a:cubicBezTo>
                  <a:close/>
                  <a:moveTo>
                    <a:pt x="11" y="75"/>
                  </a:moveTo>
                  <a:lnTo>
                    <a:pt x="11" y="75"/>
                  </a:lnTo>
                  <a:cubicBezTo>
                    <a:pt x="71" y="119"/>
                    <a:pt x="131" y="157"/>
                    <a:pt x="194" y="194"/>
                  </a:cubicBezTo>
                  <a:lnTo>
                    <a:pt x="194" y="194"/>
                  </a:lnTo>
                  <a:cubicBezTo>
                    <a:pt x="145" y="148"/>
                    <a:pt x="81" y="118"/>
                    <a:pt x="38" y="80"/>
                  </a:cubicBezTo>
                  <a:lnTo>
                    <a:pt x="38" y="80"/>
                  </a:lnTo>
                  <a:cubicBezTo>
                    <a:pt x="36" y="80"/>
                    <a:pt x="34" y="80"/>
                    <a:pt x="32" y="80"/>
                  </a:cubicBezTo>
                  <a:cubicBezTo>
                    <a:pt x="25" y="80"/>
                    <a:pt x="18" y="78"/>
                    <a:pt x="11" y="75"/>
                  </a:cubicBezTo>
                  <a:close/>
                  <a:moveTo>
                    <a:pt x="194" y="194"/>
                  </a:moveTo>
                  <a:cubicBezTo>
                    <a:pt x="196" y="196"/>
                    <a:pt x="199" y="198"/>
                    <a:pt x="201" y="200"/>
                  </a:cubicBezTo>
                  <a:lnTo>
                    <a:pt x="534" y="434"/>
                  </a:lnTo>
                  <a:lnTo>
                    <a:pt x="1168" y="934"/>
                  </a:lnTo>
                  <a:cubicBezTo>
                    <a:pt x="1668" y="1268"/>
                    <a:pt x="2135" y="1635"/>
                    <a:pt x="2602" y="2002"/>
                  </a:cubicBezTo>
                  <a:cubicBezTo>
                    <a:pt x="3003" y="2335"/>
                    <a:pt x="3370" y="2669"/>
                    <a:pt x="3703" y="3036"/>
                  </a:cubicBezTo>
                  <a:cubicBezTo>
                    <a:pt x="3870" y="3236"/>
                    <a:pt x="4037" y="3436"/>
                    <a:pt x="4204" y="3636"/>
                  </a:cubicBezTo>
                  <a:cubicBezTo>
                    <a:pt x="4330" y="3787"/>
                    <a:pt x="4437" y="3939"/>
                    <a:pt x="4539" y="4104"/>
                  </a:cubicBezTo>
                  <a:lnTo>
                    <a:pt x="4539" y="4104"/>
                  </a:lnTo>
                  <a:cubicBezTo>
                    <a:pt x="4538" y="4104"/>
                    <a:pt x="4538" y="4103"/>
                    <a:pt x="4537" y="4103"/>
                  </a:cubicBezTo>
                  <a:lnTo>
                    <a:pt x="4537" y="4103"/>
                  </a:lnTo>
                  <a:lnTo>
                    <a:pt x="4540" y="4106"/>
                  </a:lnTo>
                  <a:lnTo>
                    <a:pt x="4540" y="4106"/>
                  </a:lnTo>
                  <a:cubicBezTo>
                    <a:pt x="4573" y="4159"/>
                    <a:pt x="4605" y="4214"/>
                    <a:pt x="4637" y="4270"/>
                  </a:cubicBezTo>
                  <a:cubicBezTo>
                    <a:pt x="4637" y="4270"/>
                    <a:pt x="6138" y="5104"/>
                    <a:pt x="6906" y="5504"/>
                  </a:cubicBezTo>
                  <a:cubicBezTo>
                    <a:pt x="7706" y="5938"/>
                    <a:pt x="8507" y="6271"/>
                    <a:pt x="9307" y="6605"/>
                  </a:cubicBezTo>
                  <a:cubicBezTo>
                    <a:pt x="10141" y="6939"/>
                    <a:pt x="10942" y="7239"/>
                    <a:pt x="11809" y="7506"/>
                  </a:cubicBezTo>
                  <a:cubicBezTo>
                    <a:pt x="12243" y="7639"/>
                    <a:pt x="12676" y="7739"/>
                    <a:pt x="13110" y="7839"/>
                  </a:cubicBezTo>
                  <a:cubicBezTo>
                    <a:pt x="13310" y="7889"/>
                    <a:pt x="13510" y="7914"/>
                    <a:pt x="13710" y="7914"/>
                  </a:cubicBezTo>
                  <a:cubicBezTo>
                    <a:pt x="13911" y="7914"/>
                    <a:pt x="14111" y="7889"/>
                    <a:pt x="14311" y="7839"/>
                  </a:cubicBezTo>
                  <a:cubicBezTo>
                    <a:pt x="14711" y="7606"/>
                    <a:pt x="15045" y="7305"/>
                    <a:pt x="15378" y="7005"/>
                  </a:cubicBezTo>
                  <a:cubicBezTo>
                    <a:pt x="15779" y="6638"/>
                    <a:pt x="16212" y="6271"/>
                    <a:pt x="16612" y="5904"/>
                  </a:cubicBezTo>
                  <a:lnTo>
                    <a:pt x="16479" y="5904"/>
                  </a:lnTo>
                  <a:cubicBezTo>
                    <a:pt x="16112" y="6171"/>
                    <a:pt x="15779" y="6438"/>
                    <a:pt x="15412" y="6738"/>
                  </a:cubicBezTo>
                  <a:cubicBezTo>
                    <a:pt x="15111" y="7005"/>
                    <a:pt x="14778" y="7239"/>
                    <a:pt x="14411" y="7472"/>
                  </a:cubicBezTo>
                  <a:cubicBezTo>
                    <a:pt x="14158" y="7569"/>
                    <a:pt x="13883" y="7621"/>
                    <a:pt x="13611" y="7621"/>
                  </a:cubicBezTo>
                  <a:cubicBezTo>
                    <a:pt x="13417" y="7621"/>
                    <a:pt x="13224" y="7595"/>
                    <a:pt x="13043" y="7539"/>
                  </a:cubicBezTo>
                  <a:cubicBezTo>
                    <a:pt x="12643" y="7439"/>
                    <a:pt x="12243" y="7339"/>
                    <a:pt x="11842" y="7239"/>
                  </a:cubicBezTo>
                  <a:cubicBezTo>
                    <a:pt x="10208" y="6705"/>
                    <a:pt x="8640" y="6071"/>
                    <a:pt x="7106" y="5337"/>
                  </a:cubicBezTo>
                  <a:cubicBezTo>
                    <a:pt x="6230" y="4981"/>
                    <a:pt x="5417" y="4592"/>
                    <a:pt x="4606" y="4142"/>
                  </a:cubicBezTo>
                  <a:lnTo>
                    <a:pt x="4606" y="4142"/>
                  </a:lnTo>
                  <a:cubicBezTo>
                    <a:pt x="4413" y="3765"/>
                    <a:pt x="4190" y="3417"/>
                    <a:pt x="3937" y="3069"/>
                  </a:cubicBezTo>
                  <a:cubicBezTo>
                    <a:pt x="3603" y="2669"/>
                    <a:pt x="3236" y="2302"/>
                    <a:pt x="2836" y="1968"/>
                  </a:cubicBezTo>
                  <a:cubicBezTo>
                    <a:pt x="2436" y="1635"/>
                    <a:pt x="1969" y="1301"/>
                    <a:pt x="1502" y="1001"/>
                  </a:cubicBezTo>
                  <a:cubicBezTo>
                    <a:pt x="1268" y="834"/>
                    <a:pt x="1035" y="701"/>
                    <a:pt x="768" y="567"/>
                  </a:cubicBezTo>
                  <a:lnTo>
                    <a:pt x="434" y="334"/>
                  </a:lnTo>
                  <a:cubicBezTo>
                    <a:pt x="347" y="281"/>
                    <a:pt x="268" y="238"/>
                    <a:pt x="194" y="194"/>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3"/>
            <p:cNvSpPr/>
            <p:nvPr/>
          </p:nvSpPr>
          <p:spPr>
            <a:xfrm>
              <a:off x="3855368" y="2682330"/>
              <a:ext cx="192071" cy="221273"/>
            </a:xfrm>
            <a:custGeom>
              <a:rect b="b" l="l" r="r" t="t"/>
              <a:pathLst>
                <a:path extrusionOk="0" h="14579" w="12655">
                  <a:moveTo>
                    <a:pt x="11050" y="1"/>
                  </a:moveTo>
                  <a:cubicBezTo>
                    <a:pt x="10053" y="1"/>
                    <a:pt x="8504" y="920"/>
                    <a:pt x="6572" y="2837"/>
                  </a:cubicBezTo>
                  <a:cubicBezTo>
                    <a:pt x="2369" y="6973"/>
                    <a:pt x="0" y="9175"/>
                    <a:pt x="0" y="9175"/>
                  </a:cubicBezTo>
                  <a:lnTo>
                    <a:pt x="5771" y="14579"/>
                  </a:lnTo>
                  <a:cubicBezTo>
                    <a:pt x="5771" y="14579"/>
                    <a:pt x="10641" y="8541"/>
                    <a:pt x="11942" y="3905"/>
                  </a:cubicBezTo>
                  <a:cubicBezTo>
                    <a:pt x="12654" y="1347"/>
                    <a:pt x="12257" y="1"/>
                    <a:pt x="11050"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3"/>
            <p:cNvSpPr/>
            <p:nvPr/>
          </p:nvSpPr>
          <p:spPr>
            <a:xfrm>
              <a:off x="3857538" y="2755546"/>
              <a:ext cx="66553" cy="64732"/>
            </a:xfrm>
            <a:custGeom>
              <a:rect b="b" l="l" r="r" t="t"/>
              <a:pathLst>
                <a:path extrusionOk="0" h="4265" w="4385">
                  <a:moveTo>
                    <a:pt x="4367" y="1"/>
                  </a:moveTo>
                  <a:cubicBezTo>
                    <a:pt x="4363" y="1"/>
                    <a:pt x="4361" y="5"/>
                    <a:pt x="4361" y="15"/>
                  </a:cubicBezTo>
                  <a:cubicBezTo>
                    <a:pt x="3593" y="648"/>
                    <a:pt x="2893" y="1349"/>
                    <a:pt x="2192" y="2049"/>
                  </a:cubicBezTo>
                  <a:cubicBezTo>
                    <a:pt x="1825" y="2383"/>
                    <a:pt x="1492" y="2716"/>
                    <a:pt x="1158" y="3083"/>
                  </a:cubicBezTo>
                  <a:cubicBezTo>
                    <a:pt x="991" y="3250"/>
                    <a:pt x="791" y="3450"/>
                    <a:pt x="625" y="3617"/>
                  </a:cubicBezTo>
                  <a:cubicBezTo>
                    <a:pt x="424" y="3817"/>
                    <a:pt x="224" y="4017"/>
                    <a:pt x="24" y="4218"/>
                  </a:cubicBezTo>
                  <a:cubicBezTo>
                    <a:pt x="1" y="4241"/>
                    <a:pt x="10" y="4265"/>
                    <a:pt x="30" y="4265"/>
                  </a:cubicBezTo>
                  <a:cubicBezTo>
                    <a:pt x="38" y="4265"/>
                    <a:pt x="48" y="4261"/>
                    <a:pt x="57" y="4251"/>
                  </a:cubicBezTo>
                  <a:cubicBezTo>
                    <a:pt x="391" y="3884"/>
                    <a:pt x="758" y="3550"/>
                    <a:pt x="1158" y="3250"/>
                  </a:cubicBezTo>
                  <a:cubicBezTo>
                    <a:pt x="1525" y="2917"/>
                    <a:pt x="1892" y="2550"/>
                    <a:pt x="2259" y="2216"/>
                  </a:cubicBezTo>
                  <a:cubicBezTo>
                    <a:pt x="2993" y="1516"/>
                    <a:pt x="3727" y="782"/>
                    <a:pt x="4361" y="48"/>
                  </a:cubicBezTo>
                  <a:cubicBezTo>
                    <a:pt x="4384" y="24"/>
                    <a:pt x="4374" y="1"/>
                    <a:pt x="43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3"/>
            <p:cNvSpPr/>
            <p:nvPr/>
          </p:nvSpPr>
          <p:spPr>
            <a:xfrm>
              <a:off x="3940058" y="2790181"/>
              <a:ext cx="77329" cy="117185"/>
            </a:xfrm>
            <a:custGeom>
              <a:rect b="b" l="l" r="r" t="t"/>
              <a:pathLst>
                <a:path extrusionOk="0" h="7721" w="5095">
                  <a:moveTo>
                    <a:pt x="5095" y="1"/>
                  </a:moveTo>
                  <a:lnTo>
                    <a:pt x="5095" y="1"/>
                  </a:lnTo>
                  <a:cubicBezTo>
                    <a:pt x="4227" y="1235"/>
                    <a:pt x="3460" y="2569"/>
                    <a:pt x="2593" y="3804"/>
                  </a:cubicBezTo>
                  <a:cubicBezTo>
                    <a:pt x="1726" y="5071"/>
                    <a:pt x="925" y="6439"/>
                    <a:pt x="24" y="7673"/>
                  </a:cubicBezTo>
                  <a:cubicBezTo>
                    <a:pt x="1" y="7697"/>
                    <a:pt x="27" y="7720"/>
                    <a:pt x="45" y="7720"/>
                  </a:cubicBezTo>
                  <a:cubicBezTo>
                    <a:pt x="52" y="7720"/>
                    <a:pt x="58" y="7716"/>
                    <a:pt x="58" y="7706"/>
                  </a:cubicBezTo>
                  <a:cubicBezTo>
                    <a:pt x="958" y="6472"/>
                    <a:pt x="1926" y="5271"/>
                    <a:pt x="2760" y="3970"/>
                  </a:cubicBezTo>
                  <a:cubicBezTo>
                    <a:pt x="3093" y="3437"/>
                    <a:pt x="3427" y="2936"/>
                    <a:pt x="3727" y="2403"/>
                  </a:cubicBezTo>
                  <a:cubicBezTo>
                    <a:pt x="3827" y="2302"/>
                    <a:pt x="3927" y="2236"/>
                    <a:pt x="4027" y="2136"/>
                  </a:cubicBezTo>
                  <a:cubicBezTo>
                    <a:pt x="4127" y="2036"/>
                    <a:pt x="4227" y="1936"/>
                    <a:pt x="4327" y="1802"/>
                  </a:cubicBezTo>
                  <a:cubicBezTo>
                    <a:pt x="4528" y="1569"/>
                    <a:pt x="4728" y="1368"/>
                    <a:pt x="4928" y="1135"/>
                  </a:cubicBezTo>
                  <a:cubicBezTo>
                    <a:pt x="4955" y="1108"/>
                    <a:pt x="4916" y="1059"/>
                    <a:pt x="4883" y="1059"/>
                  </a:cubicBezTo>
                  <a:cubicBezTo>
                    <a:pt x="4875" y="1059"/>
                    <a:pt x="4867" y="1062"/>
                    <a:pt x="4861" y="1068"/>
                  </a:cubicBezTo>
                  <a:cubicBezTo>
                    <a:pt x="4694" y="1302"/>
                    <a:pt x="4461" y="1535"/>
                    <a:pt x="4261" y="1702"/>
                  </a:cubicBezTo>
                  <a:lnTo>
                    <a:pt x="3994" y="1936"/>
                  </a:lnTo>
                  <a:cubicBezTo>
                    <a:pt x="4394" y="1302"/>
                    <a:pt x="4761" y="668"/>
                    <a:pt x="509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3"/>
            <p:cNvSpPr/>
            <p:nvPr/>
          </p:nvSpPr>
          <p:spPr>
            <a:xfrm>
              <a:off x="3830553" y="2808409"/>
              <a:ext cx="126596" cy="122543"/>
            </a:xfrm>
            <a:custGeom>
              <a:rect b="b" l="l" r="r" t="t"/>
              <a:pathLst>
                <a:path extrusionOk="0" h="8074" w="8341">
                  <a:moveTo>
                    <a:pt x="1769" y="1"/>
                  </a:moveTo>
                  <a:lnTo>
                    <a:pt x="1" y="1468"/>
                  </a:lnTo>
                  <a:lnTo>
                    <a:pt x="6906" y="8073"/>
                  </a:lnTo>
                  <a:lnTo>
                    <a:pt x="8340" y="6172"/>
                  </a:lnTo>
                  <a:lnTo>
                    <a:pt x="1769"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3"/>
            <p:cNvSpPr/>
            <p:nvPr/>
          </p:nvSpPr>
          <p:spPr>
            <a:xfrm>
              <a:off x="3866144" y="2817819"/>
              <a:ext cx="79211" cy="72837"/>
            </a:xfrm>
            <a:custGeom>
              <a:rect b="b" l="l" r="r" t="t"/>
              <a:pathLst>
                <a:path extrusionOk="0" h="4799" w="5219">
                  <a:moveTo>
                    <a:pt x="30" y="1"/>
                  </a:moveTo>
                  <a:cubicBezTo>
                    <a:pt x="10" y="1"/>
                    <a:pt x="1" y="24"/>
                    <a:pt x="24" y="48"/>
                  </a:cubicBezTo>
                  <a:cubicBezTo>
                    <a:pt x="858" y="848"/>
                    <a:pt x="1625" y="1716"/>
                    <a:pt x="2493" y="2516"/>
                  </a:cubicBezTo>
                  <a:cubicBezTo>
                    <a:pt x="3327" y="3317"/>
                    <a:pt x="4227" y="4084"/>
                    <a:pt x="5128" y="4785"/>
                  </a:cubicBezTo>
                  <a:cubicBezTo>
                    <a:pt x="5138" y="4794"/>
                    <a:pt x="5150" y="4798"/>
                    <a:pt x="5162" y="4798"/>
                  </a:cubicBezTo>
                  <a:cubicBezTo>
                    <a:pt x="5192" y="4798"/>
                    <a:pt x="5218" y="4775"/>
                    <a:pt x="5195" y="4751"/>
                  </a:cubicBezTo>
                  <a:cubicBezTo>
                    <a:pt x="4394" y="3917"/>
                    <a:pt x="3493" y="3150"/>
                    <a:pt x="2659" y="2349"/>
                  </a:cubicBezTo>
                  <a:cubicBezTo>
                    <a:pt x="1792" y="1549"/>
                    <a:pt x="891" y="815"/>
                    <a:pt x="58" y="14"/>
                  </a:cubicBezTo>
                  <a:cubicBezTo>
                    <a:pt x="48" y="5"/>
                    <a:pt x="38"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3"/>
            <p:cNvSpPr/>
            <p:nvPr/>
          </p:nvSpPr>
          <p:spPr>
            <a:xfrm>
              <a:off x="3918142" y="2894982"/>
              <a:ext cx="40008" cy="37488"/>
            </a:xfrm>
            <a:custGeom>
              <a:rect b="b" l="l" r="r" t="t"/>
              <a:pathLst>
                <a:path extrusionOk="0" h="2470" w="2636">
                  <a:moveTo>
                    <a:pt x="2069" y="1"/>
                  </a:moveTo>
                  <a:lnTo>
                    <a:pt x="2069" y="1"/>
                  </a:lnTo>
                  <a:cubicBezTo>
                    <a:pt x="2194" y="157"/>
                    <a:pt x="2348" y="313"/>
                    <a:pt x="2504" y="470"/>
                  </a:cubicBezTo>
                  <a:lnTo>
                    <a:pt x="2504" y="470"/>
                  </a:lnTo>
                  <a:cubicBezTo>
                    <a:pt x="2008" y="1029"/>
                    <a:pt x="1541" y="1590"/>
                    <a:pt x="1103" y="2206"/>
                  </a:cubicBezTo>
                  <a:lnTo>
                    <a:pt x="1103" y="2206"/>
                  </a:lnTo>
                  <a:cubicBezTo>
                    <a:pt x="758" y="1877"/>
                    <a:pt x="366" y="1572"/>
                    <a:pt x="1" y="1268"/>
                  </a:cubicBezTo>
                  <a:lnTo>
                    <a:pt x="1" y="1268"/>
                  </a:lnTo>
                  <a:cubicBezTo>
                    <a:pt x="334" y="1669"/>
                    <a:pt x="701" y="2036"/>
                    <a:pt x="1068" y="2402"/>
                  </a:cubicBezTo>
                  <a:lnTo>
                    <a:pt x="1135" y="2469"/>
                  </a:lnTo>
                  <a:lnTo>
                    <a:pt x="1201" y="2402"/>
                  </a:lnTo>
                  <a:cubicBezTo>
                    <a:pt x="1702" y="1769"/>
                    <a:pt x="2169" y="1168"/>
                    <a:pt x="2602" y="501"/>
                  </a:cubicBezTo>
                  <a:lnTo>
                    <a:pt x="2636" y="468"/>
                  </a:lnTo>
                  <a:lnTo>
                    <a:pt x="2602" y="434"/>
                  </a:lnTo>
                  <a:cubicBezTo>
                    <a:pt x="2436" y="268"/>
                    <a:pt x="2236" y="134"/>
                    <a:pt x="206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3"/>
            <p:cNvSpPr/>
            <p:nvPr/>
          </p:nvSpPr>
          <p:spPr>
            <a:xfrm>
              <a:off x="3945477" y="2687414"/>
              <a:ext cx="59769" cy="47597"/>
            </a:xfrm>
            <a:custGeom>
              <a:rect b="b" l="l" r="r" t="t"/>
              <a:pathLst>
                <a:path extrusionOk="0" h="3136" w="3938">
                  <a:moveTo>
                    <a:pt x="3904" y="0"/>
                  </a:moveTo>
                  <a:cubicBezTo>
                    <a:pt x="3503" y="134"/>
                    <a:pt x="3136" y="334"/>
                    <a:pt x="2770" y="601"/>
                  </a:cubicBezTo>
                  <a:cubicBezTo>
                    <a:pt x="2436" y="834"/>
                    <a:pt x="2102" y="1101"/>
                    <a:pt x="1769" y="1368"/>
                  </a:cubicBezTo>
                  <a:cubicBezTo>
                    <a:pt x="1469" y="1601"/>
                    <a:pt x="1135" y="1902"/>
                    <a:pt x="835" y="2202"/>
                  </a:cubicBezTo>
                  <a:cubicBezTo>
                    <a:pt x="568" y="2502"/>
                    <a:pt x="268" y="2802"/>
                    <a:pt x="1" y="3136"/>
                  </a:cubicBezTo>
                  <a:cubicBezTo>
                    <a:pt x="635" y="2535"/>
                    <a:pt x="1202" y="1968"/>
                    <a:pt x="1836" y="1401"/>
                  </a:cubicBezTo>
                  <a:cubicBezTo>
                    <a:pt x="2169" y="1134"/>
                    <a:pt x="2503" y="868"/>
                    <a:pt x="2836" y="601"/>
                  </a:cubicBezTo>
                  <a:cubicBezTo>
                    <a:pt x="3170" y="367"/>
                    <a:pt x="3537" y="134"/>
                    <a:pt x="39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sp>
        <p:nvSpPr>
          <p:cNvPr id="1947" name="Google Shape;1947;g109ea72d25e_0_27"/>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Machine Learning</a:t>
            </a:r>
            <a:endParaRPr/>
          </a:p>
        </p:txBody>
      </p:sp>
      <p:pic>
        <p:nvPicPr>
          <p:cNvPr id="1948" name="Google Shape;1948;g109ea72d25e_0_27"/>
          <p:cNvPicPr preferRelativeResize="0"/>
          <p:nvPr/>
        </p:nvPicPr>
        <p:blipFill rotWithShape="1">
          <a:blip r:embed="rId3">
            <a:alphaModFix/>
          </a:blip>
          <a:srcRect b="0" l="0" r="0" t="0"/>
          <a:stretch/>
        </p:blipFill>
        <p:spPr>
          <a:xfrm>
            <a:off x="1611500" y="1017725"/>
            <a:ext cx="6125676" cy="3652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sp>
        <p:nvSpPr>
          <p:cNvPr id="1953" name="Google Shape;1953;p31"/>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Machine Learning</a:t>
            </a:r>
            <a:endParaRPr/>
          </a:p>
        </p:txBody>
      </p:sp>
      <p:pic>
        <p:nvPicPr>
          <p:cNvPr id="1954" name="Google Shape;1954;p31"/>
          <p:cNvPicPr preferRelativeResize="0"/>
          <p:nvPr/>
        </p:nvPicPr>
        <p:blipFill rotWithShape="1">
          <a:blip r:embed="rId3">
            <a:alphaModFix/>
          </a:blip>
          <a:srcRect b="0" l="0" r="0" t="0"/>
          <a:stretch/>
        </p:blipFill>
        <p:spPr>
          <a:xfrm>
            <a:off x="2282000" y="1017725"/>
            <a:ext cx="5521475" cy="3652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8" name="Shape 1958"/>
        <p:cNvGrpSpPr/>
        <p:nvPr/>
      </p:nvGrpSpPr>
      <p:grpSpPr>
        <a:xfrm>
          <a:off x="0" y="0"/>
          <a:ext cx="0" cy="0"/>
          <a:chOff x="0" y="0"/>
          <a:chExt cx="0" cy="0"/>
        </a:xfrm>
      </p:grpSpPr>
      <p:sp>
        <p:nvSpPr>
          <p:cNvPr id="1959" name="Google Shape;1959;p32"/>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Machine Learning</a:t>
            </a:r>
            <a:endParaRPr/>
          </a:p>
        </p:txBody>
      </p:sp>
      <p:pic>
        <p:nvPicPr>
          <p:cNvPr id="1960" name="Google Shape;1960;p32"/>
          <p:cNvPicPr preferRelativeResize="0"/>
          <p:nvPr/>
        </p:nvPicPr>
        <p:blipFill rotWithShape="1">
          <a:blip r:embed="rId3">
            <a:alphaModFix/>
          </a:blip>
          <a:srcRect b="0" l="0" r="0" t="0"/>
          <a:stretch/>
        </p:blipFill>
        <p:spPr>
          <a:xfrm>
            <a:off x="4259250" y="1017725"/>
            <a:ext cx="3355526" cy="3723950"/>
          </a:xfrm>
          <a:prstGeom prst="rect">
            <a:avLst/>
          </a:prstGeom>
          <a:noFill/>
          <a:ln>
            <a:noFill/>
          </a:ln>
        </p:spPr>
      </p:pic>
      <p:sp>
        <p:nvSpPr>
          <p:cNvPr id="1961" name="Google Shape;1961;p32"/>
          <p:cNvSpPr txBox="1"/>
          <p:nvPr/>
        </p:nvSpPr>
        <p:spPr>
          <a:xfrm>
            <a:off x="882675" y="1725150"/>
            <a:ext cx="3160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Untuk menguji model tersebut, diperlukan sebuah penilaian yang berupa tingkat akurasi, tingkat presisi, recall dan juga f1-score. Pengujian ini dilakukan dengan menggunakan classification report.</a:t>
            </a:r>
            <a:endParaRPr>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sp>
        <p:nvSpPr>
          <p:cNvPr id="1966" name="Google Shape;1966;p33"/>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Important Features</a:t>
            </a:r>
            <a:endParaRPr/>
          </a:p>
        </p:txBody>
      </p:sp>
      <p:pic>
        <p:nvPicPr>
          <p:cNvPr id="1967" name="Google Shape;1967;p33"/>
          <p:cNvPicPr preferRelativeResize="0"/>
          <p:nvPr/>
        </p:nvPicPr>
        <p:blipFill rotWithShape="1">
          <a:blip r:embed="rId3">
            <a:alphaModFix/>
          </a:blip>
          <a:srcRect b="0" l="0" r="0" t="0"/>
          <a:stretch/>
        </p:blipFill>
        <p:spPr>
          <a:xfrm>
            <a:off x="1946150" y="1058725"/>
            <a:ext cx="5094949" cy="3551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sp>
        <p:nvSpPr>
          <p:cNvPr id="1972" name="Google Shape;1972;p34"/>
          <p:cNvSpPr txBox="1"/>
          <p:nvPr>
            <p:ph type="title"/>
          </p:nvPr>
        </p:nvSpPr>
        <p:spPr>
          <a:xfrm>
            <a:off x="1015750" y="2046587"/>
            <a:ext cx="3419100" cy="119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Dashboard</a:t>
            </a:r>
            <a:endParaRPr/>
          </a:p>
        </p:txBody>
      </p:sp>
      <p:sp>
        <p:nvSpPr>
          <p:cNvPr id="1973" name="Google Shape;1973;p34"/>
          <p:cNvSpPr txBox="1"/>
          <p:nvPr>
            <p:ph idx="2" type="title"/>
          </p:nvPr>
        </p:nvSpPr>
        <p:spPr>
          <a:xfrm>
            <a:off x="1015750" y="1485563"/>
            <a:ext cx="855000" cy="5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accent1"/>
                </a:solidFill>
              </a:rPr>
              <a:t>04</a:t>
            </a:r>
            <a:endParaRPr>
              <a:solidFill>
                <a:schemeClr val="accent1"/>
              </a:solidFill>
            </a:endParaRPr>
          </a:p>
        </p:txBody>
      </p:sp>
      <p:grpSp>
        <p:nvGrpSpPr>
          <p:cNvPr id="1974" name="Google Shape;1974;p34"/>
          <p:cNvGrpSpPr/>
          <p:nvPr/>
        </p:nvGrpSpPr>
        <p:grpSpPr>
          <a:xfrm>
            <a:off x="4853103" y="1204190"/>
            <a:ext cx="3309151" cy="2735119"/>
            <a:chOff x="3138975" y="1647012"/>
            <a:chExt cx="2866058" cy="2368889"/>
          </a:xfrm>
        </p:grpSpPr>
        <p:sp>
          <p:nvSpPr>
            <p:cNvPr id="1975" name="Google Shape;1975;p34"/>
            <p:cNvSpPr/>
            <p:nvPr/>
          </p:nvSpPr>
          <p:spPr>
            <a:xfrm>
              <a:off x="3415919" y="1684470"/>
              <a:ext cx="467300" cy="467816"/>
            </a:xfrm>
            <a:custGeom>
              <a:rect b="b" l="l" r="r" t="t"/>
              <a:pathLst>
                <a:path extrusionOk="0" h="30823" w="30789">
                  <a:moveTo>
                    <a:pt x="0" y="1"/>
                  </a:moveTo>
                  <a:lnTo>
                    <a:pt x="0" y="30823"/>
                  </a:lnTo>
                  <a:lnTo>
                    <a:pt x="30789" y="30823"/>
                  </a:lnTo>
                  <a:lnTo>
                    <a:pt x="307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34"/>
            <p:cNvSpPr/>
            <p:nvPr/>
          </p:nvSpPr>
          <p:spPr>
            <a:xfrm>
              <a:off x="3481728" y="1773076"/>
              <a:ext cx="352391" cy="238469"/>
            </a:xfrm>
            <a:custGeom>
              <a:rect b="b" l="l" r="r" t="t"/>
              <a:pathLst>
                <a:path extrusionOk="0" h="15712" w="23218">
                  <a:moveTo>
                    <a:pt x="19982" y="3770"/>
                  </a:moveTo>
                  <a:lnTo>
                    <a:pt x="17246" y="14877"/>
                  </a:lnTo>
                  <a:lnTo>
                    <a:pt x="4170" y="14877"/>
                  </a:lnTo>
                  <a:lnTo>
                    <a:pt x="1102" y="3770"/>
                  </a:lnTo>
                  <a:close/>
                  <a:moveTo>
                    <a:pt x="20949" y="0"/>
                  </a:moveTo>
                  <a:lnTo>
                    <a:pt x="20215" y="2936"/>
                  </a:lnTo>
                  <a:lnTo>
                    <a:pt x="1" y="2936"/>
                  </a:lnTo>
                  <a:lnTo>
                    <a:pt x="3537" y="15711"/>
                  </a:lnTo>
                  <a:lnTo>
                    <a:pt x="17880" y="15711"/>
                  </a:lnTo>
                  <a:lnTo>
                    <a:pt x="21583" y="834"/>
                  </a:lnTo>
                  <a:lnTo>
                    <a:pt x="23217" y="834"/>
                  </a:lnTo>
                  <a:lnTo>
                    <a:pt x="2321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34"/>
            <p:cNvSpPr/>
            <p:nvPr/>
          </p:nvSpPr>
          <p:spPr>
            <a:xfrm>
              <a:off x="3554125" y="1998371"/>
              <a:ext cx="184300" cy="51649"/>
            </a:xfrm>
            <a:custGeom>
              <a:rect b="b" l="l" r="r" t="t"/>
              <a:pathLst>
                <a:path extrusionOk="0" h="3403" w="12143">
                  <a:moveTo>
                    <a:pt x="1302" y="0"/>
                  </a:moveTo>
                  <a:lnTo>
                    <a:pt x="1" y="3069"/>
                  </a:lnTo>
                  <a:lnTo>
                    <a:pt x="768" y="3403"/>
                  </a:lnTo>
                  <a:lnTo>
                    <a:pt x="1835" y="834"/>
                  </a:lnTo>
                  <a:lnTo>
                    <a:pt x="10475" y="834"/>
                  </a:lnTo>
                  <a:lnTo>
                    <a:pt x="11342" y="3369"/>
                  </a:lnTo>
                  <a:lnTo>
                    <a:pt x="12143" y="3102"/>
                  </a:lnTo>
                  <a:lnTo>
                    <a:pt x="1107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34"/>
            <p:cNvSpPr/>
            <p:nvPr/>
          </p:nvSpPr>
          <p:spPr>
            <a:xfrm>
              <a:off x="3504009" y="1861667"/>
              <a:ext cx="278462" cy="12673"/>
            </a:xfrm>
            <a:custGeom>
              <a:rect b="b" l="l" r="r" t="t"/>
              <a:pathLst>
                <a:path extrusionOk="0" h="835" w="18347">
                  <a:moveTo>
                    <a:pt x="0" y="1"/>
                  </a:moveTo>
                  <a:lnTo>
                    <a:pt x="0" y="835"/>
                  </a:lnTo>
                  <a:lnTo>
                    <a:pt x="18347" y="835"/>
                  </a:lnTo>
                  <a:lnTo>
                    <a:pt x="18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34"/>
            <p:cNvSpPr/>
            <p:nvPr/>
          </p:nvSpPr>
          <p:spPr>
            <a:xfrm>
              <a:off x="3515149" y="1908748"/>
              <a:ext cx="252144" cy="13690"/>
            </a:xfrm>
            <a:custGeom>
              <a:rect b="b" l="l" r="r" t="t"/>
              <a:pathLst>
                <a:path extrusionOk="0" h="902" w="16613">
                  <a:moveTo>
                    <a:pt x="16612" y="1"/>
                  </a:moveTo>
                  <a:lnTo>
                    <a:pt x="0" y="68"/>
                  </a:lnTo>
                  <a:lnTo>
                    <a:pt x="34" y="902"/>
                  </a:lnTo>
                  <a:lnTo>
                    <a:pt x="16612" y="835"/>
                  </a:lnTo>
                  <a:lnTo>
                    <a:pt x="1661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34"/>
            <p:cNvSpPr/>
            <p:nvPr/>
          </p:nvSpPr>
          <p:spPr>
            <a:xfrm>
              <a:off x="3528809" y="1957862"/>
              <a:ext cx="228361" cy="12673"/>
            </a:xfrm>
            <a:custGeom>
              <a:rect b="b" l="l" r="r" t="t"/>
              <a:pathLst>
                <a:path extrusionOk="0" h="835" w="15046">
                  <a:moveTo>
                    <a:pt x="1" y="1"/>
                  </a:moveTo>
                  <a:lnTo>
                    <a:pt x="1" y="834"/>
                  </a:lnTo>
                  <a:lnTo>
                    <a:pt x="15045" y="834"/>
                  </a:lnTo>
                  <a:lnTo>
                    <a:pt x="1504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34"/>
            <p:cNvSpPr/>
            <p:nvPr/>
          </p:nvSpPr>
          <p:spPr>
            <a:xfrm>
              <a:off x="3639696" y="1824710"/>
              <a:ext cx="12673" cy="180248"/>
            </a:xfrm>
            <a:custGeom>
              <a:rect b="b" l="l" r="r" t="t"/>
              <a:pathLst>
                <a:path extrusionOk="0" h="11876" w="835">
                  <a:moveTo>
                    <a:pt x="0" y="1"/>
                  </a:moveTo>
                  <a:lnTo>
                    <a:pt x="0" y="11876"/>
                  </a:lnTo>
                  <a:lnTo>
                    <a:pt x="834" y="11876"/>
                  </a:lnTo>
                  <a:lnTo>
                    <a:pt x="8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34"/>
            <p:cNvSpPr/>
            <p:nvPr/>
          </p:nvSpPr>
          <p:spPr>
            <a:xfrm>
              <a:off x="3590081" y="1824209"/>
              <a:ext cx="27350" cy="181265"/>
            </a:xfrm>
            <a:custGeom>
              <a:rect b="b" l="l" r="r" t="t"/>
              <a:pathLst>
                <a:path extrusionOk="0" h="11943" w="1802">
                  <a:moveTo>
                    <a:pt x="834" y="0"/>
                  </a:moveTo>
                  <a:lnTo>
                    <a:pt x="0" y="67"/>
                  </a:lnTo>
                  <a:lnTo>
                    <a:pt x="968" y="11942"/>
                  </a:lnTo>
                  <a:lnTo>
                    <a:pt x="1801" y="11875"/>
                  </a:lnTo>
                  <a:lnTo>
                    <a:pt x="8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34"/>
            <p:cNvSpPr/>
            <p:nvPr/>
          </p:nvSpPr>
          <p:spPr>
            <a:xfrm>
              <a:off x="3535897" y="1823693"/>
              <a:ext cx="45593" cy="182282"/>
            </a:xfrm>
            <a:custGeom>
              <a:rect b="b" l="l" r="r" t="t"/>
              <a:pathLst>
                <a:path extrusionOk="0" h="12010" w="3004">
                  <a:moveTo>
                    <a:pt x="835" y="1"/>
                  </a:moveTo>
                  <a:lnTo>
                    <a:pt x="1" y="134"/>
                  </a:lnTo>
                  <a:lnTo>
                    <a:pt x="2203" y="12009"/>
                  </a:lnTo>
                  <a:lnTo>
                    <a:pt x="3003" y="11876"/>
                  </a:lnTo>
                  <a:lnTo>
                    <a:pt x="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34"/>
            <p:cNvSpPr/>
            <p:nvPr/>
          </p:nvSpPr>
          <p:spPr>
            <a:xfrm>
              <a:off x="3673617" y="1824209"/>
              <a:ext cx="26849" cy="181265"/>
            </a:xfrm>
            <a:custGeom>
              <a:rect b="b" l="l" r="r" t="t"/>
              <a:pathLst>
                <a:path extrusionOk="0" h="11943" w="1769">
                  <a:moveTo>
                    <a:pt x="934" y="0"/>
                  </a:moveTo>
                  <a:lnTo>
                    <a:pt x="0" y="11875"/>
                  </a:lnTo>
                  <a:lnTo>
                    <a:pt x="801" y="11942"/>
                  </a:lnTo>
                  <a:lnTo>
                    <a:pt x="1768" y="67"/>
                  </a:lnTo>
                  <a:lnTo>
                    <a:pt x="9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34"/>
            <p:cNvSpPr/>
            <p:nvPr/>
          </p:nvSpPr>
          <p:spPr>
            <a:xfrm>
              <a:off x="3709057" y="1823693"/>
              <a:ext cx="45578" cy="182783"/>
            </a:xfrm>
            <a:custGeom>
              <a:rect b="b" l="l" r="r" t="t"/>
              <a:pathLst>
                <a:path extrusionOk="0" h="12043" w="3003">
                  <a:moveTo>
                    <a:pt x="2202" y="1"/>
                  </a:moveTo>
                  <a:lnTo>
                    <a:pt x="0" y="11876"/>
                  </a:lnTo>
                  <a:lnTo>
                    <a:pt x="834" y="12043"/>
                  </a:lnTo>
                  <a:lnTo>
                    <a:pt x="3002" y="168"/>
                  </a:lnTo>
                  <a:lnTo>
                    <a:pt x="220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34"/>
            <p:cNvSpPr/>
            <p:nvPr/>
          </p:nvSpPr>
          <p:spPr>
            <a:xfrm>
              <a:off x="3523755" y="2020166"/>
              <a:ext cx="63806" cy="54669"/>
            </a:xfrm>
            <a:custGeom>
              <a:rect b="b" l="l" r="r" t="t"/>
              <a:pathLst>
                <a:path extrusionOk="0" h="3602" w="4204">
                  <a:moveTo>
                    <a:pt x="2402" y="832"/>
                  </a:moveTo>
                  <a:cubicBezTo>
                    <a:pt x="2936" y="832"/>
                    <a:pt x="3336" y="1266"/>
                    <a:pt x="3369" y="1800"/>
                  </a:cubicBezTo>
                  <a:cubicBezTo>
                    <a:pt x="3369" y="2365"/>
                    <a:pt x="2879" y="2746"/>
                    <a:pt x="2376" y="2746"/>
                  </a:cubicBezTo>
                  <a:cubicBezTo>
                    <a:pt x="2137" y="2746"/>
                    <a:pt x="1895" y="2660"/>
                    <a:pt x="1702" y="2467"/>
                  </a:cubicBezTo>
                  <a:cubicBezTo>
                    <a:pt x="1101" y="1866"/>
                    <a:pt x="1535" y="832"/>
                    <a:pt x="2402" y="832"/>
                  </a:cubicBezTo>
                  <a:close/>
                  <a:moveTo>
                    <a:pt x="2381" y="1"/>
                  </a:moveTo>
                  <a:cubicBezTo>
                    <a:pt x="1938" y="1"/>
                    <a:pt x="1491" y="165"/>
                    <a:pt x="1135" y="532"/>
                  </a:cubicBezTo>
                  <a:cubicBezTo>
                    <a:pt x="0" y="1633"/>
                    <a:pt x="801" y="3601"/>
                    <a:pt x="2402" y="3601"/>
                  </a:cubicBezTo>
                  <a:cubicBezTo>
                    <a:pt x="3369" y="3568"/>
                    <a:pt x="4170" y="2767"/>
                    <a:pt x="4203" y="1800"/>
                  </a:cubicBezTo>
                  <a:cubicBezTo>
                    <a:pt x="4203" y="717"/>
                    <a:pt x="3304" y="1"/>
                    <a:pt x="23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34"/>
            <p:cNvSpPr/>
            <p:nvPr/>
          </p:nvSpPr>
          <p:spPr>
            <a:xfrm>
              <a:off x="3694881" y="2020166"/>
              <a:ext cx="63806" cy="54669"/>
            </a:xfrm>
            <a:custGeom>
              <a:rect b="b" l="l" r="r" t="t"/>
              <a:pathLst>
                <a:path extrusionOk="0" h="3602" w="4204">
                  <a:moveTo>
                    <a:pt x="2435" y="832"/>
                  </a:moveTo>
                  <a:cubicBezTo>
                    <a:pt x="2936" y="832"/>
                    <a:pt x="3369" y="1266"/>
                    <a:pt x="3369" y="1800"/>
                  </a:cubicBezTo>
                  <a:cubicBezTo>
                    <a:pt x="3369" y="2365"/>
                    <a:pt x="2894" y="2746"/>
                    <a:pt x="2401" y="2746"/>
                  </a:cubicBezTo>
                  <a:cubicBezTo>
                    <a:pt x="2166" y="2746"/>
                    <a:pt x="1928" y="2660"/>
                    <a:pt x="1735" y="2467"/>
                  </a:cubicBezTo>
                  <a:cubicBezTo>
                    <a:pt x="1134" y="1866"/>
                    <a:pt x="1568" y="832"/>
                    <a:pt x="2435" y="832"/>
                  </a:cubicBezTo>
                  <a:close/>
                  <a:moveTo>
                    <a:pt x="2395" y="1"/>
                  </a:moveTo>
                  <a:cubicBezTo>
                    <a:pt x="1953" y="1"/>
                    <a:pt x="1502" y="165"/>
                    <a:pt x="1134" y="532"/>
                  </a:cubicBezTo>
                  <a:cubicBezTo>
                    <a:pt x="0" y="1633"/>
                    <a:pt x="801" y="3601"/>
                    <a:pt x="2435" y="3601"/>
                  </a:cubicBezTo>
                  <a:cubicBezTo>
                    <a:pt x="3403" y="3568"/>
                    <a:pt x="4203" y="2767"/>
                    <a:pt x="4203" y="1800"/>
                  </a:cubicBezTo>
                  <a:cubicBezTo>
                    <a:pt x="4203" y="717"/>
                    <a:pt x="3319" y="1"/>
                    <a:pt x="23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34"/>
            <p:cNvSpPr/>
            <p:nvPr/>
          </p:nvSpPr>
          <p:spPr>
            <a:xfrm>
              <a:off x="3573871" y="2611466"/>
              <a:ext cx="297206" cy="535660"/>
            </a:xfrm>
            <a:custGeom>
              <a:rect b="b" l="l" r="r" t="t"/>
              <a:pathLst>
                <a:path extrusionOk="0" h="35293" w="19582">
                  <a:moveTo>
                    <a:pt x="19581" y="1"/>
                  </a:moveTo>
                  <a:cubicBezTo>
                    <a:pt x="19581" y="1"/>
                    <a:pt x="12443" y="6405"/>
                    <a:pt x="8640" y="12243"/>
                  </a:cubicBezTo>
                  <a:cubicBezTo>
                    <a:pt x="4804" y="18080"/>
                    <a:pt x="1" y="35293"/>
                    <a:pt x="1" y="35293"/>
                  </a:cubicBezTo>
                  <a:cubicBezTo>
                    <a:pt x="19414" y="26520"/>
                    <a:pt x="19581" y="1"/>
                    <a:pt x="19581"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34"/>
            <p:cNvSpPr/>
            <p:nvPr/>
          </p:nvSpPr>
          <p:spPr>
            <a:xfrm>
              <a:off x="3577650" y="2717663"/>
              <a:ext cx="237437" cy="429918"/>
            </a:xfrm>
            <a:custGeom>
              <a:rect b="b" l="l" r="r" t="t"/>
              <a:pathLst>
                <a:path extrusionOk="0" h="28326" w="15644">
                  <a:moveTo>
                    <a:pt x="15506" y="1"/>
                  </a:moveTo>
                  <a:cubicBezTo>
                    <a:pt x="15477" y="1"/>
                    <a:pt x="15449" y="13"/>
                    <a:pt x="15430" y="42"/>
                  </a:cubicBezTo>
                  <a:cubicBezTo>
                    <a:pt x="14062" y="1610"/>
                    <a:pt x="12861" y="3278"/>
                    <a:pt x="11760" y="5046"/>
                  </a:cubicBezTo>
                  <a:cubicBezTo>
                    <a:pt x="12194" y="3645"/>
                    <a:pt x="12694" y="2244"/>
                    <a:pt x="13261" y="909"/>
                  </a:cubicBezTo>
                  <a:cubicBezTo>
                    <a:pt x="13281" y="870"/>
                    <a:pt x="13255" y="854"/>
                    <a:pt x="13230" y="854"/>
                  </a:cubicBezTo>
                  <a:cubicBezTo>
                    <a:pt x="13212" y="854"/>
                    <a:pt x="13195" y="862"/>
                    <a:pt x="13195" y="876"/>
                  </a:cubicBezTo>
                  <a:cubicBezTo>
                    <a:pt x="12227" y="2611"/>
                    <a:pt x="11493" y="4479"/>
                    <a:pt x="10960" y="6380"/>
                  </a:cubicBezTo>
                  <a:cubicBezTo>
                    <a:pt x="8658" y="10349"/>
                    <a:pt x="6823" y="14586"/>
                    <a:pt x="4889" y="18755"/>
                  </a:cubicBezTo>
                  <a:cubicBezTo>
                    <a:pt x="5556" y="16054"/>
                    <a:pt x="6290" y="13352"/>
                    <a:pt x="6924" y="10650"/>
                  </a:cubicBezTo>
                  <a:cubicBezTo>
                    <a:pt x="6944" y="10608"/>
                    <a:pt x="6914" y="10580"/>
                    <a:pt x="6888" y="10580"/>
                  </a:cubicBezTo>
                  <a:cubicBezTo>
                    <a:pt x="6871" y="10580"/>
                    <a:pt x="6857" y="10591"/>
                    <a:pt x="6857" y="10616"/>
                  </a:cubicBezTo>
                  <a:cubicBezTo>
                    <a:pt x="5823" y="13552"/>
                    <a:pt x="5022" y="16587"/>
                    <a:pt x="4488" y="19656"/>
                  </a:cubicBezTo>
                  <a:cubicBezTo>
                    <a:pt x="3188" y="22525"/>
                    <a:pt x="1720" y="25293"/>
                    <a:pt x="119" y="27995"/>
                  </a:cubicBezTo>
                  <a:cubicBezTo>
                    <a:pt x="1" y="28161"/>
                    <a:pt x="133" y="28326"/>
                    <a:pt x="280" y="28326"/>
                  </a:cubicBezTo>
                  <a:cubicBezTo>
                    <a:pt x="340" y="28326"/>
                    <a:pt x="403" y="28297"/>
                    <a:pt x="452" y="28229"/>
                  </a:cubicBezTo>
                  <a:cubicBezTo>
                    <a:pt x="1386" y="26928"/>
                    <a:pt x="2220" y="25594"/>
                    <a:pt x="3021" y="24226"/>
                  </a:cubicBezTo>
                  <a:cubicBezTo>
                    <a:pt x="6890" y="21224"/>
                    <a:pt x="9625" y="17388"/>
                    <a:pt x="12294" y="13318"/>
                  </a:cubicBezTo>
                  <a:cubicBezTo>
                    <a:pt x="12341" y="13247"/>
                    <a:pt x="12288" y="13177"/>
                    <a:pt x="12230" y="13177"/>
                  </a:cubicBezTo>
                  <a:cubicBezTo>
                    <a:pt x="12205" y="13177"/>
                    <a:pt x="12180" y="13189"/>
                    <a:pt x="12161" y="13218"/>
                  </a:cubicBezTo>
                  <a:cubicBezTo>
                    <a:pt x="9492" y="16921"/>
                    <a:pt x="6790" y="20757"/>
                    <a:pt x="3288" y="23726"/>
                  </a:cubicBezTo>
                  <a:cubicBezTo>
                    <a:pt x="5056" y="20590"/>
                    <a:pt x="6490" y="17254"/>
                    <a:pt x="7958" y="13919"/>
                  </a:cubicBezTo>
                  <a:cubicBezTo>
                    <a:pt x="10359" y="11350"/>
                    <a:pt x="12494" y="8548"/>
                    <a:pt x="14396" y="5579"/>
                  </a:cubicBezTo>
                  <a:cubicBezTo>
                    <a:pt x="14418" y="5579"/>
                    <a:pt x="14410" y="5565"/>
                    <a:pt x="14393" y="5565"/>
                  </a:cubicBezTo>
                  <a:cubicBezTo>
                    <a:pt x="14384" y="5565"/>
                    <a:pt x="14373" y="5568"/>
                    <a:pt x="14362" y="5579"/>
                  </a:cubicBezTo>
                  <a:cubicBezTo>
                    <a:pt x="12528" y="8215"/>
                    <a:pt x="10526" y="10716"/>
                    <a:pt x="8358" y="13085"/>
                  </a:cubicBezTo>
                  <a:cubicBezTo>
                    <a:pt x="10393" y="8548"/>
                    <a:pt x="12494" y="4078"/>
                    <a:pt x="15596" y="142"/>
                  </a:cubicBezTo>
                  <a:cubicBezTo>
                    <a:pt x="15644" y="71"/>
                    <a:pt x="15574" y="1"/>
                    <a:pt x="155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34"/>
            <p:cNvSpPr/>
            <p:nvPr/>
          </p:nvSpPr>
          <p:spPr>
            <a:xfrm>
              <a:off x="3360232" y="2380100"/>
              <a:ext cx="322006" cy="790824"/>
            </a:xfrm>
            <a:custGeom>
              <a:rect b="b" l="l" r="r" t="t"/>
              <a:pathLst>
                <a:path extrusionOk="0" h="52105" w="21216">
                  <a:moveTo>
                    <a:pt x="13543" y="0"/>
                  </a:moveTo>
                  <a:cubicBezTo>
                    <a:pt x="13543" y="0"/>
                    <a:pt x="0" y="23918"/>
                    <a:pt x="12609" y="52104"/>
                  </a:cubicBezTo>
                  <a:cubicBezTo>
                    <a:pt x="12609" y="52104"/>
                    <a:pt x="21215" y="36260"/>
                    <a:pt x="18713" y="20849"/>
                  </a:cubicBezTo>
                  <a:cubicBezTo>
                    <a:pt x="16212" y="5471"/>
                    <a:pt x="13543" y="0"/>
                    <a:pt x="1354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34"/>
            <p:cNvSpPr/>
            <p:nvPr/>
          </p:nvSpPr>
          <p:spPr>
            <a:xfrm>
              <a:off x="3497179" y="2494766"/>
              <a:ext cx="115182" cy="674761"/>
            </a:xfrm>
            <a:custGeom>
              <a:rect b="b" l="l" r="r" t="t"/>
              <a:pathLst>
                <a:path extrusionOk="0" h="44458" w="7589">
                  <a:moveTo>
                    <a:pt x="4220" y="1"/>
                  </a:moveTo>
                  <a:cubicBezTo>
                    <a:pt x="4195" y="1"/>
                    <a:pt x="4170" y="18"/>
                    <a:pt x="4153" y="51"/>
                  </a:cubicBezTo>
                  <a:cubicBezTo>
                    <a:pt x="3986" y="4721"/>
                    <a:pt x="3853" y="9358"/>
                    <a:pt x="3719" y="14028"/>
                  </a:cubicBezTo>
                  <a:cubicBezTo>
                    <a:pt x="2986" y="11025"/>
                    <a:pt x="2485" y="8023"/>
                    <a:pt x="2218" y="4988"/>
                  </a:cubicBezTo>
                  <a:cubicBezTo>
                    <a:pt x="2202" y="4938"/>
                    <a:pt x="2160" y="4913"/>
                    <a:pt x="2122" y="4913"/>
                  </a:cubicBezTo>
                  <a:cubicBezTo>
                    <a:pt x="2085" y="4913"/>
                    <a:pt x="2052" y="4938"/>
                    <a:pt x="2052" y="4988"/>
                  </a:cubicBezTo>
                  <a:cubicBezTo>
                    <a:pt x="2152" y="8524"/>
                    <a:pt x="2685" y="12059"/>
                    <a:pt x="3653" y="15495"/>
                  </a:cubicBezTo>
                  <a:cubicBezTo>
                    <a:pt x="3519" y="21099"/>
                    <a:pt x="3419" y="26770"/>
                    <a:pt x="3386" y="32407"/>
                  </a:cubicBezTo>
                  <a:cubicBezTo>
                    <a:pt x="1885" y="28238"/>
                    <a:pt x="784" y="23968"/>
                    <a:pt x="50" y="19598"/>
                  </a:cubicBezTo>
                  <a:cubicBezTo>
                    <a:pt x="50" y="19582"/>
                    <a:pt x="33" y="19573"/>
                    <a:pt x="21" y="19573"/>
                  </a:cubicBezTo>
                  <a:cubicBezTo>
                    <a:pt x="8" y="19573"/>
                    <a:pt x="0" y="19582"/>
                    <a:pt x="17" y="19598"/>
                  </a:cubicBezTo>
                  <a:cubicBezTo>
                    <a:pt x="450" y="24435"/>
                    <a:pt x="1451" y="29405"/>
                    <a:pt x="3386" y="33875"/>
                  </a:cubicBezTo>
                  <a:cubicBezTo>
                    <a:pt x="3386" y="37344"/>
                    <a:pt x="3419" y="40813"/>
                    <a:pt x="3486" y="44283"/>
                  </a:cubicBezTo>
                  <a:cubicBezTo>
                    <a:pt x="3503" y="44399"/>
                    <a:pt x="3586" y="44458"/>
                    <a:pt x="3669" y="44458"/>
                  </a:cubicBezTo>
                  <a:cubicBezTo>
                    <a:pt x="3753" y="44458"/>
                    <a:pt x="3836" y="44399"/>
                    <a:pt x="3853" y="44283"/>
                  </a:cubicBezTo>
                  <a:cubicBezTo>
                    <a:pt x="3920" y="42581"/>
                    <a:pt x="3953" y="40880"/>
                    <a:pt x="4020" y="39179"/>
                  </a:cubicBezTo>
                  <a:cubicBezTo>
                    <a:pt x="4053" y="39146"/>
                    <a:pt x="4086" y="39112"/>
                    <a:pt x="4120" y="39045"/>
                  </a:cubicBezTo>
                  <a:cubicBezTo>
                    <a:pt x="6021" y="33642"/>
                    <a:pt x="7489" y="27804"/>
                    <a:pt x="7589" y="22033"/>
                  </a:cubicBezTo>
                  <a:cubicBezTo>
                    <a:pt x="7589" y="22000"/>
                    <a:pt x="7564" y="21983"/>
                    <a:pt x="7539" y="21983"/>
                  </a:cubicBezTo>
                  <a:cubicBezTo>
                    <a:pt x="7514" y="21983"/>
                    <a:pt x="7489" y="22000"/>
                    <a:pt x="7489" y="22033"/>
                  </a:cubicBezTo>
                  <a:cubicBezTo>
                    <a:pt x="7089" y="27270"/>
                    <a:pt x="5521" y="32040"/>
                    <a:pt x="4053" y="36977"/>
                  </a:cubicBezTo>
                  <a:cubicBezTo>
                    <a:pt x="4153" y="32341"/>
                    <a:pt x="4220" y="27704"/>
                    <a:pt x="4253" y="23067"/>
                  </a:cubicBezTo>
                  <a:cubicBezTo>
                    <a:pt x="5487" y="19898"/>
                    <a:pt x="6521" y="16629"/>
                    <a:pt x="6788" y="13227"/>
                  </a:cubicBezTo>
                  <a:cubicBezTo>
                    <a:pt x="6788" y="13210"/>
                    <a:pt x="6780" y="13202"/>
                    <a:pt x="6772" y="13202"/>
                  </a:cubicBezTo>
                  <a:cubicBezTo>
                    <a:pt x="6763" y="13202"/>
                    <a:pt x="6755" y="13210"/>
                    <a:pt x="6755" y="13227"/>
                  </a:cubicBezTo>
                  <a:cubicBezTo>
                    <a:pt x="6121" y="16162"/>
                    <a:pt x="5287" y="19065"/>
                    <a:pt x="4253" y="21867"/>
                  </a:cubicBezTo>
                  <a:cubicBezTo>
                    <a:pt x="4287" y="14595"/>
                    <a:pt x="4287" y="7323"/>
                    <a:pt x="4287" y="51"/>
                  </a:cubicBezTo>
                  <a:cubicBezTo>
                    <a:pt x="4270" y="18"/>
                    <a:pt x="4245" y="1"/>
                    <a:pt x="42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34"/>
            <p:cNvSpPr/>
            <p:nvPr/>
          </p:nvSpPr>
          <p:spPr>
            <a:xfrm>
              <a:off x="3504009" y="2753922"/>
              <a:ext cx="12172" cy="65005"/>
            </a:xfrm>
            <a:custGeom>
              <a:rect b="b" l="l" r="r" t="t"/>
              <a:pathLst>
                <a:path extrusionOk="0" h="4283" w="802">
                  <a:moveTo>
                    <a:pt x="98" y="0"/>
                  </a:moveTo>
                  <a:cubicBezTo>
                    <a:pt x="48" y="0"/>
                    <a:pt x="0" y="35"/>
                    <a:pt x="0" y="88"/>
                  </a:cubicBezTo>
                  <a:cubicBezTo>
                    <a:pt x="134" y="1489"/>
                    <a:pt x="367" y="2857"/>
                    <a:pt x="701" y="4258"/>
                  </a:cubicBezTo>
                  <a:cubicBezTo>
                    <a:pt x="701" y="4274"/>
                    <a:pt x="726" y="4283"/>
                    <a:pt x="751" y="4283"/>
                  </a:cubicBezTo>
                  <a:cubicBezTo>
                    <a:pt x="776" y="4283"/>
                    <a:pt x="801" y="4274"/>
                    <a:pt x="801" y="4258"/>
                  </a:cubicBezTo>
                  <a:cubicBezTo>
                    <a:pt x="701" y="2823"/>
                    <a:pt x="501" y="1456"/>
                    <a:pt x="201" y="88"/>
                  </a:cubicBezTo>
                  <a:cubicBezTo>
                    <a:pt x="185" y="26"/>
                    <a:pt x="141" y="0"/>
                    <a:pt x="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34"/>
            <p:cNvSpPr/>
            <p:nvPr/>
          </p:nvSpPr>
          <p:spPr>
            <a:xfrm>
              <a:off x="3576406" y="2578683"/>
              <a:ext cx="8120" cy="44774"/>
            </a:xfrm>
            <a:custGeom>
              <a:rect b="b" l="l" r="r" t="t"/>
              <a:pathLst>
                <a:path extrusionOk="0" h="2950" w="535">
                  <a:moveTo>
                    <a:pt x="501" y="1"/>
                  </a:moveTo>
                  <a:cubicBezTo>
                    <a:pt x="484" y="1"/>
                    <a:pt x="468" y="9"/>
                    <a:pt x="468" y="26"/>
                  </a:cubicBezTo>
                  <a:cubicBezTo>
                    <a:pt x="301" y="993"/>
                    <a:pt x="167" y="1961"/>
                    <a:pt x="1" y="2895"/>
                  </a:cubicBezTo>
                  <a:cubicBezTo>
                    <a:pt x="1" y="2934"/>
                    <a:pt x="23" y="2950"/>
                    <a:pt x="49" y="2950"/>
                  </a:cubicBezTo>
                  <a:cubicBezTo>
                    <a:pt x="67" y="2950"/>
                    <a:pt x="87" y="2942"/>
                    <a:pt x="101" y="2928"/>
                  </a:cubicBezTo>
                  <a:cubicBezTo>
                    <a:pt x="367" y="1994"/>
                    <a:pt x="534" y="993"/>
                    <a:pt x="534" y="26"/>
                  </a:cubicBezTo>
                  <a:cubicBezTo>
                    <a:pt x="534" y="9"/>
                    <a:pt x="518" y="1"/>
                    <a:pt x="5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34"/>
            <p:cNvSpPr/>
            <p:nvPr/>
          </p:nvSpPr>
          <p:spPr>
            <a:xfrm>
              <a:off x="3245809" y="2624625"/>
              <a:ext cx="263284" cy="564527"/>
            </a:xfrm>
            <a:custGeom>
              <a:rect b="b" l="l" r="r" t="t"/>
              <a:pathLst>
                <a:path extrusionOk="0" h="37195" w="17347">
                  <a:moveTo>
                    <a:pt x="0" y="1"/>
                  </a:moveTo>
                  <a:cubicBezTo>
                    <a:pt x="0" y="1"/>
                    <a:pt x="3169" y="29155"/>
                    <a:pt x="17012" y="37194"/>
                  </a:cubicBezTo>
                  <a:cubicBezTo>
                    <a:pt x="17012" y="37194"/>
                    <a:pt x="17346" y="20616"/>
                    <a:pt x="12609" y="12410"/>
                  </a:cubicBezTo>
                  <a:cubicBezTo>
                    <a:pt x="7873" y="4171"/>
                    <a:pt x="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34"/>
            <p:cNvSpPr/>
            <p:nvPr/>
          </p:nvSpPr>
          <p:spPr>
            <a:xfrm>
              <a:off x="3314791" y="2714810"/>
              <a:ext cx="171506" cy="440967"/>
            </a:xfrm>
            <a:custGeom>
              <a:rect b="b" l="l" r="r" t="t"/>
              <a:pathLst>
                <a:path extrusionOk="0" h="29054" w="11300">
                  <a:moveTo>
                    <a:pt x="138" y="0"/>
                  </a:moveTo>
                  <a:cubicBezTo>
                    <a:pt x="73" y="0"/>
                    <a:pt x="14" y="74"/>
                    <a:pt x="59" y="163"/>
                  </a:cubicBezTo>
                  <a:cubicBezTo>
                    <a:pt x="2560" y="4800"/>
                    <a:pt x="4762" y="9603"/>
                    <a:pt x="6663" y="14540"/>
                  </a:cubicBezTo>
                  <a:cubicBezTo>
                    <a:pt x="4195" y="12372"/>
                    <a:pt x="1860" y="10104"/>
                    <a:pt x="92" y="7268"/>
                  </a:cubicBezTo>
                  <a:cubicBezTo>
                    <a:pt x="83" y="7260"/>
                    <a:pt x="72" y="7255"/>
                    <a:pt x="61" y="7255"/>
                  </a:cubicBezTo>
                  <a:cubicBezTo>
                    <a:pt x="30" y="7255"/>
                    <a:pt x="1" y="7286"/>
                    <a:pt x="25" y="7335"/>
                  </a:cubicBezTo>
                  <a:cubicBezTo>
                    <a:pt x="1660" y="10504"/>
                    <a:pt x="4295" y="12906"/>
                    <a:pt x="6964" y="15241"/>
                  </a:cubicBezTo>
                  <a:cubicBezTo>
                    <a:pt x="8198" y="18510"/>
                    <a:pt x="9299" y="21846"/>
                    <a:pt x="10233" y="25215"/>
                  </a:cubicBezTo>
                  <a:cubicBezTo>
                    <a:pt x="7797" y="22713"/>
                    <a:pt x="5796" y="19944"/>
                    <a:pt x="3795" y="17075"/>
                  </a:cubicBezTo>
                  <a:cubicBezTo>
                    <a:pt x="3795" y="17075"/>
                    <a:pt x="3795" y="17075"/>
                    <a:pt x="3795" y="17109"/>
                  </a:cubicBezTo>
                  <a:cubicBezTo>
                    <a:pt x="5362" y="20344"/>
                    <a:pt x="7797" y="23247"/>
                    <a:pt x="10333" y="25848"/>
                  </a:cubicBezTo>
                  <a:lnTo>
                    <a:pt x="10366" y="25848"/>
                  </a:lnTo>
                  <a:cubicBezTo>
                    <a:pt x="10666" y="26916"/>
                    <a:pt x="10966" y="27950"/>
                    <a:pt x="11200" y="29017"/>
                  </a:cubicBezTo>
                  <a:cubicBezTo>
                    <a:pt x="11213" y="29043"/>
                    <a:pt x="11230" y="29054"/>
                    <a:pt x="11247" y="29054"/>
                  </a:cubicBezTo>
                  <a:cubicBezTo>
                    <a:pt x="11274" y="29054"/>
                    <a:pt x="11300" y="29025"/>
                    <a:pt x="11300" y="28984"/>
                  </a:cubicBezTo>
                  <a:cubicBezTo>
                    <a:pt x="10833" y="26449"/>
                    <a:pt x="10266" y="23980"/>
                    <a:pt x="9599" y="21512"/>
                  </a:cubicBezTo>
                  <a:cubicBezTo>
                    <a:pt x="9632" y="18710"/>
                    <a:pt x="9399" y="15908"/>
                    <a:pt x="8865" y="13173"/>
                  </a:cubicBezTo>
                  <a:cubicBezTo>
                    <a:pt x="8865" y="13139"/>
                    <a:pt x="8848" y="13123"/>
                    <a:pt x="8832" y="13123"/>
                  </a:cubicBezTo>
                  <a:cubicBezTo>
                    <a:pt x="8815" y="13123"/>
                    <a:pt x="8798" y="13139"/>
                    <a:pt x="8798" y="13173"/>
                  </a:cubicBezTo>
                  <a:cubicBezTo>
                    <a:pt x="9032" y="15641"/>
                    <a:pt x="9198" y="18110"/>
                    <a:pt x="9332" y="20578"/>
                  </a:cubicBezTo>
                  <a:cubicBezTo>
                    <a:pt x="8198" y="16709"/>
                    <a:pt x="6797" y="12939"/>
                    <a:pt x="5162" y="9270"/>
                  </a:cubicBezTo>
                  <a:cubicBezTo>
                    <a:pt x="4862" y="6902"/>
                    <a:pt x="4028" y="4466"/>
                    <a:pt x="3194" y="2265"/>
                  </a:cubicBezTo>
                  <a:cubicBezTo>
                    <a:pt x="3194" y="2237"/>
                    <a:pt x="3182" y="2226"/>
                    <a:pt x="3168" y="2226"/>
                  </a:cubicBezTo>
                  <a:cubicBezTo>
                    <a:pt x="3150" y="2226"/>
                    <a:pt x="3127" y="2246"/>
                    <a:pt x="3127" y="2265"/>
                  </a:cubicBezTo>
                  <a:cubicBezTo>
                    <a:pt x="3594" y="4033"/>
                    <a:pt x="3928" y="5834"/>
                    <a:pt x="4395" y="7602"/>
                  </a:cubicBezTo>
                  <a:cubicBezTo>
                    <a:pt x="3127" y="5000"/>
                    <a:pt x="1760" y="2498"/>
                    <a:pt x="225" y="63"/>
                  </a:cubicBezTo>
                  <a:cubicBezTo>
                    <a:pt x="203" y="19"/>
                    <a:pt x="170" y="0"/>
                    <a:pt x="1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34"/>
            <p:cNvSpPr/>
            <p:nvPr/>
          </p:nvSpPr>
          <p:spPr>
            <a:xfrm>
              <a:off x="3287472" y="2769494"/>
              <a:ext cx="45426" cy="51801"/>
            </a:xfrm>
            <a:custGeom>
              <a:rect b="b" l="l" r="r" t="t"/>
              <a:pathLst>
                <a:path extrusionOk="0" h="3413" w="2993">
                  <a:moveTo>
                    <a:pt x="65" y="1"/>
                  </a:moveTo>
                  <a:cubicBezTo>
                    <a:pt x="26" y="1"/>
                    <a:pt x="1" y="40"/>
                    <a:pt x="24" y="63"/>
                  </a:cubicBezTo>
                  <a:cubicBezTo>
                    <a:pt x="424" y="697"/>
                    <a:pt x="891" y="1297"/>
                    <a:pt x="1392" y="1864"/>
                  </a:cubicBezTo>
                  <a:cubicBezTo>
                    <a:pt x="1825" y="2431"/>
                    <a:pt x="2359" y="2965"/>
                    <a:pt x="2959" y="3399"/>
                  </a:cubicBezTo>
                  <a:cubicBezTo>
                    <a:pt x="2969" y="3408"/>
                    <a:pt x="2976" y="3412"/>
                    <a:pt x="2981" y="3412"/>
                  </a:cubicBezTo>
                  <a:cubicBezTo>
                    <a:pt x="2993" y="3412"/>
                    <a:pt x="2993" y="3389"/>
                    <a:pt x="2993" y="3365"/>
                  </a:cubicBezTo>
                  <a:cubicBezTo>
                    <a:pt x="2592" y="2798"/>
                    <a:pt x="2125" y="2264"/>
                    <a:pt x="1625" y="1764"/>
                  </a:cubicBezTo>
                  <a:cubicBezTo>
                    <a:pt x="1125" y="1197"/>
                    <a:pt x="624" y="597"/>
                    <a:pt x="124" y="30"/>
                  </a:cubicBezTo>
                  <a:cubicBezTo>
                    <a:pt x="103" y="9"/>
                    <a:pt x="83" y="1"/>
                    <a:pt x="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34"/>
            <p:cNvSpPr/>
            <p:nvPr/>
          </p:nvSpPr>
          <p:spPr>
            <a:xfrm>
              <a:off x="3406296" y="3158251"/>
              <a:ext cx="311882" cy="478456"/>
            </a:xfrm>
            <a:custGeom>
              <a:rect b="b" l="l" r="r" t="t"/>
              <a:pathLst>
                <a:path extrusionOk="0" h="31524" w="20549">
                  <a:moveTo>
                    <a:pt x="1" y="0"/>
                  </a:moveTo>
                  <a:lnTo>
                    <a:pt x="601" y="7839"/>
                  </a:lnTo>
                  <a:lnTo>
                    <a:pt x="2402" y="31523"/>
                  </a:lnTo>
                  <a:lnTo>
                    <a:pt x="18147" y="31523"/>
                  </a:lnTo>
                  <a:lnTo>
                    <a:pt x="19948" y="7839"/>
                  </a:lnTo>
                  <a:lnTo>
                    <a:pt x="2054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34"/>
            <p:cNvSpPr/>
            <p:nvPr/>
          </p:nvSpPr>
          <p:spPr>
            <a:xfrm>
              <a:off x="3406296" y="3158251"/>
              <a:ext cx="311882" cy="118992"/>
            </a:xfrm>
            <a:custGeom>
              <a:rect b="b" l="l" r="r" t="t"/>
              <a:pathLst>
                <a:path extrusionOk="0" h="7840" w="20549">
                  <a:moveTo>
                    <a:pt x="1" y="0"/>
                  </a:moveTo>
                  <a:lnTo>
                    <a:pt x="601" y="7839"/>
                  </a:lnTo>
                  <a:lnTo>
                    <a:pt x="19948" y="7839"/>
                  </a:lnTo>
                  <a:lnTo>
                    <a:pt x="20549"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34"/>
            <p:cNvSpPr/>
            <p:nvPr/>
          </p:nvSpPr>
          <p:spPr>
            <a:xfrm>
              <a:off x="3385032" y="3100030"/>
              <a:ext cx="353909" cy="91141"/>
            </a:xfrm>
            <a:custGeom>
              <a:rect b="b" l="l" r="r" t="t"/>
              <a:pathLst>
                <a:path extrusionOk="0" h="6005" w="23318">
                  <a:moveTo>
                    <a:pt x="1" y="0"/>
                  </a:moveTo>
                  <a:lnTo>
                    <a:pt x="1" y="6005"/>
                  </a:lnTo>
                  <a:lnTo>
                    <a:pt x="23317" y="6005"/>
                  </a:lnTo>
                  <a:lnTo>
                    <a:pt x="2331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34"/>
            <p:cNvSpPr/>
            <p:nvPr/>
          </p:nvSpPr>
          <p:spPr>
            <a:xfrm>
              <a:off x="3138975" y="3802748"/>
              <a:ext cx="1338625" cy="213153"/>
            </a:xfrm>
            <a:custGeom>
              <a:rect b="b" l="l" r="r" t="t"/>
              <a:pathLst>
                <a:path extrusionOk="0" h="14044" w="88198">
                  <a:moveTo>
                    <a:pt x="44099" y="0"/>
                  </a:moveTo>
                  <a:cubicBezTo>
                    <a:pt x="19715" y="0"/>
                    <a:pt x="1" y="3136"/>
                    <a:pt x="1" y="7005"/>
                  </a:cubicBezTo>
                  <a:cubicBezTo>
                    <a:pt x="1" y="10875"/>
                    <a:pt x="19715" y="14044"/>
                    <a:pt x="44099" y="14044"/>
                  </a:cubicBezTo>
                  <a:cubicBezTo>
                    <a:pt x="68450" y="14044"/>
                    <a:pt x="88197" y="10875"/>
                    <a:pt x="88197" y="7005"/>
                  </a:cubicBezTo>
                  <a:cubicBezTo>
                    <a:pt x="88197" y="3136"/>
                    <a:pt x="68450" y="0"/>
                    <a:pt x="440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34"/>
            <p:cNvSpPr/>
            <p:nvPr/>
          </p:nvSpPr>
          <p:spPr>
            <a:xfrm>
              <a:off x="4666423" y="3730351"/>
              <a:ext cx="1338610" cy="212652"/>
            </a:xfrm>
            <a:custGeom>
              <a:rect b="b" l="l" r="r" t="t"/>
              <a:pathLst>
                <a:path extrusionOk="0" h="14011" w="88197">
                  <a:moveTo>
                    <a:pt x="44099" y="0"/>
                  </a:moveTo>
                  <a:cubicBezTo>
                    <a:pt x="19748" y="0"/>
                    <a:pt x="0" y="3136"/>
                    <a:pt x="0" y="7005"/>
                  </a:cubicBezTo>
                  <a:cubicBezTo>
                    <a:pt x="0" y="10875"/>
                    <a:pt x="19748" y="14010"/>
                    <a:pt x="44099" y="14010"/>
                  </a:cubicBezTo>
                  <a:cubicBezTo>
                    <a:pt x="68449" y="14010"/>
                    <a:pt x="88197" y="10875"/>
                    <a:pt x="88197" y="7005"/>
                  </a:cubicBezTo>
                  <a:cubicBezTo>
                    <a:pt x="88197" y="3136"/>
                    <a:pt x="68449" y="0"/>
                    <a:pt x="440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34"/>
            <p:cNvSpPr/>
            <p:nvPr/>
          </p:nvSpPr>
          <p:spPr>
            <a:xfrm>
              <a:off x="3907002" y="3649850"/>
              <a:ext cx="1347732" cy="152913"/>
            </a:xfrm>
            <a:custGeom>
              <a:rect b="b" l="l" r="r" t="t"/>
              <a:pathLst>
                <a:path extrusionOk="0" h="10075" w="88798">
                  <a:moveTo>
                    <a:pt x="44399" y="0"/>
                  </a:moveTo>
                  <a:cubicBezTo>
                    <a:pt x="19882" y="0"/>
                    <a:pt x="1" y="2269"/>
                    <a:pt x="1" y="5037"/>
                  </a:cubicBezTo>
                  <a:cubicBezTo>
                    <a:pt x="1" y="7806"/>
                    <a:pt x="19882" y="10074"/>
                    <a:pt x="44399" y="10074"/>
                  </a:cubicBezTo>
                  <a:cubicBezTo>
                    <a:pt x="68917" y="10074"/>
                    <a:pt x="88797" y="7806"/>
                    <a:pt x="88797" y="5037"/>
                  </a:cubicBezTo>
                  <a:cubicBezTo>
                    <a:pt x="88797" y="2269"/>
                    <a:pt x="68917" y="0"/>
                    <a:pt x="443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34"/>
            <p:cNvSpPr/>
            <p:nvPr/>
          </p:nvSpPr>
          <p:spPr>
            <a:xfrm>
              <a:off x="3157203" y="3634156"/>
              <a:ext cx="2847329" cy="6587"/>
            </a:xfrm>
            <a:custGeom>
              <a:rect b="b" l="l" r="r" t="t"/>
              <a:pathLst>
                <a:path extrusionOk="0" h="434" w="187602">
                  <a:moveTo>
                    <a:pt x="93801" y="0"/>
                  </a:moveTo>
                  <a:lnTo>
                    <a:pt x="46901" y="67"/>
                  </a:lnTo>
                  <a:lnTo>
                    <a:pt x="23451" y="100"/>
                  </a:lnTo>
                  <a:lnTo>
                    <a:pt x="1" y="234"/>
                  </a:lnTo>
                  <a:lnTo>
                    <a:pt x="23451" y="334"/>
                  </a:lnTo>
                  <a:lnTo>
                    <a:pt x="46901" y="367"/>
                  </a:lnTo>
                  <a:lnTo>
                    <a:pt x="93801" y="434"/>
                  </a:lnTo>
                  <a:lnTo>
                    <a:pt x="140701" y="367"/>
                  </a:lnTo>
                  <a:lnTo>
                    <a:pt x="164151" y="334"/>
                  </a:lnTo>
                  <a:lnTo>
                    <a:pt x="187601" y="234"/>
                  </a:lnTo>
                  <a:lnTo>
                    <a:pt x="164151" y="100"/>
                  </a:lnTo>
                  <a:lnTo>
                    <a:pt x="140701" y="67"/>
                  </a:lnTo>
                  <a:lnTo>
                    <a:pt x="9380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34"/>
            <p:cNvSpPr/>
            <p:nvPr/>
          </p:nvSpPr>
          <p:spPr>
            <a:xfrm>
              <a:off x="4944874" y="2139255"/>
              <a:ext cx="971056" cy="700411"/>
            </a:xfrm>
            <a:custGeom>
              <a:rect b="b" l="l" r="r" t="t"/>
              <a:pathLst>
                <a:path extrusionOk="0" h="46148" w="63980">
                  <a:moveTo>
                    <a:pt x="7270" y="0"/>
                  </a:moveTo>
                  <a:cubicBezTo>
                    <a:pt x="5687" y="0"/>
                    <a:pt x="4322" y="1180"/>
                    <a:pt x="4136" y="2790"/>
                  </a:cubicBezTo>
                  <a:lnTo>
                    <a:pt x="234" y="36147"/>
                  </a:lnTo>
                  <a:cubicBezTo>
                    <a:pt x="0" y="38015"/>
                    <a:pt x="1334" y="39683"/>
                    <a:pt x="3202" y="39917"/>
                  </a:cubicBezTo>
                  <a:lnTo>
                    <a:pt x="56073" y="46121"/>
                  </a:lnTo>
                  <a:cubicBezTo>
                    <a:pt x="56216" y="46139"/>
                    <a:pt x="56358" y="46148"/>
                    <a:pt x="56498" y="46148"/>
                  </a:cubicBezTo>
                  <a:cubicBezTo>
                    <a:pt x="58188" y="46148"/>
                    <a:pt x="59627" y="44878"/>
                    <a:pt x="59843" y="43152"/>
                  </a:cubicBezTo>
                  <a:lnTo>
                    <a:pt x="63779" y="9829"/>
                  </a:lnTo>
                  <a:cubicBezTo>
                    <a:pt x="63979" y="8061"/>
                    <a:pt x="62745" y="6460"/>
                    <a:pt x="60977" y="6259"/>
                  </a:cubicBezTo>
                  <a:lnTo>
                    <a:pt x="7639" y="22"/>
                  </a:lnTo>
                  <a:cubicBezTo>
                    <a:pt x="7515" y="7"/>
                    <a:pt x="7392" y="0"/>
                    <a:pt x="72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34"/>
            <p:cNvSpPr/>
            <p:nvPr/>
          </p:nvSpPr>
          <p:spPr>
            <a:xfrm>
              <a:off x="5621533" y="2654607"/>
              <a:ext cx="112632" cy="95057"/>
            </a:xfrm>
            <a:custGeom>
              <a:rect b="b" l="l" r="r" t="t"/>
              <a:pathLst>
                <a:path extrusionOk="0" h="6263" w="7421">
                  <a:moveTo>
                    <a:pt x="4088" y="0"/>
                  </a:moveTo>
                  <a:cubicBezTo>
                    <a:pt x="1550" y="0"/>
                    <a:pt x="0" y="2999"/>
                    <a:pt x="1650" y="5061"/>
                  </a:cubicBezTo>
                  <a:cubicBezTo>
                    <a:pt x="2301" y="5887"/>
                    <a:pt x="3201" y="6263"/>
                    <a:pt x="4089" y="6263"/>
                  </a:cubicBezTo>
                  <a:cubicBezTo>
                    <a:pt x="5567" y="6263"/>
                    <a:pt x="7012" y="5223"/>
                    <a:pt x="7221" y="3493"/>
                  </a:cubicBezTo>
                  <a:cubicBezTo>
                    <a:pt x="7421" y="1792"/>
                    <a:pt x="6187" y="224"/>
                    <a:pt x="4485" y="24"/>
                  </a:cubicBezTo>
                  <a:cubicBezTo>
                    <a:pt x="4351" y="8"/>
                    <a:pt x="4218" y="0"/>
                    <a:pt x="40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34"/>
            <p:cNvSpPr/>
            <p:nvPr/>
          </p:nvSpPr>
          <p:spPr>
            <a:xfrm>
              <a:off x="5679754" y="2661680"/>
              <a:ext cx="112131" cy="94723"/>
            </a:xfrm>
            <a:custGeom>
              <a:rect b="b" l="l" r="r" t="t"/>
              <a:pathLst>
                <a:path extrusionOk="0" h="6241" w="7388">
                  <a:moveTo>
                    <a:pt x="4051" y="1"/>
                  </a:moveTo>
                  <a:cubicBezTo>
                    <a:pt x="1518" y="1"/>
                    <a:pt x="1" y="2969"/>
                    <a:pt x="1650" y="5062"/>
                  </a:cubicBezTo>
                  <a:cubicBezTo>
                    <a:pt x="2286" y="5872"/>
                    <a:pt x="3178" y="6240"/>
                    <a:pt x="4062" y="6240"/>
                  </a:cubicBezTo>
                  <a:cubicBezTo>
                    <a:pt x="5542" y="6240"/>
                    <a:pt x="6999" y="5207"/>
                    <a:pt x="7187" y="3494"/>
                  </a:cubicBezTo>
                  <a:cubicBezTo>
                    <a:pt x="7388" y="1760"/>
                    <a:pt x="6187" y="225"/>
                    <a:pt x="4452" y="25"/>
                  </a:cubicBezTo>
                  <a:cubicBezTo>
                    <a:pt x="4316" y="9"/>
                    <a:pt x="4182" y="1"/>
                    <a:pt x="405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34"/>
            <p:cNvSpPr/>
            <p:nvPr/>
          </p:nvSpPr>
          <p:spPr>
            <a:xfrm>
              <a:off x="5066886" y="2232991"/>
              <a:ext cx="180749" cy="131543"/>
            </a:xfrm>
            <a:custGeom>
              <a:rect b="b" l="l" r="r" t="t"/>
              <a:pathLst>
                <a:path extrusionOk="0" h="8667" w="11909">
                  <a:moveTo>
                    <a:pt x="2299" y="0"/>
                  </a:moveTo>
                  <a:cubicBezTo>
                    <a:pt x="1430" y="0"/>
                    <a:pt x="692" y="663"/>
                    <a:pt x="601" y="1551"/>
                  </a:cubicBezTo>
                  <a:lnTo>
                    <a:pt x="100" y="5787"/>
                  </a:lnTo>
                  <a:cubicBezTo>
                    <a:pt x="0" y="6755"/>
                    <a:pt x="667" y="7622"/>
                    <a:pt x="1635" y="7756"/>
                  </a:cubicBezTo>
                  <a:lnTo>
                    <a:pt x="9340" y="8656"/>
                  </a:lnTo>
                  <a:cubicBezTo>
                    <a:pt x="9405" y="8663"/>
                    <a:pt x="9469" y="8666"/>
                    <a:pt x="9532" y="8666"/>
                  </a:cubicBezTo>
                  <a:cubicBezTo>
                    <a:pt x="10420" y="8666"/>
                    <a:pt x="11184" y="8025"/>
                    <a:pt x="11308" y="7122"/>
                  </a:cubicBezTo>
                  <a:lnTo>
                    <a:pt x="11809" y="2852"/>
                  </a:lnTo>
                  <a:cubicBezTo>
                    <a:pt x="11909" y="1885"/>
                    <a:pt x="11242" y="1017"/>
                    <a:pt x="10274" y="917"/>
                  </a:cubicBezTo>
                  <a:lnTo>
                    <a:pt x="2535" y="17"/>
                  </a:lnTo>
                  <a:cubicBezTo>
                    <a:pt x="2456" y="6"/>
                    <a:pt x="2377" y="0"/>
                    <a:pt x="22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34"/>
            <p:cNvSpPr/>
            <p:nvPr/>
          </p:nvSpPr>
          <p:spPr>
            <a:xfrm>
              <a:off x="5688587" y="2305934"/>
              <a:ext cx="145325" cy="73839"/>
            </a:xfrm>
            <a:custGeom>
              <a:rect b="b" l="l" r="r" t="t"/>
              <a:pathLst>
                <a:path extrusionOk="0" h="4865" w="9575">
                  <a:moveTo>
                    <a:pt x="2257" y="0"/>
                  </a:moveTo>
                  <a:cubicBezTo>
                    <a:pt x="1189" y="0"/>
                    <a:pt x="258" y="797"/>
                    <a:pt x="134" y="1882"/>
                  </a:cubicBezTo>
                  <a:cubicBezTo>
                    <a:pt x="1" y="3050"/>
                    <a:pt x="835" y="4117"/>
                    <a:pt x="2002" y="4250"/>
                  </a:cubicBezTo>
                  <a:lnTo>
                    <a:pt x="7072" y="4851"/>
                  </a:lnTo>
                  <a:cubicBezTo>
                    <a:pt x="7155" y="4860"/>
                    <a:pt x="7237" y="4865"/>
                    <a:pt x="7318" y="4865"/>
                  </a:cubicBezTo>
                  <a:cubicBezTo>
                    <a:pt x="8386" y="4865"/>
                    <a:pt x="9317" y="4068"/>
                    <a:pt x="9441" y="2983"/>
                  </a:cubicBezTo>
                  <a:cubicBezTo>
                    <a:pt x="9574" y="1815"/>
                    <a:pt x="8740" y="748"/>
                    <a:pt x="7573" y="615"/>
                  </a:cubicBezTo>
                  <a:lnTo>
                    <a:pt x="2503" y="14"/>
                  </a:lnTo>
                  <a:cubicBezTo>
                    <a:pt x="2420" y="5"/>
                    <a:pt x="2338" y="0"/>
                    <a:pt x="22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34"/>
            <p:cNvSpPr/>
            <p:nvPr/>
          </p:nvSpPr>
          <p:spPr>
            <a:xfrm>
              <a:off x="5019300" y="2700072"/>
              <a:ext cx="17727" cy="49114"/>
            </a:xfrm>
            <a:custGeom>
              <a:rect b="b" l="l" r="r" t="t"/>
              <a:pathLst>
                <a:path extrusionOk="0" h="3236" w="1168">
                  <a:moveTo>
                    <a:pt x="801" y="0"/>
                  </a:moveTo>
                  <a:lnTo>
                    <a:pt x="201" y="267"/>
                  </a:lnTo>
                  <a:cubicBezTo>
                    <a:pt x="67" y="334"/>
                    <a:pt x="0" y="467"/>
                    <a:pt x="67" y="601"/>
                  </a:cubicBezTo>
                  <a:cubicBezTo>
                    <a:pt x="100" y="701"/>
                    <a:pt x="201" y="734"/>
                    <a:pt x="267" y="767"/>
                  </a:cubicBezTo>
                  <a:cubicBezTo>
                    <a:pt x="334" y="767"/>
                    <a:pt x="367" y="767"/>
                    <a:pt x="401" y="734"/>
                  </a:cubicBezTo>
                  <a:lnTo>
                    <a:pt x="601" y="667"/>
                  </a:lnTo>
                  <a:lnTo>
                    <a:pt x="334" y="2936"/>
                  </a:lnTo>
                  <a:cubicBezTo>
                    <a:pt x="334" y="3069"/>
                    <a:pt x="434" y="3203"/>
                    <a:pt x="567" y="3236"/>
                  </a:cubicBezTo>
                  <a:cubicBezTo>
                    <a:pt x="701" y="3236"/>
                    <a:pt x="834" y="3136"/>
                    <a:pt x="868" y="3002"/>
                  </a:cubicBezTo>
                  <a:lnTo>
                    <a:pt x="1168" y="267"/>
                  </a:lnTo>
                  <a:lnTo>
                    <a:pt x="1034" y="134"/>
                  </a:lnTo>
                  <a:lnTo>
                    <a:pt x="1034" y="100"/>
                  </a:lnTo>
                  <a:cubicBezTo>
                    <a:pt x="1034" y="100"/>
                    <a:pt x="1034" y="100"/>
                    <a:pt x="1034" y="67"/>
                  </a:cubicBezTo>
                  <a:cubicBezTo>
                    <a:pt x="1034" y="67"/>
                    <a:pt x="1034" y="34"/>
                    <a:pt x="1034" y="34"/>
                  </a:cubicBezTo>
                  <a:lnTo>
                    <a:pt x="1034" y="0"/>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34"/>
            <p:cNvSpPr/>
            <p:nvPr/>
          </p:nvSpPr>
          <p:spPr>
            <a:xfrm>
              <a:off x="5039547" y="2702986"/>
              <a:ext cx="37488" cy="50845"/>
            </a:xfrm>
            <a:custGeom>
              <a:rect b="b" l="l" r="r" t="t"/>
              <a:pathLst>
                <a:path extrusionOk="0" h="3350" w="2470">
                  <a:moveTo>
                    <a:pt x="1321" y="0"/>
                  </a:moveTo>
                  <a:cubicBezTo>
                    <a:pt x="1080" y="0"/>
                    <a:pt x="862" y="70"/>
                    <a:pt x="668" y="209"/>
                  </a:cubicBezTo>
                  <a:lnTo>
                    <a:pt x="501" y="309"/>
                  </a:lnTo>
                  <a:cubicBezTo>
                    <a:pt x="331" y="479"/>
                    <a:pt x="475" y="771"/>
                    <a:pt x="707" y="771"/>
                  </a:cubicBezTo>
                  <a:cubicBezTo>
                    <a:pt x="747" y="771"/>
                    <a:pt x="790" y="762"/>
                    <a:pt x="835" y="742"/>
                  </a:cubicBezTo>
                  <a:lnTo>
                    <a:pt x="968" y="609"/>
                  </a:lnTo>
                  <a:cubicBezTo>
                    <a:pt x="1101" y="542"/>
                    <a:pt x="1235" y="509"/>
                    <a:pt x="1402" y="509"/>
                  </a:cubicBezTo>
                  <a:cubicBezTo>
                    <a:pt x="1735" y="542"/>
                    <a:pt x="1969" y="842"/>
                    <a:pt x="1935" y="1176"/>
                  </a:cubicBezTo>
                  <a:cubicBezTo>
                    <a:pt x="1902" y="1343"/>
                    <a:pt x="1802" y="1509"/>
                    <a:pt x="1669" y="1610"/>
                  </a:cubicBezTo>
                  <a:lnTo>
                    <a:pt x="167" y="2677"/>
                  </a:lnTo>
                  <a:cubicBezTo>
                    <a:pt x="34" y="2777"/>
                    <a:pt x="1" y="2944"/>
                    <a:pt x="101" y="3044"/>
                  </a:cubicBezTo>
                  <a:cubicBezTo>
                    <a:pt x="134" y="3111"/>
                    <a:pt x="201" y="3144"/>
                    <a:pt x="268" y="3144"/>
                  </a:cubicBezTo>
                  <a:lnTo>
                    <a:pt x="1935" y="3344"/>
                  </a:lnTo>
                  <a:cubicBezTo>
                    <a:pt x="1949" y="3348"/>
                    <a:pt x="1964" y="3349"/>
                    <a:pt x="1978" y="3349"/>
                  </a:cubicBezTo>
                  <a:cubicBezTo>
                    <a:pt x="2096" y="3349"/>
                    <a:pt x="2202" y="3230"/>
                    <a:pt x="2202" y="3111"/>
                  </a:cubicBezTo>
                  <a:cubicBezTo>
                    <a:pt x="2236" y="2977"/>
                    <a:pt x="2136" y="2844"/>
                    <a:pt x="2002" y="2844"/>
                  </a:cubicBezTo>
                  <a:lnTo>
                    <a:pt x="1001" y="2710"/>
                  </a:lnTo>
                  <a:lnTo>
                    <a:pt x="1969" y="2043"/>
                  </a:lnTo>
                  <a:cubicBezTo>
                    <a:pt x="2236" y="1843"/>
                    <a:pt x="2402" y="1576"/>
                    <a:pt x="2436" y="1243"/>
                  </a:cubicBezTo>
                  <a:cubicBezTo>
                    <a:pt x="2469" y="976"/>
                    <a:pt x="2402" y="676"/>
                    <a:pt x="2236" y="475"/>
                  </a:cubicBezTo>
                  <a:cubicBezTo>
                    <a:pt x="2069" y="209"/>
                    <a:pt x="1769" y="42"/>
                    <a:pt x="1468" y="8"/>
                  </a:cubicBezTo>
                  <a:cubicBezTo>
                    <a:pt x="1418" y="3"/>
                    <a:pt x="1369" y="0"/>
                    <a:pt x="1321"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34"/>
            <p:cNvSpPr/>
            <p:nvPr/>
          </p:nvSpPr>
          <p:spPr>
            <a:xfrm>
              <a:off x="5082530" y="2706629"/>
              <a:ext cx="37534" cy="50177"/>
            </a:xfrm>
            <a:custGeom>
              <a:rect b="b" l="l" r="r" t="t"/>
              <a:pathLst>
                <a:path extrusionOk="0" h="3306" w="2473">
                  <a:moveTo>
                    <a:pt x="808" y="0"/>
                  </a:moveTo>
                  <a:cubicBezTo>
                    <a:pt x="501" y="0"/>
                    <a:pt x="448" y="503"/>
                    <a:pt x="771" y="536"/>
                  </a:cubicBezTo>
                  <a:lnTo>
                    <a:pt x="1538" y="636"/>
                  </a:lnTo>
                  <a:lnTo>
                    <a:pt x="1005" y="1036"/>
                  </a:lnTo>
                  <a:cubicBezTo>
                    <a:pt x="871" y="1136"/>
                    <a:pt x="871" y="1303"/>
                    <a:pt x="971" y="1403"/>
                  </a:cubicBezTo>
                  <a:cubicBezTo>
                    <a:pt x="1005" y="1470"/>
                    <a:pt x="1071" y="1503"/>
                    <a:pt x="1138" y="1536"/>
                  </a:cubicBezTo>
                  <a:cubicBezTo>
                    <a:pt x="1305" y="1536"/>
                    <a:pt x="1472" y="1636"/>
                    <a:pt x="1572" y="1770"/>
                  </a:cubicBezTo>
                  <a:cubicBezTo>
                    <a:pt x="1672" y="1903"/>
                    <a:pt x="1705" y="2070"/>
                    <a:pt x="1705" y="2237"/>
                  </a:cubicBezTo>
                  <a:cubicBezTo>
                    <a:pt x="1672" y="2404"/>
                    <a:pt x="1572" y="2537"/>
                    <a:pt x="1472" y="2637"/>
                  </a:cubicBezTo>
                  <a:cubicBezTo>
                    <a:pt x="1338" y="2737"/>
                    <a:pt x="1138" y="2771"/>
                    <a:pt x="1005" y="2771"/>
                  </a:cubicBezTo>
                  <a:cubicBezTo>
                    <a:pt x="838" y="2737"/>
                    <a:pt x="671" y="2670"/>
                    <a:pt x="571" y="2537"/>
                  </a:cubicBezTo>
                  <a:cubicBezTo>
                    <a:pt x="517" y="2464"/>
                    <a:pt x="445" y="2434"/>
                    <a:pt x="374" y="2434"/>
                  </a:cubicBezTo>
                  <a:cubicBezTo>
                    <a:pt x="184" y="2434"/>
                    <a:pt x="1" y="2652"/>
                    <a:pt x="171" y="2871"/>
                  </a:cubicBezTo>
                  <a:cubicBezTo>
                    <a:pt x="407" y="3169"/>
                    <a:pt x="736" y="3305"/>
                    <a:pt x="1061" y="3305"/>
                  </a:cubicBezTo>
                  <a:cubicBezTo>
                    <a:pt x="1607" y="3305"/>
                    <a:pt x="2143" y="2919"/>
                    <a:pt x="2206" y="2270"/>
                  </a:cubicBezTo>
                  <a:cubicBezTo>
                    <a:pt x="2239" y="1970"/>
                    <a:pt x="2172" y="1670"/>
                    <a:pt x="1972" y="1436"/>
                  </a:cubicBezTo>
                  <a:cubicBezTo>
                    <a:pt x="1905" y="1336"/>
                    <a:pt x="1805" y="1236"/>
                    <a:pt x="1672" y="1169"/>
                  </a:cubicBezTo>
                  <a:lnTo>
                    <a:pt x="2339" y="636"/>
                  </a:lnTo>
                  <a:cubicBezTo>
                    <a:pt x="2372" y="636"/>
                    <a:pt x="2372" y="602"/>
                    <a:pt x="2406" y="602"/>
                  </a:cubicBezTo>
                  <a:cubicBezTo>
                    <a:pt x="2406" y="536"/>
                    <a:pt x="2439" y="502"/>
                    <a:pt x="2439" y="469"/>
                  </a:cubicBezTo>
                  <a:cubicBezTo>
                    <a:pt x="2472" y="335"/>
                    <a:pt x="2339" y="202"/>
                    <a:pt x="2206" y="169"/>
                  </a:cubicBezTo>
                  <a:lnTo>
                    <a:pt x="838" y="2"/>
                  </a:lnTo>
                  <a:cubicBezTo>
                    <a:pt x="828" y="1"/>
                    <a:pt x="818" y="0"/>
                    <a:pt x="808"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34"/>
            <p:cNvSpPr/>
            <p:nvPr/>
          </p:nvSpPr>
          <p:spPr>
            <a:xfrm>
              <a:off x="5125619" y="2715766"/>
              <a:ext cx="39871" cy="48325"/>
            </a:xfrm>
            <a:custGeom>
              <a:rect b="b" l="l" r="r" t="t"/>
              <a:pathLst>
                <a:path extrusionOk="0" h="3184" w="2627">
                  <a:moveTo>
                    <a:pt x="1902" y="868"/>
                  </a:moveTo>
                  <a:lnTo>
                    <a:pt x="1768" y="2002"/>
                  </a:lnTo>
                  <a:lnTo>
                    <a:pt x="834" y="1902"/>
                  </a:lnTo>
                  <a:lnTo>
                    <a:pt x="1902" y="868"/>
                  </a:lnTo>
                  <a:close/>
                  <a:moveTo>
                    <a:pt x="2069" y="0"/>
                  </a:moveTo>
                  <a:lnTo>
                    <a:pt x="100" y="1935"/>
                  </a:lnTo>
                  <a:cubicBezTo>
                    <a:pt x="0" y="2035"/>
                    <a:pt x="0" y="2202"/>
                    <a:pt x="100" y="2302"/>
                  </a:cubicBezTo>
                  <a:cubicBezTo>
                    <a:pt x="134" y="2335"/>
                    <a:pt x="201" y="2369"/>
                    <a:pt x="267" y="2369"/>
                  </a:cubicBezTo>
                  <a:lnTo>
                    <a:pt x="1702" y="2535"/>
                  </a:lnTo>
                  <a:lnTo>
                    <a:pt x="1668" y="2902"/>
                  </a:lnTo>
                  <a:cubicBezTo>
                    <a:pt x="1650" y="3081"/>
                    <a:pt x="1786" y="3183"/>
                    <a:pt x="1920" y="3183"/>
                  </a:cubicBezTo>
                  <a:cubicBezTo>
                    <a:pt x="2037" y="3183"/>
                    <a:pt x="2153" y="3106"/>
                    <a:pt x="2169" y="2936"/>
                  </a:cubicBezTo>
                  <a:lnTo>
                    <a:pt x="2235" y="2602"/>
                  </a:lnTo>
                  <a:lnTo>
                    <a:pt x="2269" y="2602"/>
                  </a:lnTo>
                  <a:cubicBezTo>
                    <a:pt x="2402" y="2602"/>
                    <a:pt x="2536" y="2502"/>
                    <a:pt x="2569" y="2369"/>
                  </a:cubicBezTo>
                  <a:cubicBezTo>
                    <a:pt x="2627" y="2195"/>
                    <a:pt x="2484" y="2022"/>
                    <a:pt x="2293" y="2022"/>
                  </a:cubicBezTo>
                  <a:cubicBezTo>
                    <a:pt x="2264" y="2022"/>
                    <a:pt x="2233" y="2026"/>
                    <a:pt x="2202" y="2035"/>
                  </a:cubicBezTo>
                  <a:lnTo>
                    <a:pt x="2169" y="2035"/>
                  </a:lnTo>
                  <a:lnTo>
                    <a:pt x="2369" y="167"/>
                  </a:lnTo>
                  <a:lnTo>
                    <a:pt x="2369" y="134"/>
                  </a:lnTo>
                  <a:lnTo>
                    <a:pt x="2369" y="100"/>
                  </a:lnTo>
                  <a:cubicBezTo>
                    <a:pt x="2369" y="67"/>
                    <a:pt x="2369" y="67"/>
                    <a:pt x="2369" y="67"/>
                  </a:cubicBezTo>
                  <a:lnTo>
                    <a:pt x="2369" y="34"/>
                  </a:lnTo>
                  <a:lnTo>
                    <a:pt x="2335" y="0"/>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34"/>
            <p:cNvSpPr/>
            <p:nvPr/>
          </p:nvSpPr>
          <p:spPr>
            <a:xfrm>
              <a:off x="5231926" y="2472705"/>
              <a:ext cx="37155" cy="49221"/>
            </a:xfrm>
            <a:custGeom>
              <a:rect b="b" l="l" r="r" t="t"/>
              <a:pathLst>
                <a:path extrusionOk="0" h="3243" w="2448">
                  <a:moveTo>
                    <a:pt x="601" y="1"/>
                  </a:moveTo>
                  <a:cubicBezTo>
                    <a:pt x="534" y="34"/>
                    <a:pt x="501" y="101"/>
                    <a:pt x="468" y="167"/>
                  </a:cubicBezTo>
                  <a:lnTo>
                    <a:pt x="201" y="1368"/>
                  </a:lnTo>
                  <a:cubicBezTo>
                    <a:pt x="201" y="1368"/>
                    <a:pt x="201" y="1402"/>
                    <a:pt x="201" y="1435"/>
                  </a:cubicBezTo>
                  <a:cubicBezTo>
                    <a:pt x="201" y="1435"/>
                    <a:pt x="201" y="1468"/>
                    <a:pt x="201" y="1468"/>
                  </a:cubicBezTo>
                  <a:cubicBezTo>
                    <a:pt x="201" y="1468"/>
                    <a:pt x="201" y="1502"/>
                    <a:pt x="201" y="1502"/>
                  </a:cubicBezTo>
                  <a:cubicBezTo>
                    <a:pt x="201" y="1502"/>
                    <a:pt x="201" y="1535"/>
                    <a:pt x="234" y="1568"/>
                  </a:cubicBezTo>
                  <a:cubicBezTo>
                    <a:pt x="292" y="1627"/>
                    <a:pt x="373" y="1662"/>
                    <a:pt x="450" y="1662"/>
                  </a:cubicBezTo>
                  <a:cubicBezTo>
                    <a:pt x="506" y="1662"/>
                    <a:pt x="559" y="1644"/>
                    <a:pt x="601" y="1602"/>
                  </a:cubicBezTo>
                  <a:cubicBezTo>
                    <a:pt x="711" y="1519"/>
                    <a:pt x="843" y="1460"/>
                    <a:pt x="980" y="1460"/>
                  </a:cubicBezTo>
                  <a:cubicBezTo>
                    <a:pt x="1009" y="1460"/>
                    <a:pt x="1039" y="1462"/>
                    <a:pt x="1068" y="1468"/>
                  </a:cubicBezTo>
                  <a:cubicBezTo>
                    <a:pt x="1402" y="1502"/>
                    <a:pt x="1668" y="1835"/>
                    <a:pt x="1635" y="2169"/>
                  </a:cubicBezTo>
                  <a:cubicBezTo>
                    <a:pt x="1572" y="2483"/>
                    <a:pt x="1302" y="2739"/>
                    <a:pt x="991" y="2739"/>
                  </a:cubicBezTo>
                  <a:cubicBezTo>
                    <a:pt x="972" y="2739"/>
                    <a:pt x="954" y="2738"/>
                    <a:pt x="935" y="2736"/>
                  </a:cubicBezTo>
                  <a:cubicBezTo>
                    <a:pt x="768" y="2703"/>
                    <a:pt x="601" y="2636"/>
                    <a:pt x="501" y="2502"/>
                  </a:cubicBezTo>
                  <a:cubicBezTo>
                    <a:pt x="442" y="2424"/>
                    <a:pt x="361" y="2392"/>
                    <a:pt x="283" y="2392"/>
                  </a:cubicBezTo>
                  <a:cubicBezTo>
                    <a:pt x="228" y="2392"/>
                    <a:pt x="176" y="2408"/>
                    <a:pt x="134" y="2436"/>
                  </a:cubicBezTo>
                  <a:cubicBezTo>
                    <a:pt x="1" y="2536"/>
                    <a:pt x="1" y="2703"/>
                    <a:pt x="101" y="2803"/>
                  </a:cubicBezTo>
                  <a:cubicBezTo>
                    <a:pt x="267" y="3036"/>
                    <a:pt x="568" y="3203"/>
                    <a:pt x="868" y="3236"/>
                  </a:cubicBezTo>
                  <a:cubicBezTo>
                    <a:pt x="907" y="3241"/>
                    <a:pt x="945" y="3243"/>
                    <a:pt x="984" y="3243"/>
                  </a:cubicBezTo>
                  <a:cubicBezTo>
                    <a:pt x="1245" y="3243"/>
                    <a:pt x="1499" y="3148"/>
                    <a:pt x="1702" y="3003"/>
                  </a:cubicBezTo>
                  <a:cubicBezTo>
                    <a:pt x="1935" y="2803"/>
                    <a:pt x="2069" y="2536"/>
                    <a:pt x="2102" y="2236"/>
                  </a:cubicBezTo>
                  <a:cubicBezTo>
                    <a:pt x="2135" y="1902"/>
                    <a:pt x="2069" y="1602"/>
                    <a:pt x="1869" y="1368"/>
                  </a:cubicBezTo>
                  <a:cubicBezTo>
                    <a:pt x="1668" y="1135"/>
                    <a:pt x="1402" y="1035"/>
                    <a:pt x="1101" y="1001"/>
                  </a:cubicBezTo>
                  <a:lnTo>
                    <a:pt x="801" y="1001"/>
                  </a:lnTo>
                  <a:lnTo>
                    <a:pt x="901" y="568"/>
                  </a:lnTo>
                  <a:lnTo>
                    <a:pt x="2035" y="668"/>
                  </a:lnTo>
                  <a:cubicBezTo>
                    <a:pt x="2057" y="672"/>
                    <a:pt x="2077" y="674"/>
                    <a:pt x="2097" y="674"/>
                  </a:cubicBezTo>
                  <a:cubicBezTo>
                    <a:pt x="2409" y="674"/>
                    <a:pt x="2448" y="199"/>
                    <a:pt x="2102" y="167"/>
                  </a:cubicBezTo>
                  <a:lnTo>
                    <a:pt x="734"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34"/>
            <p:cNvSpPr/>
            <p:nvPr/>
          </p:nvSpPr>
          <p:spPr>
            <a:xfrm>
              <a:off x="5275198" y="2478654"/>
              <a:ext cx="35212" cy="48522"/>
            </a:xfrm>
            <a:custGeom>
              <a:rect b="b" l="l" r="r" t="t"/>
              <a:pathLst>
                <a:path extrusionOk="0" h="3197" w="2320">
                  <a:moveTo>
                    <a:pt x="1137" y="1448"/>
                  </a:moveTo>
                  <a:cubicBezTo>
                    <a:pt x="1472" y="1448"/>
                    <a:pt x="1807" y="1694"/>
                    <a:pt x="1753" y="2144"/>
                  </a:cubicBezTo>
                  <a:cubicBezTo>
                    <a:pt x="1707" y="2511"/>
                    <a:pt x="1430" y="2682"/>
                    <a:pt x="1149" y="2682"/>
                  </a:cubicBezTo>
                  <a:cubicBezTo>
                    <a:pt x="818" y="2682"/>
                    <a:pt x="483" y="2444"/>
                    <a:pt x="519" y="2010"/>
                  </a:cubicBezTo>
                  <a:cubicBezTo>
                    <a:pt x="565" y="1627"/>
                    <a:pt x="851" y="1448"/>
                    <a:pt x="1137" y="1448"/>
                  </a:cubicBezTo>
                  <a:close/>
                  <a:moveTo>
                    <a:pt x="1581" y="0"/>
                  </a:moveTo>
                  <a:cubicBezTo>
                    <a:pt x="1370" y="0"/>
                    <a:pt x="1178" y="60"/>
                    <a:pt x="986" y="142"/>
                  </a:cubicBezTo>
                  <a:cubicBezTo>
                    <a:pt x="685" y="309"/>
                    <a:pt x="452" y="543"/>
                    <a:pt x="319" y="876"/>
                  </a:cubicBezTo>
                  <a:cubicBezTo>
                    <a:pt x="152" y="1143"/>
                    <a:pt x="52" y="1477"/>
                    <a:pt x="18" y="1810"/>
                  </a:cubicBezTo>
                  <a:cubicBezTo>
                    <a:pt x="18" y="1877"/>
                    <a:pt x="18" y="1977"/>
                    <a:pt x="18" y="2077"/>
                  </a:cubicBezTo>
                  <a:cubicBezTo>
                    <a:pt x="1" y="2811"/>
                    <a:pt x="569" y="3197"/>
                    <a:pt x="1138" y="3197"/>
                  </a:cubicBezTo>
                  <a:cubicBezTo>
                    <a:pt x="1656" y="3197"/>
                    <a:pt x="2174" y="2878"/>
                    <a:pt x="2253" y="2211"/>
                  </a:cubicBezTo>
                  <a:cubicBezTo>
                    <a:pt x="2320" y="1577"/>
                    <a:pt x="1886" y="1043"/>
                    <a:pt x="1286" y="976"/>
                  </a:cubicBezTo>
                  <a:cubicBezTo>
                    <a:pt x="1217" y="962"/>
                    <a:pt x="1148" y="954"/>
                    <a:pt x="1081" y="954"/>
                  </a:cubicBezTo>
                  <a:cubicBezTo>
                    <a:pt x="987" y="954"/>
                    <a:pt x="897" y="971"/>
                    <a:pt x="819" y="1010"/>
                  </a:cubicBezTo>
                  <a:cubicBezTo>
                    <a:pt x="852" y="976"/>
                    <a:pt x="852" y="910"/>
                    <a:pt x="886" y="876"/>
                  </a:cubicBezTo>
                  <a:cubicBezTo>
                    <a:pt x="986" y="776"/>
                    <a:pt x="1086" y="676"/>
                    <a:pt x="1219" y="609"/>
                  </a:cubicBezTo>
                  <a:cubicBezTo>
                    <a:pt x="1353" y="543"/>
                    <a:pt x="1519" y="509"/>
                    <a:pt x="1686" y="509"/>
                  </a:cubicBezTo>
                  <a:cubicBezTo>
                    <a:pt x="1820" y="509"/>
                    <a:pt x="1953" y="409"/>
                    <a:pt x="1953" y="276"/>
                  </a:cubicBezTo>
                  <a:cubicBezTo>
                    <a:pt x="1953" y="142"/>
                    <a:pt x="1853" y="9"/>
                    <a:pt x="1720" y="9"/>
                  </a:cubicBezTo>
                  <a:cubicBezTo>
                    <a:pt x="1672" y="3"/>
                    <a:pt x="1626" y="0"/>
                    <a:pt x="1581"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34"/>
            <p:cNvSpPr/>
            <p:nvPr/>
          </p:nvSpPr>
          <p:spPr>
            <a:xfrm>
              <a:off x="5321534" y="2481310"/>
              <a:ext cx="31918" cy="50268"/>
            </a:xfrm>
            <a:custGeom>
              <a:rect b="b" l="l" r="r" t="t"/>
              <a:pathLst>
                <a:path extrusionOk="0" h="3312" w="2103">
                  <a:moveTo>
                    <a:pt x="301" y="1"/>
                  </a:moveTo>
                  <a:cubicBezTo>
                    <a:pt x="168" y="1"/>
                    <a:pt x="68" y="101"/>
                    <a:pt x="34" y="234"/>
                  </a:cubicBezTo>
                  <a:cubicBezTo>
                    <a:pt x="1" y="368"/>
                    <a:pt x="101" y="501"/>
                    <a:pt x="268" y="534"/>
                  </a:cubicBezTo>
                  <a:lnTo>
                    <a:pt x="1435" y="668"/>
                  </a:lnTo>
                  <a:lnTo>
                    <a:pt x="168" y="2936"/>
                  </a:lnTo>
                  <a:cubicBezTo>
                    <a:pt x="101" y="3036"/>
                    <a:pt x="168" y="3203"/>
                    <a:pt x="268" y="3270"/>
                  </a:cubicBezTo>
                  <a:cubicBezTo>
                    <a:pt x="301" y="3303"/>
                    <a:pt x="334" y="3303"/>
                    <a:pt x="368" y="3303"/>
                  </a:cubicBezTo>
                  <a:cubicBezTo>
                    <a:pt x="385" y="3309"/>
                    <a:pt x="403" y="3312"/>
                    <a:pt x="421" y="3312"/>
                  </a:cubicBezTo>
                  <a:cubicBezTo>
                    <a:pt x="502" y="3312"/>
                    <a:pt x="580" y="3252"/>
                    <a:pt x="635" y="3170"/>
                  </a:cubicBezTo>
                  <a:lnTo>
                    <a:pt x="2102" y="568"/>
                  </a:lnTo>
                  <a:lnTo>
                    <a:pt x="2036" y="468"/>
                  </a:lnTo>
                  <a:cubicBezTo>
                    <a:pt x="2036" y="434"/>
                    <a:pt x="2036" y="401"/>
                    <a:pt x="2036" y="368"/>
                  </a:cubicBezTo>
                  <a:lnTo>
                    <a:pt x="2036" y="334"/>
                  </a:lnTo>
                  <a:cubicBezTo>
                    <a:pt x="2036" y="301"/>
                    <a:pt x="2036" y="301"/>
                    <a:pt x="2036" y="301"/>
                  </a:cubicBezTo>
                  <a:lnTo>
                    <a:pt x="2036" y="268"/>
                  </a:lnTo>
                  <a:lnTo>
                    <a:pt x="2036" y="234"/>
                  </a:lnTo>
                  <a:lnTo>
                    <a:pt x="1969" y="201"/>
                  </a:lnTo>
                  <a:lnTo>
                    <a:pt x="1902" y="201"/>
                  </a:lnTo>
                  <a:lnTo>
                    <a:pt x="301"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34"/>
            <p:cNvSpPr/>
            <p:nvPr/>
          </p:nvSpPr>
          <p:spPr>
            <a:xfrm>
              <a:off x="5355456" y="2488201"/>
              <a:ext cx="37488" cy="49008"/>
            </a:xfrm>
            <a:custGeom>
              <a:rect b="b" l="l" r="r" t="t"/>
              <a:pathLst>
                <a:path extrusionOk="0" h="3229" w="2470">
                  <a:moveTo>
                    <a:pt x="1491" y="480"/>
                  </a:moveTo>
                  <a:cubicBezTo>
                    <a:pt x="1623" y="480"/>
                    <a:pt x="1753" y="572"/>
                    <a:pt x="1735" y="748"/>
                  </a:cubicBezTo>
                  <a:cubicBezTo>
                    <a:pt x="1735" y="893"/>
                    <a:pt x="1634" y="987"/>
                    <a:pt x="1520" y="987"/>
                  </a:cubicBezTo>
                  <a:cubicBezTo>
                    <a:pt x="1503" y="987"/>
                    <a:pt x="1486" y="985"/>
                    <a:pt x="1468" y="981"/>
                  </a:cubicBezTo>
                  <a:cubicBezTo>
                    <a:pt x="1302" y="981"/>
                    <a:pt x="1202" y="848"/>
                    <a:pt x="1235" y="714"/>
                  </a:cubicBezTo>
                  <a:cubicBezTo>
                    <a:pt x="1251" y="556"/>
                    <a:pt x="1372" y="480"/>
                    <a:pt x="1491" y="480"/>
                  </a:cubicBezTo>
                  <a:close/>
                  <a:moveTo>
                    <a:pt x="1309" y="1509"/>
                  </a:moveTo>
                  <a:cubicBezTo>
                    <a:pt x="1339" y="1509"/>
                    <a:pt x="1370" y="1511"/>
                    <a:pt x="1402" y="1515"/>
                  </a:cubicBezTo>
                  <a:cubicBezTo>
                    <a:pt x="1735" y="1548"/>
                    <a:pt x="1969" y="1848"/>
                    <a:pt x="1935" y="2182"/>
                  </a:cubicBezTo>
                  <a:cubicBezTo>
                    <a:pt x="1873" y="2494"/>
                    <a:pt x="1606" y="2719"/>
                    <a:pt x="1326" y="2719"/>
                  </a:cubicBezTo>
                  <a:cubicBezTo>
                    <a:pt x="1307" y="2719"/>
                    <a:pt x="1287" y="2718"/>
                    <a:pt x="1268" y="2716"/>
                  </a:cubicBezTo>
                  <a:cubicBezTo>
                    <a:pt x="500" y="2620"/>
                    <a:pt x="592" y="1509"/>
                    <a:pt x="1309" y="1509"/>
                  </a:cubicBezTo>
                  <a:close/>
                  <a:moveTo>
                    <a:pt x="1460" y="0"/>
                  </a:moveTo>
                  <a:cubicBezTo>
                    <a:pt x="1119" y="0"/>
                    <a:pt x="778" y="205"/>
                    <a:pt x="701" y="648"/>
                  </a:cubicBezTo>
                  <a:cubicBezTo>
                    <a:pt x="701" y="814"/>
                    <a:pt x="735" y="981"/>
                    <a:pt x="801" y="1115"/>
                  </a:cubicBezTo>
                  <a:cubicBezTo>
                    <a:pt x="67" y="1481"/>
                    <a:pt x="1" y="2549"/>
                    <a:pt x="668" y="3016"/>
                  </a:cubicBezTo>
                  <a:cubicBezTo>
                    <a:pt x="873" y="3162"/>
                    <a:pt x="1100" y="3229"/>
                    <a:pt x="1322" y="3229"/>
                  </a:cubicBezTo>
                  <a:cubicBezTo>
                    <a:pt x="1860" y="3229"/>
                    <a:pt x="2365" y="2839"/>
                    <a:pt x="2436" y="2249"/>
                  </a:cubicBezTo>
                  <a:cubicBezTo>
                    <a:pt x="2469" y="1848"/>
                    <a:pt x="2336" y="1481"/>
                    <a:pt x="2036" y="1248"/>
                  </a:cubicBezTo>
                  <a:cubicBezTo>
                    <a:pt x="2136" y="1115"/>
                    <a:pt x="2236" y="981"/>
                    <a:pt x="2236" y="814"/>
                  </a:cubicBezTo>
                  <a:cubicBezTo>
                    <a:pt x="2272" y="289"/>
                    <a:pt x="1866" y="0"/>
                    <a:pt x="1460"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34"/>
            <p:cNvSpPr/>
            <p:nvPr/>
          </p:nvSpPr>
          <p:spPr>
            <a:xfrm>
              <a:off x="5446597" y="2497854"/>
              <a:ext cx="35455" cy="48780"/>
            </a:xfrm>
            <a:custGeom>
              <a:rect b="b" l="l" r="r" t="t"/>
              <a:pathLst>
                <a:path extrusionOk="0" h="3214" w="2336">
                  <a:moveTo>
                    <a:pt x="1201" y="509"/>
                  </a:moveTo>
                  <a:cubicBezTo>
                    <a:pt x="1370" y="509"/>
                    <a:pt x="1543" y="583"/>
                    <a:pt x="1668" y="745"/>
                  </a:cubicBezTo>
                  <a:cubicBezTo>
                    <a:pt x="1985" y="1158"/>
                    <a:pt x="1699" y="1751"/>
                    <a:pt x="1211" y="1751"/>
                  </a:cubicBezTo>
                  <a:cubicBezTo>
                    <a:pt x="1186" y="1751"/>
                    <a:pt x="1160" y="1749"/>
                    <a:pt x="1134" y="1746"/>
                  </a:cubicBezTo>
                  <a:cubicBezTo>
                    <a:pt x="801" y="1713"/>
                    <a:pt x="567" y="1413"/>
                    <a:pt x="600" y="1046"/>
                  </a:cubicBezTo>
                  <a:cubicBezTo>
                    <a:pt x="642" y="712"/>
                    <a:pt x="918" y="509"/>
                    <a:pt x="1201" y="509"/>
                  </a:cubicBezTo>
                  <a:close/>
                  <a:moveTo>
                    <a:pt x="1187" y="1"/>
                  </a:moveTo>
                  <a:cubicBezTo>
                    <a:pt x="666" y="1"/>
                    <a:pt x="146" y="328"/>
                    <a:pt x="67" y="1012"/>
                  </a:cubicBezTo>
                  <a:cubicBezTo>
                    <a:pt x="0" y="1613"/>
                    <a:pt x="467" y="2180"/>
                    <a:pt x="1067" y="2246"/>
                  </a:cubicBezTo>
                  <a:cubicBezTo>
                    <a:pt x="1234" y="2246"/>
                    <a:pt x="1368" y="2246"/>
                    <a:pt x="1534" y="2213"/>
                  </a:cubicBezTo>
                  <a:lnTo>
                    <a:pt x="1534" y="2213"/>
                  </a:lnTo>
                  <a:cubicBezTo>
                    <a:pt x="1501" y="2246"/>
                    <a:pt x="1468" y="2280"/>
                    <a:pt x="1468" y="2313"/>
                  </a:cubicBezTo>
                  <a:cubicBezTo>
                    <a:pt x="1368" y="2447"/>
                    <a:pt x="1268" y="2547"/>
                    <a:pt x="1134" y="2613"/>
                  </a:cubicBezTo>
                  <a:cubicBezTo>
                    <a:pt x="1012" y="2662"/>
                    <a:pt x="908" y="2693"/>
                    <a:pt x="795" y="2693"/>
                  </a:cubicBezTo>
                  <a:cubicBezTo>
                    <a:pt x="754" y="2693"/>
                    <a:pt x="712" y="2689"/>
                    <a:pt x="667" y="2680"/>
                  </a:cubicBezTo>
                  <a:cubicBezTo>
                    <a:pt x="534" y="2680"/>
                    <a:pt x="400" y="2780"/>
                    <a:pt x="400" y="2914"/>
                  </a:cubicBezTo>
                  <a:cubicBezTo>
                    <a:pt x="367" y="3080"/>
                    <a:pt x="500" y="3180"/>
                    <a:pt x="634" y="3214"/>
                  </a:cubicBezTo>
                  <a:cubicBezTo>
                    <a:pt x="867" y="3214"/>
                    <a:pt x="1134" y="3180"/>
                    <a:pt x="1368" y="3080"/>
                  </a:cubicBezTo>
                  <a:cubicBezTo>
                    <a:pt x="1635" y="2914"/>
                    <a:pt x="1901" y="2647"/>
                    <a:pt x="2035" y="2347"/>
                  </a:cubicBezTo>
                  <a:cubicBezTo>
                    <a:pt x="2202" y="2046"/>
                    <a:pt x="2268" y="1746"/>
                    <a:pt x="2302" y="1413"/>
                  </a:cubicBezTo>
                  <a:cubicBezTo>
                    <a:pt x="2335" y="1312"/>
                    <a:pt x="2335" y="1246"/>
                    <a:pt x="2335" y="1146"/>
                  </a:cubicBezTo>
                  <a:cubicBezTo>
                    <a:pt x="2335" y="395"/>
                    <a:pt x="1760" y="1"/>
                    <a:pt x="1187"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34"/>
            <p:cNvSpPr/>
            <p:nvPr/>
          </p:nvSpPr>
          <p:spPr>
            <a:xfrm>
              <a:off x="5491143" y="2503515"/>
              <a:ext cx="36972" cy="49190"/>
            </a:xfrm>
            <a:custGeom>
              <a:rect b="b" l="l" r="r" t="t"/>
              <a:pathLst>
                <a:path extrusionOk="0" h="3241" w="2436">
                  <a:moveTo>
                    <a:pt x="1269" y="533"/>
                  </a:moveTo>
                  <a:cubicBezTo>
                    <a:pt x="1291" y="533"/>
                    <a:pt x="1313" y="535"/>
                    <a:pt x="1335" y="539"/>
                  </a:cubicBezTo>
                  <a:cubicBezTo>
                    <a:pt x="1535" y="539"/>
                    <a:pt x="1702" y="673"/>
                    <a:pt x="1768" y="873"/>
                  </a:cubicBezTo>
                  <a:cubicBezTo>
                    <a:pt x="1868" y="1106"/>
                    <a:pt x="1935" y="1406"/>
                    <a:pt x="1902" y="1707"/>
                  </a:cubicBezTo>
                  <a:cubicBezTo>
                    <a:pt x="1868" y="1974"/>
                    <a:pt x="1735" y="2274"/>
                    <a:pt x="1568" y="2507"/>
                  </a:cubicBezTo>
                  <a:cubicBezTo>
                    <a:pt x="1435" y="2641"/>
                    <a:pt x="1268" y="2741"/>
                    <a:pt x="1101" y="2741"/>
                  </a:cubicBezTo>
                  <a:cubicBezTo>
                    <a:pt x="901" y="2707"/>
                    <a:pt x="734" y="2574"/>
                    <a:pt x="668" y="2374"/>
                  </a:cubicBezTo>
                  <a:cubicBezTo>
                    <a:pt x="568" y="2140"/>
                    <a:pt x="501" y="1840"/>
                    <a:pt x="568" y="1540"/>
                  </a:cubicBezTo>
                  <a:cubicBezTo>
                    <a:pt x="568" y="1273"/>
                    <a:pt x="701" y="973"/>
                    <a:pt x="868" y="773"/>
                  </a:cubicBezTo>
                  <a:cubicBezTo>
                    <a:pt x="955" y="627"/>
                    <a:pt x="1118" y="533"/>
                    <a:pt x="1269" y="533"/>
                  </a:cubicBezTo>
                  <a:close/>
                  <a:moveTo>
                    <a:pt x="1325" y="0"/>
                  </a:moveTo>
                  <a:cubicBezTo>
                    <a:pt x="996" y="0"/>
                    <a:pt x="681" y="136"/>
                    <a:pt x="501" y="406"/>
                  </a:cubicBezTo>
                  <a:cubicBezTo>
                    <a:pt x="234" y="706"/>
                    <a:pt x="101" y="1073"/>
                    <a:pt x="67" y="1473"/>
                  </a:cubicBezTo>
                  <a:cubicBezTo>
                    <a:pt x="0" y="1873"/>
                    <a:pt x="67" y="2274"/>
                    <a:pt x="234" y="2607"/>
                  </a:cubicBezTo>
                  <a:cubicBezTo>
                    <a:pt x="402" y="3018"/>
                    <a:pt x="778" y="3240"/>
                    <a:pt x="1159" y="3240"/>
                  </a:cubicBezTo>
                  <a:cubicBezTo>
                    <a:pt x="1459" y="3240"/>
                    <a:pt x="1763" y="3102"/>
                    <a:pt x="1969" y="2807"/>
                  </a:cubicBezTo>
                  <a:cubicBezTo>
                    <a:pt x="2202" y="2507"/>
                    <a:pt x="2369" y="2140"/>
                    <a:pt x="2402" y="1740"/>
                  </a:cubicBezTo>
                  <a:cubicBezTo>
                    <a:pt x="2436" y="1373"/>
                    <a:pt x="2402" y="973"/>
                    <a:pt x="2235" y="606"/>
                  </a:cubicBezTo>
                  <a:cubicBezTo>
                    <a:pt x="2069" y="272"/>
                    <a:pt x="1768" y="39"/>
                    <a:pt x="1435" y="5"/>
                  </a:cubicBezTo>
                  <a:cubicBezTo>
                    <a:pt x="1398" y="2"/>
                    <a:pt x="1361" y="0"/>
                    <a:pt x="1325"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34"/>
            <p:cNvSpPr/>
            <p:nvPr/>
          </p:nvSpPr>
          <p:spPr>
            <a:xfrm>
              <a:off x="5540257" y="2508660"/>
              <a:ext cx="18228" cy="49114"/>
            </a:xfrm>
            <a:custGeom>
              <a:rect b="b" l="l" r="r" t="t"/>
              <a:pathLst>
                <a:path extrusionOk="0" h="3236" w="1201">
                  <a:moveTo>
                    <a:pt x="867" y="0"/>
                  </a:moveTo>
                  <a:lnTo>
                    <a:pt x="234" y="267"/>
                  </a:lnTo>
                  <a:cubicBezTo>
                    <a:pt x="0" y="367"/>
                    <a:pt x="33" y="734"/>
                    <a:pt x="300" y="734"/>
                  </a:cubicBezTo>
                  <a:cubicBezTo>
                    <a:pt x="334" y="751"/>
                    <a:pt x="359" y="759"/>
                    <a:pt x="380" y="759"/>
                  </a:cubicBezTo>
                  <a:cubicBezTo>
                    <a:pt x="400" y="759"/>
                    <a:pt x="417" y="751"/>
                    <a:pt x="434" y="734"/>
                  </a:cubicBezTo>
                  <a:lnTo>
                    <a:pt x="634" y="667"/>
                  </a:lnTo>
                  <a:lnTo>
                    <a:pt x="367" y="2935"/>
                  </a:lnTo>
                  <a:cubicBezTo>
                    <a:pt x="367" y="3069"/>
                    <a:pt x="467" y="3202"/>
                    <a:pt x="601" y="3236"/>
                  </a:cubicBezTo>
                  <a:cubicBezTo>
                    <a:pt x="734" y="3236"/>
                    <a:pt x="867" y="3136"/>
                    <a:pt x="901" y="3002"/>
                  </a:cubicBezTo>
                  <a:lnTo>
                    <a:pt x="1201" y="267"/>
                  </a:lnTo>
                  <a:lnTo>
                    <a:pt x="1101" y="167"/>
                  </a:lnTo>
                  <a:lnTo>
                    <a:pt x="1101" y="133"/>
                  </a:lnTo>
                  <a:lnTo>
                    <a:pt x="1101" y="100"/>
                  </a:lnTo>
                  <a:lnTo>
                    <a:pt x="1101" y="67"/>
                  </a:lnTo>
                  <a:lnTo>
                    <a:pt x="1101" y="33"/>
                  </a:lnTo>
                  <a:cubicBezTo>
                    <a:pt x="1101" y="0"/>
                    <a:pt x="1101" y="0"/>
                    <a:pt x="1101"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34"/>
            <p:cNvSpPr/>
            <p:nvPr/>
          </p:nvSpPr>
          <p:spPr>
            <a:xfrm>
              <a:off x="5561005" y="2511559"/>
              <a:ext cx="37488" cy="51285"/>
            </a:xfrm>
            <a:custGeom>
              <a:rect b="b" l="l" r="r" t="t"/>
              <a:pathLst>
                <a:path extrusionOk="0" h="3379" w="2470">
                  <a:moveTo>
                    <a:pt x="1333" y="1"/>
                  </a:moveTo>
                  <a:cubicBezTo>
                    <a:pt x="1103" y="1"/>
                    <a:pt x="863" y="70"/>
                    <a:pt x="668" y="209"/>
                  </a:cubicBezTo>
                  <a:lnTo>
                    <a:pt x="534" y="309"/>
                  </a:lnTo>
                  <a:cubicBezTo>
                    <a:pt x="401" y="409"/>
                    <a:pt x="368" y="543"/>
                    <a:pt x="468" y="676"/>
                  </a:cubicBezTo>
                  <a:cubicBezTo>
                    <a:pt x="511" y="741"/>
                    <a:pt x="596" y="778"/>
                    <a:pt x="686" y="778"/>
                  </a:cubicBezTo>
                  <a:cubicBezTo>
                    <a:pt x="736" y="778"/>
                    <a:pt x="787" y="767"/>
                    <a:pt x="835" y="743"/>
                  </a:cubicBezTo>
                  <a:lnTo>
                    <a:pt x="968" y="610"/>
                  </a:lnTo>
                  <a:cubicBezTo>
                    <a:pt x="1102" y="543"/>
                    <a:pt x="1235" y="510"/>
                    <a:pt x="1402" y="510"/>
                  </a:cubicBezTo>
                  <a:cubicBezTo>
                    <a:pt x="1569" y="543"/>
                    <a:pt x="1702" y="610"/>
                    <a:pt x="1802" y="776"/>
                  </a:cubicBezTo>
                  <a:cubicBezTo>
                    <a:pt x="1902" y="876"/>
                    <a:pt x="1935" y="1043"/>
                    <a:pt x="1902" y="1177"/>
                  </a:cubicBezTo>
                  <a:cubicBezTo>
                    <a:pt x="1902" y="1343"/>
                    <a:pt x="1802" y="1510"/>
                    <a:pt x="1669" y="1610"/>
                  </a:cubicBezTo>
                  <a:lnTo>
                    <a:pt x="168" y="2678"/>
                  </a:lnTo>
                  <a:cubicBezTo>
                    <a:pt x="34" y="2778"/>
                    <a:pt x="1" y="2911"/>
                    <a:pt x="101" y="3045"/>
                  </a:cubicBezTo>
                  <a:cubicBezTo>
                    <a:pt x="134" y="3111"/>
                    <a:pt x="201" y="3145"/>
                    <a:pt x="268" y="3145"/>
                  </a:cubicBezTo>
                  <a:lnTo>
                    <a:pt x="1935" y="3378"/>
                  </a:lnTo>
                  <a:cubicBezTo>
                    <a:pt x="2069" y="3378"/>
                    <a:pt x="2202" y="3278"/>
                    <a:pt x="2202" y="3145"/>
                  </a:cubicBezTo>
                  <a:cubicBezTo>
                    <a:pt x="2236" y="3011"/>
                    <a:pt x="2136" y="2878"/>
                    <a:pt x="1969" y="2845"/>
                  </a:cubicBezTo>
                  <a:lnTo>
                    <a:pt x="1001" y="2744"/>
                  </a:lnTo>
                  <a:lnTo>
                    <a:pt x="1969" y="2044"/>
                  </a:lnTo>
                  <a:cubicBezTo>
                    <a:pt x="2236" y="1844"/>
                    <a:pt x="2402" y="1577"/>
                    <a:pt x="2436" y="1243"/>
                  </a:cubicBezTo>
                  <a:cubicBezTo>
                    <a:pt x="2469" y="977"/>
                    <a:pt x="2402" y="676"/>
                    <a:pt x="2236" y="476"/>
                  </a:cubicBezTo>
                  <a:cubicBezTo>
                    <a:pt x="2069" y="209"/>
                    <a:pt x="1769" y="43"/>
                    <a:pt x="1468" y="9"/>
                  </a:cubicBezTo>
                  <a:cubicBezTo>
                    <a:pt x="1424" y="4"/>
                    <a:pt x="1379" y="1"/>
                    <a:pt x="1333"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34"/>
            <p:cNvSpPr/>
            <p:nvPr/>
          </p:nvSpPr>
          <p:spPr>
            <a:xfrm>
              <a:off x="5647077" y="2520802"/>
              <a:ext cx="36472" cy="49843"/>
            </a:xfrm>
            <a:custGeom>
              <a:rect b="b" l="l" r="r" t="t"/>
              <a:pathLst>
                <a:path extrusionOk="0" h="3284" w="2403">
                  <a:moveTo>
                    <a:pt x="768" y="1"/>
                  </a:moveTo>
                  <a:cubicBezTo>
                    <a:pt x="634" y="1"/>
                    <a:pt x="501" y="101"/>
                    <a:pt x="467" y="234"/>
                  </a:cubicBezTo>
                  <a:cubicBezTo>
                    <a:pt x="467" y="368"/>
                    <a:pt x="568" y="501"/>
                    <a:pt x="701" y="534"/>
                  </a:cubicBezTo>
                  <a:lnTo>
                    <a:pt x="1468" y="634"/>
                  </a:lnTo>
                  <a:lnTo>
                    <a:pt x="934" y="1035"/>
                  </a:lnTo>
                  <a:cubicBezTo>
                    <a:pt x="834" y="1135"/>
                    <a:pt x="801" y="1302"/>
                    <a:pt x="901" y="1402"/>
                  </a:cubicBezTo>
                  <a:cubicBezTo>
                    <a:pt x="934" y="1468"/>
                    <a:pt x="1001" y="1502"/>
                    <a:pt x="1068" y="1502"/>
                  </a:cubicBezTo>
                  <a:cubicBezTo>
                    <a:pt x="1235" y="1535"/>
                    <a:pt x="1401" y="1602"/>
                    <a:pt x="1502" y="1735"/>
                  </a:cubicBezTo>
                  <a:cubicBezTo>
                    <a:pt x="1602" y="1869"/>
                    <a:pt x="1668" y="2035"/>
                    <a:pt x="1635" y="2202"/>
                  </a:cubicBezTo>
                  <a:cubicBezTo>
                    <a:pt x="1602" y="2369"/>
                    <a:pt x="1535" y="2536"/>
                    <a:pt x="1401" y="2636"/>
                  </a:cubicBezTo>
                  <a:cubicBezTo>
                    <a:pt x="1268" y="2736"/>
                    <a:pt x="1101" y="2769"/>
                    <a:pt x="934" y="2769"/>
                  </a:cubicBezTo>
                  <a:cubicBezTo>
                    <a:pt x="768" y="2736"/>
                    <a:pt x="601" y="2669"/>
                    <a:pt x="501" y="2536"/>
                  </a:cubicBezTo>
                  <a:cubicBezTo>
                    <a:pt x="462" y="2458"/>
                    <a:pt x="388" y="2425"/>
                    <a:pt x="307" y="2425"/>
                  </a:cubicBezTo>
                  <a:cubicBezTo>
                    <a:pt x="250" y="2425"/>
                    <a:pt x="189" y="2441"/>
                    <a:pt x="134" y="2469"/>
                  </a:cubicBezTo>
                  <a:cubicBezTo>
                    <a:pt x="34" y="2569"/>
                    <a:pt x="0" y="2736"/>
                    <a:pt x="101" y="2836"/>
                  </a:cubicBezTo>
                  <a:cubicBezTo>
                    <a:pt x="334" y="3127"/>
                    <a:pt x="680" y="3283"/>
                    <a:pt x="1028" y="3283"/>
                  </a:cubicBezTo>
                  <a:cubicBezTo>
                    <a:pt x="1277" y="3283"/>
                    <a:pt x="1526" y="3203"/>
                    <a:pt x="1735" y="3036"/>
                  </a:cubicBezTo>
                  <a:cubicBezTo>
                    <a:pt x="2235" y="2636"/>
                    <a:pt x="2302" y="1902"/>
                    <a:pt x="1902" y="1402"/>
                  </a:cubicBezTo>
                  <a:cubicBezTo>
                    <a:pt x="1835" y="1302"/>
                    <a:pt x="1735" y="1235"/>
                    <a:pt x="1602" y="1168"/>
                  </a:cubicBezTo>
                  <a:lnTo>
                    <a:pt x="2269" y="634"/>
                  </a:lnTo>
                  <a:cubicBezTo>
                    <a:pt x="2302" y="634"/>
                    <a:pt x="2302" y="601"/>
                    <a:pt x="2335" y="568"/>
                  </a:cubicBezTo>
                  <a:cubicBezTo>
                    <a:pt x="2369" y="534"/>
                    <a:pt x="2369" y="501"/>
                    <a:pt x="2369" y="468"/>
                  </a:cubicBezTo>
                  <a:cubicBezTo>
                    <a:pt x="2402" y="301"/>
                    <a:pt x="2269" y="167"/>
                    <a:pt x="2135" y="167"/>
                  </a:cubicBezTo>
                  <a:lnTo>
                    <a:pt x="768"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34"/>
            <p:cNvSpPr/>
            <p:nvPr/>
          </p:nvSpPr>
          <p:spPr>
            <a:xfrm>
              <a:off x="5689103" y="2529408"/>
              <a:ext cx="39416" cy="48401"/>
            </a:xfrm>
            <a:custGeom>
              <a:rect b="b" l="l" r="r" t="t"/>
              <a:pathLst>
                <a:path extrusionOk="0" h="3189" w="2597">
                  <a:moveTo>
                    <a:pt x="1901" y="901"/>
                  </a:moveTo>
                  <a:lnTo>
                    <a:pt x="1768" y="2035"/>
                  </a:lnTo>
                  <a:lnTo>
                    <a:pt x="867" y="1935"/>
                  </a:lnTo>
                  <a:lnTo>
                    <a:pt x="1901" y="901"/>
                  </a:lnTo>
                  <a:close/>
                  <a:moveTo>
                    <a:pt x="2068" y="1"/>
                  </a:moveTo>
                  <a:lnTo>
                    <a:pt x="100" y="1935"/>
                  </a:lnTo>
                  <a:cubicBezTo>
                    <a:pt x="0" y="2035"/>
                    <a:pt x="0" y="2202"/>
                    <a:pt x="100" y="2302"/>
                  </a:cubicBezTo>
                  <a:cubicBezTo>
                    <a:pt x="167" y="2336"/>
                    <a:pt x="200" y="2369"/>
                    <a:pt x="267" y="2369"/>
                  </a:cubicBezTo>
                  <a:lnTo>
                    <a:pt x="1735" y="2536"/>
                  </a:lnTo>
                  <a:lnTo>
                    <a:pt x="1668" y="2903"/>
                  </a:lnTo>
                  <a:cubicBezTo>
                    <a:pt x="1650" y="3086"/>
                    <a:pt x="1792" y="3189"/>
                    <a:pt x="1936" y="3189"/>
                  </a:cubicBezTo>
                  <a:cubicBezTo>
                    <a:pt x="2054" y="3189"/>
                    <a:pt x="2172" y="3120"/>
                    <a:pt x="2202" y="2969"/>
                  </a:cubicBezTo>
                  <a:lnTo>
                    <a:pt x="2235" y="2603"/>
                  </a:lnTo>
                  <a:lnTo>
                    <a:pt x="2268" y="2603"/>
                  </a:lnTo>
                  <a:cubicBezTo>
                    <a:pt x="2286" y="2607"/>
                    <a:pt x="2304" y="2609"/>
                    <a:pt x="2321" y="2609"/>
                  </a:cubicBezTo>
                  <a:cubicBezTo>
                    <a:pt x="2435" y="2609"/>
                    <a:pt x="2540" y="2518"/>
                    <a:pt x="2569" y="2402"/>
                  </a:cubicBezTo>
                  <a:cubicBezTo>
                    <a:pt x="2597" y="2204"/>
                    <a:pt x="2457" y="2054"/>
                    <a:pt x="2312" y="2054"/>
                  </a:cubicBezTo>
                  <a:cubicBezTo>
                    <a:pt x="2286" y="2054"/>
                    <a:pt x="2260" y="2059"/>
                    <a:pt x="2235" y="2069"/>
                  </a:cubicBezTo>
                  <a:lnTo>
                    <a:pt x="2168" y="2069"/>
                  </a:lnTo>
                  <a:lnTo>
                    <a:pt x="2402" y="201"/>
                  </a:lnTo>
                  <a:lnTo>
                    <a:pt x="2402" y="167"/>
                  </a:lnTo>
                  <a:lnTo>
                    <a:pt x="2402" y="134"/>
                  </a:lnTo>
                  <a:cubicBezTo>
                    <a:pt x="2402" y="134"/>
                    <a:pt x="2402" y="101"/>
                    <a:pt x="2402" y="101"/>
                  </a:cubicBezTo>
                  <a:cubicBezTo>
                    <a:pt x="2402" y="101"/>
                    <a:pt x="2402" y="101"/>
                    <a:pt x="2402" y="67"/>
                  </a:cubicBezTo>
                  <a:lnTo>
                    <a:pt x="2402" y="34"/>
                  </a:lnTo>
                  <a:lnTo>
                    <a:pt x="2368" y="34"/>
                  </a:lnTo>
                  <a:lnTo>
                    <a:pt x="2368"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34"/>
            <p:cNvSpPr/>
            <p:nvPr/>
          </p:nvSpPr>
          <p:spPr>
            <a:xfrm>
              <a:off x="5736685" y="2531062"/>
              <a:ext cx="34954" cy="50101"/>
            </a:xfrm>
            <a:custGeom>
              <a:rect b="b" l="l" r="r" t="t"/>
              <a:pathLst>
                <a:path extrusionOk="0" h="3301" w="2303">
                  <a:moveTo>
                    <a:pt x="618" y="0"/>
                  </a:moveTo>
                  <a:cubicBezTo>
                    <a:pt x="601" y="0"/>
                    <a:pt x="584" y="8"/>
                    <a:pt x="568" y="25"/>
                  </a:cubicBezTo>
                  <a:cubicBezTo>
                    <a:pt x="501" y="58"/>
                    <a:pt x="434" y="125"/>
                    <a:pt x="434" y="192"/>
                  </a:cubicBezTo>
                  <a:lnTo>
                    <a:pt x="201" y="1426"/>
                  </a:lnTo>
                  <a:cubicBezTo>
                    <a:pt x="201" y="1459"/>
                    <a:pt x="201" y="1459"/>
                    <a:pt x="201" y="1493"/>
                  </a:cubicBezTo>
                  <a:lnTo>
                    <a:pt x="201" y="1526"/>
                  </a:lnTo>
                  <a:cubicBezTo>
                    <a:pt x="201" y="1526"/>
                    <a:pt x="201" y="1560"/>
                    <a:pt x="201" y="1560"/>
                  </a:cubicBezTo>
                  <a:cubicBezTo>
                    <a:pt x="201" y="1593"/>
                    <a:pt x="234" y="1593"/>
                    <a:pt x="234" y="1626"/>
                  </a:cubicBezTo>
                  <a:cubicBezTo>
                    <a:pt x="292" y="1684"/>
                    <a:pt x="373" y="1720"/>
                    <a:pt x="450" y="1720"/>
                  </a:cubicBezTo>
                  <a:cubicBezTo>
                    <a:pt x="506" y="1720"/>
                    <a:pt x="559" y="1702"/>
                    <a:pt x="601" y="1660"/>
                  </a:cubicBezTo>
                  <a:cubicBezTo>
                    <a:pt x="725" y="1571"/>
                    <a:pt x="860" y="1532"/>
                    <a:pt x="991" y="1532"/>
                  </a:cubicBezTo>
                  <a:cubicBezTo>
                    <a:pt x="1355" y="1532"/>
                    <a:pt x="1684" y="1834"/>
                    <a:pt x="1635" y="2227"/>
                  </a:cubicBezTo>
                  <a:cubicBezTo>
                    <a:pt x="1602" y="2393"/>
                    <a:pt x="1535" y="2560"/>
                    <a:pt x="1402" y="2660"/>
                  </a:cubicBezTo>
                  <a:cubicBezTo>
                    <a:pt x="1287" y="2746"/>
                    <a:pt x="1148" y="2789"/>
                    <a:pt x="1009" y="2789"/>
                  </a:cubicBezTo>
                  <a:cubicBezTo>
                    <a:pt x="822" y="2789"/>
                    <a:pt x="634" y="2713"/>
                    <a:pt x="501" y="2560"/>
                  </a:cubicBezTo>
                  <a:cubicBezTo>
                    <a:pt x="447" y="2489"/>
                    <a:pt x="375" y="2456"/>
                    <a:pt x="303" y="2456"/>
                  </a:cubicBezTo>
                  <a:cubicBezTo>
                    <a:pt x="241" y="2456"/>
                    <a:pt x="181" y="2480"/>
                    <a:pt x="134" y="2527"/>
                  </a:cubicBezTo>
                  <a:cubicBezTo>
                    <a:pt x="34" y="2594"/>
                    <a:pt x="1" y="2760"/>
                    <a:pt x="101" y="2894"/>
                  </a:cubicBezTo>
                  <a:cubicBezTo>
                    <a:pt x="268" y="3127"/>
                    <a:pt x="568" y="3261"/>
                    <a:pt x="868" y="3294"/>
                  </a:cubicBezTo>
                  <a:cubicBezTo>
                    <a:pt x="907" y="3298"/>
                    <a:pt x="946" y="3300"/>
                    <a:pt x="984" y="3300"/>
                  </a:cubicBezTo>
                  <a:cubicBezTo>
                    <a:pt x="1245" y="3300"/>
                    <a:pt x="1499" y="3206"/>
                    <a:pt x="1702" y="3061"/>
                  </a:cubicBezTo>
                  <a:cubicBezTo>
                    <a:pt x="1935" y="2860"/>
                    <a:pt x="2069" y="2594"/>
                    <a:pt x="2102" y="2293"/>
                  </a:cubicBezTo>
                  <a:cubicBezTo>
                    <a:pt x="2136" y="1993"/>
                    <a:pt x="2069" y="1693"/>
                    <a:pt x="1869" y="1459"/>
                  </a:cubicBezTo>
                  <a:lnTo>
                    <a:pt x="1835" y="1426"/>
                  </a:lnTo>
                  <a:cubicBezTo>
                    <a:pt x="1608" y="1170"/>
                    <a:pt x="1259" y="1011"/>
                    <a:pt x="913" y="1011"/>
                  </a:cubicBezTo>
                  <a:cubicBezTo>
                    <a:pt x="853" y="1011"/>
                    <a:pt x="794" y="1016"/>
                    <a:pt x="735" y="1026"/>
                  </a:cubicBezTo>
                  <a:lnTo>
                    <a:pt x="835" y="559"/>
                  </a:lnTo>
                  <a:lnTo>
                    <a:pt x="2002" y="692"/>
                  </a:lnTo>
                  <a:cubicBezTo>
                    <a:pt x="2019" y="697"/>
                    <a:pt x="2037" y="699"/>
                    <a:pt x="2054" y="699"/>
                  </a:cubicBezTo>
                  <a:cubicBezTo>
                    <a:pt x="2168" y="699"/>
                    <a:pt x="2269" y="604"/>
                    <a:pt x="2269" y="459"/>
                  </a:cubicBezTo>
                  <a:cubicBezTo>
                    <a:pt x="2302" y="325"/>
                    <a:pt x="2202" y="192"/>
                    <a:pt x="2035" y="192"/>
                  </a:cubicBezTo>
                  <a:lnTo>
                    <a:pt x="668" y="25"/>
                  </a:lnTo>
                  <a:cubicBezTo>
                    <a:pt x="651" y="8"/>
                    <a:pt x="634" y="0"/>
                    <a:pt x="618"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34"/>
            <p:cNvSpPr/>
            <p:nvPr/>
          </p:nvSpPr>
          <p:spPr>
            <a:xfrm>
              <a:off x="5779440" y="2537892"/>
              <a:ext cx="35743" cy="49661"/>
            </a:xfrm>
            <a:custGeom>
              <a:rect b="b" l="l" r="r" t="t"/>
              <a:pathLst>
                <a:path extrusionOk="0" h="3272" w="2355">
                  <a:moveTo>
                    <a:pt x="1168" y="1472"/>
                  </a:moveTo>
                  <a:cubicBezTo>
                    <a:pt x="1504" y="1472"/>
                    <a:pt x="1841" y="1710"/>
                    <a:pt x="1787" y="2144"/>
                  </a:cubicBezTo>
                  <a:cubicBezTo>
                    <a:pt x="1741" y="2527"/>
                    <a:pt x="1455" y="2706"/>
                    <a:pt x="1169" y="2706"/>
                  </a:cubicBezTo>
                  <a:cubicBezTo>
                    <a:pt x="833" y="2706"/>
                    <a:pt x="499" y="2460"/>
                    <a:pt x="553" y="2010"/>
                  </a:cubicBezTo>
                  <a:cubicBezTo>
                    <a:pt x="599" y="1643"/>
                    <a:pt x="883" y="1472"/>
                    <a:pt x="1168" y="1472"/>
                  </a:cubicBezTo>
                  <a:close/>
                  <a:moveTo>
                    <a:pt x="1615" y="0"/>
                  </a:moveTo>
                  <a:cubicBezTo>
                    <a:pt x="1404" y="0"/>
                    <a:pt x="1212" y="60"/>
                    <a:pt x="1020" y="142"/>
                  </a:cubicBezTo>
                  <a:cubicBezTo>
                    <a:pt x="720" y="309"/>
                    <a:pt x="486" y="576"/>
                    <a:pt x="353" y="876"/>
                  </a:cubicBezTo>
                  <a:cubicBezTo>
                    <a:pt x="186" y="1176"/>
                    <a:pt x="86" y="1476"/>
                    <a:pt x="52" y="1810"/>
                  </a:cubicBezTo>
                  <a:cubicBezTo>
                    <a:pt x="52" y="1877"/>
                    <a:pt x="52" y="1977"/>
                    <a:pt x="52" y="2077"/>
                  </a:cubicBezTo>
                  <a:cubicBezTo>
                    <a:pt x="0" y="2861"/>
                    <a:pt x="585" y="3272"/>
                    <a:pt x="1169" y="3272"/>
                  </a:cubicBezTo>
                  <a:cubicBezTo>
                    <a:pt x="1704" y="3272"/>
                    <a:pt x="2240" y="2928"/>
                    <a:pt x="2287" y="2210"/>
                  </a:cubicBezTo>
                  <a:cubicBezTo>
                    <a:pt x="2354" y="1610"/>
                    <a:pt x="1920" y="1043"/>
                    <a:pt x="1320" y="976"/>
                  </a:cubicBezTo>
                  <a:cubicBezTo>
                    <a:pt x="1271" y="966"/>
                    <a:pt x="1222" y="962"/>
                    <a:pt x="1174" y="962"/>
                  </a:cubicBezTo>
                  <a:cubicBezTo>
                    <a:pt x="1058" y="962"/>
                    <a:pt x="947" y="986"/>
                    <a:pt x="853" y="1009"/>
                  </a:cubicBezTo>
                  <a:cubicBezTo>
                    <a:pt x="886" y="976"/>
                    <a:pt x="886" y="943"/>
                    <a:pt x="920" y="909"/>
                  </a:cubicBezTo>
                  <a:cubicBezTo>
                    <a:pt x="1020" y="776"/>
                    <a:pt x="1120" y="676"/>
                    <a:pt x="1253" y="609"/>
                  </a:cubicBezTo>
                  <a:cubicBezTo>
                    <a:pt x="1351" y="560"/>
                    <a:pt x="1467" y="529"/>
                    <a:pt x="1587" y="529"/>
                  </a:cubicBezTo>
                  <a:cubicBezTo>
                    <a:pt x="1631" y="529"/>
                    <a:pt x="1676" y="534"/>
                    <a:pt x="1720" y="542"/>
                  </a:cubicBezTo>
                  <a:cubicBezTo>
                    <a:pt x="1854" y="542"/>
                    <a:pt x="1987" y="442"/>
                    <a:pt x="1987" y="276"/>
                  </a:cubicBezTo>
                  <a:cubicBezTo>
                    <a:pt x="1987" y="142"/>
                    <a:pt x="1887" y="9"/>
                    <a:pt x="1754" y="9"/>
                  </a:cubicBezTo>
                  <a:cubicBezTo>
                    <a:pt x="1706" y="3"/>
                    <a:pt x="1660" y="0"/>
                    <a:pt x="1615"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34"/>
            <p:cNvSpPr/>
            <p:nvPr/>
          </p:nvSpPr>
          <p:spPr>
            <a:xfrm>
              <a:off x="5034983" y="2583075"/>
              <a:ext cx="432377" cy="71911"/>
            </a:xfrm>
            <a:custGeom>
              <a:rect b="b" l="l" r="r" t="t"/>
              <a:pathLst>
                <a:path extrusionOk="0" h="4738" w="28488">
                  <a:moveTo>
                    <a:pt x="167" y="1"/>
                  </a:moveTo>
                  <a:lnTo>
                    <a:pt x="1" y="1402"/>
                  </a:lnTo>
                  <a:lnTo>
                    <a:pt x="28321" y="4737"/>
                  </a:lnTo>
                  <a:lnTo>
                    <a:pt x="28488" y="3336"/>
                  </a:lnTo>
                  <a:lnTo>
                    <a:pt x="167"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34"/>
            <p:cNvSpPr/>
            <p:nvPr/>
          </p:nvSpPr>
          <p:spPr>
            <a:xfrm>
              <a:off x="5029413" y="2630156"/>
              <a:ext cx="306828" cy="56718"/>
            </a:xfrm>
            <a:custGeom>
              <a:rect b="b" l="l" r="r" t="t"/>
              <a:pathLst>
                <a:path extrusionOk="0" h="3737" w="20216">
                  <a:moveTo>
                    <a:pt x="168" y="1"/>
                  </a:moveTo>
                  <a:lnTo>
                    <a:pt x="1" y="1402"/>
                  </a:lnTo>
                  <a:lnTo>
                    <a:pt x="20048" y="3737"/>
                  </a:lnTo>
                  <a:lnTo>
                    <a:pt x="20215" y="2369"/>
                  </a:lnTo>
                  <a:lnTo>
                    <a:pt x="168"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34"/>
            <p:cNvSpPr/>
            <p:nvPr/>
          </p:nvSpPr>
          <p:spPr>
            <a:xfrm>
              <a:off x="5448115" y="2273743"/>
              <a:ext cx="216689" cy="46079"/>
            </a:xfrm>
            <a:custGeom>
              <a:rect b="b" l="l" r="r" t="t"/>
              <a:pathLst>
                <a:path extrusionOk="0" h="3036" w="14277">
                  <a:moveTo>
                    <a:pt x="167" y="0"/>
                  </a:moveTo>
                  <a:lnTo>
                    <a:pt x="0" y="1401"/>
                  </a:lnTo>
                  <a:lnTo>
                    <a:pt x="14110" y="3036"/>
                  </a:lnTo>
                  <a:lnTo>
                    <a:pt x="14277" y="1668"/>
                  </a:lnTo>
                  <a:lnTo>
                    <a:pt x="167" y="0"/>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34"/>
            <p:cNvSpPr/>
            <p:nvPr/>
          </p:nvSpPr>
          <p:spPr>
            <a:xfrm>
              <a:off x="3999144" y="1647012"/>
              <a:ext cx="1163446" cy="2068162"/>
            </a:xfrm>
            <a:custGeom>
              <a:rect b="b" l="l" r="r" t="t"/>
              <a:pathLst>
                <a:path extrusionOk="0" h="136265" w="76656">
                  <a:moveTo>
                    <a:pt x="6505" y="0"/>
                  </a:moveTo>
                  <a:cubicBezTo>
                    <a:pt x="2903" y="34"/>
                    <a:pt x="1" y="2969"/>
                    <a:pt x="34" y="6572"/>
                  </a:cubicBezTo>
                  <a:lnTo>
                    <a:pt x="34" y="129693"/>
                  </a:lnTo>
                  <a:cubicBezTo>
                    <a:pt x="1" y="133262"/>
                    <a:pt x="2903" y="136198"/>
                    <a:pt x="6505" y="136264"/>
                  </a:cubicBezTo>
                  <a:lnTo>
                    <a:pt x="70151" y="136264"/>
                  </a:lnTo>
                  <a:cubicBezTo>
                    <a:pt x="73753" y="136198"/>
                    <a:pt x="76655" y="133262"/>
                    <a:pt x="76622" y="129693"/>
                  </a:cubicBezTo>
                  <a:lnTo>
                    <a:pt x="76622" y="6572"/>
                  </a:lnTo>
                  <a:cubicBezTo>
                    <a:pt x="76655" y="2969"/>
                    <a:pt x="73753" y="34"/>
                    <a:pt x="701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34"/>
            <p:cNvSpPr/>
            <p:nvPr/>
          </p:nvSpPr>
          <p:spPr>
            <a:xfrm>
              <a:off x="4060917" y="1710287"/>
              <a:ext cx="1039902" cy="1938561"/>
            </a:xfrm>
            <a:custGeom>
              <a:rect b="b" l="l" r="r" t="t"/>
              <a:pathLst>
                <a:path extrusionOk="0" h="127726" w="68516">
                  <a:moveTo>
                    <a:pt x="5771" y="1"/>
                  </a:moveTo>
                  <a:cubicBezTo>
                    <a:pt x="2602" y="1"/>
                    <a:pt x="0" y="1569"/>
                    <a:pt x="0" y="8607"/>
                  </a:cubicBezTo>
                  <a:lnTo>
                    <a:pt x="0" y="121454"/>
                  </a:lnTo>
                  <a:cubicBezTo>
                    <a:pt x="0" y="124924"/>
                    <a:pt x="2602" y="127726"/>
                    <a:pt x="5771" y="127726"/>
                  </a:cubicBezTo>
                  <a:lnTo>
                    <a:pt x="62745" y="127726"/>
                  </a:lnTo>
                  <a:cubicBezTo>
                    <a:pt x="65914" y="127726"/>
                    <a:pt x="68516" y="124890"/>
                    <a:pt x="68516" y="121454"/>
                  </a:cubicBezTo>
                  <a:lnTo>
                    <a:pt x="68516" y="8607"/>
                  </a:lnTo>
                  <a:cubicBezTo>
                    <a:pt x="68516" y="2169"/>
                    <a:pt x="65947" y="1"/>
                    <a:pt x="62745" y="1"/>
                  </a:cubicBezTo>
                  <a:lnTo>
                    <a:pt x="51337" y="1"/>
                  </a:lnTo>
                  <a:cubicBezTo>
                    <a:pt x="50670" y="1"/>
                    <a:pt x="50136" y="768"/>
                    <a:pt x="50136" y="1669"/>
                  </a:cubicBezTo>
                  <a:lnTo>
                    <a:pt x="50136" y="2102"/>
                  </a:lnTo>
                  <a:cubicBezTo>
                    <a:pt x="50136" y="4304"/>
                    <a:pt x="48935" y="4304"/>
                    <a:pt x="47468" y="4304"/>
                  </a:cubicBezTo>
                  <a:lnTo>
                    <a:pt x="21049" y="4304"/>
                  </a:lnTo>
                  <a:cubicBezTo>
                    <a:pt x="19581" y="4304"/>
                    <a:pt x="18380" y="4304"/>
                    <a:pt x="18380" y="2102"/>
                  </a:cubicBezTo>
                  <a:lnTo>
                    <a:pt x="18380" y="1669"/>
                  </a:lnTo>
                  <a:cubicBezTo>
                    <a:pt x="18380" y="768"/>
                    <a:pt x="17846" y="1"/>
                    <a:pt x="17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34"/>
            <p:cNvSpPr/>
            <p:nvPr/>
          </p:nvSpPr>
          <p:spPr>
            <a:xfrm>
              <a:off x="4519596" y="1720425"/>
              <a:ext cx="122543" cy="13675"/>
            </a:xfrm>
            <a:custGeom>
              <a:rect b="b" l="l" r="r" t="t"/>
              <a:pathLst>
                <a:path extrusionOk="0" h="901" w="8074">
                  <a:moveTo>
                    <a:pt x="435" y="0"/>
                  </a:moveTo>
                  <a:cubicBezTo>
                    <a:pt x="201" y="0"/>
                    <a:pt x="1" y="200"/>
                    <a:pt x="1" y="467"/>
                  </a:cubicBezTo>
                  <a:cubicBezTo>
                    <a:pt x="1" y="701"/>
                    <a:pt x="201" y="901"/>
                    <a:pt x="435" y="901"/>
                  </a:cubicBezTo>
                  <a:lnTo>
                    <a:pt x="7640" y="901"/>
                  </a:lnTo>
                  <a:cubicBezTo>
                    <a:pt x="7873" y="901"/>
                    <a:pt x="8073" y="701"/>
                    <a:pt x="8073" y="467"/>
                  </a:cubicBezTo>
                  <a:cubicBezTo>
                    <a:pt x="8073" y="200"/>
                    <a:pt x="7873" y="0"/>
                    <a:pt x="76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34"/>
            <p:cNvSpPr/>
            <p:nvPr/>
          </p:nvSpPr>
          <p:spPr>
            <a:xfrm>
              <a:off x="4179893" y="2030760"/>
              <a:ext cx="801949" cy="941202"/>
            </a:xfrm>
            <a:custGeom>
              <a:rect b="b" l="l" r="r" t="t"/>
              <a:pathLst>
                <a:path extrusionOk="0" h="62013" w="52838">
                  <a:moveTo>
                    <a:pt x="0" y="1"/>
                  </a:moveTo>
                  <a:lnTo>
                    <a:pt x="0" y="62012"/>
                  </a:lnTo>
                  <a:lnTo>
                    <a:pt x="52838" y="62012"/>
                  </a:lnTo>
                  <a:lnTo>
                    <a:pt x="528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34"/>
            <p:cNvSpPr/>
            <p:nvPr/>
          </p:nvSpPr>
          <p:spPr>
            <a:xfrm>
              <a:off x="4897789" y="3045345"/>
              <a:ext cx="89623" cy="75463"/>
            </a:xfrm>
            <a:custGeom>
              <a:rect b="b" l="l" r="r" t="t"/>
              <a:pathLst>
                <a:path extrusionOk="0" h="4972" w="5905">
                  <a:moveTo>
                    <a:pt x="1468" y="1"/>
                  </a:moveTo>
                  <a:cubicBezTo>
                    <a:pt x="401" y="1"/>
                    <a:pt x="1" y="1368"/>
                    <a:pt x="735" y="2736"/>
                  </a:cubicBezTo>
                  <a:cubicBezTo>
                    <a:pt x="1368" y="3904"/>
                    <a:pt x="2936" y="4971"/>
                    <a:pt x="2936" y="4971"/>
                  </a:cubicBezTo>
                  <a:cubicBezTo>
                    <a:pt x="2936" y="4971"/>
                    <a:pt x="4504" y="3904"/>
                    <a:pt x="5171" y="2736"/>
                  </a:cubicBezTo>
                  <a:cubicBezTo>
                    <a:pt x="5905" y="1368"/>
                    <a:pt x="5471" y="1"/>
                    <a:pt x="4437" y="1"/>
                  </a:cubicBezTo>
                  <a:cubicBezTo>
                    <a:pt x="3270" y="1"/>
                    <a:pt x="2936" y="1469"/>
                    <a:pt x="2936" y="1469"/>
                  </a:cubicBezTo>
                  <a:cubicBezTo>
                    <a:pt x="2936" y="1469"/>
                    <a:pt x="2636" y="1"/>
                    <a:pt x="14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34"/>
            <p:cNvSpPr/>
            <p:nvPr/>
          </p:nvSpPr>
          <p:spPr>
            <a:xfrm>
              <a:off x="4179893" y="1858131"/>
              <a:ext cx="91642" cy="15193"/>
            </a:xfrm>
            <a:custGeom>
              <a:rect b="b" l="l" r="r" t="t"/>
              <a:pathLst>
                <a:path extrusionOk="0" h="1001" w="6038">
                  <a:moveTo>
                    <a:pt x="0" y="0"/>
                  </a:moveTo>
                  <a:lnTo>
                    <a:pt x="0" y="1001"/>
                  </a:lnTo>
                  <a:lnTo>
                    <a:pt x="6038" y="1001"/>
                  </a:lnTo>
                  <a:lnTo>
                    <a:pt x="60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34"/>
            <p:cNvSpPr/>
            <p:nvPr/>
          </p:nvSpPr>
          <p:spPr>
            <a:xfrm>
              <a:off x="4179893" y="1888501"/>
              <a:ext cx="91642" cy="14692"/>
            </a:xfrm>
            <a:custGeom>
              <a:rect b="b" l="l" r="r" t="t"/>
              <a:pathLst>
                <a:path extrusionOk="0" h="968" w="6038">
                  <a:moveTo>
                    <a:pt x="0" y="1"/>
                  </a:moveTo>
                  <a:lnTo>
                    <a:pt x="0" y="968"/>
                  </a:lnTo>
                  <a:lnTo>
                    <a:pt x="6038" y="968"/>
                  </a:lnTo>
                  <a:lnTo>
                    <a:pt x="60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34"/>
            <p:cNvSpPr/>
            <p:nvPr/>
          </p:nvSpPr>
          <p:spPr>
            <a:xfrm>
              <a:off x="4179893" y="1918370"/>
              <a:ext cx="91642" cy="15208"/>
            </a:xfrm>
            <a:custGeom>
              <a:rect b="b" l="l" r="r" t="t"/>
              <a:pathLst>
                <a:path extrusionOk="0" h="1002" w="6038">
                  <a:moveTo>
                    <a:pt x="0" y="1"/>
                  </a:moveTo>
                  <a:lnTo>
                    <a:pt x="0" y="1001"/>
                  </a:lnTo>
                  <a:lnTo>
                    <a:pt x="6038" y="1001"/>
                  </a:lnTo>
                  <a:lnTo>
                    <a:pt x="60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34"/>
            <p:cNvSpPr/>
            <p:nvPr/>
          </p:nvSpPr>
          <p:spPr>
            <a:xfrm>
              <a:off x="4704898" y="1884965"/>
              <a:ext cx="41025" cy="48614"/>
            </a:xfrm>
            <a:custGeom>
              <a:rect b="b" l="l" r="r" t="t"/>
              <a:pathLst>
                <a:path extrusionOk="0" h="3203" w="2703">
                  <a:moveTo>
                    <a:pt x="668" y="0"/>
                  </a:moveTo>
                  <a:lnTo>
                    <a:pt x="1" y="500"/>
                  </a:lnTo>
                  <a:lnTo>
                    <a:pt x="2035" y="3202"/>
                  </a:lnTo>
                  <a:lnTo>
                    <a:pt x="2703" y="2669"/>
                  </a:lnTo>
                  <a:lnTo>
                    <a:pt x="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34"/>
            <p:cNvSpPr/>
            <p:nvPr/>
          </p:nvSpPr>
          <p:spPr>
            <a:xfrm>
              <a:off x="4667941" y="1857175"/>
              <a:ext cx="72154" cy="54867"/>
            </a:xfrm>
            <a:custGeom>
              <a:rect b="b" l="l" r="r" t="t"/>
              <a:pathLst>
                <a:path extrusionOk="0" h="3615" w="4754">
                  <a:moveTo>
                    <a:pt x="2369" y="0"/>
                  </a:moveTo>
                  <a:cubicBezTo>
                    <a:pt x="1991" y="0"/>
                    <a:pt x="1616" y="117"/>
                    <a:pt x="1301" y="363"/>
                  </a:cubicBezTo>
                  <a:cubicBezTo>
                    <a:pt x="1" y="1364"/>
                    <a:pt x="568" y="3399"/>
                    <a:pt x="2169" y="3599"/>
                  </a:cubicBezTo>
                  <a:cubicBezTo>
                    <a:pt x="2250" y="3609"/>
                    <a:pt x="2329" y="3614"/>
                    <a:pt x="2408" y="3614"/>
                  </a:cubicBezTo>
                  <a:cubicBezTo>
                    <a:pt x="3841" y="3614"/>
                    <a:pt x="4754" y="1931"/>
                    <a:pt x="3837" y="697"/>
                  </a:cubicBezTo>
                  <a:cubicBezTo>
                    <a:pt x="3462" y="244"/>
                    <a:pt x="2914" y="0"/>
                    <a:pt x="236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34"/>
            <p:cNvSpPr/>
            <p:nvPr/>
          </p:nvSpPr>
          <p:spPr>
            <a:xfrm>
              <a:off x="4682618" y="1868254"/>
              <a:ext cx="43165" cy="33011"/>
            </a:xfrm>
            <a:custGeom>
              <a:rect b="b" l="l" r="r" t="t"/>
              <a:pathLst>
                <a:path extrusionOk="0" h="2175" w="2844">
                  <a:moveTo>
                    <a:pt x="1430" y="1"/>
                  </a:moveTo>
                  <a:cubicBezTo>
                    <a:pt x="1199" y="1"/>
                    <a:pt x="966" y="79"/>
                    <a:pt x="768" y="234"/>
                  </a:cubicBezTo>
                  <a:cubicBezTo>
                    <a:pt x="1" y="801"/>
                    <a:pt x="334" y="2035"/>
                    <a:pt x="1268" y="2169"/>
                  </a:cubicBezTo>
                  <a:cubicBezTo>
                    <a:pt x="1310" y="2173"/>
                    <a:pt x="1351" y="2175"/>
                    <a:pt x="1391" y="2175"/>
                  </a:cubicBezTo>
                  <a:cubicBezTo>
                    <a:pt x="2288" y="2175"/>
                    <a:pt x="2844" y="1136"/>
                    <a:pt x="2269" y="434"/>
                  </a:cubicBezTo>
                  <a:cubicBezTo>
                    <a:pt x="2057" y="145"/>
                    <a:pt x="1746" y="1"/>
                    <a:pt x="14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34"/>
            <p:cNvSpPr/>
            <p:nvPr/>
          </p:nvSpPr>
          <p:spPr>
            <a:xfrm>
              <a:off x="4786917" y="1858131"/>
              <a:ext cx="89122" cy="75447"/>
            </a:xfrm>
            <a:custGeom>
              <a:rect b="b" l="l" r="r" t="t"/>
              <a:pathLst>
                <a:path extrusionOk="0" h="4971" w="5872">
                  <a:moveTo>
                    <a:pt x="1435" y="0"/>
                  </a:moveTo>
                  <a:cubicBezTo>
                    <a:pt x="401" y="0"/>
                    <a:pt x="0" y="1368"/>
                    <a:pt x="701" y="2735"/>
                  </a:cubicBezTo>
                  <a:cubicBezTo>
                    <a:pt x="1368" y="3903"/>
                    <a:pt x="2936" y="4970"/>
                    <a:pt x="2936" y="4970"/>
                  </a:cubicBezTo>
                  <a:cubicBezTo>
                    <a:pt x="2936" y="4970"/>
                    <a:pt x="4470" y="3903"/>
                    <a:pt x="5137" y="2735"/>
                  </a:cubicBezTo>
                  <a:cubicBezTo>
                    <a:pt x="5871" y="1368"/>
                    <a:pt x="5471" y="0"/>
                    <a:pt x="4404" y="0"/>
                  </a:cubicBezTo>
                  <a:cubicBezTo>
                    <a:pt x="3236" y="0"/>
                    <a:pt x="2936" y="1468"/>
                    <a:pt x="2936" y="1468"/>
                  </a:cubicBezTo>
                  <a:cubicBezTo>
                    <a:pt x="2936" y="1468"/>
                    <a:pt x="2602" y="0"/>
                    <a:pt x="143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34"/>
            <p:cNvSpPr/>
            <p:nvPr/>
          </p:nvSpPr>
          <p:spPr>
            <a:xfrm>
              <a:off x="4917034" y="1876359"/>
              <a:ext cx="64808" cy="57219"/>
            </a:xfrm>
            <a:custGeom>
              <a:rect b="b" l="l" r="r" t="t"/>
              <a:pathLst>
                <a:path extrusionOk="0" h="3770" w="4270">
                  <a:moveTo>
                    <a:pt x="434" y="0"/>
                  </a:moveTo>
                  <a:lnTo>
                    <a:pt x="0" y="3769"/>
                  </a:lnTo>
                  <a:lnTo>
                    <a:pt x="4270" y="3769"/>
                  </a:lnTo>
                  <a:lnTo>
                    <a:pt x="38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34"/>
            <p:cNvSpPr/>
            <p:nvPr/>
          </p:nvSpPr>
          <p:spPr>
            <a:xfrm>
              <a:off x="4931711" y="1856522"/>
              <a:ext cx="34954" cy="26424"/>
            </a:xfrm>
            <a:custGeom>
              <a:rect b="b" l="l" r="r" t="t"/>
              <a:pathLst>
                <a:path extrusionOk="0" h="1741" w="2303">
                  <a:moveTo>
                    <a:pt x="1052" y="1"/>
                  </a:moveTo>
                  <a:cubicBezTo>
                    <a:pt x="814" y="1"/>
                    <a:pt x="584" y="127"/>
                    <a:pt x="434" y="306"/>
                  </a:cubicBezTo>
                  <a:cubicBezTo>
                    <a:pt x="1" y="807"/>
                    <a:pt x="101" y="1707"/>
                    <a:pt x="101" y="1741"/>
                  </a:cubicBezTo>
                  <a:lnTo>
                    <a:pt x="501" y="1707"/>
                  </a:lnTo>
                  <a:cubicBezTo>
                    <a:pt x="434" y="1307"/>
                    <a:pt x="534" y="907"/>
                    <a:pt x="701" y="573"/>
                  </a:cubicBezTo>
                  <a:cubicBezTo>
                    <a:pt x="818" y="456"/>
                    <a:pt x="976" y="398"/>
                    <a:pt x="1131" y="398"/>
                  </a:cubicBezTo>
                  <a:cubicBezTo>
                    <a:pt x="1285" y="398"/>
                    <a:pt x="1435" y="456"/>
                    <a:pt x="1535" y="573"/>
                  </a:cubicBezTo>
                  <a:cubicBezTo>
                    <a:pt x="1769" y="907"/>
                    <a:pt x="1869" y="1307"/>
                    <a:pt x="1835" y="1707"/>
                  </a:cubicBezTo>
                  <a:lnTo>
                    <a:pt x="2236" y="1741"/>
                  </a:lnTo>
                  <a:cubicBezTo>
                    <a:pt x="2302" y="1240"/>
                    <a:pt x="2135" y="707"/>
                    <a:pt x="1869" y="306"/>
                  </a:cubicBezTo>
                  <a:cubicBezTo>
                    <a:pt x="1668" y="106"/>
                    <a:pt x="1402" y="6"/>
                    <a:pt x="1135" y="6"/>
                  </a:cubicBezTo>
                  <a:cubicBezTo>
                    <a:pt x="1107" y="3"/>
                    <a:pt x="1080" y="1"/>
                    <a:pt x="10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34"/>
            <p:cNvSpPr/>
            <p:nvPr/>
          </p:nvSpPr>
          <p:spPr>
            <a:xfrm>
              <a:off x="4179893" y="3060037"/>
              <a:ext cx="504257" cy="14191"/>
            </a:xfrm>
            <a:custGeom>
              <a:rect b="b" l="l" r="r" t="t"/>
              <a:pathLst>
                <a:path extrusionOk="0" h="935" w="33224">
                  <a:moveTo>
                    <a:pt x="0" y="0"/>
                  </a:moveTo>
                  <a:lnTo>
                    <a:pt x="0" y="934"/>
                  </a:lnTo>
                  <a:lnTo>
                    <a:pt x="33224" y="934"/>
                  </a:lnTo>
                  <a:lnTo>
                    <a:pt x="332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34"/>
            <p:cNvSpPr/>
            <p:nvPr/>
          </p:nvSpPr>
          <p:spPr>
            <a:xfrm>
              <a:off x="4179893" y="3086871"/>
              <a:ext cx="433378" cy="14191"/>
            </a:xfrm>
            <a:custGeom>
              <a:rect b="b" l="l" r="r" t="t"/>
              <a:pathLst>
                <a:path extrusionOk="0" h="935" w="28554">
                  <a:moveTo>
                    <a:pt x="0" y="0"/>
                  </a:moveTo>
                  <a:lnTo>
                    <a:pt x="0" y="934"/>
                  </a:lnTo>
                  <a:lnTo>
                    <a:pt x="28554" y="934"/>
                  </a:lnTo>
                  <a:lnTo>
                    <a:pt x="285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34"/>
            <p:cNvSpPr/>
            <p:nvPr/>
          </p:nvSpPr>
          <p:spPr>
            <a:xfrm>
              <a:off x="4109014" y="2482366"/>
              <a:ext cx="23813" cy="38490"/>
            </a:xfrm>
            <a:custGeom>
              <a:rect b="b" l="l" r="r" t="t"/>
              <a:pathLst>
                <a:path extrusionOk="0" h="2536" w="1569">
                  <a:moveTo>
                    <a:pt x="1335" y="1"/>
                  </a:moveTo>
                  <a:lnTo>
                    <a:pt x="0" y="1268"/>
                  </a:lnTo>
                  <a:lnTo>
                    <a:pt x="1335" y="2536"/>
                  </a:lnTo>
                  <a:lnTo>
                    <a:pt x="1568" y="2302"/>
                  </a:lnTo>
                  <a:lnTo>
                    <a:pt x="467" y="1268"/>
                  </a:lnTo>
                  <a:lnTo>
                    <a:pt x="1568" y="234"/>
                  </a:lnTo>
                  <a:lnTo>
                    <a:pt x="133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34"/>
            <p:cNvSpPr/>
            <p:nvPr/>
          </p:nvSpPr>
          <p:spPr>
            <a:xfrm>
              <a:off x="4079646" y="2467553"/>
              <a:ext cx="79500" cy="67995"/>
            </a:xfrm>
            <a:custGeom>
              <a:rect b="b" l="l" r="r" t="t"/>
              <a:pathLst>
                <a:path extrusionOk="0" h="4480" w="5238">
                  <a:moveTo>
                    <a:pt x="2962" y="442"/>
                  </a:moveTo>
                  <a:cubicBezTo>
                    <a:pt x="2975" y="442"/>
                    <a:pt x="2989" y="443"/>
                    <a:pt x="3003" y="443"/>
                  </a:cubicBezTo>
                  <a:cubicBezTo>
                    <a:pt x="4003" y="443"/>
                    <a:pt x="4804" y="1243"/>
                    <a:pt x="4804" y="2244"/>
                  </a:cubicBezTo>
                  <a:cubicBezTo>
                    <a:pt x="4804" y="3343"/>
                    <a:pt x="3929" y="4065"/>
                    <a:pt x="3001" y="4065"/>
                  </a:cubicBezTo>
                  <a:cubicBezTo>
                    <a:pt x="2549" y="4065"/>
                    <a:pt x="2084" y="3894"/>
                    <a:pt x="1702" y="3512"/>
                  </a:cubicBezTo>
                  <a:cubicBezTo>
                    <a:pt x="577" y="2387"/>
                    <a:pt x="1355" y="442"/>
                    <a:pt x="2962" y="442"/>
                  </a:cubicBezTo>
                  <a:close/>
                  <a:moveTo>
                    <a:pt x="3005" y="0"/>
                  </a:moveTo>
                  <a:cubicBezTo>
                    <a:pt x="2454" y="0"/>
                    <a:pt x="1891" y="209"/>
                    <a:pt x="1435" y="676"/>
                  </a:cubicBezTo>
                  <a:cubicBezTo>
                    <a:pt x="1" y="2077"/>
                    <a:pt x="1001" y="4479"/>
                    <a:pt x="3003" y="4479"/>
                  </a:cubicBezTo>
                  <a:cubicBezTo>
                    <a:pt x="4237" y="4479"/>
                    <a:pt x="5238" y="3478"/>
                    <a:pt x="5238" y="2244"/>
                  </a:cubicBezTo>
                  <a:cubicBezTo>
                    <a:pt x="5238" y="895"/>
                    <a:pt x="4146" y="0"/>
                    <a:pt x="30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34"/>
            <p:cNvSpPr/>
            <p:nvPr/>
          </p:nvSpPr>
          <p:spPr>
            <a:xfrm>
              <a:off x="5028923" y="2482366"/>
              <a:ext cx="23798" cy="38490"/>
            </a:xfrm>
            <a:custGeom>
              <a:rect b="b" l="l" r="r" t="t"/>
              <a:pathLst>
                <a:path extrusionOk="0" h="2536" w="1568">
                  <a:moveTo>
                    <a:pt x="234" y="1"/>
                  </a:moveTo>
                  <a:lnTo>
                    <a:pt x="0" y="234"/>
                  </a:lnTo>
                  <a:lnTo>
                    <a:pt x="1101" y="1268"/>
                  </a:lnTo>
                  <a:lnTo>
                    <a:pt x="0" y="2302"/>
                  </a:lnTo>
                  <a:lnTo>
                    <a:pt x="234" y="2536"/>
                  </a:lnTo>
                  <a:lnTo>
                    <a:pt x="1568" y="1268"/>
                  </a:lnTo>
                  <a:lnTo>
                    <a:pt x="23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34"/>
            <p:cNvSpPr/>
            <p:nvPr/>
          </p:nvSpPr>
          <p:spPr>
            <a:xfrm>
              <a:off x="4990949" y="2467386"/>
              <a:ext cx="79500" cy="68162"/>
            </a:xfrm>
            <a:custGeom>
              <a:rect b="b" l="l" r="r" t="t"/>
              <a:pathLst>
                <a:path extrusionOk="0" h="4491" w="5238">
                  <a:moveTo>
                    <a:pt x="3003" y="454"/>
                  </a:moveTo>
                  <a:cubicBezTo>
                    <a:pt x="4003" y="454"/>
                    <a:pt x="4837" y="1254"/>
                    <a:pt x="4837" y="2255"/>
                  </a:cubicBezTo>
                  <a:cubicBezTo>
                    <a:pt x="4837" y="3362"/>
                    <a:pt x="3934" y="4087"/>
                    <a:pt x="2989" y="4087"/>
                  </a:cubicBezTo>
                  <a:cubicBezTo>
                    <a:pt x="2539" y="4087"/>
                    <a:pt x="2078" y="3922"/>
                    <a:pt x="1702" y="3556"/>
                  </a:cubicBezTo>
                  <a:cubicBezTo>
                    <a:pt x="567" y="2389"/>
                    <a:pt x="1368" y="454"/>
                    <a:pt x="3003" y="454"/>
                  </a:cubicBezTo>
                  <a:close/>
                  <a:moveTo>
                    <a:pt x="2985" y="1"/>
                  </a:moveTo>
                  <a:cubicBezTo>
                    <a:pt x="2440" y="1"/>
                    <a:pt x="1886" y="203"/>
                    <a:pt x="1435" y="654"/>
                  </a:cubicBezTo>
                  <a:cubicBezTo>
                    <a:pt x="0" y="2088"/>
                    <a:pt x="1001" y="4490"/>
                    <a:pt x="3003" y="4490"/>
                  </a:cubicBezTo>
                  <a:cubicBezTo>
                    <a:pt x="4237" y="4490"/>
                    <a:pt x="5237" y="3489"/>
                    <a:pt x="5237" y="2255"/>
                  </a:cubicBezTo>
                  <a:cubicBezTo>
                    <a:pt x="5237" y="898"/>
                    <a:pt x="4133" y="1"/>
                    <a:pt x="29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34"/>
            <p:cNvSpPr/>
            <p:nvPr/>
          </p:nvSpPr>
          <p:spPr>
            <a:xfrm>
              <a:off x="4192035" y="3160269"/>
              <a:ext cx="40524" cy="65840"/>
            </a:xfrm>
            <a:custGeom>
              <a:rect b="b" l="l" r="r" t="t"/>
              <a:pathLst>
                <a:path extrusionOk="0" h="4338" w="2670">
                  <a:moveTo>
                    <a:pt x="1202" y="835"/>
                  </a:moveTo>
                  <a:lnTo>
                    <a:pt x="1202" y="1702"/>
                  </a:lnTo>
                  <a:cubicBezTo>
                    <a:pt x="801" y="1602"/>
                    <a:pt x="701" y="1469"/>
                    <a:pt x="701" y="1235"/>
                  </a:cubicBezTo>
                  <a:cubicBezTo>
                    <a:pt x="701" y="1035"/>
                    <a:pt x="868" y="868"/>
                    <a:pt x="1202" y="835"/>
                  </a:cubicBezTo>
                  <a:close/>
                  <a:moveTo>
                    <a:pt x="1569" y="2403"/>
                  </a:moveTo>
                  <a:cubicBezTo>
                    <a:pt x="1969" y="2536"/>
                    <a:pt x="2069" y="2670"/>
                    <a:pt x="2069" y="2903"/>
                  </a:cubicBezTo>
                  <a:cubicBezTo>
                    <a:pt x="2069" y="3137"/>
                    <a:pt x="1902" y="3270"/>
                    <a:pt x="1569" y="3303"/>
                  </a:cubicBezTo>
                  <a:lnTo>
                    <a:pt x="1569" y="2403"/>
                  </a:lnTo>
                  <a:close/>
                  <a:moveTo>
                    <a:pt x="1402" y="1"/>
                  </a:moveTo>
                  <a:cubicBezTo>
                    <a:pt x="1268" y="1"/>
                    <a:pt x="1168" y="101"/>
                    <a:pt x="1168" y="234"/>
                  </a:cubicBezTo>
                  <a:lnTo>
                    <a:pt x="1168" y="334"/>
                  </a:lnTo>
                  <a:cubicBezTo>
                    <a:pt x="1148" y="333"/>
                    <a:pt x="1127" y="333"/>
                    <a:pt x="1107" y="333"/>
                  </a:cubicBezTo>
                  <a:cubicBezTo>
                    <a:pt x="568" y="333"/>
                    <a:pt x="133" y="754"/>
                    <a:pt x="101" y="1268"/>
                  </a:cubicBezTo>
                  <a:cubicBezTo>
                    <a:pt x="101" y="1836"/>
                    <a:pt x="468" y="2136"/>
                    <a:pt x="1202" y="2303"/>
                  </a:cubicBezTo>
                  <a:lnTo>
                    <a:pt x="1202" y="3303"/>
                  </a:lnTo>
                  <a:cubicBezTo>
                    <a:pt x="901" y="3237"/>
                    <a:pt x="668" y="3137"/>
                    <a:pt x="434" y="2970"/>
                  </a:cubicBezTo>
                  <a:cubicBezTo>
                    <a:pt x="401" y="2936"/>
                    <a:pt x="334" y="2903"/>
                    <a:pt x="268" y="2903"/>
                  </a:cubicBezTo>
                  <a:cubicBezTo>
                    <a:pt x="134" y="2903"/>
                    <a:pt x="1" y="3036"/>
                    <a:pt x="1" y="3170"/>
                  </a:cubicBezTo>
                  <a:cubicBezTo>
                    <a:pt x="1" y="3270"/>
                    <a:pt x="68" y="3370"/>
                    <a:pt x="134" y="3437"/>
                  </a:cubicBezTo>
                  <a:cubicBezTo>
                    <a:pt x="434" y="3637"/>
                    <a:pt x="801" y="3770"/>
                    <a:pt x="1168" y="3804"/>
                  </a:cubicBezTo>
                  <a:lnTo>
                    <a:pt x="1168" y="4137"/>
                  </a:lnTo>
                  <a:cubicBezTo>
                    <a:pt x="1168" y="4237"/>
                    <a:pt x="1268" y="4337"/>
                    <a:pt x="1402" y="4337"/>
                  </a:cubicBezTo>
                  <a:cubicBezTo>
                    <a:pt x="1502" y="4337"/>
                    <a:pt x="1602" y="4237"/>
                    <a:pt x="1602" y="4137"/>
                  </a:cubicBezTo>
                  <a:lnTo>
                    <a:pt x="1602" y="3837"/>
                  </a:lnTo>
                  <a:cubicBezTo>
                    <a:pt x="2236" y="3770"/>
                    <a:pt x="2669" y="3403"/>
                    <a:pt x="2669" y="2836"/>
                  </a:cubicBezTo>
                  <a:cubicBezTo>
                    <a:pt x="2669" y="2303"/>
                    <a:pt x="2336" y="2002"/>
                    <a:pt x="1569" y="1836"/>
                  </a:cubicBezTo>
                  <a:lnTo>
                    <a:pt x="1569" y="868"/>
                  </a:lnTo>
                  <a:cubicBezTo>
                    <a:pt x="1769" y="902"/>
                    <a:pt x="1936" y="968"/>
                    <a:pt x="2102" y="1068"/>
                  </a:cubicBezTo>
                  <a:cubicBezTo>
                    <a:pt x="2136" y="1102"/>
                    <a:pt x="2202" y="1135"/>
                    <a:pt x="2236" y="1135"/>
                  </a:cubicBezTo>
                  <a:cubicBezTo>
                    <a:pt x="2403" y="1135"/>
                    <a:pt x="2536" y="1002"/>
                    <a:pt x="2536" y="835"/>
                  </a:cubicBezTo>
                  <a:cubicBezTo>
                    <a:pt x="2536" y="735"/>
                    <a:pt x="2469" y="635"/>
                    <a:pt x="2369" y="601"/>
                  </a:cubicBezTo>
                  <a:cubicBezTo>
                    <a:pt x="2136" y="468"/>
                    <a:pt x="1869" y="368"/>
                    <a:pt x="1602" y="334"/>
                  </a:cubicBezTo>
                  <a:lnTo>
                    <a:pt x="1602" y="234"/>
                  </a:lnTo>
                  <a:cubicBezTo>
                    <a:pt x="1602" y="101"/>
                    <a:pt x="1502" y="1"/>
                    <a:pt x="14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34"/>
            <p:cNvSpPr/>
            <p:nvPr/>
          </p:nvSpPr>
          <p:spPr>
            <a:xfrm>
              <a:off x="4238509" y="3164838"/>
              <a:ext cx="38096" cy="53668"/>
            </a:xfrm>
            <a:custGeom>
              <a:rect b="b" l="l" r="r" t="t"/>
              <a:pathLst>
                <a:path extrusionOk="0" h="3536" w="2510">
                  <a:moveTo>
                    <a:pt x="1175" y="0"/>
                  </a:moveTo>
                  <a:cubicBezTo>
                    <a:pt x="875" y="0"/>
                    <a:pt x="575" y="134"/>
                    <a:pt x="375" y="334"/>
                  </a:cubicBezTo>
                  <a:lnTo>
                    <a:pt x="208" y="467"/>
                  </a:lnTo>
                  <a:cubicBezTo>
                    <a:pt x="0" y="649"/>
                    <a:pt x="176" y="951"/>
                    <a:pt x="390" y="951"/>
                  </a:cubicBezTo>
                  <a:cubicBezTo>
                    <a:pt x="451" y="951"/>
                    <a:pt x="515" y="927"/>
                    <a:pt x="575" y="867"/>
                  </a:cubicBezTo>
                  <a:lnTo>
                    <a:pt x="742" y="734"/>
                  </a:lnTo>
                  <a:cubicBezTo>
                    <a:pt x="863" y="623"/>
                    <a:pt x="1008" y="573"/>
                    <a:pt x="1152" y="573"/>
                  </a:cubicBezTo>
                  <a:cubicBezTo>
                    <a:pt x="1484" y="573"/>
                    <a:pt x="1809" y="839"/>
                    <a:pt x="1809" y="1234"/>
                  </a:cubicBezTo>
                  <a:cubicBezTo>
                    <a:pt x="1809" y="1401"/>
                    <a:pt x="1742" y="1568"/>
                    <a:pt x="1609" y="1701"/>
                  </a:cubicBezTo>
                  <a:lnTo>
                    <a:pt x="141" y="3036"/>
                  </a:lnTo>
                  <a:cubicBezTo>
                    <a:pt x="8" y="3136"/>
                    <a:pt x="8" y="3336"/>
                    <a:pt x="141" y="3436"/>
                  </a:cubicBezTo>
                  <a:cubicBezTo>
                    <a:pt x="174" y="3503"/>
                    <a:pt x="241" y="3536"/>
                    <a:pt x="341" y="3536"/>
                  </a:cubicBezTo>
                  <a:lnTo>
                    <a:pt x="2109" y="3536"/>
                  </a:lnTo>
                  <a:cubicBezTo>
                    <a:pt x="2276" y="3536"/>
                    <a:pt x="2376" y="3403"/>
                    <a:pt x="2376" y="3236"/>
                  </a:cubicBezTo>
                  <a:cubicBezTo>
                    <a:pt x="2409" y="3102"/>
                    <a:pt x="2276" y="2969"/>
                    <a:pt x="2143" y="2969"/>
                  </a:cubicBezTo>
                  <a:lnTo>
                    <a:pt x="1042" y="2969"/>
                  </a:lnTo>
                  <a:lnTo>
                    <a:pt x="1976" y="2102"/>
                  </a:lnTo>
                  <a:cubicBezTo>
                    <a:pt x="2476" y="1668"/>
                    <a:pt x="2509" y="901"/>
                    <a:pt x="2076" y="400"/>
                  </a:cubicBezTo>
                  <a:cubicBezTo>
                    <a:pt x="1842" y="167"/>
                    <a:pt x="1509" y="0"/>
                    <a:pt x="11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34"/>
            <p:cNvSpPr/>
            <p:nvPr/>
          </p:nvSpPr>
          <p:spPr>
            <a:xfrm>
              <a:off x="4285195" y="3165081"/>
              <a:ext cx="40008" cy="53182"/>
            </a:xfrm>
            <a:custGeom>
              <a:rect b="b" l="l" r="r" t="t"/>
              <a:pathLst>
                <a:path extrusionOk="0" h="3504" w="2636">
                  <a:moveTo>
                    <a:pt x="1268" y="551"/>
                  </a:moveTo>
                  <a:cubicBezTo>
                    <a:pt x="1468" y="585"/>
                    <a:pt x="1635" y="685"/>
                    <a:pt x="1735" y="851"/>
                  </a:cubicBezTo>
                  <a:cubicBezTo>
                    <a:pt x="1902" y="1118"/>
                    <a:pt x="1969" y="1452"/>
                    <a:pt x="1969" y="1752"/>
                  </a:cubicBezTo>
                  <a:cubicBezTo>
                    <a:pt x="1969" y="2052"/>
                    <a:pt x="1902" y="2386"/>
                    <a:pt x="1735" y="2653"/>
                  </a:cubicBezTo>
                  <a:cubicBezTo>
                    <a:pt x="1635" y="2820"/>
                    <a:pt x="1468" y="2920"/>
                    <a:pt x="1268" y="2953"/>
                  </a:cubicBezTo>
                  <a:cubicBezTo>
                    <a:pt x="1068" y="2920"/>
                    <a:pt x="901" y="2820"/>
                    <a:pt x="801" y="2653"/>
                  </a:cubicBezTo>
                  <a:cubicBezTo>
                    <a:pt x="634" y="2386"/>
                    <a:pt x="534" y="2052"/>
                    <a:pt x="568" y="1752"/>
                  </a:cubicBezTo>
                  <a:cubicBezTo>
                    <a:pt x="534" y="1452"/>
                    <a:pt x="634" y="1118"/>
                    <a:pt x="801" y="851"/>
                  </a:cubicBezTo>
                  <a:cubicBezTo>
                    <a:pt x="901" y="685"/>
                    <a:pt x="1068" y="585"/>
                    <a:pt x="1268" y="551"/>
                  </a:cubicBezTo>
                  <a:close/>
                  <a:moveTo>
                    <a:pt x="1268" y="1"/>
                  </a:moveTo>
                  <a:cubicBezTo>
                    <a:pt x="901" y="1"/>
                    <a:pt x="534" y="184"/>
                    <a:pt x="334" y="551"/>
                  </a:cubicBezTo>
                  <a:cubicBezTo>
                    <a:pt x="101" y="918"/>
                    <a:pt x="1" y="1318"/>
                    <a:pt x="1" y="1752"/>
                  </a:cubicBezTo>
                  <a:cubicBezTo>
                    <a:pt x="1" y="2186"/>
                    <a:pt x="101" y="2586"/>
                    <a:pt x="334" y="2953"/>
                  </a:cubicBezTo>
                  <a:cubicBezTo>
                    <a:pt x="534" y="3320"/>
                    <a:pt x="901" y="3503"/>
                    <a:pt x="1268" y="3503"/>
                  </a:cubicBezTo>
                  <a:cubicBezTo>
                    <a:pt x="1635" y="3503"/>
                    <a:pt x="2002" y="3320"/>
                    <a:pt x="2202" y="2953"/>
                  </a:cubicBezTo>
                  <a:cubicBezTo>
                    <a:pt x="2636" y="2219"/>
                    <a:pt x="2636" y="1285"/>
                    <a:pt x="2202" y="551"/>
                  </a:cubicBezTo>
                  <a:cubicBezTo>
                    <a:pt x="2002" y="184"/>
                    <a:pt x="1635" y="1"/>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34"/>
            <p:cNvSpPr/>
            <p:nvPr/>
          </p:nvSpPr>
          <p:spPr>
            <a:xfrm>
              <a:off x="4337846" y="3207304"/>
              <a:ext cx="15041" cy="11732"/>
            </a:xfrm>
            <a:custGeom>
              <a:rect b="b" l="l" r="r" t="t"/>
              <a:pathLst>
                <a:path extrusionOk="0" h="773" w="991">
                  <a:moveTo>
                    <a:pt x="495" y="0"/>
                  </a:moveTo>
                  <a:cubicBezTo>
                    <a:pt x="476" y="0"/>
                    <a:pt x="455" y="2"/>
                    <a:pt x="434" y="4"/>
                  </a:cubicBezTo>
                  <a:cubicBezTo>
                    <a:pt x="1" y="71"/>
                    <a:pt x="1" y="705"/>
                    <a:pt x="434" y="771"/>
                  </a:cubicBezTo>
                  <a:cubicBezTo>
                    <a:pt x="445" y="772"/>
                    <a:pt x="456" y="772"/>
                    <a:pt x="466" y="772"/>
                  </a:cubicBezTo>
                  <a:cubicBezTo>
                    <a:pt x="981" y="772"/>
                    <a:pt x="991" y="0"/>
                    <a:pt x="49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34"/>
            <p:cNvSpPr/>
            <p:nvPr/>
          </p:nvSpPr>
          <p:spPr>
            <a:xfrm>
              <a:off x="4353539" y="3165081"/>
              <a:ext cx="40008" cy="53182"/>
            </a:xfrm>
            <a:custGeom>
              <a:rect b="b" l="l" r="r" t="t"/>
              <a:pathLst>
                <a:path extrusionOk="0" h="3504" w="2636">
                  <a:moveTo>
                    <a:pt x="1268" y="551"/>
                  </a:moveTo>
                  <a:cubicBezTo>
                    <a:pt x="1468" y="585"/>
                    <a:pt x="1635" y="685"/>
                    <a:pt x="1735" y="851"/>
                  </a:cubicBezTo>
                  <a:cubicBezTo>
                    <a:pt x="1902" y="1118"/>
                    <a:pt x="1969" y="1452"/>
                    <a:pt x="1969" y="1752"/>
                  </a:cubicBezTo>
                  <a:cubicBezTo>
                    <a:pt x="1969" y="2052"/>
                    <a:pt x="1902" y="2386"/>
                    <a:pt x="1735" y="2653"/>
                  </a:cubicBezTo>
                  <a:cubicBezTo>
                    <a:pt x="1635" y="2820"/>
                    <a:pt x="1468" y="2920"/>
                    <a:pt x="1268" y="2953"/>
                  </a:cubicBezTo>
                  <a:cubicBezTo>
                    <a:pt x="1068" y="2920"/>
                    <a:pt x="901" y="2820"/>
                    <a:pt x="801" y="2653"/>
                  </a:cubicBezTo>
                  <a:cubicBezTo>
                    <a:pt x="635" y="2386"/>
                    <a:pt x="534" y="2052"/>
                    <a:pt x="568" y="1752"/>
                  </a:cubicBezTo>
                  <a:cubicBezTo>
                    <a:pt x="534" y="1452"/>
                    <a:pt x="635" y="1118"/>
                    <a:pt x="801" y="851"/>
                  </a:cubicBezTo>
                  <a:cubicBezTo>
                    <a:pt x="901" y="685"/>
                    <a:pt x="1068" y="585"/>
                    <a:pt x="1268" y="551"/>
                  </a:cubicBezTo>
                  <a:close/>
                  <a:moveTo>
                    <a:pt x="1268" y="1"/>
                  </a:moveTo>
                  <a:cubicBezTo>
                    <a:pt x="901" y="1"/>
                    <a:pt x="534" y="184"/>
                    <a:pt x="334" y="551"/>
                  </a:cubicBezTo>
                  <a:cubicBezTo>
                    <a:pt x="101" y="918"/>
                    <a:pt x="1" y="1318"/>
                    <a:pt x="1" y="1752"/>
                  </a:cubicBezTo>
                  <a:cubicBezTo>
                    <a:pt x="1" y="2186"/>
                    <a:pt x="101" y="2586"/>
                    <a:pt x="334" y="2953"/>
                  </a:cubicBezTo>
                  <a:cubicBezTo>
                    <a:pt x="534" y="3320"/>
                    <a:pt x="901" y="3503"/>
                    <a:pt x="1268" y="3503"/>
                  </a:cubicBezTo>
                  <a:cubicBezTo>
                    <a:pt x="1635" y="3503"/>
                    <a:pt x="2002" y="3320"/>
                    <a:pt x="2202" y="2953"/>
                  </a:cubicBezTo>
                  <a:cubicBezTo>
                    <a:pt x="2636" y="2219"/>
                    <a:pt x="2636" y="1285"/>
                    <a:pt x="2202" y="551"/>
                  </a:cubicBezTo>
                  <a:cubicBezTo>
                    <a:pt x="2002" y="184"/>
                    <a:pt x="1635" y="1"/>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34"/>
            <p:cNvSpPr/>
            <p:nvPr/>
          </p:nvSpPr>
          <p:spPr>
            <a:xfrm>
              <a:off x="4407207" y="3165081"/>
              <a:ext cx="40524" cy="53182"/>
            </a:xfrm>
            <a:custGeom>
              <a:rect b="b" l="l" r="r" t="t"/>
              <a:pathLst>
                <a:path extrusionOk="0" h="3504" w="2670">
                  <a:moveTo>
                    <a:pt x="1302" y="551"/>
                  </a:moveTo>
                  <a:cubicBezTo>
                    <a:pt x="1468" y="585"/>
                    <a:pt x="1668" y="685"/>
                    <a:pt x="1769" y="851"/>
                  </a:cubicBezTo>
                  <a:cubicBezTo>
                    <a:pt x="1902" y="1118"/>
                    <a:pt x="2002" y="1452"/>
                    <a:pt x="2002" y="1752"/>
                  </a:cubicBezTo>
                  <a:cubicBezTo>
                    <a:pt x="2002" y="2052"/>
                    <a:pt x="1902" y="2386"/>
                    <a:pt x="1769" y="2653"/>
                  </a:cubicBezTo>
                  <a:cubicBezTo>
                    <a:pt x="1668" y="2820"/>
                    <a:pt x="1468" y="2920"/>
                    <a:pt x="1302" y="2953"/>
                  </a:cubicBezTo>
                  <a:cubicBezTo>
                    <a:pt x="1101" y="2920"/>
                    <a:pt x="901" y="2820"/>
                    <a:pt x="801" y="2653"/>
                  </a:cubicBezTo>
                  <a:cubicBezTo>
                    <a:pt x="634" y="2386"/>
                    <a:pt x="568" y="2052"/>
                    <a:pt x="568" y="1752"/>
                  </a:cubicBezTo>
                  <a:cubicBezTo>
                    <a:pt x="568" y="1452"/>
                    <a:pt x="634" y="1118"/>
                    <a:pt x="801" y="851"/>
                  </a:cubicBezTo>
                  <a:cubicBezTo>
                    <a:pt x="901" y="685"/>
                    <a:pt x="1101" y="585"/>
                    <a:pt x="1302" y="551"/>
                  </a:cubicBezTo>
                  <a:close/>
                  <a:moveTo>
                    <a:pt x="1285" y="1"/>
                  </a:moveTo>
                  <a:cubicBezTo>
                    <a:pt x="926" y="1"/>
                    <a:pt x="568" y="184"/>
                    <a:pt x="368" y="551"/>
                  </a:cubicBezTo>
                  <a:cubicBezTo>
                    <a:pt x="134" y="918"/>
                    <a:pt x="1" y="1318"/>
                    <a:pt x="34" y="1752"/>
                  </a:cubicBezTo>
                  <a:cubicBezTo>
                    <a:pt x="1" y="2186"/>
                    <a:pt x="134" y="2586"/>
                    <a:pt x="368" y="2953"/>
                  </a:cubicBezTo>
                  <a:cubicBezTo>
                    <a:pt x="551" y="3320"/>
                    <a:pt x="910" y="3503"/>
                    <a:pt x="1272" y="3503"/>
                  </a:cubicBezTo>
                  <a:cubicBezTo>
                    <a:pt x="1635" y="3503"/>
                    <a:pt x="2002" y="3320"/>
                    <a:pt x="2202" y="2953"/>
                  </a:cubicBezTo>
                  <a:cubicBezTo>
                    <a:pt x="2669" y="2219"/>
                    <a:pt x="2669" y="1285"/>
                    <a:pt x="2202" y="551"/>
                  </a:cubicBezTo>
                  <a:cubicBezTo>
                    <a:pt x="2002" y="184"/>
                    <a:pt x="1643" y="1"/>
                    <a:pt x="12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34"/>
            <p:cNvSpPr/>
            <p:nvPr/>
          </p:nvSpPr>
          <p:spPr>
            <a:xfrm>
              <a:off x="4248738" y="3280263"/>
              <a:ext cx="645529" cy="141773"/>
            </a:xfrm>
            <a:custGeom>
              <a:rect b="b" l="l" r="r" t="t"/>
              <a:pathLst>
                <a:path extrusionOk="0" h="9341" w="42532">
                  <a:moveTo>
                    <a:pt x="1" y="1"/>
                  </a:moveTo>
                  <a:lnTo>
                    <a:pt x="1" y="9341"/>
                  </a:lnTo>
                  <a:lnTo>
                    <a:pt x="42531" y="9341"/>
                  </a:lnTo>
                  <a:lnTo>
                    <a:pt x="4253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34"/>
            <p:cNvSpPr/>
            <p:nvPr/>
          </p:nvSpPr>
          <p:spPr>
            <a:xfrm>
              <a:off x="4319617" y="3327723"/>
              <a:ext cx="43059" cy="53182"/>
            </a:xfrm>
            <a:custGeom>
              <a:rect b="b" l="l" r="r" t="t"/>
              <a:pathLst>
                <a:path extrusionOk="0" h="3504" w="2837">
                  <a:moveTo>
                    <a:pt x="1402" y="1043"/>
                  </a:moveTo>
                  <a:lnTo>
                    <a:pt x="1835" y="2111"/>
                  </a:lnTo>
                  <a:lnTo>
                    <a:pt x="1002" y="2111"/>
                  </a:lnTo>
                  <a:lnTo>
                    <a:pt x="1402" y="1043"/>
                  </a:lnTo>
                  <a:close/>
                  <a:moveTo>
                    <a:pt x="1402" y="1"/>
                  </a:moveTo>
                  <a:cubicBezTo>
                    <a:pt x="1293" y="1"/>
                    <a:pt x="1185" y="59"/>
                    <a:pt x="1135" y="176"/>
                  </a:cubicBezTo>
                  <a:lnTo>
                    <a:pt x="34" y="3145"/>
                  </a:lnTo>
                  <a:cubicBezTo>
                    <a:pt x="1" y="3278"/>
                    <a:pt x="68" y="3445"/>
                    <a:pt x="201" y="3478"/>
                  </a:cubicBezTo>
                  <a:lnTo>
                    <a:pt x="301" y="3478"/>
                  </a:lnTo>
                  <a:cubicBezTo>
                    <a:pt x="401" y="3478"/>
                    <a:pt x="535" y="3412"/>
                    <a:pt x="568" y="3312"/>
                  </a:cubicBezTo>
                  <a:lnTo>
                    <a:pt x="801" y="2678"/>
                  </a:lnTo>
                  <a:lnTo>
                    <a:pt x="2036" y="2678"/>
                  </a:lnTo>
                  <a:lnTo>
                    <a:pt x="2269" y="3312"/>
                  </a:lnTo>
                  <a:cubicBezTo>
                    <a:pt x="2302" y="3412"/>
                    <a:pt x="2403" y="3478"/>
                    <a:pt x="2536" y="3478"/>
                  </a:cubicBezTo>
                  <a:cubicBezTo>
                    <a:pt x="2553" y="3495"/>
                    <a:pt x="2561" y="3503"/>
                    <a:pt x="2569" y="3503"/>
                  </a:cubicBezTo>
                  <a:cubicBezTo>
                    <a:pt x="2578" y="3503"/>
                    <a:pt x="2586" y="3495"/>
                    <a:pt x="2603" y="3478"/>
                  </a:cubicBezTo>
                  <a:cubicBezTo>
                    <a:pt x="2769" y="3445"/>
                    <a:pt x="2836" y="3278"/>
                    <a:pt x="2769" y="3145"/>
                  </a:cubicBezTo>
                  <a:lnTo>
                    <a:pt x="1669" y="176"/>
                  </a:lnTo>
                  <a:cubicBezTo>
                    <a:pt x="1619" y="59"/>
                    <a:pt x="1510" y="1"/>
                    <a:pt x="14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34"/>
            <p:cNvSpPr/>
            <p:nvPr/>
          </p:nvSpPr>
          <p:spPr>
            <a:xfrm>
              <a:off x="4371767" y="3327343"/>
              <a:ext cx="48614" cy="53258"/>
            </a:xfrm>
            <a:custGeom>
              <a:rect b="b" l="l" r="r" t="t"/>
              <a:pathLst>
                <a:path extrusionOk="0" h="3509" w="3203">
                  <a:moveTo>
                    <a:pt x="868" y="568"/>
                  </a:moveTo>
                  <a:cubicBezTo>
                    <a:pt x="2369" y="668"/>
                    <a:pt x="2369" y="2870"/>
                    <a:pt x="868" y="2970"/>
                  </a:cubicBezTo>
                  <a:lnTo>
                    <a:pt x="568" y="2970"/>
                  </a:lnTo>
                  <a:lnTo>
                    <a:pt x="568" y="568"/>
                  </a:lnTo>
                  <a:close/>
                  <a:moveTo>
                    <a:pt x="301" y="1"/>
                  </a:moveTo>
                  <a:cubicBezTo>
                    <a:pt x="134" y="1"/>
                    <a:pt x="1" y="134"/>
                    <a:pt x="34" y="301"/>
                  </a:cubicBezTo>
                  <a:lnTo>
                    <a:pt x="34" y="3236"/>
                  </a:lnTo>
                  <a:cubicBezTo>
                    <a:pt x="4" y="3386"/>
                    <a:pt x="108" y="3508"/>
                    <a:pt x="250" y="3508"/>
                  </a:cubicBezTo>
                  <a:cubicBezTo>
                    <a:pt x="266" y="3508"/>
                    <a:pt x="283" y="3507"/>
                    <a:pt x="301" y="3503"/>
                  </a:cubicBezTo>
                  <a:lnTo>
                    <a:pt x="868" y="3503"/>
                  </a:lnTo>
                  <a:cubicBezTo>
                    <a:pt x="3203" y="3503"/>
                    <a:pt x="3203" y="1"/>
                    <a:pt x="8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34"/>
            <p:cNvSpPr/>
            <p:nvPr/>
          </p:nvSpPr>
          <p:spPr>
            <a:xfrm>
              <a:off x="4424418" y="3327343"/>
              <a:ext cx="48629" cy="53258"/>
            </a:xfrm>
            <a:custGeom>
              <a:rect b="b" l="l" r="r" t="t"/>
              <a:pathLst>
                <a:path extrusionOk="0" h="3509" w="3204">
                  <a:moveTo>
                    <a:pt x="868" y="568"/>
                  </a:moveTo>
                  <a:cubicBezTo>
                    <a:pt x="2369" y="668"/>
                    <a:pt x="2369" y="2870"/>
                    <a:pt x="868" y="2970"/>
                  </a:cubicBezTo>
                  <a:lnTo>
                    <a:pt x="568" y="2970"/>
                  </a:lnTo>
                  <a:lnTo>
                    <a:pt x="568" y="568"/>
                  </a:lnTo>
                  <a:close/>
                  <a:moveTo>
                    <a:pt x="301" y="1"/>
                  </a:moveTo>
                  <a:cubicBezTo>
                    <a:pt x="134" y="1"/>
                    <a:pt x="1" y="134"/>
                    <a:pt x="1" y="301"/>
                  </a:cubicBezTo>
                  <a:lnTo>
                    <a:pt x="1" y="3236"/>
                  </a:lnTo>
                  <a:cubicBezTo>
                    <a:pt x="1" y="3386"/>
                    <a:pt x="108" y="3508"/>
                    <a:pt x="250" y="3508"/>
                  </a:cubicBezTo>
                  <a:cubicBezTo>
                    <a:pt x="267" y="3508"/>
                    <a:pt x="284" y="3507"/>
                    <a:pt x="301" y="3503"/>
                  </a:cubicBezTo>
                  <a:lnTo>
                    <a:pt x="868" y="3503"/>
                  </a:lnTo>
                  <a:cubicBezTo>
                    <a:pt x="3203" y="3503"/>
                    <a:pt x="3203" y="1"/>
                    <a:pt x="8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34"/>
            <p:cNvSpPr/>
            <p:nvPr/>
          </p:nvSpPr>
          <p:spPr>
            <a:xfrm>
              <a:off x="4497832" y="3327343"/>
              <a:ext cx="41025" cy="53303"/>
            </a:xfrm>
            <a:custGeom>
              <a:rect b="b" l="l" r="r" t="t"/>
              <a:pathLst>
                <a:path extrusionOk="0" h="3512" w="2703">
                  <a:moveTo>
                    <a:pt x="267" y="1"/>
                  </a:moveTo>
                  <a:cubicBezTo>
                    <a:pt x="134" y="1"/>
                    <a:pt x="1" y="134"/>
                    <a:pt x="1" y="301"/>
                  </a:cubicBezTo>
                  <a:cubicBezTo>
                    <a:pt x="1" y="434"/>
                    <a:pt x="134" y="568"/>
                    <a:pt x="267" y="568"/>
                  </a:cubicBezTo>
                  <a:lnTo>
                    <a:pt x="1068" y="568"/>
                  </a:lnTo>
                  <a:lnTo>
                    <a:pt x="1068" y="3236"/>
                  </a:lnTo>
                  <a:cubicBezTo>
                    <a:pt x="1068" y="3420"/>
                    <a:pt x="1201" y="3512"/>
                    <a:pt x="1339" y="3512"/>
                  </a:cubicBezTo>
                  <a:cubicBezTo>
                    <a:pt x="1477" y="3512"/>
                    <a:pt x="1618" y="3420"/>
                    <a:pt x="1635" y="3236"/>
                  </a:cubicBezTo>
                  <a:lnTo>
                    <a:pt x="1635" y="568"/>
                  </a:lnTo>
                  <a:lnTo>
                    <a:pt x="2402" y="568"/>
                  </a:lnTo>
                  <a:cubicBezTo>
                    <a:pt x="2569" y="568"/>
                    <a:pt x="2702" y="434"/>
                    <a:pt x="2702" y="301"/>
                  </a:cubicBezTo>
                  <a:cubicBezTo>
                    <a:pt x="2702" y="134"/>
                    <a:pt x="2569" y="1"/>
                    <a:pt x="24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34"/>
            <p:cNvSpPr/>
            <p:nvPr/>
          </p:nvSpPr>
          <p:spPr>
            <a:xfrm>
              <a:off x="4544411" y="3325825"/>
              <a:ext cx="52165" cy="54700"/>
            </a:xfrm>
            <a:custGeom>
              <a:rect b="b" l="l" r="r" t="t"/>
              <a:pathLst>
                <a:path extrusionOk="0" h="3604" w="3437">
                  <a:moveTo>
                    <a:pt x="1735" y="559"/>
                  </a:moveTo>
                  <a:cubicBezTo>
                    <a:pt x="2027" y="559"/>
                    <a:pt x="2319" y="685"/>
                    <a:pt x="2536" y="935"/>
                  </a:cubicBezTo>
                  <a:cubicBezTo>
                    <a:pt x="2736" y="1168"/>
                    <a:pt x="2869" y="1468"/>
                    <a:pt x="2869" y="1802"/>
                  </a:cubicBezTo>
                  <a:cubicBezTo>
                    <a:pt x="2869" y="2136"/>
                    <a:pt x="2736" y="2436"/>
                    <a:pt x="2536" y="2669"/>
                  </a:cubicBezTo>
                  <a:cubicBezTo>
                    <a:pt x="2319" y="2903"/>
                    <a:pt x="2027" y="3020"/>
                    <a:pt x="1735" y="3020"/>
                  </a:cubicBezTo>
                  <a:cubicBezTo>
                    <a:pt x="1443" y="3020"/>
                    <a:pt x="1151" y="2903"/>
                    <a:pt x="934" y="2669"/>
                  </a:cubicBezTo>
                  <a:cubicBezTo>
                    <a:pt x="467" y="2169"/>
                    <a:pt x="467" y="1402"/>
                    <a:pt x="934" y="935"/>
                  </a:cubicBezTo>
                  <a:cubicBezTo>
                    <a:pt x="1151" y="685"/>
                    <a:pt x="1443" y="559"/>
                    <a:pt x="1735" y="559"/>
                  </a:cubicBezTo>
                  <a:close/>
                  <a:moveTo>
                    <a:pt x="1735" y="1"/>
                  </a:moveTo>
                  <a:cubicBezTo>
                    <a:pt x="1268" y="1"/>
                    <a:pt x="834" y="201"/>
                    <a:pt x="501" y="534"/>
                  </a:cubicBezTo>
                  <a:cubicBezTo>
                    <a:pt x="201" y="901"/>
                    <a:pt x="34" y="1335"/>
                    <a:pt x="34" y="1802"/>
                  </a:cubicBezTo>
                  <a:cubicBezTo>
                    <a:pt x="0" y="2269"/>
                    <a:pt x="201" y="2703"/>
                    <a:pt x="501" y="3036"/>
                  </a:cubicBezTo>
                  <a:cubicBezTo>
                    <a:pt x="834" y="3403"/>
                    <a:pt x="1268" y="3570"/>
                    <a:pt x="1735" y="3603"/>
                  </a:cubicBezTo>
                  <a:cubicBezTo>
                    <a:pt x="2202" y="3570"/>
                    <a:pt x="2636" y="3403"/>
                    <a:pt x="2936" y="3036"/>
                  </a:cubicBezTo>
                  <a:cubicBezTo>
                    <a:pt x="3269" y="2703"/>
                    <a:pt x="3436" y="2269"/>
                    <a:pt x="3436" y="1802"/>
                  </a:cubicBezTo>
                  <a:cubicBezTo>
                    <a:pt x="3436" y="1335"/>
                    <a:pt x="3236" y="901"/>
                    <a:pt x="2936" y="534"/>
                  </a:cubicBezTo>
                  <a:cubicBezTo>
                    <a:pt x="2636" y="201"/>
                    <a:pt x="2202" y="1"/>
                    <a:pt x="17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34"/>
            <p:cNvSpPr/>
            <p:nvPr/>
          </p:nvSpPr>
          <p:spPr>
            <a:xfrm>
              <a:off x="4632001" y="3325825"/>
              <a:ext cx="48902" cy="55201"/>
            </a:xfrm>
            <a:custGeom>
              <a:rect b="b" l="l" r="r" t="t"/>
              <a:pathLst>
                <a:path extrusionOk="0" h="3637" w="3222">
                  <a:moveTo>
                    <a:pt x="1835" y="1"/>
                  </a:moveTo>
                  <a:cubicBezTo>
                    <a:pt x="834" y="1"/>
                    <a:pt x="34" y="801"/>
                    <a:pt x="0" y="1802"/>
                  </a:cubicBezTo>
                  <a:cubicBezTo>
                    <a:pt x="0" y="2836"/>
                    <a:pt x="834" y="3637"/>
                    <a:pt x="1868" y="3637"/>
                  </a:cubicBezTo>
                  <a:cubicBezTo>
                    <a:pt x="2268" y="3637"/>
                    <a:pt x="2669" y="3503"/>
                    <a:pt x="3002" y="3236"/>
                  </a:cubicBezTo>
                  <a:cubicBezTo>
                    <a:pt x="3136" y="3136"/>
                    <a:pt x="3169" y="2936"/>
                    <a:pt x="3069" y="2836"/>
                  </a:cubicBezTo>
                  <a:cubicBezTo>
                    <a:pt x="3008" y="2755"/>
                    <a:pt x="2911" y="2711"/>
                    <a:pt x="2814" y="2711"/>
                  </a:cubicBezTo>
                  <a:cubicBezTo>
                    <a:pt x="2751" y="2711"/>
                    <a:pt x="2688" y="2730"/>
                    <a:pt x="2635" y="2769"/>
                  </a:cubicBezTo>
                  <a:cubicBezTo>
                    <a:pt x="2402" y="2936"/>
                    <a:pt x="2135" y="3036"/>
                    <a:pt x="1835" y="3036"/>
                  </a:cubicBezTo>
                  <a:cubicBezTo>
                    <a:pt x="1501" y="3036"/>
                    <a:pt x="1168" y="2903"/>
                    <a:pt x="934" y="2703"/>
                  </a:cubicBezTo>
                  <a:cubicBezTo>
                    <a:pt x="467" y="2202"/>
                    <a:pt x="467" y="1435"/>
                    <a:pt x="934" y="935"/>
                  </a:cubicBezTo>
                  <a:cubicBezTo>
                    <a:pt x="1168" y="701"/>
                    <a:pt x="1501" y="601"/>
                    <a:pt x="1835" y="568"/>
                  </a:cubicBezTo>
                  <a:cubicBezTo>
                    <a:pt x="2135" y="568"/>
                    <a:pt x="2402" y="668"/>
                    <a:pt x="2635" y="868"/>
                  </a:cubicBezTo>
                  <a:cubicBezTo>
                    <a:pt x="2689" y="904"/>
                    <a:pt x="2744" y="919"/>
                    <a:pt x="2796" y="919"/>
                  </a:cubicBezTo>
                  <a:cubicBezTo>
                    <a:pt x="3036" y="919"/>
                    <a:pt x="3221" y="593"/>
                    <a:pt x="3002" y="401"/>
                  </a:cubicBezTo>
                  <a:cubicBezTo>
                    <a:pt x="2669" y="134"/>
                    <a:pt x="2268" y="1"/>
                    <a:pt x="18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34"/>
            <p:cNvSpPr/>
            <p:nvPr/>
          </p:nvSpPr>
          <p:spPr>
            <a:xfrm>
              <a:off x="4688188" y="3327859"/>
              <a:ext cx="43059" cy="53045"/>
            </a:xfrm>
            <a:custGeom>
              <a:rect b="b" l="l" r="r" t="t"/>
              <a:pathLst>
                <a:path extrusionOk="0" h="3495" w="2837">
                  <a:moveTo>
                    <a:pt x="1402" y="1034"/>
                  </a:moveTo>
                  <a:lnTo>
                    <a:pt x="1802" y="2102"/>
                  </a:lnTo>
                  <a:lnTo>
                    <a:pt x="968" y="2102"/>
                  </a:lnTo>
                  <a:lnTo>
                    <a:pt x="1402" y="1034"/>
                  </a:lnTo>
                  <a:close/>
                  <a:moveTo>
                    <a:pt x="1402" y="0"/>
                  </a:moveTo>
                  <a:cubicBezTo>
                    <a:pt x="1302" y="0"/>
                    <a:pt x="1202" y="67"/>
                    <a:pt x="1135" y="167"/>
                  </a:cubicBezTo>
                  <a:lnTo>
                    <a:pt x="34" y="3136"/>
                  </a:lnTo>
                  <a:cubicBezTo>
                    <a:pt x="1" y="3269"/>
                    <a:pt x="68" y="3436"/>
                    <a:pt x="201" y="3469"/>
                  </a:cubicBezTo>
                  <a:cubicBezTo>
                    <a:pt x="218" y="3486"/>
                    <a:pt x="234" y="3494"/>
                    <a:pt x="251" y="3494"/>
                  </a:cubicBezTo>
                  <a:cubicBezTo>
                    <a:pt x="268" y="3494"/>
                    <a:pt x="284" y="3486"/>
                    <a:pt x="301" y="3469"/>
                  </a:cubicBezTo>
                  <a:cubicBezTo>
                    <a:pt x="401" y="3469"/>
                    <a:pt x="501" y="3403"/>
                    <a:pt x="568" y="3303"/>
                  </a:cubicBezTo>
                  <a:lnTo>
                    <a:pt x="801" y="2669"/>
                  </a:lnTo>
                  <a:lnTo>
                    <a:pt x="2036" y="2669"/>
                  </a:lnTo>
                  <a:lnTo>
                    <a:pt x="2269" y="3303"/>
                  </a:lnTo>
                  <a:cubicBezTo>
                    <a:pt x="2302" y="3403"/>
                    <a:pt x="2403" y="3469"/>
                    <a:pt x="2503" y="3469"/>
                  </a:cubicBezTo>
                  <a:cubicBezTo>
                    <a:pt x="2519" y="3486"/>
                    <a:pt x="2536" y="3494"/>
                    <a:pt x="2553" y="3494"/>
                  </a:cubicBezTo>
                  <a:cubicBezTo>
                    <a:pt x="2569" y="3494"/>
                    <a:pt x="2586" y="3486"/>
                    <a:pt x="2603" y="3469"/>
                  </a:cubicBezTo>
                  <a:cubicBezTo>
                    <a:pt x="2769" y="3436"/>
                    <a:pt x="2836" y="3269"/>
                    <a:pt x="2769" y="3136"/>
                  </a:cubicBezTo>
                  <a:lnTo>
                    <a:pt x="1669" y="167"/>
                  </a:lnTo>
                  <a:cubicBezTo>
                    <a:pt x="1635" y="67"/>
                    <a:pt x="1535" y="0"/>
                    <a:pt x="14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34"/>
            <p:cNvSpPr/>
            <p:nvPr/>
          </p:nvSpPr>
          <p:spPr>
            <a:xfrm>
              <a:off x="4739837" y="3327343"/>
              <a:ext cx="40008" cy="53182"/>
            </a:xfrm>
            <a:custGeom>
              <a:rect b="b" l="l" r="r" t="t"/>
              <a:pathLst>
                <a:path extrusionOk="0" h="3504" w="2636">
                  <a:moveTo>
                    <a:pt x="1168" y="568"/>
                  </a:moveTo>
                  <a:cubicBezTo>
                    <a:pt x="1435" y="568"/>
                    <a:pt x="1668" y="801"/>
                    <a:pt x="1668" y="1102"/>
                  </a:cubicBezTo>
                  <a:cubicBezTo>
                    <a:pt x="1668" y="1368"/>
                    <a:pt x="1435" y="1602"/>
                    <a:pt x="1168" y="1602"/>
                  </a:cubicBezTo>
                  <a:lnTo>
                    <a:pt x="534" y="1602"/>
                  </a:lnTo>
                  <a:lnTo>
                    <a:pt x="534" y="568"/>
                  </a:lnTo>
                  <a:close/>
                  <a:moveTo>
                    <a:pt x="267" y="1"/>
                  </a:moveTo>
                  <a:cubicBezTo>
                    <a:pt x="134" y="1"/>
                    <a:pt x="0" y="134"/>
                    <a:pt x="0" y="268"/>
                  </a:cubicBezTo>
                  <a:lnTo>
                    <a:pt x="0" y="3236"/>
                  </a:lnTo>
                  <a:cubicBezTo>
                    <a:pt x="0" y="3370"/>
                    <a:pt x="134" y="3503"/>
                    <a:pt x="267" y="3503"/>
                  </a:cubicBezTo>
                  <a:cubicBezTo>
                    <a:pt x="434" y="3503"/>
                    <a:pt x="567" y="3370"/>
                    <a:pt x="567" y="3236"/>
                  </a:cubicBezTo>
                  <a:lnTo>
                    <a:pt x="567" y="2136"/>
                  </a:lnTo>
                  <a:lnTo>
                    <a:pt x="1134" y="2136"/>
                  </a:lnTo>
                  <a:cubicBezTo>
                    <a:pt x="1234" y="2169"/>
                    <a:pt x="1335" y="2202"/>
                    <a:pt x="1435" y="2269"/>
                  </a:cubicBezTo>
                  <a:cubicBezTo>
                    <a:pt x="1468" y="2302"/>
                    <a:pt x="1535" y="2336"/>
                    <a:pt x="1568" y="2403"/>
                  </a:cubicBezTo>
                  <a:cubicBezTo>
                    <a:pt x="1601" y="2469"/>
                    <a:pt x="1635" y="2536"/>
                    <a:pt x="1635" y="2603"/>
                  </a:cubicBezTo>
                  <a:cubicBezTo>
                    <a:pt x="1635" y="2836"/>
                    <a:pt x="1668" y="3036"/>
                    <a:pt x="1735" y="3203"/>
                  </a:cubicBezTo>
                  <a:cubicBezTo>
                    <a:pt x="1768" y="3270"/>
                    <a:pt x="1835" y="3337"/>
                    <a:pt x="1902" y="3403"/>
                  </a:cubicBezTo>
                  <a:cubicBezTo>
                    <a:pt x="1968" y="3437"/>
                    <a:pt x="2035" y="3437"/>
                    <a:pt x="2102" y="3437"/>
                  </a:cubicBezTo>
                  <a:cubicBezTo>
                    <a:pt x="2118" y="3453"/>
                    <a:pt x="2135" y="3462"/>
                    <a:pt x="2152" y="3462"/>
                  </a:cubicBezTo>
                  <a:cubicBezTo>
                    <a:pt x="2168" y="3462"/>
                    <a:pt x="2185" y="3453"/>
                    <a:pt x="2202" y="3437"/>
                  </a:cubicBezTo>
                  <a:cubicBezTo>
                    <a:pt x="2335" y="3403"/>
                    <a:pt x="2435" y="3236"/>
                    <a:pt x="2369" y="3103"/>
                  </a:cubicBezTo>
                  <a:cubicBezTo>
                    <a:pt x="2369" y="3003"/>
                    <a:pt x="2302" y="2936"/>
                    <a:pt x="2202" y="2903"/>
                  </a:cubicBezTo>
                  <a:cubicBezTo>
                    <a:pt x="2202" y="2803"/>
                    <a:pt x="2168" y="2703"/>
                    <a:pt x="2202" y="2603"/>
                  </a:cubicBezTo>
                  <a:cubicBezTo>
                    <a:pt x="2202" y="2436"/>
                    <a:pt x="2135" y="2236"/>
                    <a:pt x="2035" y="2069"/>
                  </a:cubicBezTo>
                  <a:cubicBezTo>
                    <a:pt x="1968" y="2002"/>
                    <a:pt x="1902" y="1936"/>
                    <a:pt x="1835" y="1902"/>
                  </a:cubicBezTo>
                  <a:cubicBezTo>
                    <a:pt x="2635" y="1268"/>
                    <a:pt x="2168" y="1"/>
                    <a:pt x="11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34"/>
            <p:cNvSpPr/>
            <p:nvPr/>
          </p:nvSpPr>
          <p:spPr>
            <a:xfrm>
              <a:off x="4782865" y="3327343"/>
              <a:ext cx="40524" cy="53303"/>
            </a:xfrm>
            <a:custGeom>
              <a:rect b="b" l="l" r="r" t="t"/>
              <a:pathLst>
                <a:path extrusionOk="0" h="3512" w="2670">
                  <a:moveTo>
                    <a:pt x="267" y="1"/>
                  </a:moveTo>
                  <a:cubicBezTo>
                    <a:pt x="101" y="1"/>
                    <a:pt x="1" y="134"/>
                    <a:pt x="1" y="301"/>
                  </a:cubicBezTo>
                  <a:cubicBezTo>
                    <a:pt x="1" y="434"/>
                    <a:pt x="101" y="568"/>
                    <a:pt x="267" y="568"/>
                  </a:cubicBezTo>
                  <a:lnTo>
                    <a:pt x="1068" y="568"/>
                  </a:lnTo>
                  <a:lnTo>
                    <a:pt x="1068" y="3236"/>
                  </a:lnTo>
                  <a:cubicBezTo>
                    <a:pt x="1068" y="3420"/>
                    <a:pt x="1201" y="3512"/>
                    <a:pt x="1335" y="3512"/>
                  </a:cubicBezTo>
                  <a:cubicBezTo>
                    <a:pt x="1468" y="3512"/>
                    <a:pt x="1602" y="3420"/>
                    <a:pt x="1602" y="3236"/>
                  </a:cubicBezTo>
                  <a:lnTo>
                    <a:pt x="1602" y="568"/>
                  </a:lnTo>
                  <a:lnTo>
                    <a:pt x="2402" y="568"/>
                  </a:lnTo>
                  <a:cubicBezTo>
                    <a:pt x="2536" y="568"/>
                    <a:pt x="2669" y="434"/>
                    <a:pt x="2669" y="301"/>
                  </a:cubicBezTo>
                  <a:cubicBezTo>
                    <a:pt x="2669" y="134"/>
                    <a:pt x="2536" y="1"/>
                    <a:pt x="24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34"/>
            <p:cNvSpPr/>
            <p:nvPr/>
          </p:nvSpPr>
          <p:spPr>
            <a:xfrm>
              <a:off x="4330758" y="2065273"/>
              <a:ext cx="501237" cy="872767"/>
            </a:xfrm>
            <a:custGeom>
              <a:rect b="b" l="l" r="r" t="t"/>
              <a:pathLst>
                <a:path extrusionOk="0" h="57504" w="33025">
                  <a:moveTo>
                    <a:pt x="9861" y="1"/>
                  </a:moveTo>
                  <a:cubicBezTo>
                    <a:pt x="9065" y="1"/>
                    <a:pt x="7482" y="284"/>
                    <a:pt x="7406" y="662"/>
                  </a:cubicBezTo>
                  <a:cubicBezTo>
                    <a:pt x="7273" y="1196"/>
                    <a:pt x="8240" y="7834"/>
                    <a:pt x="8240" y="8935"/>
                  </a:cubicBezTo>
                  <a:cubicBezTo>
                    <a:pt x="8207" y="10036"/>
                    <a:pt x="6505" y="18875"/>
                    <a:pt x="6572" y="19843"/>
                  </a:cubicBezTo>
                  <a:cubicBezTo>
                    <a:pt x="6572" y="20377"/>
                    <a:pt x="6806" y="20877"/>
                    <a:pt x="7172" y="21244"/>
                  </a:cubicBezTo>
                  <a:cubicBezTo>
                    <a:pt x="7172" y="21244"/>
                    <a:pt x="1" y="51799"/>
                    <a:pt x="1" y="52099"/>
                  </a:cubicBezTo>
                  <a:cubicBezTo>
                    <a:pt x="1" y="52366"/>
                    <a:pt x="2569" y="55302"/>
                    <a:pt x="5004" y="55302"/>
                  </a:cubicBezTo>
                  <a:cubicBezTo>
                    <a:pt x="9874" y="55302"/>
                    <a:pt x="12276" y="57503"/>
                    <a:pt x="16479" y="57503"/>
                  </a:cubicBezTo>
                  <a:cubicBezTo>
                    <a:pt x="20682" y="57503"/>
                    <a:pt x="23084" y="55302"/>
                    <a:pt x="27954" y="55302"/>
                  </a:cubicBezTo>
                  <a:cubicBezTo>
                    <a:pt x="30389" y="55302"/>
                    <a:pt x="32958" y="52366"/>
                    <a:pt x="32991" y="52099"/>
                  </a:cubicBezTo>
                  <a:cubicBezTo>
                    <a:pt x="33024" y="51799"/>
                    <a:pt x="25752" y="21244"/>
                    <a:pt x="25752" y="21244"/>
                  </a:cubicBezTo>
                  <a:cubicBezTo>
                    <a:pt x="26153" y="20877"/>
                    <a:pt x="26386" y="20377"/>
                    <a:pt x="26386" y="19843"/>
                  </a:cubicBezTo>
                  <a:cubicBezTo>
                    <a:pt x="26486" y="18875"/>
                    <a:pt x="24752" y="10069"/>
                    <a:pt x="24718" y="8968"/>
                  </a:cubicBezTo>
                  <a:cubicBezTo>
                    <a:pt x="24685" y="7834"/>
                    <a:pt x="25686" y="1196"/>
                    <a:pt x="25552" y="696"/>
                  </a:cubicBezTo>
                  <a:cubicBezTo>
                    <a:pt x="25476" y="291"/>
                    <a:pt x="23885" y="1"/>
                    <a:pt x="23091" y="1"/>
                  </a:cubicBezTo>
                  <a:cubicBezTo>
                    <a:pt x="22838" y="1"/>
                    <a:pt x="22666" y="31"/>
                    <a:pt x="22650" y="95"/>
                  </a:cubicBezTo>
                  <a:cubicBezTo>
                    <a:pt x="22583" y="362"/>
                    <a:pt x="21983" y="6867"/>
                    <a:pt x="21649" y="7501"/>
                  </a:cubicBezTo>
                  <a:cubicBezTo>
                    <a:pt x="21316" y="8134"/>
                    <a:pt x="18247" y="8635"/>
                    <a:pt x="16479" y="8635"/>
                  </a:cubicBezTo>
                  <a:cubicBezTo>
                    <a:pt x="14711" y="8635"/>
                    <a:pt x="11642" y="8134"/>
                    <a:pt x="11309" y="7501"/>
                  </a:cubicBezTo>
                  <a:cubicBezTo>
                    <a:pt x="10975" y="6867"/>
                    <a:pt x="10408" y="329"/>
                    <a:pt x="10308" y="95"/>
                  </a:cubicBezTo>
                  <a:cubicBezTo>
                    <a:pt x="10292" y="30"/>
                    <a:pt x="10117" y="1"/>
                    <a:pt x="986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34"/>
            <p:cNvSpPr/>
            <p:nvPr/>
          </p:nvSpPr>
          <p:spPr>
            <a:xfrm>
              <a:off x="4337345" y="2071117"/>
              <a:ext cx="470852" cy="864890"/>
            </a:xfrm>
            <a:custGeom>
              <a:rect b="b" l="l" r="r" t="t"/>
              <a:pathLst>
                <a:path extrusionOk="0" h="56985" w="31023">
                  <a:moveTo>
                    <a:pt x="9340" y="77"/>
                  </a:moveTo>
                  <a:lnTo>
                    <a:pt x="9340" y="144"/>
                  </a:lnTo>
                  <a:cubicBezTo>
                    <a:pt x="9507" y="144"/>
                    <a:pt x="9674" y="277"/>
                    <a:pt x="9707" y="444"/>
                  </a:cubicBezTo>
                  <a:cubicBezTo>
                    <a:pt x="9707" y="670"/>
                    <a:pt x="9523" y="820"/>
                    <a:pt x="9332" y="820"/>
                  </a:cubicBezTo>
                  <a:cubicBezTo>
                    <a:pt x="9241" y="820"/>
                    <a:pt x="9149" y="786"/>
                    <a:pt x="9073" y="711"/>
                  </a:cubicBezTo>
                  <a:cubicBezTo>
                    <a:pt x="8873" y="478"/>
                    <a:pt x="9007" y="77"/>
                    <a:pt x="9340" y="77"/>
                  </a:cubicBezTo>
                  <a:close/>
                  <a:moveTo>
                    <a:pt x="9343" y="1"/>
                  </a:moveTo>
                  <a:cubicBezTo>
                    <a:pt x="9226" y="1"/>
                    <a:pt x="9105" y="45"/>
                    <a:pt x="9007" y="144"/>
                  </a:cubicBezTo>
                  <a:cubicBezTo>
                    <a:pt x="8707" y="444"/>
                    <a:pt x="8940" y="911"/>
                    <a:pt x="9340" y="911"/>
                  </a:cubicBezTo>
                  <a:lnTo>
                    <a:pt x="9340" y="945"/>
                  </a:lnTo>
                  <a:cubicBezTo>
                    <a:pt x="9607" y="945"/>
                    <a:pt x="9807" y="744"/>
                    <a:pt x="9807" y="478"/>
                  </a:cubicBezTo>
                  <a:cubicBezTo>
                    <a:pt x="9807" y="187"/>
                    <a:pt x="9582" y="1"/>
                    <a:pt x="9343" y="1"/>
                  </a:cubicBezTo>
                  <a:close/>
                  <a:moveTo>
                    <a:pt x="24284" y="311"/>
                  </a:moveTo>
                  <a:cubicBezTo>
                    <a:pt x="24484" y="311"/>
                    <a:pt x="24651" y="478"/>
                    <a:pt x="24651" y="678"/>
                  </a:cubicBezTo>
                  <a:cubicBezTo>
                    <a:pt x="24651" y="887"/>
                    <a:pt x="24456" y="1032"/>
                    <a:pt x="24259" y="1032"/>
                  </a:cubicBezTo>
                  <a:cubicBezTo>
                    <a:pt x="24174" y="1032"/>
                    <a:pt x="24088" y="1005"/>
                    <a:pt x="24017" y="945"/>
                  </a:cubicBezTo>
                  <a:cubicBezTo>
                    <a:pt x="23784" y="711"/>
                    <a:pt x="23951" y="311"/>
                    <a:pt x="24284" y="311"/>
                  </a:cubicBezTo>
                  <a:close/>
                  <a:moveTo>
                    <a:pt x="24287" y="201"/>
                  </a:moveTo>
                  <a:cubicBezTo>
                    <a:pt x="24170" y="201"/>
                    <a:pt x="24049" y="245"/>
                    <a:pt x="23951" y="344"/>
                  </a:cubicBezTo>
                  <a:cubicBezTo>
                    <a:pt x="23651" y="644"/>
                    <a:pt x="23851" y="1145"/>
                    <a:pt x="24284" y="1145"/>
                  </a:cubicBezTo>
                  <a:cubicBezTo>
                    <a:pt x="24551" y="1145"/>
                    <a:pt x="24751" y="945"/>
                    <a:pt x="24751" y="678"/>
                  </a:cubicBezTo>
                  <a:cubicBezTo>
                    <a:pt x="24751" y="387"/>
                    <a:pt x="24526" y="201"/>
                    <a:pt x="24287" y="201"/>
                  </a:cubicBezTo>
                  <a:close/>
                  <a:moveTo>
                    <a:pt x="22516" y="2112"/>
                  </a:moveTo>
                  <a:lnTo>
                    <a:pt x="22516" y="2245"/>
                  </a:lnTo>
                  <a:cubicBezTo>
                    <a:pt x="22683" y="2245"/>
                    <a:pt x="22817" y="2346"/>
                    <a:pt x="22883" y="2479"/>
                  </a:cubicBezTo>
                  <a:cubicBezTo>
                    <a:pt x="22883" y="2705"/>
                    <a:pt x="22699" y="2855"/>
                    <a:pt x="22508" y="2855"/>
                  </a:cubicBezTo>
                  <a:cubicBezTo>
                    <a:pt x="22417" y="2855"/>
                    <a:pt x="22325" y="2821"/>
                    <a:pt x="22250" y="2746"/>
                  </a:cubicBezTo>
                  <a:cubicBezTo>
                    <a:pt x="22016" y="2512"/>
                    <a:pt x="22183" y="2112"/>
                    <a:pt x="22516" y="2112"/>
                  </a:cubicBezTo>
                  <a:close/>
                  <a:moveTo>
                    <a:pt x="22505" y="2009"/>
                  </a:moveTo>
                  <a:cubicBezTo>
                    <a:pt x="22392" y="2009"/>
                    <a:pt x="22278" y="2051"/>
                    <a:pt x="22183" y="2145"/>
                  </a:cubicBezTo>
                  <a:cubicBezTo>
                    <a:pt x="21883" y="2446"/>
                    <a:pt x="22083" y="2946"/>
                    <a:pt x="22516" y="2946"/>
                  </a:cubicBezTo>
                  <a:lnTo>
                    <a:pt x="22516" y="3079"/>
                  </a:lnTo>
                  <a:cubicBezTo>
                    <a:pt x="22817" y="3079"/>
                    <a:pt x="23050" y="2779"/>
                    <a:pt x="22983" y="2479"/>
                  </a:cubicBezTo>
                  <a:cubicBezTo>
                    <a:pt x="22983" y="2205"/>
                    <a:pt x="22749" y="2009"/>
                    <a:pt x="22505" y="2009"/>
                  </a:cubicBezTo>
                  <a:close/>
                  <a:moveTo>
                    <a:pt x="8001" y="2911"/>
                  </a:moveTo>
                  <a:cubicBezTo>
                    <a:pt x="8013" y="2911"/>
                    <a:pt x="8026" y="2911"/>
                    <a:pt x="8039" y="2913"/>
                  </a:cubicBezTo>
                  <a:lnTo>
                    <a:pt x="8039" y="2946"/>
                  </a:lnTo>
                  <a:cubicBezTo>
                    <a:pt x="8240" y="2946"/>
                    <a:pt x="8373" y="3079"/>
                    <a:pt x="8406" y="3246"/>
                  </a:cubicBezTo>
                  <a:cubicBezTo>
                    <a:pt x="8406" y="3472"/>
                    <a:pt x="8222" y="3622"/>
                    <a:pt x="8031" y="3622"/>
                  </a:cubicBezTo>
                  <a:cubicBezTo>
                    <a:pt x="7940" y="3622"/>
                    <a:pt x="7848" y="3588"/>
                    <a:pt x="7773" y="3513"/>
                  </a:cubicBezTo>
                  <a:cubicBezTo>
                    <a:pt x="7548" y="3289"/>
                    <a:pt x="7693" y="2911"/>
                    <a:pt x="8001" y="2911"/>
                  </a:cubicBezTo>
                  <a:close/>
                  <a:moveTo>
                    <a:pt x="8042" y="2803"/>
                  </a:moveTo>
                  <a:cubicBezTo>
                    <a:pt x="7925" y="2803"/>
                    <a:pt x="7805" y="2847"/>
                    <a:pt x="7706" y="2946"/>
                  </a:cubicBezTo>
                  <a:cubicBezTo>
                    <a:pt x="7406" y="3213"/>
                    <a:pt x="7606" y="3747"/>
                    <a:pt x="8039" y="3747"/>
                  </a:cubicBezTo>
                  <a:lnTo>
                    <a:pt x="8039" y="3780"/>
                  </a:lnTo>
                  <a:cubicBezTo>
                    <a:pt x="8306" y="3780"/>
                    <a:pt x="8540" y="3546"/>
                    <a:pt x="8506" y="3280"/>
                  </a:cubicBezTo>
                  <a:cubicBezTo>
                    <a:pt x="8506" y="2989"/>
                    <a:pt x="8281" y="2803"/>
                    <a:pt x="8042" y="2803"/>
                  </a:cubicBezTo>
                  <a:close/>
                  <a:moveTo>
                    <a:pt x="10041" y="5615"/>
                  </a:moveTo>
                  <a:lnTo>
                    <a:pt x="10007" y="5648"/>
                  </a:lnTo>
                  <a:cubicBezTo>
                    <a:pt x="10208" y="5648"/>
                    <a:pt x="10374" y="5781"/>
                    <a:pt x="10408" y="5982"/>
                  </a:cubicBezTo>
                  <a:cubicBezTo>
                    <a:pt x="10408" y="6208"/>
                    <a:pt x="10224" y="6357"/>
                    <a:pt x="10032" y="6357"/>
                  </a:cubicBezTo>
                  <a:cubicBezTo>
                    <a:pt x="9942" y="6357"/>
                    <a:pt x="9849" y="6324"/>
                    <a:pt x="9774" y="6248"/>
                  </a:cubicBezTo>
                  <a:cubicBezTo>
                    <a:pt x="9540" y="6015"/>
                    <a:pt x="9707" y="5615"/>
                    <a:pt x="10041" y="5615"/>
                  </a:cubicBezTo>
                  <a:close/>
                  <a:moveTo>
                    <a:pt x="10027" y="5526"/>
                  </a:moveTo>
                  <a:cubicBezTo>
                    <a:pt x="9915" y="5526"/>
                    <a:pt x="9801" y="5564"/>
                    <a:pt x="9707" y="5648"/>
                  </a:cubicBezTo>
                  <a:cubicBezTo>
                    <a:pt x="9407" y="5948"/>
                    <a:pt x="9607" y="6449"/>
                    <a:pt x="10041" y="6449"/>
                  </a:cubicBezTo>
                  <a:lnTo>
                    <a:pt x="10007" y="6482"/>
                  </a:lnTo>
                  <a:cubicBezTo>
                    <a:pt x="10274" y="6482"/>
                    <a:pt x="10508" y="6248"/>
                    <a:pt x="10508" y="5982"/>
                  </a:cubicBezTo>
                  <a:cubicBezTo>
                    <a:pt x="10508" y="5707"/>
                    <a:pt x="10272" y="5526"/>
                    <a:pt x="10027" y="5526"/>
                  </a:cubicBezTo>
                  <a:close/>
                  <a:moveTo>
                    <a:pt x="22917" y="6015"/>
                  </a:moveTo>
                  <a:lnTo>
                    <a:pt x="22950" y="6048"/>
                  </a:lnTo>
                  <a:cubicBezTo>
                    <a:pt x="23117" y="6082"/>
                    <a:pt x="23250" y="6215"/>
                    <a:pt x="23284" y="6382"/>
                  </a:cubicBezTo>
                  <a:cubicBezTo>
                    <a:pt x="23284" y="6608"/>
                    <a:pt x="23100" y="6757"/>
                    <a:pt x="22908" y="6757"/>
                  </a:cubicBezTo>
                  <a:cubicBezTo>
                    <a:pt x="22817" y="6757"/>
                    <a:pt x="22725" y="6724"/>
                    <a:pt x="22650" y="6649"/>
                  </a:cubicBezTo>
                  <a:cubicBezTo>
                    <a:pt x="22416" y="6415"/>
                    <a:pt x="22583" y="6015"/>
                    <a:pt x="22917" y="6015"/>
                  </a:cubicBezTo>
                  <a:close/>
                  <a:moveTo>
                    <a:pt x="22899" y="5928"/>
                  </a:moveTo>
                  <a:cubicBezTo>
                    <a:pt x="22788" y="5928"/>
                    <a:pt x="22676" y="5966"/>
                    <a:pt x="22583" y="6048"/>
                  </a:cubicBezTo>
                  <a:cubicBezTo>
                    <a:pt x="22283" y="6348"/>
                    <a:pt x="22516" y="6849"/>
                    <a:pt x="22917" y="6849"/>
                  </a:cubicBezTo>
                  <a:lnTo>
                    <a:pt x="22950" y="6882"/>
                  </a:lnTo>
                  <a:cubicBezTo>
                    <a:pt x="23184" y="6882"/>
                    <a:pt x="23384" y="6649"/>
                    <a:pt x="23384" y="6415"/>
                  </a:cubicBezTo>
                  <a:cubicBezTo>
                    <a:pt x="23384" y="6116"/>
                    <a:pt x="23145" y="5928"/>
                    <a:pt x="22899" y="5928"/>
                  </a:cubicBezTo>
                  <a:close/>
                  <a:moveTo>
                    <a:pt x="20115" y="8083"/>
                  </a:moveTo>
                  <a:lnTo>
                    <a:pt x="20115" y="8150"/>
                  </a:lnTo>
                  <a:cubicBezTo>
                    <a:pt x="20281" y="8150"/>
                    <a:pt x="20448" y="8283"/>
                    <a:pt x="20482" y="8450"/>
                  </a:cubicBezTo>
                  <a:cubicBezTo>
                    <a:pt x="20482" y="8676"/>
                    <a:pt x="20298" y="8826"/>
                    <a:pt x="20106" y="8826"/>
                  </a:cubicBezTo>
                  <a:cubicBezTo>
                    <a:pt x="20015" y="8826"/>
                    <a:pt x="19923" y="8792"/>
                    <a:pt x="19848" y="8717"/>
                  </a:cubicBezTo>
                  <a:cubicBezTo>
                    <a:pt x="19614" y="8483"/>
                    <a:pt x="19781" y="8083"/>
                    <a:pt x="20115" y="8083"/>
                  </a:cubicBezTo>
                  <a:close/>
                  <a:moveTo>
                    <a:pt x="14744" y="8150"/>
                  </a:moveTo>
                  <a:lnTo>
                    <a:pt x="14744" y="8317"/>
                  </a:lnTo>
                  <a:cubicBezTo>
                    <a:pt x="14766" y="8312"/>
                    <a:pt x="14787" y="8310"/>
                    <a:pt x="14808" y="8310"/>
                  </a:cubicBezTo>
                  <a:cubicBezTo>
                    <a:pt x="14945" y="8310"/>
                    <a:pt x="15053" y="8401"/>
                    <a:pt x="15111" y="8517"/>
                  </a:cubicBezTo>
                  <a:cubicBezTo>
                    <a:pt x="15111" y="8743"/>
                    <a:pt x="14927" y="8892"/>
                    <a:pt x="14736" y="8892"/>
                  </a:cubicBezTo>
                  <a:cubicBezTo>
                    <a:pt x="14645" y="8892"/>
                    <a:pt x="14552" y="8859"/>
                    <a:pt x="14477" y="8784"/>
                  </a:cubicBezTo>
                  <a:cubicBezTo>
                    <a:pt x="14277" y="8550"/>
                    <a:pt x="14444" y="8150"/>
                    <a:pt x="14744" y="8150"/>
                  </a:cubicBezTo>
                  <a:close/>
                  <a:moveTo>
                    <a:pt x="20103" y="7980"/>
                  </a:moveTo>
                  <a:cubicBezTo>
                    <a:pt x="19990" y="7980"/>
                    <a:pt x="19876" y="8022"/>
                    <a:pt x="19781" y="8116"/>
                  </a:cubicBezTo>
                  <a:cubicBezTo>
                    <a:pt x="19481" y="8417"/>
                    <a:pt x="19714" y="8917"/>
                    <a:pt x="20115" y="8917"/>
                  </a:cubicBezTo>
                  <a:lnTo>
                    <a:pt x="20115" y="8950"/>
                  </a:lnTo>
                  <a:cubicBezTo>
                    <a:pt x="20382" y="8950"/>
                    <a:pt x="20615" y="8717"/>
                    <a:pt x="20582" y="8450"/>
                  </a:cubicBezTo>
                  <a:cubicBezTo>
                    <a:pt x="20582" y="8176"/>
                    <a:pt x="20347" y="7980"/>
                    <a:pt x="20103" y="7980"/>
                  </a:cubicBezTo>
                  <a:close/>
                  <a:moveTo>
                    <a:pt x="14763" y="8054"/>
                  </a:moveTo>
                  <a:cubicBezTo>
                    <a:pt x="14667" y="8054"/>
                    <a:pt x="14568" y="8084"/>
                    <a:pt x="14477" y="8150"/>
                  </a:cubicBezTo>
                  <a:cubicBezTo>
                    <a:pt x="14110" y="8417"/>
                    <a:pt x="14311" y="8984"/>
                    <a:pt x="14744" y="8984"/>
                  </a:cubicBezTo>
                  <a:lnTo>
                    <a:pt x="14744" y="9117"/>
                  </a:lnTo>
                  <a:cubicBezTo>
                    <a:pt x="15011" y="9117"/>
                    <a:pt x="15211" y="8917"/>
                    <a:pt x="15211" y="8650"/>
                  </a:cubicBezTo>
                  <a:cubicBezTo>
                    <a:pt x="15312" y="8324"/>
                    <a:pt x="15053" y="8054"/>
                    <a:pt x="14763" y="8054"/>
                  </a:cubicBezTo>
                  <a:close/>
                  <a:moveTo>
                    <a:pt x="9007" y="8683"/>
                  </a:moveTo>
                  <a:lnTo>
                    <a:pt x="9007" y="8717"/>
                  </a:lnTo>
                  <a:cubicBezTo>
                    <a:pt x="9207" y="8717"/>
                    <a:pt x="9374" y="8850"/>
                    <a:pt x="9374" y="9050"/>
                  </a:cubicBezTo>
                  <a:cubicBezTo>
                    <a:pt x="9374" y="9277"/>
                    <a:pt x="9190" y="9426"/>
                    <a:pt x="8998" y="9426"/>
                  </a:cubicBezTo>
                  <a:cubicBezTo>
                    <a:pt x="8907" y="9426"/>
                    <a:pt x="8815" y="9392"/>
                    <a:pt x="8740" y="9317"/>
                  </a:cubicBezTo>
                  <a:cubicBezTo>
                    <a:pt x="8540" y="9084"/>
                    <a:pt x="8707" y="8683"/>
                    <a:pt x="9007" y="8683"/>
                  </a:cubicBezTo>
                  <a:close/>
                  <a:moveTo>
                    <a:pt x="8993" y="8595"/>
                  </a:moveTo>
                  <a:cubicBezTo>
                    <a:pt x="8881" y="8595"/>
                    <a:pt x="8767" y="8633"/>
                    <a:pt x="8673" y="8717"/>
                  </a:cubicBezTo>
                  <a:cubicBezTo>
                    <a:pt x="8373" y="9017"/>
                    <a:pt x="8606" y="9517"/>
                    <a:pt x="9007" y="9517"/>
                  </a:cubicBezTo>
                  <a:lnTo>
                    <a:pt x="9007" y="9551"/>
                  </a:lnTo>
                  <a:cubicBezTo>
                    <a:pt x="9274" y="9551"/>
                    <a:pt x="9474" y="9317"/>
                    <a:pt x="9474" y="9050"/>
                  </a:cubicBezTo>
                  <a:cubicBezTo>
                    <a:pt x="9474" y="8776"/>
                    <a:pt x="9238" y="8595"/>
                    <a:pt x="8993" y="8595"/>
                  </a:cubicBezTo>
                  <a:close/>
                  <a:moveTo>
                    <a:pt x="12009" y="9651"/>
                  </a:moveTo>
                  <a:lnTo>
                    <a:pt x="12009" y="9718"/>
                  </a:lnTo>
                  <a:cubicBezTo>
                    <a:pt x="12030" y="9714"/>
                    <a:pt x="12049" y="9712"/>
                    <a:pt x="12069" y="9712"/>
                  </a:cubicBezTo>
                  <a:cubicBezTo>
                    <a:pt x="12236" y="9712"/>
                    <a:pt x="12346" y="9838"/>
                    <a:pt x="12376" y="10018"/>
                  </a:cubicBezTo>
                  <a:cubicBezTo>
                    <a:pt x="12376" y="10244"/>
                    <a:pt x="12191" y="10379"/>
                    <a:pt x="12010" y="10379"/>
                  </a:cubicBezTo>
                  <a:cubicBezTo>
                    <a:pt x="11924" y="10379"/>
                    <a:pt x="11840" y="10349"/>
                    <a:pt x="11775" y="10285"/>
                  </a:cubicBezTo>
                  <a:cubicBezTo>
                    <a:pt x="11542" y="10051"/>
                    <a:pt x="11709" y="9651"/>
                    <a:pt x="12009" y="9651"/>
                  </a:cubicBezTo>
                  <a:close/>
                  <a:moveTo>
                    <a:pt x="12012" y="9574"/>
                  </a:moveTo>
                  <a:cubicBezTo>
                    <a:pt x="11894" y="9574"/>
                    <a:pt x="11774" y="9619"/>
                    <a:pt x="11675" y="9718"/>
                  </a:cubicBezTo>
                  <a:cubicBezTo>
                    <a:pt x="11408" y="9984"/>
                    <a:pt x="11609" y="10485"/>
                    <a:pt x="12009" y="10485"/>
                  </a:cubicBezTo>
                  <a:lnTo>
                    <a:pt x="12009" y="10518"/>
                  </a:lnTo>
                  <a:cubicBezTo>
                    <a:pt x="12276" y="10518"/>
                    <a:pt x="12476" y="10318"/>
                    <a:pt x="12476" y="10051"/>
                  </a:cubicBezTo>
                  <a:cubicBezTo>
                    <a:pt x="12476" y="9760"/>
                    <a:pt x="12251" y="9574"/>
                    <a:pt x="12012" y="9574"/>
                  </a:cubicBezTo>
                  <a:close/>
                  <a:moveTo>
                    <a:pt x="17946" y="10051"/>
                  </a:moveTo>
                  <a:lnTo>
                    <a:pt x="17946" y="10118"/>
                  </a:lnTo>
                  <a:cubicBezTo>
                    <a:pt x="18113" y="10118"/>
                    <a:pt x="18247" y="10251"/>
                    <a:pt x="18280" y="10418"/>
                  </a:cubicBezTo>
                  <a:cubicBezTo>
                    <a:pt x="18280" y="10620"/>
                    <a:pt x="18114" y="10761"/>
                    <a:pt x="17934" y="10761"/>
                  </a:cubicBezTo>
                  <a:cubicBezTo>
                    <a:pt x="17847" y="10761"/>
                    <a:pt x="17756" y="10728"/>
                    <a:pt x="17680" y="10652"/>
                  </a:cubicBezTo>
                  <a:cubicBezTo>
                    <a:pt x="17446" y="10418"/>
                    <a:pt x="17613" y="10051"/>
                    <a:pt x="17946" y="10051"/>
                  </a:cubicBezTo>
                  <a:close/>
                  <a:moveTo>
                    <a:pt x="17934" y="9941"/>
                  </a:moveTo>
                  <a:cubicBezTo>
                    <a:pt x="17817" y="9941"/>
                    <a:pt x="17701" y="9986"/>
                    <a:pt x="17613" y="10084"/>
                  </a:cubicBezTo>
                  <a:cubicBezTo>
                    <a:pt x="17313" y="10385"/>
                    <a:pt x="17513" y="10885"/>
                    <a:pt x="17946" y="10885"/>
                  </a:cubicBezTo>
                  <a:lnTo>
                    <a:pt x="17946" y="10952"/>
                  </a:lnTo>
                  <a:cubicBezTo>
                    <a:pt x="18213" y="10918"/>
                    <a:pt x="18447" y="10685"/>
                    <a:pt x="18413" y="10418"/>
                  </a:cubicBezTo>
                  <a:cubicBezTo>
                    <a:pt x="18413" y="10127"/>
                    <a:pt x="18173" y="9941"/>
                    <a:pt x="17934" y="9941"/>
                  </a:cubicBezTo>
                  <a:close/>
                  <a:moveTo>
                    <a:pt x="22516" y="10652"/>
                  </a:moveTo>
                  <a:lnTo>
                    <a:pt x="22516" y="10752"/>
                  </a:lnTo>
                  <a:cubicBezTo>
                    <a:pt x="22534" y="10748"/>
                    <a:pt x="22551" y="10746"/>
                    <a:pt x="22568" y="10746"/>
                  </a:cubicBezTo>
                  <a:cubicBezTo>
                    <a:pt x="22717" y="10746"/>
                    <a:pt x="22853" y="10869"/>
                    <a:pt x="22883" y="11018"/>
                  </a:cubicBezTo>
                  <a:cubicBezTo>
                    <a:pt x="22883" y="11220"/>
                    <a:pt x="22702" y="11362"/>
                    <a:pt x="22513" y="11362"/>
                  </a:cubicBezTo>
                  <a:cubicBezTo>
                    <a:pt x="22420" y="11362"/>
                    <a:pt x="22326" y="11328"/>
                    <a:pt x="22250" y="11252"/>
                  </a:cubicBezTo>
                  <a:cubicBezTo>
                    <a:pt x="22016" y="11018"/>
                    <a:pt x="22183" y="10652"/>
                    <a:pt x="22516" y="10652"/>
                  </a:cubicBezTo>
                  <a:close/>
                  <a:moveTo>
                    <a:pt x="22519" y="10542"/>
                  </a:moveTo>
                  <a:cubicBezTo>
                    <a:pt x="22402" y="10542"/>
                    <a:pt x="22282" y="10586"/>
                    <a:pt x="22183" y="10685"/>
                  </a:cubicBezTo>
                  <a:cubicBezTo>
                    <a:pt x="21883" y="10985"/>
                    <a:pt x="22116" y="11485"/>
                    <a:pt x="22516" y="11485"/>
                  </a:cubicBezTo>
                  <a:lnTo>
                    <a:pt x="22516" y="11552"/>
                  </a:lnTo>
                  <a:cubicBezTo>
                    <a:pt x="22817" y="11552"/>
                    <a:pt x="23017" y="11285"/>
                    <a:pt x="22983" y="11018"/>
                  </a:cubicBezTo>
                  <a:cubicBezTo>
                    <a:pt x="22983" y="10727"/>
                    <a:pt x="22758" y="10542"/>
                    <a:pt x="22519" y="10542"/>
                  </a:cubicBezTo>
                  <a:close/>
                  <a:moveTo>
                    <a:pt x="7806" y="11519"/>
                  </a:moveTo>
                  <a:lnTo>
                    <a:pt x="7839" y="11552"/>
                  </a:lnTo>
                  <a:cubicBezTo>
                    <a:pt x="8006" y="11552"/>
                    <a:pt x="8173" y="11686"/>
                    <a:pt x="8173" y="11886"/>
                  </a:cubicBezTo>
                  <a:cubicBezTo>
                    <a:pt x="8173" y="12088"/>
                    <a:pt x="8007" y="12229"/>
                    <a:pt x="7827" y="12229"/>
                  </a:cubicBezTo>
                  <a:cubicBezTo>
                    <a:pt x="7740" y="12229"/>
                    <a:pt x="7649" y="12196"/>
                    <a:pt x="7572" y="12119"/>
                  </a:cubicBezTo>
                  <a:cubicBezTo>
                    <a:pt x="7339" y="11886"/>
                    <a:pt x="7506" y="11519"/>
                    <a:pt x="7806" y="11519"/>
                  </a:cubicBezTo>
                  <a:close/>
                  <a:moveTo>
                    <a:pt x="7809" y="11409"/>
                  </a:moveTo>
                  <a:cubicBezTo>
                    <a:pt x="7691" y="11409"/>
                    <a:pt x="7571" y="11453"/>
                    <a:pt x="7472" y="11552"/>
                  </a:cubicBezTo>
                  <a:cubicBezTo>
                    <a:pt x="7205" y="11852"/>
                    <a:pt x="7406" y="12353"/>
                    <a:pt x="7806" y="12353"/>
                  </a:cubicBezTo>
                  <a:lnTo>
                    <a:pt x="7839" y="12353"/>
                  </a:lnTo>
                  <a:cubicBezTo>
                    <a:pt x="8073" y="12353"/>
                    <a:pt x="8306" y="12153"/>
                    <a:pt x="8273" y="11886"/>
                  </a:cubicBezTo>
                  <a:cubicBezTo>
                    <a:pt x="8273" y="11595"/>
                    <a:pt x="8048" y="11409"/>
                    <a:pt x="7809" y="11409"/>
                  </a:cubicBezTo>
                  <a:close/>
                  <a:moveTo>
                    <a:pt x="14911" y="11652"/>
                  </a:moveTo>
                  <a:lnTo>
                    <a:pt x="14911" y="11719"/>
                  </a:lnTo>
                  <a:cubicBezTo>
                    <a:pt x="15078" y="11719"/>
                    <a:pt x="15245" y="11852"/>
                    <a:pt x="15278" y="12019"/>
                  </a:cubicBezTo>
                  <a:cubicBezTo>
                    <a:pt x="15278" y="12229"/>
                    <a:pt x="15083" y="12373"/>
                    <a:pt x="14885" y="12373"/>
                  </a:cubicBezTo>
                  <a:cubicBezTo>
                    <a:pt x="14800" y="12373"/>
                    <a:pt x="14715" y="12346"/>
                    <a:pt x="14644" y="12286"/>
                  </a:cubicBezTo>
                  <a:cubicBezTo>
                    <a:pt x="14411" y="12053"/>
                    <a:pt x="14577" y="11652"/>
                    <a:pt x="14911" y="11652"/>
                  </a:cubicBezTo>
                  <a:close/>
                  <a:moveTo>
                    <a:pt x="14914" y="11542"/>
                  </a:moveTo>
                  <a:cubicBezTo>
                    <a:pt x="14796" y="11542"/>
                    <a:pt x="14676" y="11587"/>
                    <a:pt x="14577" y="11686"/>
                  </a:cubicBezTo>
                  <a:cubicBezTo>
                    <a:pt x="14277" y="11986"/>
                    <a:pt x="14477" y="12486"/>
                    <a:pt x="14911" y="12486"/>
                  </a:cubicBezTo>
                  <a:lnTo>
                    <a:pt x="14911" y="12553"/>
                  </a:lnTo>
                  <a:cubicBezTo>
                    <a:pt x="15178" y="12520"/>
                    <a:pt x="15411" y="12286"/>
                    <a:pt x="15378" y="12019"/>
                  </a:cubicBezTo>
                  <a:cubicBezTo>
                    <a:pt x="15378" y="11728"/>
                    <a:pt x="15153" y="11542"/>
                    <a:pt x="14914" y="11542"/>
                  </a:cubicBezTo>
                  <a:close/>
                  <a:moveTo>
                    <a:pt x="20115" y="12319"/>
                  </a:moveTo>
                  <a:lnTo>
                    <a:pt x="20115" y="12353"/>
                  </a:lnTo>
                  <a:cubicBezTo>
                    <a:pt x="20281" y="12353"/>
                    <a:pt x="20448" y="12486"/>
                    <a:pt x="20448" y="12686"/>
                  </a:cubicBezTo>
                  <a:cubicBezTo>
                    <a:pt x="20448" y="12888"/>
                    <a:pt x="20282" y="13030"/>
                    <a:pt x="20103" y="13030"/>
                  </a:cubicBezTo>
                  <a:cubicBezTo>
                    <a:pt x="20015" y="13030"/>
                    <a:pt x="19924" y="12996"/>
                    <a:pt x="19848" y="12920"/>
                  </a:cubicBezTo>
                  <a:cubicBezTo>
                    <a:pt x="19614" y="12720"/>
                    <a:pt x="19781" y="12319"/>
                    <a:pt x="20115" y="12319"/>
                  </a:cubicBezTo>
                  <a:close/>
                  <a:moveTo>
                    <a:pt x="10575" y="12353"/>
                  </a:moveTo>
                  <a:cubicBezTo>
                    <a:pt x="10775" y="12353"/>
                    <a:pt x="10941" y="12520"/>
                    <a:pt x="10941" y="12720"/>
                  </a:cubicBezTo>
                  <a:cubicBezTo>
                    <a:pt x="10941" y="12922"/>
                    <a:pt x="10760" y="13063"/>
                    <a:pt x="10571" y="13063"/>
                  </a:cubicBezTo>
                  <a:cubicBezTo>
                    <a:pt x="10478" y="13063"/>
                    <a:pt x="10384" y="13030"/>
                    <a:pt x="10308" y="12953"/>
                  </a:cubicBezTo>
                  <a:cubicBezTo>
                    <a:pt x="10108" y="12753"/>
                    <a:pt x="10241" y="12353"/>
                    <a:pt x="10575" y="12353"/>
                  </a:cubicBezTo>
                  <a:close/>
                  <a:moveTo>
                    <a:pt x="10561" y="12265"/>
                  </a:moveTo>
                  <a:cubicBezTo>
                    <a:pt x="10449" y="12265"/>
                    <a:pt x="10335" y="12302"/>
                    <a:pt x="10241" y="12386"/>
                  </a:cubicBezTo>
                  <a:cubicBezTo>
                    <a:pt x="9941" y="12686"/>
                    <a:pt x="10174" y="13187"/>
                    <a:pt x="10575" y="13187"/>
                  </a:cubicBezTo>
                  <a:cubicBezTo>
                    <a:pt x="10841" y="13187"/>
                    <a:pt x="11042" y="12987"/>
                    <a:pt x="11042" y="12720"/>
                  </a:cubicBezTo>
                  <a:cubicBezTo>
                    <a:pt x="11042" y="12445"/>
                    <a:pt x="10806" y="12265"/>
                    <a:pt x="10561" y="12265"/>
                  </a:cubicBezTo>
                  <a:close/>
                  <a:moveTo>
                    <a:pt x="20101" y="12231"/>
                  </a:moveTo>
                  <a:cubicBezTo>
                    <a:pt x="19989" y="12231"/>
                    <a:pt x="19875" y="12269"/>
                    <a:pt x="19781" y="12353"/>
                  </a:cubicBezTo>
                  <a:cubicBezTo>
                    <a:pt x="19481" y="12653"/>
                    <a:pt x="19681" y="13153"/>
                    <a:pt x="20115" y="13153"/>
                  </a:cubicBezTo>
                  <a:lnTo>
                    <a:pt x="20115" y="13187"/>
                  </a:lnTo>
                  <a:cubicBezTo>
                    <a:pt x="20382" y="13187"/>
                    <a:pt x="20582" y="12953"/>
                    <a:pt x="20582" y="12686"/>
                  </a:cubicBezTo>
                  <a:cubicBezTo>
                    <a:pt x="20582" y="12412"/>
                    <a:pt x="20346" y="12231"/>
                    <a:pt x="20101" y="12231"/>
                  </a:cubicBezTo>
                  <a:close/>
                  <a:moveTo>
                    <a:pt x="17146" y="13754"/>
                  </a:moveTo>
                  <a:lnTo>
                    <a:pt x="17113" y="13820"/>
                  </a:lnTo>
                  <a:cubicBezTo>
                    <a:pt x="17133" y="13817"/>
                    <a:pt x="17153" y="13815"/>
                    <a:pt x="17173" y="13815"/>
                  </a:cubicBezTo>
                  <a:cubicBezTo>
                    <a:pt x="17346" y="13815"/>
                    <a:pt x="17483" y="13941"/>
                    <a:pt x="17513" y="14121"/>
                  </a:cubicBezTo>
                  <a:cubicBezTo>
                    <a:pt x="17490" y="14330"/>
                    <a:pt x="17304" y="14475"/>
                    <a:pt x="17114" y="14475"/>
                  </a:cubicBezTo>
                  <a:cubicBezTo>
                    <a:pt x="17032" y="14475"/>
                    <a:pt x="16949" y="14448"/>
                    <a:pt x="16879" y="14388"/>
                  </a:cubicBezTo>
                  <a:cubicBezTo>
                    <a:pt x="16646" y="14154"/>
                    <a:pt x="16812" y="13754"/>
                    <a:pt x="17146" y="13754"/>
                  </a:cubicBezTo>
                  <a:close/>
                  <a:moveTo>
                    <a:pt x="13143" y="13787"/>
                  </a:moveTo>
                  <a:lnTo>
                    <a:pt x="13143" y="13820"/>
                  </a:lnTo>
                  <a:cubicBezTo>
                    <a:pt x="13310" y="13820"/>
                    <a:pt x="13477" y="13954"/>
                    <a:pt x="13477" y="14154"/>
                  </a:cubicBezTo>
                  <a:cubicBezTo>
                    <a:pt x="13477" y="14381"/>
                    <a:pt x="13307" y="14515"/>
                    <a:pt x="13125" y="14515"/>
                  </a:cubicBezTo>
                  <a:cubicBezTo>
                    <a:pt x="13040" y="14515"/>
                    <a:pt x="12951" y="14485"/>
                    <a:pt x="12876" y="14421"/>
                  </a:cubicBezTo>
                  <a:cubicBezTo>
                    <a:pt x="12643" y="14187"/>
                    <a:pt x="12809" y="13787"/>
                    <a:pt x="13143" y="13787"/>
                  </a:cubicBezTo>
                  <a:close/>
                  <a:moveTo>
                    <a:pt x="13143" y="13709"/>
                  </a:moveTo>
                  <a:cubicBezTo>
                    <a:pt x="13028" y="13709"/>
                    <a:pt x="12910" y="13754"/>
                    <a:pt x="12809" y="13854"/>
                  </a:cubicBezTo>
                  <a:cubicBezTo>
                    <a:pt x="12509" y="14121"/>
                    <a:pt x="12709" y="14621"/>
                    <a:pt x="13143" y="14621"/>
                  </a:cubicBezTo>
                  <a:cubicBezTo>
                    <a:pt x="13377" y="14621"/>
                    <a:pt x="13610" y="14421"/>
                    <a:pt x="13610" y="14154"/>
                  </a:cubicBezTo>
                  <a:cubicBezTo>
                    <a:pt x="13588" y="13887"/>
                    <a:pt x="13373" y="13709"/>
                    <a:pt x="13143" y="13709"/>
                  </a:cubicBezTo>
                  <a:close/>
                  <a:moveTo>
                    <a:pt x="17132" y="13666"/>
                  </a:moveTo>
                  <a:cubicBezTo>
                    <a:pt x="17020" y="13666"/>
                    <a:pt x="16907" y="13703"/>
                    <a:pt x="16812" y="13787"/>
                  </a:cubicBezTo>
                  <a:cubicBezTo>
                    <a:pt x="16512" y="14087"/>
                    <a:pt x="16712" y="14588"/>
                    <a:pt x="17146" y="14588"/>
                  </a:cubicBezTo>
                  <a:lnTo>
                    <a:pt x="17113" y="14621"/>
                  </a:lnTo>
                  <a:cubicBezTo>
                    <a:pt x="17132" y="14623"/>
                    <a:pt x="17151" y="14624"/>
                    <a:pt x="17169" y="14624"/>
                  </a:cubicBezTo>
                  <a:cubicBezTo>
                    <a:pt x="17438" y="14624"/>
                    <a:pt x="17613" y="14402"/>
                    <a:pt x="17613" y="14121"/>
                  </a:cubicBezTo>
                  <a:cubicBezTo>
                    <a:pt x="17613" y="13846"/>
                    <a:pt x="17377" y="13666"/>
                    <a:pt x="17132" y="13666"/>
                  </a:cubicBezTo>
                  <a:close/>
                  <a:moveTo>
                    <a:pt x="23484" y="13954"/>
                  </a:moveTo>
                  <a:lnTo>
                    <a:pt x="23484" y="14021"/>
                  </a:lnTo>
                  <a:cubicBezTo>
                    <a:pt x="23651" y="14021"/>
                    <a:pt x="23817" y="14154"/>
                    <a:pt x="23851" y="14321"/>
                  </a:cubicBezTo>
                  <a:cubicBezTo>
                    <a:pt x="23851" y="14547"/>
                    <a:pt x="23667" y="14697"/>
                    <a:pt x="23475" y="14697"/>
                  </a:cubicBezTo>
                  <a:cubicBezTo>
                    <a:pt x="23385" y="14697"/>
                    <a:pt x="23292" y="14663"/>
                    <a:pt x="23217" y="14588"/>
                  </a:cubicBezTo>
                  <a:cubicBezTo>
                    <a:pt x="22983" y="14354"/>
                    <a:pt x="23150" y="13954"/>
                    <a:pt x="23484" y="13954"/>
                  </a:cubicBezTo>
                  <a:close/>
                  <a:moveTo>
                    <a:pt x="23470" y="13866"/>
                  </a:moveTo>
                  <a:cubicBezTo>
                    <a:pt x="23358" y="13866"/>
                    <a:pt x="23244" y="13903"/>
                    <a:pt x="23150" y="13987"/>
                  </a:cubicBezTo>
                  <a:cubicBezTo>
                    <a:pt x="22850" y="14287"/>
                    <a:pt x="23050" y="14788"/>
                    <a:pt x="23484" y="14788"/>
                  </a:cubicBezTo>
                  <a:lnTo>
                    <a:pt x="23484" y="14855"/>
                  </a:lnTo>
                  <a:cubicBezTo>
                    <a:pt x="23751" y="14855"/>
                    <a:pt x="23984" y="14621"/>
                    <a:pt x="23951" y="14321"/>
                  </a:cubicBezTo>
                  <a:cubicBezTo>
                    <a:pt x="23951" y="14046"/>
                    <a:pt x="23715" y="13866"/>
                    <a:pt x="23470" y="13866"/>
                  </a:cubicBezTo>
                  <a:close/>
                  <a:moveTo>
                    <a:pt x="8468" y="14586"/>
                  </a:moveTo>
                  <a:cubicBezTo>
                    <a:pt x="8480" y="14586"/>
                    <a:pt x="8493" y="14586"/>
                    <a:pt x="8506" y="14588"/>
                  </a:cubicBezTo>
                  <a:lnTo>
                    <a:pt x="8506" y="14621"/>
                  </a:lnTo>
                  <a:cubicBezTo>
                    <a:pt x="8673" y="14621"/>
                    <a:pt x="8840" y="14754"/>
                    <a:pt x="8873" y="14921"/>
                  </a:cubicBezTo>
                  <a:cubicBezTo>
                    <a:pt x="8851" y="15147"/>
                    <a:pt x="8675" y="15297"/>
                    <a:pt x="8491" y="15297"/>
                  </a:cubicBezTo>
                  <a:cubicBezTo>
                    <a:pt x="8404" y="15297"/>
                    <a:pt x="8315" y="15263"/>
                    <a:pt x="8240" y="15188"/>
                  </a:cubicBezTo>
                  <a:cubicBezTo>
                    <a:pt x="8015" y="14964"/>
                    <a:pt x="8160" y="14586"/>
                    <a:pt x="8468" y="14586"/>
                  </a:cubicBezTo>
                  <a:close/>
                  <a:moveTo>
                    <a:pt x="8509" y="14478"/>
                  </a:moveTo>
                  <a:cubicBezTo>
                    <a:pt x="8392" y="14478"/>
                    <a:pt x="8272" y="14522"/>
                    <a:pt x="8173" y="14621"/>
                  </a:cubicBezTo>
                  <a:cubicBezTo>
                    <a:pt x="7873" y="14888"/>
                    <a:pt x="8073" y="15422"/>
                    <a:pt x="8506" y="15422"/>
                  </a:cubicBezTo>
                  <a:lnTo>
                    <a:pt x="8506" y="15455"/>
                  </a:lnTo>
                  <a:cubicBezTo>
                    <a:pt x="8773" y="15455"/>
                    <a:pt x="9007" y="15221"/>
                    <a:pt x="8973" y="14955"/>
                  </a:cubicBezTo>
                  <a:cubicBezTo>
                    <a:pt x="8973" y="14664"/>
                    <a:pt x="8748" y="14478"/>
                    <a:pt x="8509" y="14478"/>
                  </a:cubicBezTo>
                  <a:close/>
                  <a:moveTo>
                    <a:pt x="20248" y="15322"/>
                  </a:moveTo>
                  <a:lnTo>
                    <a:pt x="20248" y="15355"/>
                  </a:lnTo>
                  <a:cubicBezTo>
                    <a:pt x="20448" y="15355"/>
                    <a:pt x="20582" y="15488"/>
                    <a:pt x="20615" y="15688"/>
                  </a:cubicBezTo>
                  <a:cubicBezTo>
                    <a:pt x="20615" y="15890"/>
                    <a:pt x="20434" y="16032"/>
                    <a:pt x="20244" y="16032"/>
                  </a:cubicBezTo>
                  <a:cubicBezTo>
                    <a:pt x="20152" y="16032"/>
                    <a:pt x="20058" y="15998"/>
                    <a:pt x="19981" y="15922"/>
                  </a:cubicBezTo>
                  <a:cubicBezTo>
                    <a:pt x="19781" y="15722"/>
                    <a:pt x="19915" y="15322"/>
                    <a:pt x="20248" y="15322"/>
                  </a:cubicBezTo>
                  <a:close/>
                  <a:moveTo>
                    <a:pt x="20235" y="15233"/>
                  </a:moveTo>
                  <a:cubicBezTo>
                    <a:pt x="20123" y="15233"/>
                    <a:pt x="20009" y="15271"/>
                    <a:pt x="19915" y="15355"/>
                  </a:cubicBezTo>
                  <a:cubicBezTo>
                    <a:pt x="19614" y="15655"/>
                    <a:pt x="19848" y="16155"/>
                    <a:pt x="20248" y="16155"/>
                  </a:cubicBezTo>
                  <a:cubicBezTo>
                    <a:pt x="20515" y="16155"/>
                    <a:pt x="20715" y="15955"/>
                    <a:pt x="20715" y="15688"/>
                  </a:cubicBezTo>
                  <a:cubicBezTo>
                    <a:pt x="20715" y="15414"/>
                    <a:pt x="20480" y="15233"/>
                    <a:pt x="20235" y="15233"/>
                  </a:cubicBezTo>
                  <a:close/>
                  <a:moveTo>
                    <a:pt x="11008" y="15722"/>
                  </a:moveTo>
                  <a:lnTo>
                    <a:pt x="10975" y="15755"/>
                  </a:lnTo>
                  <a:cubicBezTo>
                    <a:pt x="10992" y="15752"/>
                    <a:pt x="11009" y="15751"/>
                    <a:pt x="11026" y="15751"/>
                  </a:cubicBezTo>
                  <a:cubicBezTo>
                    <a:pt x="11203" y="15751"/>
                    <a:pt x="11345" y="15906"/>
                    <a:pt x="11375" y="16089"/>
                  </a:cubicBezTo>
                  <a:cubicBezTo>
                    <a:pt x="11375" y="16291"/>
                    <a:pt x="11194" y="16432"/>
                    <a:pt x="11004" y="16432"/>
                  </a:cubicBezTo>
                  <a:cubicBezTo>
                    <a:pt x="10912" y="16432"/>
                    <a:pt x="10818" y="16399"/>
                    <a:pt x="10741" y="16322"/>
                  </a:cubicBezTo>
                  <a:cubicBezTo>
                    <a:pt x="10508" y="16122"/>
                    <a:pt x="10675" y="15722"/>
                    <a:pt x="11008" y="15722"/>
                  </a:cubicBezTo>
                  <a:close/>
                  <a:moveTo>
                    <a:pt x="11011" y="15612"/>
                  </a:moveTo>
                  <a:cubicBezTo>
                    <a:pt x="10894" y="15612"/>
                    <a:pt x="10773" y="15656"/>
                    <a:pt x="10675" y="15755"/>
                  </a:cubicBezTo>
                  <a:cubicBezTo>
                    <a:pt x="10374" y="16055"/>
                    <a:pt x="10575" y="16556"/>
                    <a:pt x="11008" y="16556"/>
                  </a:cubicBezTo>
                  <a:lnTo>
                    <a:pt x="10975" y="16589"/>
                  </a:lnTo>
                  <a:cubicBezTo>
                    <a:pt x="11242" y="16589"/>
                    <a:pt x="11475" y="16356"/>
                    <a:pt x="11475" y="16089"/>
                  </a:cubicBezTo>
                  <a:cubicBezTo>
                    <a:pt x="11475" y="15798"/>
                    <a:pt x="11250" y="15612"/>
                    <a:pt x="11011" y="15612"/>
                  </a:cubicBezTo>
                  <a:close/>
                  <a:moveTo>
                    <a:pt x="15078" y="16155"/>
                  </a:moveTo>
                  <a:cubicBezTo>
                    <a:pt x="15278" y="16155"/>
                    <a:pt x="15445" y="16322"/>
                    <a:pt x="15445" y="16522"/>
                  </a:cubicBezTo>
                  <a:cubicBezTo>
                    <a:pt x="15445" y="16749"/>
                    <a:pt x="15260" y="16883"/>
                    <a:pt x="15068" y="16883"/>
                  </a:cubicBezTo>
                  <a:cubicBezTo>
                    <a:pt x="14978" y="16883"/>
                    <a:pt x="14886" y="16853"/>
                    <a:pt x="14811" y="16789"/>
                  </a:cubicBezTo>
                  <a:cubicBezTo>
                    <a:pt x="14577" y="16556"/>
                    <a:pt x="14744" y="16155"/>
                    <a:pt x="15078" y="16155"/>
                  </a:cubicBezTo>
                  <a:close/>
                  <a:moveTo>
                    <a:pt x="15066" y="16053"/>
                  </a:moveTo>
                  <a:cubicBezTo>
                    <a:pt x="14954" y="16053"/>
                    <a:pt x="14839" y="16094"/>
                    <a:pt x="14744" y="16189"/>
                  </a:cubicBezTo>
                  <a:cubicBezTo>
                    <a:pt x="14444" y="16489"/>
                    <a:pt x="14644" y="16989"/>
                    <a:pt x="15078" y="16989"/>
                  </a:cubicBezTo>
                  <a:cubicBezTo>
                    <a:pt x="15311" y="16989"/>
                    <a:pt x="15545" y="16789"/>
                    <a:pt x="15545" y="16522"/>
                  </a:cubicBezTo>
                  <a:cubicBezTo>
                    <a:pt x="15545" y="16248"/>
                    <a:pt x="15310" y="16053"/>
                    <a:pt x="15066" y="16053"/>
                  </a:cubicBezTo>
                  <a:close/>
                  <a:moveTo>
                    <a:pt x="22650" y="16656"/>
                  </a:moveTo>
                  <a:lnTo>
                    <a:pt x="22650" y="16689"/>
                  </a:lnTo>
                  <a:cubicBezTo>
                    <a:pt x="22850" y="16689"/>
                    <a:pt x="22983" y="16823"/>
                    <a:pt x="23017" y="17023"/>
                  </a:cubicBezTo>
                  <a:cubicBezTo>
                    <a:pt x="23017" y="17232"/>
                    <a:pt x="22822" y="17377"/>
                    <a:pt x="22624" y="17377"/>
                  </a:cubicBezTo>
                  <a:cubicBezTo>
                    <a:pt x="22539" y="17377"/>
                    <a:pt x="22453" y="17350"/>
                    <a:pt x="22383" y="17290"/>
                  </a:cubicBezTo>
                  <a:cubicBezTo>
                    <a:pt x="22149" y="17056"/>
                    <a:pt x="22316" y="16656"/>
                    <a:pt x="22650" y="16656"/>
                  </a:cubicBezTo>
                  <a:close/>
                  <a:moveTo>
                    <a:pt x="22652" y="16546"/>
                  </a:moveTo>
                  <a:cubicBezTo>
                    <a:pt x="22535" y="16546"/>
                    <a:pt x="22415" y="16590"/>
                    <a:pt x="22316" y="16689"/>
                  </a:cubicBezTo>
                  <a:cubicBezTo>
                    <a:pt x="22016" y="16989"/>
                    <a:pt x="22216" y="17490"/>
                    <a:pt x="22650" y="17490"/>
                  </a:cubicBezTo>
                  <a:lnTo>
                    <a:pt x="22650" y="17523"/>
                  </a:lnTo>
                  <a:cubicBezTo>
                    <a:pt x="22917" y="17523"/>
                    <a:pt x="23117" y="17290"/>
                    <a:pt x="23117" y="17023"/>
                  </a:cubicBezTo>
                  <a:cubicBezTo>
                    <a:pt x="23117" y="16732"/>
                    <a:pt x="22891" y="16546"/>
                    <a:pt x="22652" y="16546"/>
                  </a:cubicBezTo>
                  <a:close/>
                  <a:moveTo>
                    <a:pt x="17478" y="17321"/>
                  </a:moveTo>
                  <a:cubicBezTo>
                    <a:pt x="17489" y="17321"/>
                    <a:pt x="17501" y="17322"/>
                    <a:pt x="17513" y="17323"/>
                  </a:cubicBezTo>
                  <a:lnTo>
                    <a:pt x="17546" y="17390"/>
                  </a:lnTo>
                  <a:cubicBezTo>
                    <a:pt x="17713" y="17390"/>
                    <a:pt x="17846" y="17490"/>
                    <a:pt x="17880" y="17657"/>
                  </a:cubicBezTo>
                  <a:cubicBezTo>
                    <a:pt x="17880" y="17883"/>
                    <a:pt x="17696" y="18032"/>
                    <a:pt x="17504" y="18032"/>
                  </a:cubicBezTo>
                  <a:cubicBezTo>
                    <a:pt x="17414" y="18032"/>
                    <a:pt x="17321" y="17999"/>
                    <a:pt x="17246" y="17923"/>
                  </a:cubicBezTo>
                  <a:cubicBezTo>
                    <a:pt x="17054" y="17699"/>
                    <a:pt x="17200" y="17321"/>
                    <a:pt x="17478" y="17321"/>
                  </a:cubicBezTo>
                  <a:close/>
                  <a:moveTo>
                    <a:pt x="17515" y="17213"/>
                  </a:moveTo>
                  <a:cubicBezTo>
                    <a:pt x="17398" y="17213"/>
                    <a:pt x="17278" y="17258"/>
                    <a:pt x="17179" y="17356"/>
                  </a:cubicBezTo>
                  <a:cubicBezTo>
                    <a:pt x="16879" y="17657"/>
                    <a:pt x="17113" y="18157"/>
                    <a:pt x="17513" y="18157"/>
                  </a:cubicBezTo>
                  <a:lnTo>
                    <a:pt x="17546" y="18190"/>
                  </a:lnTo>
                  <a:cubicBezTo>
                    <a:pt x="17813" y="18190"/>
                    <a:pt x="18013" y="17957"/>
                    <a:pt x="17980" y="17690"/>
                  </a:cubicBezTo>
                  <a:cubicBezTo>
                    <a:pt x="17980" y="17399"/>
                    <a:pt x="17754" y="17213"/>
                    <a:pt x="17515" y="17213"/>
                  </a:cubicBezTo>
                  <a:close/>
                  <a:moveTo>
                    <a:pt x="8506" y="17490"/>
                  </a:moveTo>
                  <a:lnTo>
                    <a:pt x="8506" y="17523"/>
                  </a:lnTo>
                  <a:cubicBezTo>
                    <a:pt x="8707" y="17523"/>
                    <a:pt x="8840" y="17657"/>
                    <a:pt x="8873" y="17857"/>
                  </a:cubicBezTo>
                  <a:cubicBezTo>
                    <a:pt x="8873" y="18059"/>
                    <a:pt x="8692" y="18200"/>
                    <a:pt x="8503" y="18200"/>
                  </a:cubicBezTo>
                  <a:cubicBezTo>
                    <a:pt x="8410" y="18200"/>
                    <a:pt x="8316" y="18167"/>
                    <a:pt x="8240" y="18090"/>
                  </a:cubicBezTo>
                  <a:cubicBezTo>
                    <a:pt x="8006" y="17890"/>
                    <a:pt x="8173" y="17490"/>
                    <a:pt x="8506" y="17490"/>
                  </a:cubicBezTo>
                  <a:close/>
                  <a:moveTo>
                    <a:pt x="8493" y="17402"/>
                  </a:moveTo>
                  <a:cubicBezTo>
                    <a:pt x="8381" y="17402"/>
                    <a:pt x="8267" y="17439"/>
                    <a:pt x="8173" y="17523"/>
                  </a:cubicBezTo>
                  <a:cubicBezTo>
                    <a:pt x="7873" y="17823"/>
                    <a:pt x="8073" y="18324"/>
                    <a:pt x="8506" y="18324"/>
                  </a:cubicBezTo>
                  <a:lnTo>
                    <a:pt x="8506" y="18357"/>
                  </a:lnTo>
                  <a:cubicBezTo>
                    <a:pt x="8773" y="18324"/>
                    <a:pt x="8973" y="18124"/>
                    <a:pt x="8973" y="17857"/>
                  </a:cubicBezTo>
                  <a:cubicBezTo>
                    <a:pt x="8973" y="17582"/>
                    <a:pt x="8738" y="17402"/>
                    <a:pt x="8493" y="17402"/>
                  </a:cubicBezTo>
                  <a:close/>
                  <a:moveTo>
                    <a:pt x="12409" y="17923"/>
                  </a:moveTo>
                  <a:cubicBezTo>
                    <a:pt x="12609" y="17923"/>
                    <a:pt x="12776" y="18090"/>
                    <a:pt x="12776" y="18290"/>
                  </a:cubicBezTo>
                  <a:cubicBezTo>
                    <a:pt x="12776" y="18492"/>
                    <a:pt x="12595" y="18634"/>
                    <a:pt x="12405" y="18634"/>
                  </a:cubicBezTo>
                  <a:cubicBezTo>
                    <a:pt x="12313" y="18634"/>
                    <a:pt x="12219" y="18600"/>
                    <a:pt x="12142" y="18524"/>
                  </a:cubicBezTo>
                  <a:cubicBezTo>
                    <a:pt x="11942" y="18290"/>
                    <a:pt x="12109" y="17923"/>
                    <a:pt x="12409" y="17923"/>
                  </a:cubicBezTo>
                  <a:close/>
                  <a:moveTo>
                    <a:pt x="12412" y="17813"/>
                  </a:moveTo>
                  <a:cubicBezTo>
                    <a:pt x="12295" y="17813"/>
                    <a:pt x="12174" y="17858"/>
                    <a:pt x="12076" y="17957"/>
                  </a:cubicBezTo>
                  <a:cubicBezTo>
                    <a:pt x="11775" y="18257"/>
                    <a:pt x="12009" y="18757"/>
                    <a:pt x="12409" y="18757"/>
                  </a:cubicBezTo>
                  <a:cubicBezTo>
                    <a:pt x="12676" y="18757"/>
                    <a:pt x="12876" y="18557"/>
                    <a:pt x="12876" y="18290"/>
                  </a:cubicBezTo>
                  <a:cubicBezTo>
                    <a:pt x="12876" y="17999"/>
                    <a:pt x="12651" y="17813"/>
                    <a:pt x="12412" y="17813"/>
                  </a:cubicBezTo>
                  <a:close/>
                  <a:moveTo>
                    <a:pt x="25118" y="18290"/>
                  </a:moveTo>
                  <a:lnTo>
                    <a:pt x="25118" y="18357"/>
                  </a:lnTo>
                  <a:cubicBezTo>
                    <a:pt x="25135" y="18354"/>
                    <a:pt x="25153" y="18352"/>
                    <a:pt x="25170" y="18352"/>
                  </a:cubicBezTo>
                  <a:cubicBezTo>
                    <a:pt x="25318" y="18352"/>
                    <a:pt x="25455" y="18478"/>
                    <a:pt x="25485" y="18657"/>
                  </a:cubicBezTo>
                  <a:cubicBezTo>
                    <a:pt x="25485" y="18883"/>
                    <a:pt x="25301" y="19033"/>
                    <a:pt x="25110" y="19033"/>
                  </a:cubicBezTo>
                  <a:cubicBezTo>
                    <a:pt x="25019" y="19033"/>
                    <a:pt x="24927" y="18999"/>
                    <a:pt x="24851" y="18924"/>
                  </a:cubicBezTo>
                  <a:cubicBezTo>
                    <a:pt x="24618" y="18691"/>
                    <a:pt x="24785" y="18290"/>
                    <a:pt x="25118" y="18290"/>
                  </a:cubicBezTo>
                  <a:close/>
                  <a:moveTo>
                    <a:pt x="25107" y="18187"/>
                  </a:moveTo>
                  <a:cubicBezTo>
                    <a:pt x="24994" y="18187"/>
                    <a:pt x="24879" y="18229"/>
                    <a:pt x="24785" y="18324"/>
                  </a:cubicBezTo>
                  <a:cubicBezTo>
                    <a:pt x="24484" y="18624"/>
                    <a:pt x="24718" y="19124"/>
                    <a:pt x="25118" y="19124"/>
                  </a:cubicBezTo>
                  <a:lnTo>
                    <a:pt x="25118" y="19158"/>
                  </a:lnTo>
                  <a:cubicBezTo>
                    <a:pt x="25135" y="19160"/>
                    <a:pt x="25152" y="19161"/>
                    <a:pt x="25169" y="19161"/>
                  </a:cubicBezTo>
                  <a:cubicBezTo>
                    <a:pt x="25414" y="19161"/>
                    <a:pt x="25616" y="18938"/>
                    <a:pt x="25585" y="18657"/>
                  </a:cubicBezTo>
                  <a:cubicBezTo>
                    <a:pt x="25585" y="18383"/>
                    <a:pt x="25351" y="18187"/>
                    <a:pt x="25107" y="18187"/>
                  </a:cubicBezTo>
                  <a:close/>
                  <a:moveTo>
                    <a:pt x="6600" y="18889"/>
                  </a:moveTo>
                  <a:cubicBezTo>
                    <a:pt x="6612" y="18889"/>
                    <a:pt x="6625" y="18889"/>
                    <a:pt x="6638" y="18891"/>
                  </a:cubicBezTo>
                  <a:cubicBezTo>
                    <a:pt x="6805" y="18891"/>
                    <a:pt x="6972" y="19058"/>
                    <a:pt x="6972" y="19224"/>
                  </a:cubicBezTo>
                  <a:cubicBezTo>
                    <a:pt x="6972" y="19451"/>
                    <a:pt x="6803" y="19600"/>
                    <a:pt x="6622" y="19600"/>
                  </a:cubicBezTo>
                  <a:cubicBezTo>
                    <a:pt x="6536" y="19600"/>
                    <a:pt x="6447" y="19566"/>
                    <a:pt x="6372" y="19491"/>
                  </a:cubicBezTo>
                  <a:cubicBezTo>
                    <a:pt x="6147" y="19267"/>
                    <a:pt x="6292" y="18889"/>
                    <a:pt x="6600" y="18889"/>
                  </a:cubicBezTo>
                  <a:close/>
                  <a:moveTo>
                    <a:pt x="20648" y="18991"/>
                  </a:moveTo>
                  <a:lnTo>
                    <a:pt x="20648" y="19058"/>
                  </a:lnTo>
                  <a:cubicBezTo>
                    <a:pt x="20669" y="19054"/>
                    <a:pt x="20689" y="19052"/>
                    <a:pt x="20708" y="19052"/>
                  </a:cubicBezTo>
                  <a:cubicBezTo>
                    <a:pt x="20875" y="19052"/>
                    <a:pt x="20985" y="19178"/>
                    <a:pt x="21015" y="19358"/>
                  </a:cubicBezTo>
                  <a:cubicBezTo>
                    <a:pt x="21015" y="19560"/>
                    <a:pt x="20834" y="19701"/>
                    <a:pt x="20655" y="19701"/>
                  </a:cubicBezTo>
                  <a:cubicBezTo>
                    <a:pt x="20567" y="19701"/>
                    <a:pt x="20480" y="19668"/>
                    <a:pt x="20415" y="19591"/>
                  </a:cubicBezTo>
                  <a:cubicBezTo>
                    <a:pt x="20181" y="19358"/>
                    <a:pt x="20348" y="18991"/>
                    <a:pt x="20648" y="18991"/>
                  </a:cubicBezTo>
                  <a:close/>
                  <a:moveTo>
                    <a:pt x="6626" y="18781"/>
                  </a:moveTo>
                  <a:cubicBezTo>
                    <a:pt x="6509" y="18781"/>
                    <a:pt x="6393" y="18825"/>
                    <a:pt x="6305" y="18924"/>
                  </a:cubicBezTo>
                  <a:cubicBezTo>
                    <a:pt x="6005" y="19191"/>
                    <a:pt x="6205" y="19725"/>
                    <a:pt x="6638" y="19725"/>
                  </a:cubicBezTo>
                  <a:cubicBezTo>
                    <a:pt x="6905" y="19725"/>
                    <a:pt x="7105" y="19525"/>
                    <a:pt x="7105" y="19258"/>
                  </a:cubicBezTo>
                  <a:cubicBezTo>
                    <a:pt x="7105" y="18967"/>
                    <a:pt x="6865" y="18781"/>
                    <a:pt x="6626" y="18781"/>
                  </a:cubicBezTo>
                  <a:close/>
                  <a:moveTo>
                    <a:pt x="20651" y="18881"/>
                  </a:moveTo>
                  <a:cubicBezTo>
                    <a:pt x="20534" y="18881"/>
                    <a:pt x="20414" y="18925"/>
                    <a:pt x="20315" y="19024"/>
                  </a:cubicBezTo>
                  <a:cubicBezTo>
                    <a:pt x="20015" y="19324"/>
                    <a:pt x="20248" y="19825"/>
                    <a:pt x="20648" y="19825"/>
                  </a:cubicBezTo>
                  <a:lnTo>
                    <a:pt x="20648" y="19858"/>
                  </a:lnTo>
                  <a:cubicBezTo>
                    <a:pt x="20949" y="19858"/>
                    <a:pt x="21149" y="19625"/>
                    <a:pt x="21115" y="19358"/>
                  </a:cubicBezTo>
                  <a:cubicBezTo>
                    <a:pt x="21115" y="19067"/>
                    <a:pt x="20890" y="18881"/>
                    <a:pt x="20651" y="18881"/>
                  </a:cubicBezTo>
                  <a:close/>
                  <a:moveTo>
                    <a:pt x="10007" y="19558"/>
                  </a:moveTo>
                  <a:lnTo>
                    <a:pt x="10007" y="19591"/>
                  </a:lnTo>
                  <a:cubicBezTo>
                    <a:pt x="10208" y="19591"/>
                    <a:pt x="10374" y="19725"/>
                    <a:pt x="10374" y="19925"/>
                  </a:cubicBezTo>
                  <a:cubicBezTo>
                    <a:pt x="10374" y="20151"/>
                    <a:pt x="10206" y="20301"/>
                    <a:pt x="10024" y="20301"/>
                  </a:cubicBezTo>
                  <a:cubicBezTo>
                    <a:pt x="9938" y="20301"/>
                    <a:pt x="9849" y="20267"/>
                    <a:pt x="9774" y="20192"/>
                  </a:cubicBezTo>
                  <a:cubicBezTo>
                    <a:pt x="9540" y="19958"/>
                    <a:pt x="9707" y="19558"/>
                    <a:pt x="10007" y="19558"/>
                  </a:cubicBezTo>
                  <a:close/>
                  <a:moveTo>
                    <a:pt x="15306" y="19589"/>
                  </a:moveTo>
                  <a:cubicBezTo>
                    <a:pt x="15318" y="19589"/>
                    <a:pt x="15331" y="19590"/>
                    <a:pt x="15345" y="19591"/>
                  </a:cubicBezTo>
                  <a:cubicBezTo>
                    <a:pt x="15511" y="19591"/>
                    <a:pt x="15678" y="19725"/>
                    <a:pt x="15678" y="19925"/>
                  </a:cubicBezTo>
                  <a:cubicBezTo>
                    <a:pt x="15678" y="20151"/>
                    <a:pt x="15509" y="20301"/>
                    <a:pt x="15328" y="20301"/>
                  </a:cubicBezTo>
                  <a:cubicBezTo>
                    <a:pt x="15242" y="20301"/>
                    <a:pt x="15153" y="20267"/>
                    <a:pt x="15078" y="20192"/>
                  </a:cubicBezTo>
                  <a:cubicBezTo>
                    <a:pt x="14853" y="19967"/>
                    <a:pt x="14998" y="19589"/>
                    <a:pt x="15306" y="19589"/>
                  </a:cubicBezTo>
                  <a:close/>
                  <a:moveTo>
                    <a:pt x="9996" y="19455"/>
                  </a:moveTo>
                  <a:cubicBezTo>
                    <a:pt x="9883" y="19455"/>
                    <a:pt x="9769" y="19497"/>
                    <a:pt x="9674" y="19591"/>
                  </a:cubicBezTo>
                  <a:cubicBezTo>
                    <a:pt x="9407" y="19891"/>
                    <a:pt x="9607" y="20392"/>
                    <a:pt x="10007" y="20392"/>
                  </a:cubicBezTo>
                  <a:lnTo>
                    <a:pt x="10007" y="20425"/>
                  </a:lnTo>
                  <a:cubicBezTo>
                    <a:pt x="10274" y="20425"/>
                    <a:pt x="10508" y="20192"/>
                    <a:pt x="10474" y="19925"/>
                  </a:cubicBezTo>
                  <a:cubicBezTo>
                    <a:pt x="10474" y="19651"/>
                    <a:pt x="10240" y="19455"/>
                    <a:pt x="9996" y="19455"/>
                  </a:cubicBezTo>
                  <a:close/>
                  <a:moveTo>
                    <a:pt x="15325" y="19481"/>
                  </a:moveTo>
                  <a:cubicBezTo>
                    <a:pt x="15212" y="19481"/>
                    <a:pt x="15099" y="19526"/>
                    <a:pt x="15011" y="19625"/>
                  </a:cubicBezTo>
                  <a:cubicBezTo>
                    <a:pt x="14711" y="19925"/>
                    <a:pt x="14911" y="20425"/>
                    <a:pt x="15345" y="20425"/>
                  </a:cubicBezTo>
                  <a:cubicBezTo>
                    <a:pt x="15578" y="20392"/>
                    <a:pt x="15812" y="20192"/>
                    <a:pt x="15812" y="19958"/>
                  </a:cubicBezTo>
                  <a:cubicBezTo>
                    <a:pt x="15789" y="19667"/>
                    <a:pt x="15556" y="19481"/>
                    <a:pt x="15325" y="19481"/>
                  </a:cubicBezTo>
                  <a:close/>
                  <a:moveTo>
                    <a:pt x="23211" y="21057"/>
                  </a:moveTo>
                  <a:cubicBezTo>
                    <a:pt x="23224" y="21057"/>
                    <a:pt x="23237" y="21058"/>
                    <a:pt x="23250" y="21059"/>
                  </a:cubicBezTo>
                  <a:lnTo>
                    <a:pt x="23250" y="21092"/>
                  </a:lnTo>
                  <a:cubicBezTo>
                    <a:pt x="23417" y="21092"/>
                    <a:pt x="23584" y="21226"/>
                    <a:pt x="23617" y="21393"/>
                  </a:cubicBezTo>
                  <a:cubicBezTo>
                    <a:pt x="23617" y="21619"/>
                    <a:pt x="23433" y="21768"/>
                    <a:pt x="23242" y="21768"/>
                  </a:cubicBezTo>
                  <a:cubicBezTo>
                    <a:pt x="23151" y="21768"/>
                    <a:pt x="23059" y="21735"/>
                    <a:pt x="22983" y="21659"/>
                  </a:cubicBezTo>
                  <a:cubicBezTo>
                    <a:pt x="22759" y="21435"/>
                    <a:pt x="22904" y="21057"/>
                    <a:pt x="23211" y="21057"/>
                  </a:cubicBezTo>
                  <a:close/>
                  <a:moveTo>
                    <a:pt x="18347" y="21059"/>
                  </a:moveTo>
                  <a:lnTo>
                    <a:pt x="18347" y="21092"/>
                  </a:lnTo>
                  <a:cubicBezTo>
                    <a:pt x="18547" y="21092"/>
                    <a:pt x="18714" y="21226"/>
                    <a:pt x="18714" y="21426"/>
                  </a:cubicBezTo>
                  <a:cubicBezTo>
                    <a:pt x="18714" y="21636"/>
                    <a:pt x="18518" y="21780"/>
                    <a:pt x="18333" y="21780"/>
                  </a:cubicBezTo>
                  <a:cubicBezTo>
                    <a:pt x="18252" y="21780"/>
                    <a:pt x="18174" y="21753"/>
                    <a:pt x="18113" y="21693"/>
                  </a:cubicBezTo>
                  <a:cubicBezTo>
                    <a:pt x="17880" y="21459"/>
                    <a:pt x="18047" y="21059"/>
                    <a:pt x="18347" y="21059"/>
                  </a:cubicBezTo>
                  <a:close/>
                  <a:moveTo>
                    <a:pt x="18349" y="20949"/>
                  </a:moveTo>
                  <a:cubicBezTo>
                    <a:pt x="18232" y="20949"/>
                    <a:pt x="18112" y="20994"/>
                    <a:pt x="18013" y="21092"/>
                  </a:cubicBezTo>
                  <a:cubicBezTo>
                    <a:pt x="17746" y="21393"/>
                    <a:pt x="17946" y="21893"/>
                    <a:pt x="18347" y="21893"/>
                  </a:cubicBezTo>
                  <a:cubicBezTo>
                    <a:pt x="18614" y="21893"/>
                    <a:pt x="18814" y="21693"/>
                    <a:pt x="18814" y="21426"/>
                  </a:cubicBezTo>
                  <a:cubicBezTo>
                    <a:pt x="18814" y="21135"/>
                    <a:pt x="18588" y="20949"/>
                    <a:pt x="18349" y="20949"/>
                  </a:cubicBezTo>
                  <a:close/>
                  <a:moveTo>
                    <a:pt x="23253" y="20949"/>
                  </a:moveTo>
                  <a:cubicBezTo>
                    <a:pt x="23136" y="20949"/>
                    <a:pt x="23015" y="20994"/>
                    <a:pt x="22917" y="21092"/>
                  </a:cubicBezTo>
                  <a:cubicBezTo>
                    <a:pt x="22616" y="21393"/>
                    <a:pt x="22817" y="21893"/>
                    <a:pt x="23250" y="21893"/>
                  </a:cubicBezTo>
                  <a:cubicBezTo>
                    <a:pt x="23517" y="21893"/>
                    <a:pt x="23717" y="21693"/>
                    <a:pt x="23717" y="21426"/>
                  </a:cubicBezTo>
                  <a:cubicBezTo>
                    <a:pt x="23717" y="21135"/>
                    <a:pt x="23492" y="20949"/>
                    <a:pt x="23253" y="20949"/>
                  </a:cubicBezTo>
                  <a:close/>
                  <a:moveTo>
                    <a:pt x="12576" y="21192"/>
                  </a:moveTo>
                  <a:lnTo>
                    <a:pt x="12543" y="21259"/>
                  </a:lnTo>
                  <a:cubicBezTo>
                    <a:pt x="12563" y="21256"/>
                    <a:pt x="12584" y="21254"/>
                    <a:pt x="12603" y="21254"/>
                  </a:cubicBezTo>
                  <a:cubicBezTo>
                    <a:pt x="12775" y="21254"/>
                    <a:pt x="12910" y="21380"/>
                    <a:pt x="12910" y="21559"/>
                  </a:cubicBezTo>
                  <a:cubicBezTo>
                    <a:pt x="12910" y="21786"/>
                    <a:pt x="12741" y="21935"/>
                    <a:pt x="12559" y="21935"/>
                  </a:cubicBezTo>
                  <a:cubicBezTo>
                    <a:pt x="12473" y="21935"/>
                    <a:pt x="12384" y="21901"/>
                    <a:pt x="12309" y="21826"/>
                  </a:cubicBezTo>
                  <a:cubicBezTo>
                    <a:pt x="12076" y="21593"/>
                    <a:pt x="12242" y="21192"/>
                    <a:pt x="12576" y="21192"/>
                  </a:cubicBezTo>
                  <a:close/>
                  <a:moveTo>
                    <a:pt x="7806" y="21292"/>
                  </a:moveTo>
                  <a:lnTo>
                    <a:pt x="7839" y="21359"/>
                  </a:lnTo>
                  <a:cubicBezTo>
                    <a:pt x="8006" y="21359"/>
                    <a:pt x="8139" y="21493"/>
                    <a:pt x="8173" y="21659"/>
                  </a:cubicBezTo>
                  <a:cubicBezTo>
                    <a:pt x="8173" y="21886"/>
                    <a:pt x="7988" y="22020"/>
                    <a:pt x="7796" y="22020"/>
                  </a:cubicBezTo>
                  <a:cubicBezTo>
                    <a:pt x="7706" y="22020"/>
                    <a:pt x="7614" y="21990"/>
                    <a:pt x="7539" y="21926"/>
                  </a:cubicBezTo>
                  <a:cubicBezTo>
                    <a:pt x="7306" y="21693"/>
                    <a:pt x="7472" y="21292"/>
                    <a:pt x="7806" y="21292"/>
                  </a:cubicBezTo>
                  <a:close/>
                  <a:moveTo>
                    <a:pt x="12529" y="21104"/>
                  </a:moveTo>
                  <a:cubicBezTo>
                    <a:pt x="12417" y="21104"/>
                    <a:pt x="12303" y="21142"/>
                    <a:pt x="12209" y="21226"/>
                  </a:cubicBezTo>
                  <a:cubicBezTo>
                    <a:pt x="11942" y="21526"/>
                    <a:pt x="12142" y="22026"/>
                    <a:pt x="12576" y="22026"/>
                  </a:cubicBezTo>
                  <a:lnTo>
                    <a:pt x="12543" y="22060"/>
                  </a:lnTo>
                  <a:cubicBezTo>
                    <a:pt x="12560" y="22062"/>
                    <a:pt x="12577" y="22063"/>
                    <a:pt x="12593" y="22063"/>
                  </a:cubicBezTo>
                  <a:cubicBezTo>
                    <a:pt x="12838" y="22063"/>
                    <a:pt x="13041" y="21840"/>
                    <a:pt x="13010" y="21559"/>
                  </a:cubicBezTo>
                  <a:cubicBezTo>
                    <a:pt x="13010" y="21285"/>
                    <a:pt x="12774" y="21104"/>
                    <a:pt x="12529" y="21104"/>
                  </a:cubicBezTo>
                  <a:close/>
                  <a:moveTo>
                    <a:pt x="7794" y="21190"/>
                  </a:moveTo>
                  <a:cubicBezTo>
                    <a:pt x="7682" y="21190"/>
                    <a:pt x="7567" y="21231"/>
                    <a:pt x="7472" y="21326"/>
                  </a:cubicBezTo>
                  <a:cubicBezTo>
                    <a:pt x="7172" y="21626"/>
                    <a:pt x="7406" y="22126"/>
                    <a:pt x="7806" y="22126"/>
                  </a:cubicBezTo>
                  <a:lnTo>
                    <a:pt x="7839" y="22160"/>
                  </a:lnTo>
                  <a:cubicBezTo>
                    <a:pt x="8073" y="22160"/>
                    <a:pt x="8306" y="21926"/>
                    <a:pt x="8273" y="21659"/>
                  </a:cubicBezTo>
                  <a:cubicBezTo>
                    <a:pt x="8273" y="21385"/>
                    <a:pt x="8038" y="21190"/>
                    <a:pt x="7794" y="21190"/>
                  </a:cubicBezTo>
                  <a:close/>
                  <a:moveTo>
                    <a:pt x="15345" y="22560"/>
                  </a:moveTo>
                  <a:lnTo>
                    <a:pt x="15345" y="22593"/>
                  </a:lnTo>
                  <a:cubicBezTo>
                    <a:pt x="15511" y="22593"/>
                    <a:pt x="15678" y="22727"/>
                    <a:pt x="15712" y="22927"/>
                  </a:cubicBezTo>
                  <a:cubicBezTo>
                    <a:pt x="15689" y="23153"/>
                    <a:pt x="15513" y="23303"/>
                    <a:pt x="15329" y="23303"/>
                  </a:cubicBezTo>
                  <a:cubicBezTo>
                    <a:pt x="15242" y="23303"/>
                    <a:pt x="15153" y="23269"/>
                    <a:pt x="15078" y="23194"/>
                  </a:cubicBezTo>
                  <a:cubicBezTo>
                    <a:pt x="14844" y="22960"/>
                    <a:pt x="15011" y="22560"/>
                    <a:pt x="15345" y="22560"/>
                  </a:cubicBezTo>
                  <a:close/>
                  <a:moveTo>
                    <a:pt x="15331" y="22472"/>
                  </a:moveTo>
                  <a:cubicBezTo>
                    <a:pt x="15219" y="22472"/>
                    <a:pt x="15105" y="22510"/>
                    <a:pt x="15011" y="22593"/>
                  </a:cubicBezTo>
                  <a:cubicBezTo>
                    <a:pt x="14711" y="22894"/>
                    <a:pt x="14911" y="23394"/>
                    <a:pt x="15345" y="23394"/>
                  </a:cubicBezTo>
                  <a:lnTo>
                    <a:pt x="15345" y="23427"/>
                  </a:lnTo>
                  <a:cubicBezTo>
                    <a:pt x="15578" y="23427"/>
                    <a:pt x="15812" y="23194"/>
                    <a:pt x="15812" y="22927"/>
                  </a:cubicBezTo>
                  <a:cubicBezTo>
                    <a:pt x="15812" y="22652"/>
                    <a:pt x="15576" y="22472"/>
                    <a:pt x="15331" y="22472"/>
                  </a:cubicBezTo>
                  <a:close/>
                  <a:moveTo>
                    <a:pt x="20248" y="22760"/>
                  </a:moveTo>
                  <a:lnTo>
                    <a:pt x="20248" y="22860"/>
                  </a:lnTo>
                  <a:cubicBezTo>
                    <a:pt x="20415" y="22860"/>
                    <a:pt x="20548" y="22960"/>
                    <a:pt x="20582" y="23127"/>
                  </a:cubicBezTo>
                  <a:cubicBezTo>
                    <a:pt x="20582" y="23354"/>
                    <a:pt x="20412" y="23488"/>
                    <a:pt x="20230" y="23488"/>
                  </a:cubicBezTo>
                  <a:cubicBezTo>
                    <a:pt x="20145" y="23488"/>
                    <a:pt x="20056" y="23458"/>
                    <a:pt x="19981" y="23394"/>
                  </a:cubicBezTo>
                  <a:cubicBezTo>
                    <a:pt x="19748" y="23160"/>
                    <a:pt x="19915" y="22760"/>
                    <a:pt x="20248" y="22760"/>
                  </a:cubicBezTo>
                  <a:close/>
                  <a:moveTo>
                    <a:pt x="20256" y="22682"/>
                  </a:moveTo>
                  <a:cubicBezTo>
                    <a:pt x="20137" y="22682"/>
                    <a:pt x="20015" y="22727"/>
                    <a:pt x="19915" y="22827"/>
                  </a:cubicBezTo>
                  <a:cubicBezTo>
                    <a:pt x="19614" y="23094"/>
                    <a:pt x="19814" y="23594"/>
                    <a:pt x="20248" y="23594"/>
                  </a:cubicBezTo>
                  <a:lnTo>
                    <a:pt x="20248" y="23661"/>
                  </a:lnTo>
                  <a:cubicBezTo>
                    <a:pt x="20515" y="23661"/>
                    <a:pt x="20715" y="23427"/>
                    <a:pt x="20715" y="23127"/>
                  </a:cubicBezTo>
                  <a:cubicBezTo>
                    <a:pt x="20715" y="22860"/>
                    <a:pt x="20493" y="22682"/>
                    <a:pt x="20256" y="22682"/>
                  </a:cubicBezTo>
                  <a:close/>
                  <a:moveTo>
                    <a:pt x="10441" y="23261"/>
                  </a:moveTo>
                  <a:cubicBezTo>
                    <a:pt x="10608" y="23261"/>
                    <a:pt x="10775" y="23427"/>
                    <a:pt x="10808" y="23594"/>
                  </a:cubicBezTo>
                  <a:cubicBezTo>
                    <a:pt x="10808" y="23820"/>
                    <a:pt x="10624" y="23970"/>
                    <a:pt x="10433" y="23970"/>
                  </a:cubicBezTo>
                  <a:cubicBezTo>
                    <a:pt x="10342" y="23970"/>
                    <a:pt x="10249" y="23936"/>
                    <a:pt x="10174" y="23861"/>
                  </a:cubicBezTo>
                  <a:cubicBezTo>
                    <a:pt x="9974" y="23627"/>
                    <a:pt x="10108" y="23261"/>
                    <a:pt x="10441" y="23261"/>
                  </a:cubicBezTo>
                  <a:close/>
                  <a:moveTo>
                    <a:pt x="10444" y="23151"/>
                  </a:moveTo>
                  <a:cubicBezTo>
                    <a:pt x="10327" y="23151"/>
                    <a:pt x="10206" y="23195"/>
                    <a:pt x="10108" y="23294"/>
                  </a:cubicBezTo>
                  <a:cubicBezTo>
                    <a:pt x="9807" y="23561"/>
                    <a:pt x="10007" y="24061"/>
                    <a:pt x="10441" y="24094"/>
                  </a:cubicBezTo>
                  <a:cubicBezTo>
                    <a:pt x="10675" y="24094"/>
                    <a:pt x="10908" y="23861"/>
                    <a:pt x="10908" y="23627"/>
                  </a:cubicBezTo>
                  <a:cubicBezTo>
                    <a:pt x="10908" y="23336"/>
                    <a:pt x="10683" y="23151"/>
                    <a:pt x="10444" y="23151"/>
                  </a:cubicBezTo>
                  <a:close/>
                  <a:moveTo>
                    <a:pt x="25085" y="23394"/>
                  </a:moveTo>
                  <a:lnTo>
                    <a:pt x="25118" y="23427"/>
                  </a:lnTo>
                  <a:cubicBezTo>
                    <a:pt x="25285" y="23427"/>
                    <a:pt x="25452" y="23561"/>
                    <a:pt x="25452" y="23761"/>
                  </a:cubicBezTo>
                  <a:cubicBezTo>
                    <a:pt x="25452" y="23987"/>
                    <a:pt x="25268" y="24137"/>
                    <a:pt x="25076" y="24137"/>
                  </a:cubicBezTo>
                  <a:cubicBezTo>
                    <a:pt x="24986" y="24137"/>
                    <a:pt x="24893" y="24103"/>
                    <a:pt x="24818" y="24028"/>
                  </a:cubicBezTo>
                  <a:cubicBezTo>
                    <a:pt x="24585" y="23794"/>
                    <a:pt x="24751" y="23394"/>
                    <a:pt x="25085" y="23394"/>
                  </a:cubicBezTo>
                  <a:close/>
                  <a:moveTo>
                    <a:pt x="25092" y="23316"/>
                  </a:moveTo>
                  <a:cubicBezTo>
                    <a:pt x="24974" y="23316"/>
                    <a:pt x="24851" y="23361"/>
                    <a:pt x="24751" y="23461"/>
                  </a:cubicBezTo>
                  <a:cubicBezTo>
                    <a:pt x="24451" y="23728"/>
                    <a:pt x="24685" y="24228"/>
                    <a:pt x="25085" y="24228"/>
                  </a:cubicBezTo>
                  <a:lnTo>
                    <a:pt x="25118" y="24228"/>
                  </a:lnTo>
                  <a:cubicBezTo>
                    <a:pt x="25352" y="24228"/>
                    <a:pt x="25552" y="24028"/>
                    <a:pt x="25552" y="23761"/>
                  </a:cubicBezTo>
                  <a:cubicBezTo>
                    <a:pt x="25552" y="23494"/>
                    <a:pt x="25330" y="23316"/>
                    <a:pt x="25092" y="23316"/>
                  </a:cubicBezTo>
                  <a:close/>
                  <a:moveTo>
                    <a:pt x="6405" y="23794"/>
                  </a:moveTo>
                  <a:lnTo>
                    <a:pt x="6405" y="23828"/>
                  </a:lnTo>
                  <a:cubicBezTo>
                    <a:pt x="6605" y="23828"/>
                    <a:pt x="6772" y="23961"/>
                    <a:pt x="6772" y="24161"/>
                  </a:cubicBezTo>
                  <a:cubicBezTo>
                    <a:pt x="6772" y="24387"/>
                    <a:pt x="6588" y="24537"/>
                    <a:pt x="6407" y="24537"/>
                  </a:cubicBezTo>
                  <a:cubicBezTo>
                    <a:pt x="6321" y="24537"/>
                    <a:pt x="6236" y="24503"/>
                    <a:pt x="6171" y="24428"/>
                  </a:cubicBezTo>
                  <a:cubicBezTo>
                    <a:pt x="5938" y="24195"/>
                    <a:pt x="6105" y="23794"/>
                    <a:pt x="6405" y="23794"/>
                  </a:cubicBezTo>
                  <a:close/>
                  <a:moveTo>
                    <a:pt x="6393" y="23691"/>
                  </a:moveTo>
                  <a:cubicBezTo>
                    <a:pt x="6281" y="23691"/>
                    <a:pt x="6166" y="23733"/>
                    <a:pt x="6071" y="23828"/>
                  </a:cubicBezTo>
                  <a:cubicBezTo>
                    <a:pt x="5804" y="24128"/>
                    <a:pt x="6005" y="24628"/>
                    <a:pt x="6405" y="24628"/>
                  </a:cubicBezTo>
                  <a:lnTo>
                    <a:pt x="6405" y="24662"/>
                  </a:lnTo>
                  <a:cubicBezTo>
                    <a:pt x="6672" y="24662"/>
                    <a:pt x="6905" y="24428"/>
                    <a:pt x="6872" y="24161"/>
                  </a:cubicBezTo>
                  <a:cubicBezTo>
                    <a:pt x="6872" y="23887"/>
                    <a:pt x="6637" y="23691"/>
                    <a:pt x="6393" y="23691"/>
                  </a:cubicBezTo>
                  <a:close/>
                  <a:moveTo>
                    <a:pt x="17946" y="24495"/>
                  </a:moveTo>
                  <a:cubicBezTo>
                    <a:pt x="18147" y="24495"/>
                    <a:pt x="18313" y="24662"/>
                    <a:pt x="18313" y="24862"/>
                  </a:cubicBezTo>
                  <a:cubicBezTo>
                    <a:pt x="18313" y="25071"/>
                    <a:pt x="18118" y="25216"/>
                    <a:pt x="17921" y="25216"/>
                  </a:cubicBezTo>
                  <a:cubicBezTo>
                    <a:pt x="17836" y="25216"/>
                    <a:pt x="17750" y="25189"/>
                    <a:pt x="17680" y="25129"/>
                  </a:cubicBezTo>
                  <a:cubicBezTo>
                    <a:pt x="17446" y="24895"/>
                    <a:pt x="17613" y="24495"/>
                    <a:pt x="17946" y="24495"/>
                  </a:cubicBezTo>
                  <a:close/>
                  <a:moveTo>
                    <a:pt x="22416" y="24495"/>
                  </a:moveTo>
                  <a:cubicBezTo>
                    <a:pt x="22616" y="24495"/>
                    <a:pt x="22783" y="24662"/>
                    <a:pt x="22783" y="24862"/>
                  </a:cubicBezTo>
                  <a:cubicBezTo>
                    <a:pt x="22783" y="25071"/>
                    <a:pt x="22588" y="25216"/>
                    <a:pt x="22391" y="25216"/>
                  </a:cubicBezTo>
                  <a:cubicBezTo>
                    <a:pt x="22306" y="25216"/>
                    <a:pt x="22220" y="25189"/>
                    <a:pt x="22149" y="25129"/>
                  </a:cubicBezTo>
                  <a:cubicBezTo>
                    <a:pt x="21949" y="24895"/>
                    <a:pt x="22083" y="24495"/>
                    <a:pt x="22416" y="24495"/>
                  </a:cubicBezTo>
                  <a:close/>
                  <a:moveTo>
                    <a:pt x="17949" y="24385"/>
                  </a:moveTo>
                  <a:cubicBezTo>
                    <a:pt x="17832" y="24385"/>
                    <a:pt x="17712" y="24429"/>
                    <a:pt x="17613" y="24528"/>
                  </a:cubicBezTo>
                  <a:cubicBezTo>
                    <a:pt x="17313" y="24828"/>
                    <a:pt x="17513" y="25329"/>
                    <a:pt x="17946" y="25329"/>
                  </a:cubicBezTo>
                  <a:cubicBezTo>
                    <a:pt x="18213" y="25329"/>
                    <a:pt x="18413" y="25129"/>
                    <a:pt x="18413" y="24862"/>
                  </a:cubicBezTo>
                  <a:cubicBezTo>
                    <a:pt x="18413" y="24571"/>
                    <a:pt x="18188" y="24385"/>
                    <a:pt x="17949" y="24385"/>
                  </a:cubicBezTo>
                  <a:close/>
                  <a:moveTo>
                    <a:pt x="22405" y="24392"/>
                  </a:moveTo>
                  <a:cubicBezTo>
                    <a:pt x="22292" y="24392"/>
                    <a:pt x="22177" y="24433"/>
                    <a:pt x="22083" y="24528"/>
                  </a:cubicBezTo>
                  <a:cubicBezTo>
                    <a:pt x="21783" y="24828"/>
                    <a:pt x="22016" y="25329"/>
                    <a:pt x="22416" y="25329"/>
                  </a:cubicBezTo>
                  <a:cubicBezTo>
                    <a:pt x="22683" y="25329"/>
                    <a:pt x="22883" y="25129"/>
                    <a:pt x="22883" y="24862"/>
                  </a:cubicBezTo>
                  <a:cubicBezTo>
                    <a:pt x="22883" y="24588"/>
                    <a:pt x="22649" y="24392"/>
                    <a:pt x="22405" y="24392"/>
                  </a:cubicBezTo>
                  <a:close/>
                  <a:moveTo>
                    <a:pt x="13186" y="24924"/>
                  </a:moveTo>
                  <a:cubicBezTo>
                    <a:pt x="13337" y="24924"/>
                    <a:pt x="13477" y="25079"/>
                    <a:pt x="13477" y="25262"/>
                  </a:cubicBezTo>
                  <a:cubicBezTo>
                    <a:pt x="13477" y="25488"/>
                    <a:pt x="13308" y="25638"/>
                    <a:pt x="13126" y="25638"/>
                  </a:cubicBezTo>
                  <a:cubicBezTo>
                    <a:pt x="13040" y="25638"/>
                    <a:pt x="12951" y="25604"/>
                    <a:pt x="12876" y="25529"/>
                  </a:cubicBezTo>
                  <a:cubicBezTo>
                    <a:pt x="12643" y="25295"/>
                    <a:pt x="12809" y="24928"/>
                    <a:pt x="13143" y="24928"/>
                  </a:cubicBezTo>
                  <a:cubicBezTo>
                    <a:pt x="13157" y="24926"/>
                    <a:pt x="13172" y="24924"/>
                    <a:pt x="13186" y="24924"/>
                  </a:cubicBezTo>
                  <a:close/>
                  <a:moveTo>
                    <a:pt x="13131" y="24818"/>
                  </a:moveTo>
                  <a:cubicBezTo>
                    <a:pt x="13014" y="24818"/>
                    <a:pt x="12897" y="24863"/>
                    <a:pt x="12809" y="24962"/>
                  </a:cubicBezTo>
                  <a:cubicBezTo>
                    <a:pt x="12509" y="25229"/>
                    <a:pt x="12709" y="25762"/>
                    <a:pt x="13143" y="25762"/>
                  </a:cubicBezTo>
                  <a:cubicBezTo>
                    <a:pt x="13377" y="25762"/>
                    <a:pt x="13610" y="25529"/>
                    <a:pt x="13610" y="25295"/>
                  </a:cubicBezTo>
                  <a:cubicBezTo>
                    <a:pt x="13610" y="25004"/>
                    <a:pt x="13370" y="24818"/>
                    <a:pt x="13131" y="24818"/>
                  </a:cubicBezTo>
                  <a:close/>
                  <a:moveTo>
                    <a:pt x="8773" y="25596"/>
                  </a:moveTo>
                  <a:lnTo>
                    <a:pt x="8773" y="25629"/>
                  </a:lnTo>
                  <a:cubicBezTo>
                    <a:pt x="8940" y="25629"/>
                    <a:pt x="9107" y="25762"/>
                    <a:pt x="9140" y="25962"/>
                  </a:cubicBezTo>
                  <a:cubicBezTo>
                    <a:pt x="9140" y="26172"/>
                    <a:pt x="8945" y="26317"/>
                    <a:pt x="8748" y="26317"/>
                  </a:cubicBezTo>
                  <a:cubicBezTo>
                    <a:pt x="8662" y="26317"/>
                    <a:pt x="8577" y="26290"/>
                    <a:pt x="8506" y="26229"/>
                  </a:cubicBezTo>
                  <a:cubicBezTo>
                    <a:pt x="8273" y="25996"/>
                    <a:pt x="8440" y="25596"/>
                    <a:pt x="8773" y="25596"/>
                  </a:cubicBezTo>
                  <a:close/>
                  <a:moveTo>
                    <a:pt x="8761" y="25486"/>
                  </a:moveTo>
                  <a:cubicBezTo>
                    <a:pt x="8644" y="25486"/>
                    <a:pt x="8527" y="25530"/>
                    <a:pt x="8440" y="25629"/>
                  </a:cubicBezTo>
                  <a:cubicBezTo>
                    <a:pt x="8139" y="25929"/>
                    <a:pt x="8340" y="26429"/>
                    <a:pt x="8773" y="26429"/>
                  </a:cubicBezTo>
                  <a:lnTo>
                    <a:pt x="8773" y="26463"/>
                  </a:lnTo>
                  <a:cubicBezTo>
                    <a:pt x="9040" y="26463"/>
                    <a:pt x="9240" y="26229"/>
                    <a:pt x="9240" y="25962"/>
                  </a:cubicBezTo>
                  <a:cubicBezTo>
                    <a:pt x="9240" y="25671"/>
                    <a:pt x="9000" y="25486"/>
                    <a:pt x="8761" y="25486"/>
                  </a:cubicBezTo>
                  <a:close/>
                  <a:moveTo>
                    <a:pt x="24551" y="26096"/>
                  </a:moveTo>
                  <a:lnTo>
                    <a:pt x="24551" y="26196"/>
                  </a:lnTo>
                  <a:cubicBezTo>
                    <a:pt x="24718" y="26196"/>
                    <a:pt x="24851" y="26296"/>
                    <a:pt x="24885" y="26463"/>
                  </a:cubicBezTo>
                  <a:cubicBezTo>
                    <a:pt x="24885" y="26689"/>
                    <a:pt x="24716" y="26839"/>
                    <a:pt x="24535" y="26839"/>
                  </a:cubicBezTo>
                  <a:cubicBezTo>
                    <a:pt x="24448" y="26839"/>
                    <a:pt x="24359" y="26805"/>
                    <a:pt x="24284" y="26730"/>
                  </a:cubicBezTo>
                  <a:cubicBezTo>
                    <a:pt x="24051" y="26496"/>
                    <a:pt x="24218" y="26096"/>
                    <a:pt x="24551" y="26096"/>
                  </a:cubicBezTo>
                  <a:close/>
                  <a:moveTo>
                    <a:pt x="24538" y="26008"/>
                  </a:moveTo>
                  <a:cubicBezTo>
                    <a:pt x="24426" y="26008"/>
                    <a:pt x="24312" y="26046"/>
                    <a:pt x="24218" y="26129"/>
                  </a:cubicBezTo>
                  <a:cubicBezTo>
                    <a:pt x="23917" y="26429"/>
                    <a:pt x="24118" y="26930"/>
                    <a:pt x="24551" y="26930"/>
                  </a:cubicBezTo>
                  <a:lnTo>
                    <a:pt x="24551" y="27030"/>
                  </a:lnTo>
                  <a:cubicBezTo>
                    <a:pt x="24851" y="27030"/>
                    <a:pt x="25052" y="26763"/>
                    <a:pt x="25018" y="26463"/>
                  </a:cubicBezTo>
                  <a:cubicBezTo>
                    <a:pt x="25018" y="26188"/>
                    <a:pt x="24783" y="26008"/>
                    <a:pt x="24538" y="26008"/>
                  </a:cubicBezTo>
                  <a:close/>
                  <a:moveTo>
                    <a:pt x="15778" y="26329"/>
                  </a:moveTo>
                  <a:lnTo>
                    <a:pt x="15745" y="26396"/>
                  </a:lnTo>
                  <a:cubicBezTo>
                    <a:pt x="15766" y="26393"/>
                    <a:pt x="15786" y="26391"/>
                    <a:pt x="15806" y="26391"/>
                  </a:cubicBezTo>
                  <a:cubicBezTo>
                    <a:pt x="15978" y="26391"/>
                    <a:pt x="16112" y="26517"/>
                    <a:pt x="16112" y="26696"/>
                  </a:cubicBezTo>
                  <a:cubicBezTo>
                    <a:pt x="16112" y="26898"/>
                    <a:pt x="15946" y="27040"/>
                    <a:pt x="15766" y="27040"/>
                  </a:cubicBezTo>
                  <a:cubicBezTo>
                    <a:pt x="15679" y="27040"/>
                    <a:pt x="15588" y="27006"/>
                    <a:pt x="15511" y="26930"/>
                  </a:cubicBezTo>
                  <a:cubicBezTo>
                    <a:pt x="15278" y="26730"/>
                    <a:pt x="15445" y="26329"/>
                    <a:pt x="15778" y="26329"/>
                  </a:cubicBezTo>
                  <a:close/>
                  <a:moveTo>
                    <a:pt x="15781" y="26219"/>
                  </a:moveTo>
                  <a:cubicBezTo>
                    <a:pt x="15664" y="26219"/>
                    <a:pt x="15543" y="26264"/>
                    <a:pt x="15445" y="26363"/>
                  </a:cubicBezTo>
                  <a:cubicBezTo>
                    <a:pt x="15144" y="26663"/>
                    <a:pt x="15345" y="27163"/>
                    <a:pt x="15778" y="27163"/>
                  </a:cubicBezTo>
                  <a:lnTo>
                    <a:pt x="15745" y="27197"/>
                  </a:lnTo>
                  <a:cubicBezTo>
                    <a:pt x="15762" y="27199"/>
                    <a:pt x="15779" y="27200"/>
                    <a:pt x="15796" y="27200"/>
                  </a:cubicBezTo>
                  <a:cubicBezTo>
                    <a:pt x="16041" y="27200"/>
                    <a:pt x="16245" y="26977"/>
                    <a:pt x="16245" y="26696"/>
                  </a:cubicBezTo>
                  <a:cubicBezTo>
                    <a:pt x="16245" y="26405"/>
                    <a:pt x="16020" y="26219"/>
                    <a:pt x="15781" y="26219"/>
                  </a:cubicBezTo>
                  <a:close/>
                  <a:moveTo>
                    <a:pt x="20115" y="26596"/>
                  </a:moveTo>
                  <a:lnTo>
                    <a:pt x="20115" y="26630"/>
                  </a:lnTo>
                  <a:cubicBezTo>
                    <a:pt x="20132" y="26627"/>
                    <a:pt x="20149" y="26625"/>
                    <a:pt x="20165" y="26625"/>
                  </a:cubicBezTo>
                  <a:cubicBezTo>
                    <a:pt x="20337" y="26625"/>
                    <a:pt x="20451" y="26780"/>
                    <a:pt x="20482" y="26963"/>
                  </a:cubicBezTo>
                  <a:cubicBezTo>
                    <a:pt x="20482" y="27165"/>
                    <a:pt x="20301" y="27307"/>
                    <a:pt x="20111" y="27307"/>
                  </a:cubicBezTo>
                  <a:cubicBezTo>
                    <a:pt x="20019" y="27307"/>
                    <a:pt x="19924" y="27273"/>
                    <a:pt x="19848" y="27197"/>
                  </a:cubicBezTo>
                  <a:cubicBezTo>
                    <a:pt x="19614" y="26963"/>
                    <a:pt x="19781" y="26596"/>
                    <a:pt x="20115" y="26596"/>
                  </a:cubicBezTo>
                  <a:close/>
                  <a:moveTo>
                    <a:pt x="20117" y="26486"/>
                  </a:moveTo>
                  <a:cubicBezTo>
                    <a:pt x="20000" y="26486"/>
                    <a:pt x="19880" y="26531"/>
                    <a:pt x="19781" y="26630"/>
                  </a:cubicBezTo>
                  <a:cubicBezTo>
                    <a:pt x="19481" y="26930"/>
                    <a:pt x="19681" y="27430"/>
                    <a:pt x="20115" y="27430"/>
                  </a:cubicBezTo>
                  <a:cubicBezTo>
                    <a:pt x="20382" y="27430"/>
                    <a:pt x="20582" y="27230"/>
                    <a:pt x="20582" y="26963"/>
                  </a:cubicBezTo>
                  <a:cubicBezTo>
                    <a:pt x="20582" y="26672"/>
                    <a:pt x="20356" y="26486"/>
                    <a:pt x="20117" y="26486"/>
                  </a:cubicBezTo>
                  <a:close/>
                  <a:moveTo>
                    <a:pt x="6805" y="27297"/>
                  </a:moveTo>
                  <a:lnTo>
                    <a:pt x="6839" y="27363"/>
                  </a:lnTo>
                  <a:cubicBezTo>
                    <a:pt x="7005" y="27363"/>
                    <a:pt x="7139" y="27497"/>
                    <a:pt x="7172" y="27664"/>
                  </a:cubicBezTo>
                  <a:cubicBezTo>
                    <a:pt x="7172" y="27890"/>
                    <a:pt x="6988" y="28039"/>
                    <a:pt x="6807" y="28039"/>
                  </a:cubicBezTo>
                  <a:cubicBezTo>
                    <a:pt x="6721" y="28039"/>
                    <a:pt x="6636" y="28006"/>
                    <a:pt x="6572" y="27931"/>
                  </a:cubicBezTo>
                  <a:cubicBezTo>
                    <a:pt x="6338" y="27697"/>
                    <a:pt x="6505" y="27297"/>
                    <a:pt x="6805" y="27297"/>
                  </a:cubicBezTo>
                  <a:close/>
                  <a:moveTo>
                    <a:pt x="11136" y="27428"/>
                  </a:moveTo>
                  <a:cubicBezTo>
                    <a:pt x="11149" y="27428"/>
                    <a:pt x="11162" y="27429"/>
                    <a:pt x="11175" y="27430"/>
                  </a:cubicBezTo>
                  <a:cubicBezTo>
                    <a:pt x="11375" y="27430"/>
                    <a:pt x="11509" y="27597"/>
                    <a:pt x="11542" y="27764"/>
                  </a:cubicBezTo>
                  <a:cubicBezTo>
                    <a:pt x="11542" y="27990"/>
                    <a:pt x="11358" y="28139"/>
                    <a:pt x="11167" y="28139"/>
                  </a:cubicBezTo>
                  <a:cubicBezTo>
                    <a:pt x="11076" y="28139"/>
                    <a:pt x="10983" y="28106"/>
                    <a:pt x="10908" y="28031"/>
                  </a:cubicBezTo>
                  <a:cubicBezTo>
                    <a:pt x="10684" y="27806"/>
                    <a:pt x="10829" y="27428"/>
                    <a:pt x="11136" y="27428"/>
                  </a:cubicBezTo>
                  <a:close/>
                  <a:moveTo>
                    <a:pt x="6792" y="27209"/>
                  </a:moveTo>
                  <a:cubicBezTo>
                    <a:pt x="6680" y="27209"/>
                    <a:pt x="6566" y="27246"/>
                    <a:pt x="6472" y="27330"/>
                  </a:cubicBezTo>
                  <a:cubicBezTo>
                    <a:pt x="6205" y="27630"/>
                    <a:pt x="6405" y="28131"/>
                    <a:pt x="6805" y="28131"/>
                  </a:cubicBezTo>
                  <a:lnTo>
                    <a:pt x="6839" y="28197"/>
                  </a:lnTo>
                  <a:cubicBezTo>
                    <a:pt x="7105" y="28164"/>
                    <a:pt x="7306" y="27931"/>
                    <a:pt x="7272" y="27664"/>
                  </a:cubicBezTo>
                  <a:cubicBezTo>
                    <a:pt x="7272" y="27389"/>
                    <a:pt x="7037" y="27209"/>
                    <a:pt x="6792" y="27209"/>
                  </a:cubicBezTo>
                  <a:close/>
                  <a:moveTo>
                    <a:pt x="11163" y="27320"/>
                  </a:moveTo>
                  <a:cubicBezTo>
                    <a:pt x="11046" y="27320"/>
                    <a:pt x="10929" y="27365"/>
                    <a:pt x="10841" y="27464"/>
                  </a:cubicBezTo>
                  <a:cubicBezTo>
                    <a:pt x="10541" y="27764"/>
                    <a:pt x="10741" y="28264"/>
                    <a:pt x="11175" y="28264"/>
                  </a:cubicBezTo>
                  <a:cubicBezTo>
                    <a:pt x="11442" y="28231"/>
                    <a:pt x="11642" y="28031"/>
                    <a:pt x="11642" y="27797"/>
                  </a:cubicBezTo>
                  <a:cubicBezTo>
                    <a:pt x="11642" y="27506"/>
                    <a:pt x="11402" y="27320"/>
                    <a:pt x="11163" y="27320"/>
                  </a:cubicBezTo>
                  <a:close/>
                  <a:moveTo>
                    <a:pt x="26386" y="27997"/>
                  </a:moveTo>
                  <a:cubicBezTo>
                    <a:pt x="26586" y="27997"/>
                    <a:pt x="26753" y="28164"/>
                    <a:pt x="26753" y="28364"/>
                  </a:cubicBezTo>
                  <a:cubicBezTo>
                    <a:pt x="26753" y="28566"/>
                    <a:pt x="26572" y="28708"/>
                    <a:pt x="26382" y="28708"/>
                  </a:cubicBezTo>
                  <a:cubicBezTo>
                    <a:pt x="26290" y="28708"/>
                    <a:pt x="26195" y="28674"/>
                    <a:pt x="26119" y="28598"/>
                  </a:cubicBezTo>
                  <a:cubicBezTo>
                    <a:pt x="25919" y="28364"/>
                    <a:pt x="26052" y="27997"/>
                    <a:pt x="26386" y="27997"/>
                  </a:cubicBezTo>
                  <a:close/>
                  <a:moveTo>
                    <a:pt x="26388" y="27887"/>
                  </a:moveTo>
                  <a:cubicBezTo>
                    <a:pt x="26271" y="27887"/>
                    <a:pt x="26151" y="27932"/>
                    <a:pt x="26052" y="28031"/>
                  </a:cubicBezTo>
                  <a:cubicBezTo>
                    <a:pt x="25752" y="28331"/>
                    <a:pt x="25986" y="28831"/>
                    <a:pt x="26386" y="28831"/>
                  </a:cubicBezTo>
                  <a:cubicBezTo>
                    <a:pt x="26653" y="28831"/>
                    <a:pt x="26853" y="28631"/>
                    <a:pt x="26853" y="28364"/>
                  </a:cubicBezTo>
                  <a:cubicBezTo>
                    <a:pt x="26853" y="28073"/>
                    <a:pt x="26627" y="27887"/>
                    <a:pt x="26388" y="27887"/>
                  </a:cubicBezTo>
                  <a:close/>
                  <a:moveTo>
                    <a:pt x="22516" y="28264"/>
                  </a:moveTo>
                  <a:cubicBezTo>
                    <a:pt x="22717" y="28264"/>
                    <a:pt x="22883" y="28398"/>
                    <a:pt x="22883" y="28598"/>
                  </a:cubicBezTo>
                  <a:cubicBezTo>
                    <a:pt x="22883" y="28824"/>
                    <a:pt x="22699" y="28973"/>
                    <a:pt x="22518" y="28973"/>
                  </a:cubicBezTo>
                  <a:cubicBezTo>
                    <a:pt x="22432" y="28973"/>
                    <a:pt x="22347" y="28940"/>
                    <a:pt x="22283" y="28865"/>
                  </a:cubicBezTo>
                  <a:cubicBezTo>
                    <a:pt x="22049" y="28631"/>
                    <a:pt x="22216" y="28264"/>
                    <a:pt x="22516" y="28264"/>
                  </a:cubicBezTo>
                  <a:close/>
                  <a:moveTo>
                    <a:pt x="17946" y="28331"/>
                  </a:moveTo>
                  <a:lnTo>
                    <a:pt x="17946" y="28398"/>
                  </a:lnTo>
                  <a:cubicBezTo>
                    <a:pt x="18113" y="28398"/>
                    <a:pt x="18280" y="28531"/>
                    <a:pt x="18280" y="28698"/>
                  </a:cubicBezTo>
                  <a:cubicBezTo>
                    <a:pt x="18280" y="28924"/>
                    <a:pt x="18111" y="29073"/>
                    <a:pt x="17930" y="29073"/>
                  </a:cubicBezTo>
                  <a:cubicBezTo>
                    <a:pt x="17844" y="29073"/>
                    <a:pt x="17755" y="29040"/>
                    <a:pt x="17680" y="28965"/>
                  </a:cubicBezTo>
                  <a:cubicBezTo>
                    <a:pt x="17446" y="28731"/>
                    <a:pt x="17613" y="28331"/>
                    <a:pt x="17946" y="28331"/>
                  </a:cubicBezTo>
                  <a:close/>
                  <a:moveTo>
                    <a:pt x="22519" y="28154"/>
                  </a:moveTo>
                  <a:cubicBezTo>
                    <a:pt x="22402" y="28154"/>
                    <a:pt x="22282" y="28199"/>
                    <a:pt x="22183" y="28297"/>
                  </a:cubicBezTo>
                  <a:cubicBezTo>
                    <a:pt x="21916" y="28598"/>
                    <a:pt x="22116" y="29098"/>
                    <a:pt x="22516" y="29098"/>
                  </a:cubicBezTo>
                  <a:cubicBezTo>
                    <a:pt x="22783" y="29065"/>
                    <a:pt x="22983" y="28865"/>
                    <a:pt x="22983" y="28631"/>
                  </a:cubicBezTo>
                  <a:cubicBezTo>
                    <a:pt x="22983" y="28340"/>
                    <a:pt x="22758" y="28154"/>
                    <a:pt x="22519" y="28154"/>
                  </a:cubicBezTo>
                  <a:close/>
                  <a:moveTo>
                    <a:pt x="17933" y="28243"/>
                  </a:moveTo>
                  <a:cubicBezTo>
                    <a:pt x="17821" y="28243"/>
                    <a:pt x="17707" y="28280"/>
                    <a:pt x="17613" y="28364"/>
                  </a:cubicBezTo>
                  <a:cubicBezTo>
                    <a:pt x="17313" y="28664"/>
                    <a:pt x="17513" y="29165"/>
                    <a:pt x="17946" y="29165"/>
                  </a:cubicBezTo>
                  <a:lnTo>
                    <a:pt x="17946" y="29198"/>
                  </a:lnTo>
                  <a:cubicBezTo>
                    <a:pt x="18213" y="29198"/>
                    <a:pt x="18413" y="28965"/>
                    <a:pt x="18413" y="28698"/>
                  </a:cubicBezTo>
                  <a:cubicBezTo>
                    <a:pt x="18413" y="28423"/>
                    <a:pt x="18178" y="28243"/>
                    <a:pt x="17933" y="28243"/>
                  </a:cubicBezTo>
                  <a:close/>
                  <a:moveTo>
                    <a:pt x="13977" y="28798"/>
                  </a:moveTo>
                  <a:cubicBezTo>
                    <a:pt x="14144" y="28798"/>
                    <a:pt x="14311" y="28965"/>
                    <a:pt x="14311" y="29165"/>
                  </a:cubicBezTo>
                  <a:cubicBezTo>
                    <a:pt x="14311" y="29367"/>
                    <a:pt x="14129" y="29508"/>
                    <a:pt x="13950" y="29508"/>
                  </a:cubicBezTo>
                  <a:cubicBezTo>
                    <a:pt x="13863" y="29508"/>
                    <a:pt x="13776" y="29475"/>
                    <a:pt x="13710" y="29398"/>
                  </a:cubicBezTo>
                  <a:cubicBezTo>
                    <a:pt x="13477" y="29165"/>
                    <a:pt x="13643" y="28798"/>
                    <a:pt x="13977" y="28798"/>
                  </a:cubicBezTo>
                  <a:close/>
                  <a:moveTo>
                    <a:pt x="13946" y="28688"/>
                  </a:moveTo>
                  <a:cubicBezTo>
                    <a:pt x="13829" y="28688"/>
                    <a:pt x="13709" y="28732"/>
                    <a:pt x="13610" y="28831"/>
                  </a:cubicBezTo>
                  <a:cubicBezTo>
                    <a:pt x="13343" y="29131"/>
                    <a:pt x="13543" y="29632"/>
                    <a:pt x="13977" y="29632"/>
                  </a:cubicBezTo>
                  <a:cubicBezTo>
                    <a:pt x="14210" y="29632"/>
                    <a:pt x="14411" y="29432"/>
                    <a:pt x="14411" y="29165"/>
                  </a:cubicBezTo>
                  <a:cubicBezTo>
                    <a:pt x="14411" y="28874"/>
                    <a:pt x="14185" y="28688"/>
                    <a:pt x="13946" y="28688"/>
                  </a:cubicBezTo>
                  <a:close/>
                  <a:moveTo>
                    <a:pt x="5171" y="29165"/>
                  </a:moveTo>
                  <a:lnTo>
                    <a:pt x="5171" y="29198"/>
                  </a:lnTo>
                  <a:cubicBezTo>
                    <a:pt x="5371" y="29231"/>
                    <a:pt x="5504" y="29365"/>
                    <a:pt x="5538" y="29532"/>
                  </a:cubicBezTo>
                  <a:cubicBezTo>
                    <a:pt x="5538" y="29758"/>
                    <a:pt x="5354" y="29907"/>
                    <a:pt x="5162" y="29907"/>
                  </a:cubicBezTo>
                  <a:cubicBezTo>
                    <a:pt x="5071" y="29907"/>
                    <a:pt x="4979" y="29874"/>
                    <a:pt x="4904" y="29799"/>
                  </a:cubicBezTo>
                  <a:cubicBezTo>
                    <a:pt x="4670" y="29565"/>
                    <a:pt x="4837" y="29165"/>
                    <a:pt x="5171" y="29165"/>
                  </a:cubicBezTo>
                  <a:close/>
                  <a:moveTo>
                    <a:pt x="5157" y="29077"/>
                  </a:moveTo>
                  <a:cubicBezTo>
                    <a:pt x="5045" y="29077"/>
                    <a:pt x="4931" y="29114"/>
                    <a:pt x="4837" y="29198"/>
                  </a:cubicBezTo>
                  <a:cubicBezTo>
                    <a:pt x="4537" y="29498"/>
                    <a:pt x="4737" y="29999"/>
                    <a:pt x="5171" y="29999"/>
                  </a:cubicBezTo>
                  <a:lnTo>
                    <a:pt x="5171" y="30032"/>
                  </a:lnTo>
                  <a:cubicBezTo>
                    <a:pt x="5438" y="30032"/>
                    <a:pt x="5638" y="29799"/>
                    <a:pt x="5638" y="29532"/>
                  </a:cubicBezTo>
                  <a:cubicBezTo>
                    <a:pt x="5638" y="29257"/>
                    <a:pt x="5402" y="29077"/>
                    <a:pt x="5157" y="29077"/>
                  </a:cubicBezTo>
                  <a:close/>
                  <a:moveTo>
                    <a:pt x="8873" y="29365"/>
                  </a:moveTo>
                  <a:lnTo>
                    <a:pt x="8907" y="29398"/>
                  </a:lnTo>
                  <a:cubicBezTo>
                    <a:pt x="9073" y="29398"/>
                    <a:pt x="9240" y="29532"/>
                    <a:pt x="9240" y="29732"/>
                  </a:cubicBezTo>
                  <a:cubicBezTo>
                    <a:pt x="9240" y="29934"/>
                    <a:pt x="9074" y="30075"/>
                    <a:pt x="8895" y="30075"/>
                  </a:cubicBezTo>
                  <a:cubicBezTo>
                    <a:pt x="8807" y="30075"/>
                    <a:pt x="8716" y="30042"/>
                    <a:pt x="8640" y="29965"/>
                  </a:cubicBezTo>
                  <a:cubicBezTo>
                    <a:pt x="8406" y="29765"/>
                    <a:pt x="8573" y="29365"/>
                    <a:pt x="8873" y="29365"/>
                  </a:cubicBezTo>
                  <a:close/>
                  <a:moveTo>
                    <a:pt x="8872" y="29262"/>
                  </a:moveTo>
                  <a:cubicBezTo>
                    <a:pt x="8765" y="29262"/>
                    <a:pt x="8657" y="29304"/>
                    <a:pt x="8573" y="29398"/>
                  </a:cubicBezTo>
                  <a:cubicBezTo>
                    <a:pt x="8273" y="29698"/>
                    <a:pt x="8473" y="30199"/>
                    <a:pt x="8873" y="30199"/>
                  </a:cubicBezTo>
                  <a:lnTo>
                    <a:pt x="8907" y="30232"/>
                  </a:lnTo>
                  <a:cubicBezTo>
                    <a:pt x="9140" y="30199"/>
                    <a:pt x="9374" y="29999"/>
                    <a:pt x="9340" y="29732"/>
                  </a:cubicBezTo>
                  <a:cubicBezTo>
                    <a:pt x="9340" y="29458"/>
                    <a:pt x="9106" y="29262"/>
                    <a:pt x="8872" y="29262"/>
                  </a:cubicBezTo>
                  <a:close/>
                  <a:moveTo>
                    <a:pt x="24718" y="30132"/>
                  </a:moveTo>
                  <a:lnTo>
                    <a:pt x="24685" y="30165"/>
                  </a:lnTo>
                  <a:cubicBezTo>
                    <a:pt x="24885" y="30165"/>
                    <a:pt x="25052" y="30299"/>
                    <a:pt x="25052" y="30499"/>
                  </a:cubicBezTo>
                  <a:cubicBezTo>
                    <a:pt x="25052" y="30701"/>
                    <a:pt x="24886" y="30843"/>
                    <a:pt x="24706" y="30843"/>
                  </a:cubicBezTo>
                  <a:cubicBezTo>
                    <a:pt x="24618" y="30843"/>
                    <a:pt x="24528" y="30809"/>
                    <a:pt x="24451" y="30733"/>
                  </a:cubicBezTo>
                  <a:cubicBezTo>
                    <a:pt x="24218" y="30499"/>
                    <a:pt x="24384" y="30132"/>
                    <a:pt x="24718" y="30132"/>
                  </a:cubicBezTo>
                  <a:close/>
                  <a:moveTo>
                    <a:pt x="24684" y="30029"/>
                  </a:moveTo>
                  <a:cubicBezTo>
                    <a:pt x="24576" y="30029"/>
                    <a:pt x="24469" y="30071"/>
                    <a:pt x="24384" y="30165"/>
                  </a:cubicBezTo>
                  <a:cubicBezTo>
                    <a:pt x="24084" y="30466"/>
                    <a:pt x="24284" y="30966"/>
                    <a:pt x="24718" y="30966"/>
                  </a:cubicBezTo>
                  <a:lnTo>
                    <a:pt x="24685" y="30999"/>
                  </a:lnTo>
                  <a:cubicBezTo>
                    <a:pt x="24951" y="30999"/>
                    <a:pt x="25185" y="30766"/>
                    <a:pt x="25152" y="30499"/>
                  </a:cubicBezTo>
                  <a:cubicBezTo>
                    <a:pt x="25152" y="30225"/>
                    <a:pt x="24917" y="30029"/>
                    <a:pt x="24684" y="30029"/>
                  </a:cubicBezTo>
                  <a:close/>
                  <a:moveTo>
                    <a:pt x="16145" y="30366"/>
                  </a:moveTo>
                  <a:lnTo>
                    <a:pt x="16145" y="30432"/>
                  </a:lnTo>
                  <a:cubicBezTo>
                    <a:pt x="16345" y="30432"/>
                    <a:pt x="16479" y="30532"/>
                    <a:pt x="16512" y="30733"/>
                  </a:cubicBezTo>
                  <a:cubicBezTo>
                    <a:pt x="16512" y="30942"/>
                    <a:pt x="16317" y="31087"/>
                    <a:pt x="16120" y="31087"/>
                  </a:cubicBezTo>
                  <a:cubicBezTo>
                    <a:pt x="16034" y="31087"/>
                    <a:pt x="15949" y="31060"/>
                    <a:pt x="15878" y="30999"/>
                  </a:cubicBezTo>
                  <a:cubicBezTo>
                    <a:pt x="15645" y="30766"/>
                    <a:pt x="15812" y="30366"/>
                    <a:pt x="16145" y="30366"/>
                  </a:cubicBezTo>
                  <a:close/>
                  <a:moveTo>
                    <a:pt x="20548" y="30399"/>
                  </a:moveTo>
                  <a:lnTo>
                    <a:pt x="20515" y="30432"/>
                  </a:lnTo>
                  <a:cubicBezTo>
                    <a:pt x="20532" y="30429"/>
                    <a:pt x="20550" y="30428"/>
                    <a:pt x="20566" y="30428"/>
                  </a:cubicBezTo>
                  <a:cubicBezTo>
                    <a:pt x="20743" y="30428"/>
                    <a:pt x="20882" y="30580"/>
                    <a:pt x="20882" y="30733"/>
                  </a:cubicBezTo>
                  <a:cubicBezTo>
                    <a:pt x="20882" y="30959"/>
                    <a:pt x="20713" y="31108"/>
                    <a:pt x="20532" y="31108"/>
                  </a:cubicBezTo>
                  <a:cubicBezTo>
                    <a:pt x="20446" y="31108"/>
                    <a:pt x="20357" y="31075"/>
                    <a:pt x="20281" y="30999"/>
                  </a:cubicBezTo>
                  <a:cubicBezTo>
                    <a:pt x="20048" y="30766"/>
                    <a:pt x="20215" y="30399"/>
                    <a:pt x="20548" y="30399"/>
                  </a:cubicBezTo>
                  <a:close/>
                  <a:moveTo>
                    <a:pt x="20518" y="30289"/>
                  </a:moveTo>
                  <a:cubicBezTo>
                    <a:pt x="20400" y="30289"/>
                    <a:pt x="20280" y="30334"/>
                    <a:pt x="20181" y="30432"/>
                  </a:cubicBezTo>
                  <a:cubicBezTo>
                    <a:pt x="19918" y="30729"/>
                    <a:pt x="20110" y="31220"/>
                    <a:pt x="20531" y="31233"/>
                  </a:cubicBezTo>
                  <a:lnTo>
                    <a:pt x="20531" y="31233"/>
                  </a:lnTo>
                  <a:cubicBezTo>
                    <a:pt x="20791" y="31225"/>
                    <a:pt x="21015" y="31027"/>
                    <a:pt x="20982" y="30766"/>
                  </a:cubicBezTo>
                  <a:cubicBezTo>
                    <a:pt x="20982" y="30475"/>
                    <a:pt x="20757" y="30289"/>
                    <a:pt x="20518" y="30289"/>
                  </a:cubicBezTo>
                  <a:close/>
                  <a:moveTo>
                    <a:pt x="16133" y="30263"/>
                  </a:moveTo>
                  <a:cubicBezTo>
                    <a:pt x="16021" y="30263"/>
                    <a:pt x="15906" y="30304"/>
                    <a:pt x="15812" y="30399"/>
                  </a:cubicBezTo>
                  <a:cubicBezTo>
                    <a:pt x="15511" y="30699"/>
                    <a:pt x="15745" y="31200"/>
                    <a:pt x="16145" y="31200"/>
                  </a:cubicBezTo>
                  <a:lnTo>
                    <a:pt x="16145" y="31233"/>
                  </a:lnTo>
                  <a:cubicBezTo>
                    <a:pt x="16412" y="31233"/>
                    <a:pt x="16646" y="30999"/>
                    <a:pt x="16612" y="30733"/>
                  </a:cubicBezTo>
                  <a:cubicBezTo>
                    <a:pt x="16612" y="30459"/>
                    <a:pt x="16378" y="30263"/>
                    <a:pt x="16133" y="30263"/>
                  </a:cubicBezTo>
                  <a:close/>
                  <a:moveTo>
                    <a:pt x="20531" y="31233"/>
                  </a:moveTo>
                  <a:cubicBezTo>
                    <a:pt x="20526" y="31233"/>
                    <a:pt x="20520" y="31233"/>
                    <a:pt x="20515" y="31233"/>
                  </a:cubicBezTo>
                  <a:lnTo>
                    <a:pt x="20548" y="31233"/>
                  </a:lnTo>
                  <a:cubicBezTo>
                    <a:pt x="20543" y="31233"/>
                    <a:pt x="20537" y="31233"/>
                    <a:pt x="20531" y="31233"/>
                  </a:cubicBezTo>
                  <a:close/>
                  <a:moveTo>
                    <a:pt x="11408" y="30566"/>
                  </a:moveTo>
                  <a:cubicBezTo>
                    <a:pt x="11575" y="30566"/>
                    <a:pt x="11742" y="30733"/>
                    <a:pt x="11742" y="30933"/>
                  </a:cubicBezTo>
                  <a:cubicBezTo>
                    <a:pt x="11742" y="31135"/>
                    <a:pt x="11576" y="31276"/>
                    <a:pt x="11396" y="31276"/>
                  </a:cubicBezTo>
                  <a:cubicBezTo>
                    <a:pt x="11309" y="31276"/>
                    <a:pt x="11218" y="31243"/>
                    <a:pt x="11142" y="31166"/>
                  </a:cubicBezTo>
                  <a:cubicBezTo>
                    <a:pt x="10908" y="30933"/>
                    <a:pt x="11075" y="30566"/>
                    <a:pt x="11408" y="30566"/>
                  </a:cubicBezTo>
                  <a:close/>
                  <a:moveTo>
                    <a:pt x="11397" y="30463"/>
                  </a:moveTo>
                  <a:cubicBezTo>
                    <a:pt x="11284" y="30463"/>
                    <a:pt x="11170" y="30504"/>
                    <a:pt x="11075" y="30599"/>
                  </a:cubicBezTo>
                  <a:cubicBezTo>
                    <a:pt x="10775" y="30899"/>
                    <a:pt x="10975" y="31400"/>
                    <a:pt x="11408" y="31400"/>
                  </a:cubicBezTo>
                  <a:cubicBezTo>
                    <a:pt x="11642" y="31400"/>
                    <a:pt x="11875" y="31200"/>
                    <a:pt x="11875" y="30933"/>
                  </a:cubicBezTo>
                  <a:cubicBezTo>
                    <a:pt x="11875" y="30659"/>
                    <a:pt x="11641" y="30463"/>
                    <a:pt x="11397" y="30463"/>
                  </a:cubicBezTo>
                  <a:close/>
                  <a:moveTo>
                    <a:pt x="6605" y="31066"/>
                  </a:moveTo>
                  <a:lnTo>
                    <a:pt x="6638" y="31099"/>
                  </a:lnTo>
                  <a:cubicBezTo>
                    <a:pt x="6805" y="31099"/>
                    <a:pt x="6939" y="31233"/>
                    <a:pt x="6972" y="31433"/>
                  </a:cubicBezTo>
                  <a:cubicBezTo>
                    <a:pt x="6972" y="31635"/>
                    <a:pt x="6791" y="31777"/>
                    <a:pt x="6601" y="31777"/>
                  </a:cubicBezTo>
                  <a:cubicBezTo>
                    <a:pt x="6509" y="31777"/>
                    <a:pt x="6415" y="31743"/>
                    <a:pt x="6338" y="31667"/>
                  </a:cubicBezTo>
                  <a:cubicBezTo>
                    <a:pt x="6138" y="31466"/>
                    <a:pt x="6271" y="31066"/>
                    <a:pt x="6605" y="31066"/>
                  </a:cubicBezTo>
                  <a:close/>
                  <a:moveTo>
                    <a:pt x="6608" y="30956"/>
                  </a:moveTo>
                  <a:cubicBezTo>
                    <a:pt x="6491" y="30956"/>
                    <a:pt x="6370" y="31001"/>
                    <a:pt x="6271" y="31099"/>
                  </a:cubicBezTo>
                  <a:cubicBezTo>
                    <a:pt x="5971" y="31400"/>
                    <a:pt x="6205" y="31900"/>
                    <a:pt x="6605" y="31900"/>
                  </a:cubicBezTo>
                  <a:lnTo>
                    <a:pt x="6638" y="31933"/>
                  </a:lnTo>
                  <a:cubicBezTo>
                    <a:pt x="6905" y="31933"/>
                    <a:pt x="7105" y="31700"/>
                    <a:pt x="7072" y="31433"/>
                  </a:cubicBezTo>
                  <a:cubicBezTo>
                    <a:pt x="7072" y="31142"/>
                    <a:pt x="6847" y="30956"/>
                    <a:pt x="6608" y="30956"/>
                  </a:cubicBezTo>
                  <a:close/>
                  <a:moveTo>
                    <a:pt x="27320" y="31933"/>
                  </a:moveTo>
                  <a:lnTo>
                    <a:pt x="27320" y="31967"/>
                  </a:lnTo>
                  <a:cubicBezTo>
                    <a:pt x="27487" y="31967"/>
                    <a:pt x="27653" y="32100"/>
                    <a:pt x="27653" y="32300"/>
                  </a:cubicBezTo>
                  <a:cubicBezTo>
                    <a:pt x="27653" y="32527"/>
                    <a:pt x="27484" y="32661"/>
                    <a:pt x="27302" y="32661"/>
                  </a:cubicBezTo>
                  <a:cubicBezTo>
                    <a:pt x="27216" y="32661"/>
                    <a:pt x="27128" y="32631"/>
                    <a:pt x="27053" y="32567"/>
                  </a:cubicBezTo>
                  <a:cubicBezTo>
                    <a:pt x="26819" y="32334"/>
                    <a:pt x="26986" y="31933"/>
                    <a:pt x="27320" y="31933"/>
                  </a:cubicBezTo>
                  <a:close/>
                  <a:moveTo>
                    <a:pt x="27299" y="31857"/>
                  </a:moveTo>
                  <a:cubicBezTo>
                    <a:pt x="27187" y="31857"/>
                    <a:pt x="27074" y="31901"/>
                    <a:pt x="26986" y="32000"/>
                  </a:cubicBezTo>
                  <a:cubicBezTo>
                    <a:pt x="26686" y="32267"/>
                    <a:pt x="26886" y="32767"/>
                    <a:pt x="27320" y="32767"/>
                  </a:cubicBezTo>
                  <a:cubicBezTo>
                    <a:pt x="27553" y="32767"/>
                    <a:pt x="27753" y="32567"/>
                    <a:pt x="27753" y="32334"/>
                  </a:cubicBezTo>
                  <a:cubicBezTo>
                    <a:pt x="27753" y="32043"/>
                    <a:pt x="27528" y="31857"/>
                    <a:pt x="27299" y="31857"/>
                  </a:cubicBezTo>
                  <a:close/>
                  <a:moveTo>
                    <a:pt x="22717" y="32234"/>
                  </a:moveTo>
                  <a:lnTo>
                    <a:pt x="22717" y="32267"/>
                  </a:lnTo>
                  <a:cubicBezTo>
                    <a:pt x="22883" y="32267"/>
                    <a:pt x="23050" y="32400"/>
                    <a:pt x="23083" y="32567"/>
                  </a:cubicBezTo>
                  <a:cubicBezTo>
                    <a:pt x="23083" y="32793"/>
                    <a:pt x="22899" y="32943"/>
                    <a:pt x="22708" y="32943"/>
                  </a:cubicBezTo>
                  <a:cubicBezTo>
                    <a:pt x="22617" y="32943"/>
                    <a:pt x="22525" y="32909"/>
                    <a:pt x="22450" y="32834"/>
                  </a:cubicBezTo>
                  <a:cubicBezTo>
                    <a:pt x="22250" y="32601"/>
                    <a:pt x="22383" y="32234"/>
                    <a:pt x="22717" y="32234"/>
                  </a:cubicBezTo>
                  <a:close/>
                  <a:moveTo>
                    <a:pt x="13743" y="32334"/>
                  </a:moveTo>
                  <a:lnTo>
                    <a:pt x="13743" y="32367"/>
                  </a:lnTo>
                  <a:cubicBezTo>
                    <a:pt x="13910" y="32367"/>
                    <a:pt x="14077" y="32500"/>
                    <a:pt x="14077" y="32701"/>
                  </a:cubicBezTo>
                  <a:cubicBezTo>
                    <a:pt x="14077" y="32927"/>
                    <a:pt x="13908" y="33062"/>
                    <a:pt x="13726" y="33062"/>
                  </a:cubicBezTo>
                  <a:cubicBezTo>
                    <a:pt x="13640" y="33062"/>
                    <a:pt x="13551" y="33032"/>
                    <a:pt x="13477" y="32967"/>
                  </a:cubicBezTo>
                  <a:cubicBezTo>
                    <a:pt x="13243" y="32734"/>
                    <a:pt x="13410" y="32334"/>
                    <a:pt x="13743" y="32334"/>
                  </a:cubicBezTo>
                  <a:close/>
                  <a:moveTo>
                    <a:pt x="22719" y="32124"/>
                  </a:moveTo>
                  <a:cubicBezTo>
                    <a:pt x="22602" y="32124"/>
                    <a:pt x="22482" y="32168"/>
                    <a:pt x="22383" y="32267"/>
                  </a:cubicBezTo>
                  <a:cubicBezTo>
                    <a:pt x="22083" y="32567"/>
                    <a:pt x="22316" y="33068"/>
                    <a:pt x="22717" y="33068"/>
                  </a:cubicBezTo>
                  <a:cubicBezTo>
                    <a:pt x="22983" y="33068"/>
                    <a:pt x="23184" y="32867"/>
                    <a:pt x="23184" y="32601"/>
                  </a:cubicBezTo>
                  <a:cubicBezTo>
                    <a:pt x="23184" y="32310"/>
                    <a:pt x="22958" y="32124"/>
                    <a:pt x="22719" y="32124"/>
                  </a:cubicBezTo>
                  <a:close/>
                  <a:moveTo>
                    <a:pt x="18213" y="32367"/>
                  </a:moveTo>
                  <a:cubicBezTo>
                    <a:pt x="18380" y="32367"/>
                    <a:pt x="18547" y="32534"/>
                    <a:pt x="18547" y="32701"/>
                  </a:cubicBezTo>
                  <a:cubicBezTo>
                    <a:pt x="18547" y="32927"/>
                    <a:pt x="18378" y="33076"/>
                    <a:pt x="18197" y="33076"/>
                  </a:cubicBezTo>
                  <a:cubicBezTo>
                    <a:pt x="18111" y="33076"/>
                    <a:pt x="18022" y="33043"/>
                    <a:pt x="17946" y="32967"/>
                  </a:cubicBezTo>
                  <a:cubicBezTo>
                    <a:pt x="17713" y="32734"/>
                    <a:pt x="17880" y="32367"/>
                    <a:pt x="18180" y="32367"/>
                  </a:cubicBezTo>
                  <a:close/>
                  <a:moveTo>
                    <a:pt x="13727" y="32256"/>
                  </a:moveTo>
                  <a:cubicBezTo>
                    <a:pt x="13614" y="32256"/>
                    <a:pt x="13499" y="32300"/>
                    <a:pt x="13410" y="32400"/>
                  </a:cubicBezTo>
                  <a:cubicBezTo>
                    <a:pt x="13110" y="32667"/>
                    <a:pt x="13310" y="33168"/>
                    <a:pt x="13743" y="33168"/>
                  </a:cubicBezTo>
                  <a:lnTo>
                    <a:pt x="13743" y="33201"/>
                  </a:lnTo>
                  <a:cubicBezTo>
                    <a:pt x="13977" y="33201"/>
                    <a:pt x="14210" y="32967"/>
                    <a:pt x="14177" y="32701"/>
                  </a:cubicBezTo>
                  <a:cubicBezTo>
                    <a:pt x="14177" y="32434"/>
                    <a:pt x="13955" y="32256"/>
                    <a:pt x="13727" y="32256"/>
                  </a:cubicBezTo>
                  <a:close/>
                  <a:moveTo>
                    <a:pt x="18193" y="32257"/>
                  </a:moveTo>
                  <a:cubicBezTo>
                    <a:pt x="18081" y="32257"/>
                    <a:pt x="17968" y="32302"/>
                    <a:pt x="17880" y="32400"/>
                  </a:cubicBezTo>
                  <a:cubicBezTo>
                    <a:pt x="17580" y="32701"/>
                    <a:pt x="17780" y="33201"/>
                    <a:pt x="18180" y="33201"/>
                  </a:cubicBezTo>
                  <a:lnTo>
                    <a:pt x="18213" y="33201"/>
                  </a:lnTo>
                  <a:cubicBezTo>
                    <a:pt x="18447" y="33201"/>
                    <a:pt x="18647" y="32967"/>
                    <a:pt x="18647" y="32734"/>
                  </a:cubicBezTo>
                  <a:cubicBezTo>
                    <a:pt x="18647" y="32443"/>
                    <a:pt x="18422" y="32257"/>
                    <a:pt x="18193" y="32257"/>
                  </a:cubicBezTo>
                  <a:close/>
                  <a:moveTo>
                    <a:pt x="9007" y="32601"/>
                  </a:moveTo>
                  <a:lnTo>
                    <a:pt x="9007" y="32634"/>
                  </a:lnTo>
                  <a:cubicBezTo>
                    <a:pt x="9207" y="32634"/>
                    <a:pt x="9340" y="32767"/>
                    <a:pt x="9374" y="32967"/>
                  </a:cubicBezTo>
                  <a:cubicBezTo>
                    <a:pt x="9374" y="33169"/>
                    <a:pt x="9193" y="33311"/>
                    <a:pt x="9013" y="33311"/>
                  </a:cubicBezTo>
                  <a:cubicBezTo>
                    <a:pt x="8926" y="33311"/>
                    <a:pt x="8839" y="33277"/>
                    <a:pt x="8773" y="33201"/>
                  </a:cubicBezTo>
                  <a:cubicBezTo>
                    <a:pt x="8540" y="33001"/>
                    <a:pt x="8707" y="32601"/>
                    <a:pt x="9007" y="32601"/>
                  </a:cubicBezTo>
                  <a:close/>
                  <a:moveTo>
                    <a:pt x="8993" y="32512"/>
                  </a:moveTo>
                  <a:cubicBezTo>
                    <a:pt x="8881" y="32512"/>
                    <a:pt x="8767" y="32550"/>
                    <a:pt x="8673" y="32634"/>
                  </a:cubicBezTo>
                  <a:cubicBezTo>
                    <a:pt x="8406" y="32934"/>
                    <a:pt x="8606" y="33434"/>
                    <a:pt x="9007" y="33434"/>
                  </a:cubicBezTo>
                  <a:cubicBezTo>
                    <a:pt x="9274" y="33434"/>
                    <a:pt x="9474" y="33234"/>
                    <a:pt x="9474" y="32967"/>
                  </a:cubicBezTo>
                  <a:cubicBezTo>
                    <a:pt x="9474" y="32693"/>
                    <a:pt x="9238" y="32512"/>
                    <a:pt x="8993" y="32512"/>
                  </a:cubicBezTo>
                  <a:close/>
                  <a:moveTo>
                    <a:pt x="4904" y="32934"/>
                  </a:moveTo>
                  <a:lnTo>
                    <a:pt x="4937" y="33001"/>
                  </a:lnTo>
                  <a:cubicBezTo>
                    <a:pt x="5104" y="33001"/>
                    <a:pt x="5237" y="33134"/>
                    <a:pt x="5271" y="33301"/>
                  </a:cubicBezTo>
                  <a:cubicBezTo>
                    <a:pt x="5271" y="33527"/>
                    <a:pt x="5087" y="33677"/>
                    <a:pt x="4895" y="33677"/>
                  </a:cubicBezTo>
                  <a:cubicBezTo>
                    <a:pt x="4805" y="33677"/>
                    <a:pt x="4712" y="33643"/>
                    <a:pt x="4637" y="33568"/>
                  </a:cubicBezTo>
                  <a:cubicBezTo>
                    <a:pt x="4437" y="33334"/>
                    <a:pt x="4604" y="32934"/>
                    <a:pt x="4904" y="32934"/>
                  </a:cubicBezTo>
                  <a:close/>
                  <a:moveTo>
                    <a:pt x="4892" y="32831"/>
                  </a:moveTo>
                  <a:cubicBezTo>
                    <a:pt x="4780" y="32831"/>
                    <a:pt x="4665" y="32873"/>
                    <a:pt x="4570" y="32967"/>
                  </a:cubicBezTo>
                  <a:cubicBezTo>
                    <a:pt x="4270" y="33268"/>
                    <a:pt x="4504" y="33768"/>
                    <a:pt x="4904" y="33768"/>
                  </a:cubicBezTo>
                  <a:lnTo>
                    <a:pt x="4937" y="33801"/>
                  </a:lnTo>
                  <a:cubicBezTo>
                    <a:pt x="5204" y="33801"/>
                    <a:pt x="5404" y="33568"/>
                    <a:pt x="5371" y="33301"/>
                  </a:cubicBezTo>
                  <a:cubicBezTo>
                    <a:pt x="5371" y="33027"/>
                    <a:pt x="5136" y="32831"/>
                    <a:pt x="4892" y="32831"/>
                  </a:cubicBezTo>
                  <a:close/>
                  <a:moveTo>
                    <a:pt x="25250" y="33733"/>
                  </a:moveTo>
                  <a:cubicBezTo>
                    <a:pt x="25262" y="33733"/>
                    <a:pt x="25273" y="33733"/>
                    <a:pt x="25285" y="33735"/>
                  </a:cubicBezTo>
                  <a:lnTo>
                    <a:pt x="25285" y="33801"/>
                  </a:lnTo>
                  <a:cubicBezTo>
                    <a:pt x="25452" y="33801"/>
                    <a:pt x="25619" y="33901"/>
                    <a:pt x="25652" y="34068"/>
                  </a:cubicBezTo>
                  <a:cubicBezTo>
                    <a:pt x="25652" y="34294"/>
                    <a:pt x="25468" y="34444"/>
                    <a:pt x="25287" y="34444"/>
                  </a:cubicBezTo>
                  <a:cubicBezTo>
                    <a:pt x="25201" y="34444"/>
                    <a:pt x="25116" y="34410"/>
                    <a:pt x="25052" y="34335"/>
                  </a:cubicBezTo>
                  <a:cubicBezTo>
                    <a:pt x="24827" y="34111"/>
                    <a:pt x="24972" y="33733"/>
                    <a:pt x="25250" y="33733"/>
                  </a:cubicBezTo>
                  <a:close/>
                  <a:moveTo>
                    <a:pt x="25288" y="33625"/>
                  </a:moveTo>
                  <a:cubicBezTo>
                    <a:pt x="25171" y="33625"/>
                    <a:pt x="25050" y="33669"/>
                    <a:pt x="24951" y="33768"/>
                  </a:cubicBezTo>
                  <a:cubicBezTo>
                    <a:pt x="24685" y="34068"/>
                    <a:pt x="24885" y="34569"/>
                    <a:pt x="25285" y="34569"/>
                  </a:cubicBezTo>
                  <a:lnTo>
                    <a:pt x="25285" y="34635"/>
                  </a:lnTo>
                  <a:cubicBezTo>
                    <a:pt x="25585" y="34635"/>
                    <a:pt x="25785" y="34368"/>
                    <a:pt x="25752" y="34102"/>
                  </a:cubicBezTo>
                  <a:cubicBezTo>
                    <a:pt x="25752" y="33811"/>
                    <a:pt x="25527" y="33625"/>
                    <a:pt x="25288" y="33625"/>
                  </a:cubicBezTo>
                  <a:close/>
                  <a:moveTo>
                    <a:pt x="20682" y="33968"/>
                  </a:moveTo>
                  <a:lnTo>
                    <a:pt x="20648" y="34035"/>
                  </a:lnTo>
                  <a:cubicBezTo>
                    <a:pt x="20849" y="34035"/>
                    <a:pt x="21015" y="34168"/>
                    <a:pt x="21015" y="34335"/>
                  </a:cubicBezTo>
                  <a:cubicBezTo>
                    <a:pt x="21015" y="34562"/>
                    <a:pt x="20846" y="34696"/>
                    <a:pt x="20664" y="34696"/>
                  </a:cubicBezTo>
                  <a:cubicBezTo>
                    <a:pt x="20578" y="34696"/>
                    <a:pt x="20490" y="34666"/>
                    <a:pt x="20415" y="34602"/>
                  </a:cubicBezTo>
                  <a:cubicBezTo>
                    <a:pt x="20181" y="34368"/>
                    <a:pt x="20348" y="33968"/>
                    <a:pt x="20682" y="33968"/>
                  </a:cubicBezTo>
                  <a:close/>
                  <a:moveTo>
                    <a:pt x="20689" y="33890"/>
                  </a:moveTo>
                  <a:cubicBezTo>
                    <a:pt x="20571" y="33890"/>
                    <a:pt x="20448" y="33935"/>
                    <a:pt x="20348" y="34035"/>
                  </a:cubicBezTo>
                  <a:cubicBezTo>
                    <a:pt x="20048" y="34302"/>
                    <a:pt x="20248" y="34802"/>
                    <a:pt x="20682" y="34802"/>
                  </a:cubicBezTo>
                  <a:lnTo>
                    <a:pt x="20648" y="34869"/>
                  </a:lnTo>
                  <a:cubicBezTo>
                    <a:pt x="20949" y="34869"/>
                    <a:pt x="21149" y="34635"/>
                    <a:pt x="21149" y="34335"/>
                  </a:cubicBezTo>
                  <a:cubicBezTo>
                    <a:pt x="21149" y="34068"/>
                    <a:pt x="20926" y="33890"/>
                    <a:pt x="20689" y="33890"/>
                  </a:cubicBezTo>
                  <a:close/>
                  <a:moveTo>
                    <a:pt x="11575" y="34235"/>
                  </a:moveTo>
                  <a:lnTo>
                    <a:pt x="11609" y="34302"/>
                  </a:lnTo>
                  <a:cubicBezTo>
                    <a:pt x="11775" y="34302"/>
                    <a:pt x="11909" y="34402"/>
                    <a:pt x="11942" y="34602"/>
                  </a:cubicBezTo>
                  <a:cubicBezTo>
                    <a:pt x="11942" y="34804"/>
                    <a:pt x="11761" y="34945"/>
                    <a:pt x="11571" y="34945"/>
                  </a:cubicBezTo>
                  <a:cubicBezTo>
                    <a:pt x="11479" y="34945"/>
                    <a:pt x="11385" y="34912"/>
                    <a:pt x="11308" y="34835"/>
                  </a:cubicBezTo>
                  <a:cubicBezTo>
                    <a:pt x="11075" y="34602"/>
                    <a:pt x="11242" y="34235"/>
                    <a:pt x="11575" y="34235"/>
                  </a:cubicBezTo>
                  <a:close/>
                  <a:moveTo>
                    <a:pt x="11578" y="34125"/>
                  </a:moveTo>
                  <a:cubicBezTo>
                    <a:pt x="11461" y="34125"/>
                    <a:pt x="11340" y="34170"/>
                    <a:pt x="11242" y="34268"/>
                  </a:cubicBezTo>
                  <a:cubicBezTo>
                    <a:pt x="10941" y="34569"/>
                    <a:pt x="11175" y="35069"/>
                    <a:pt x="11575" y="35069"/>
                  </a:cubicBezTo>
                  <a:lnTo>
                    <a:pt x="11609" y="35102"/>
                  </a:lnTo>
                  <a:cubicBezTo>
                    <a:pt x="11875" y="35102"/>
                    <a:pt x="12076" y="34869"/>
                    <a:pt x="12042" y="34602"/>
                  </a:cubicBezTo>
                  <a:cubicBezTo>
                    <a:pt x="12042" y="34311"/>
                    <a:pt x="11817" y="34125"/>
                    <a:pt x="11578" y="34125"/>
                  </a:cubicBezTo>
                  <a:close/>
                  <a:moveTo>
                    <a:pt x="16045" y="34435"/>
                  </a:moveTo>
                  <a:cubicBezTo>
                    <a:pt x="16245" y="34435"/>
                    <a:pt x="16412" y="34602"/>
                    <a:pt x="16412" y="34802"/>
                  </a:cubicBezTo>
                  <a:cubicBezTo>
                    <a:pt x="16412" y="35004"/>
                    <a:pt x="16231" y="35146"/>
                    <a:pt x="16041" y="35146"/>
                  </a:cubicBezTo>
                  <a:cubicBezTo>
                    <a:pt x="15949" y="35146"/>
                    <a:pt x="15855" y="35112"/>
                    <a:pt x="15778" y="35036"/>
                  </a:cubicBezTo>
                  <a:cubicBezTo>
                    <a:pt x="15545" y="34802"/>
                    <a:pt x="15712" y="34435"/>
                    <a:pt x="16045" y="34435"/>
                  </a:cubicBezTo>
                  <a:close/>
                  <a:moveTo>
                    <a:pt x="16048" y="34325"/>
                  </a:moveTo>
                  <a:cubicBezTo>
                    <a:pt x="15931" y="34325"/>
                    <a:pt x="15810" y="34370"/>
                    <a:pt x="15712" y="34469"/>
                  </a:cubicBezTo>
                  <a:cubicBezTo>
                    <a:pt x="15411" y="34769"/>
                    <a:pt x="15611" y="35269"/>
                    <a:pt x="16045" y="35269"/>
                  </a:cubicBezTo>
                  <a:cubicBezTo>
                    <a:pt x="16312" y="35269"/>
                    <a:pt x="16512" y="35069"/>
                    <a:pt x="16512" y="34802"/>
                  </a:cubicBezTo>
                  <a:cubicBezTo>
                    <a:pt x="16512" y="34511"/>
                    <a:pt x="16287" y="34325"/>
                    <a:pt x="16048" y="34325"/>
                  </a:cubicBezTo>
                  <a:close/>
                  <a:moveTo>
                    <a:pt x="7039" y="34635"/>
                  </a:moveTo>
                  <a:lnTo>
                    <a:pt x="7039" y="34702"/>
                  </a:lnTo>
                  <a:cubicBezTo>
                    <a:pt x="7205" y="34702"/>
                    <a:pt x="7372" y="34835"/>
                    <a:pt x="7372" y="35002"/>
                  </a:cubicBezTo>
                  <a:cubicBezTo>
                    <a:pt x="7372" y="35228"/>
                    <a:pt x="7188" y="35378"/>
                    <a:pt x="7007" y="35378"/>
                  </a:cubicBezTo>
                  <a:cubicBezTo>
                    <a:pt x="6921" y="35378"/>
                    <a:pt x="6836" y="35344"/>
                    <a:pt x="6772" y="35269"/>
                  </a:cubicBezTo>
                  <a:cubicBezTo>
                    <a:pt x="6538" y="35036"/>
                    <a:pt x="6705" y="34635"/>
                    <a:pt x="7039" y="34635"/>
                  </a:cubicBezTo>
                  <a:close/>
                  <a:moveTo>
                    <a:pt x="6994" y="34532"/>
                  </a:moveTo>
                  <a:cubicBezTo>
                    <a:pt x="6881" y="34532"/>
                    <a:pt x="6766" y="34574"/>
                    <a:pt x="6672" y="34669"/>
                  </a:cubicBezTo>
                  <a:cubicBezTo>
                    <a:pt x="6405" y="34969"/>
                    <a:pt x="6605" y="35469"/>
                    <a:pt x="7039" y="35469"/>
                  </a:cubicBezTo>
                  <a:lnTo>
                    <a:pt x="7039" y="35536"/>
                  </a:lnTo>
                  <a:cubicBezTo>
                    <a:pt x="7306" y="35503"/>
                    <a:pt x="7506" y="35269"/>
                    <a:pt x="7472" y="35002"/>
                  </a:cubicBezTo>
                  <a:cubicBezTo>
                    <a:pt x="7472" y="34728"/>
                    <a:pt x="7238" y="34532"/>
                    <a:pt x="6994" y="34532"/>
                  </a:cubicBezTo>
                  <a:close/>
                  <a:moveTo>
                    <a:pt x="27520" y="34969"/>
                  </a:moveTo>
                  <a:lnTo>
                    <a:pt x="27520" y="35036"/>
                  </a:lnTo>
                  <a:cubicBezTo>
                    <a:pt x="27687" y="35036"/>
                    <a:pt x="27854" y="35169"/>
                    <a:pt x="27887" y="35336"/>
                  </a:cubicBezTo>
                  <a:cubicBezTo>
                    <a:pt x="27887" y="35562"/>
                    <a:pt x="27702" y="35697"/>
                    <a:pt x="27521" y="35697"/>
                  </a:cubicBezTo>
                  <a:cubicBezTo>
                    <a:pt x="27435" y="35697"/>
                    <a:pt x="27351" y="35667"/>
                    <a:pt x="27286" y="35603"/>
                  </a:cubicBezTo>
                  <a:cubicBezTo>
                    <a:pt x="27053" y="35369"/>
                    <a:pt x="27220" y="34969"/>
                    <a:pt x="27520" y="34969"/>
                  </a:cubicBezTo>
                  <a:close/>
                  <a:moveTo>
                    <a:pt x="27527" y="34891"/>
                  </a:moveTo>
                  <a:cubicBezTo>
                    <a:pt x="27409" y="34891"/>
                    <a:pt x="27286" y="34936"/>
                    <a:pt x="27186" y="35036"/>
                  </a:cubicBezTo>
                  <a:cubicBezTo>
                    <a:pt x="26920" y="35302"/>
                    <a:pt x="27120" y="35803"/>
                    <a:pt x="27520" y="35803"/>
                  </a:cubicBezTo>
                  <a:lnTo>
                    <a:pt x="27520" y="35870"/>
                  </a:lnTo>
                  <a:cubicBezTo>
                    <a:pt x="27787" y="35836"/>
                    <a:pt x="28020" y="35603"/>
                    <a:pt x="27987" y="35336"/>
                  </a:cubicBezTo>
                  <a:cubicBezTo>
                    <a:pt x="27987" y="35069"/>
                    <a:pt x="27765" y="34891"/>
                    <a:pt x="27527" y="34891"/>
                  </a:cubicBezTo>
                  <a:close/>
                  <a:moveTo>
                    <a:pt x="23250" y="35569"/>
                  </a:moveTo>
                  <a:lnTo>
                    <a:pt x="23250" y="35603"/>
                  </a:lnTo>
                  <a:cubicBezTo>
                    <a:pt x="23417" y="35603"/>
                    <a:pt x="23584" y="35736"/>
                    <a:pt x="23617" y="35936"/>
                  </a:cubicBezTo>
                  <a:cubicBezTo>
                    <a:pt x="23595" y="36138"/>
                    <a:pt x="23421" y="36280"/>
                    <a:pt x="23239" y="36280"/>
                  </a:cubicBezTo>
                  <a:cubicBezTo>
                    <a:pt x="23151" y="36280"/>
                    <a:pt x="23060" y="36246"/>
                    <a:pt x="22983" y="36170"/>
                  </a:cubicBezTo>
                  <a:cubicBezTo>
                    <a:pt x="22750" y="35936"/>
                    <a:pt x="22917" y="35569"/>
                    <a:pt x="23250" y="35569"/>
                  </a:cubicBezTo>
                  <a:close/>
                  <a:moveTo>
                    <a:pt x="23253" y="35459"/>
                  </a:moveTo>
                  <a:cubicBezTo>
                    <a:pt x="23136" y="35459"/>
                    <a:pt x="23015" y="35504"/>
                    <a:pt x="22917" y="35603"/>
                  </a:cubicBezTo>
                  <a:cubicBezTo>
                    <a:pt x="22616" y="35903"/>
                    <a:pt x="22817" y="36403"/>
                    <a:pt x="23250" y="36403"/>
                  </a:cubicBezTo>
                  <a:lnTo>
                    <a:pt x="23250" y="36437"/>
                  </a:lnTo>
                  <a:cubicBezTo>
                    <a:pt x="23517" y="36403"/>
                    <a:pt x="23717" y="36203"/>
                    <a:pt x="23717" y="35936"/>
                  </a:cubicBezTo>
                  <a:cubicBezTo>
                    <a:pt x="23717" y="35645"/>
                    <a:pt x="23492" y="35459"/>
                    <a:pt x="23253" y="35459"/>
                  </a:cubicBezTo>
                  <a:close/>
                  <a:moveTo>
                    <a:pt x="18614" y="36236"/>
                  </a:moveTo>
                  <a:cubicBezTo>
                    <a:pt x="18814" y="36236"/>
                    <a:pt x="18947" y="36403"/>
                    <a:pt x="18981" y="36570"/>
                  </a:cubicBezTo>
                  <a:cubicBezTo>
                    <a:pt x="18981" y="36796"/>
                    <a:pt x="18796" y="36946"/>
                    <a:pt x="18605" y="36946"/>
                  </a:cubicBezTo>
                  <a:cubicBezTo>
                    <a:pt x="18514" y="36946"/>
                    <a:pt x="18422" y="36912"/>
                    <a:pt x="18347" y="36837"/>
                  </a:cubicBezTo>
                  <a:cubicBezTo>
                    <a:pt x="18113" y="36603"/>
                    <a:pt x="18280" y="36236"/>
                    <a:pt x="18614" y="36236"/>
                  </a:cubicBezTo>
                  <a:close/>
                  <a:moveTo>
                    <a:pt x="18616" y="36127"/>
                  </a:moveTo>
                  <a:cubicBezTo>
                    <a:pt x="18499" y="36127"/>
                    <a:pt x="18379" y="36171"/>
                    <a:pt x="18280" y="36270"/>
                  </a:cubicBezTo>
                  <a:cubicBezTo>
                    <a:pt x="17980" y="36570"/>
                    <a:pt x="18180" y="37070"/>
                    <a:pt x="18614" y="37070"/>
                  </a:cubicBezTo>
                  <a:cubicBezTo>
                    <a:pt x="18880" y="37070"/>
                    <a:pt x="19081" y="36870"/>
                    <a:pt x="19081" y="36603"/>
                  </a:cubicBezTo>
                  <a:cubicBezTo>
                    <a:pt x="19081" y="36312"/>
                    <a:pt x="18855" y="36127"/>
                    <a:pt x="18616" y="36127"/>
                  </a:cubicBezTo>
                  <a:close/>
                  <a:moveTo>
                    <a:pt x="13743" y="36370"/>
                  </a:moveTo>
                  <a:lnTo>
                    <a:pt x="13743" y="36437"/>
                  </a:lnTo>
                  <a:cubicBezTo>
                    <a:pt x="13761" y="36433"/>
                    <a:pt x="13778" y="36431"/>
                    <a:pt x="13796" y="36431"/>
                  </a:cubicBezTo>
                  <a:cubicBezTo>
                    <a:pt x="13944" y="36431"/>
                    <a:pt x="14081" y="36554"/>
                    <a:pt x="14110" y="36703"/>
                  </a:cubicBezTo>
                  <a:cubicBezTo>
                    <a:pt x="14110" y="36930"/>
                    <a:pt x="13926" y="37079"/>
                    <a:pt x="13735" y="37079"/>
                  </a:cubicBezTo>
                  <a:cubicBezTo>
                    <a:pt x="13644" y="37079"/>
                    <a:pt x="13552" y="37046"/>
                    <a:pt x="13477" y="36970"/>
                  </a:cubicBezTo>
                  <a:cubicBezTo>
                    <a:pt x="13243" y="36737"/>
                    <a:pt x="13410" y="36370"/>
                    <a:pt x="13743" y="36370"/>
                  </a:cubicBezTo>
                  <a:close/>
                  <a:moveTo>
                    <a:pt x="9307" y="36403"/>
                  </a:moveTo>
                  <a:lnTo>
                    <a:pt x="9307" y="36437"/>
                  </a:lnTo>
                  <a:cubicBezTo>
                    <a:pt x="9324" y="36434"/>
                    <a:pt x="9341" y="36432"/>
                    <a:pt x="9358" y="36432"/>
                  </a:cubicBezTo>
                  <a:cubicBezTo>
                    <a:pt x="9535" y="36432"/>
                    <a:pt x="9674" y="36587"/>
                    <a:pt x="9674" y="36770"/>
                  </a:cubicBezTo>
                  <a:cubicBezTo>
                    <a:pt x="9674" y="36980"/>
                    <a:pt x="9479" y="37124"/>
                    <a:pt x="9281" y="37124"/>
                  </a:cubicBezTo>
                  <a:cubicBezTo>
                    <a:pt x="9196" y="37124"/>
                    <a:pt x="9111" y="37097"/>
                    <a:pt x="9040" y="37037"/>
                  </a:cubicBezTo>
                  <a:cubicBezTo>
                    <a:pt x="8807" y="36804"/>
                    <a:pt x="8973" y="36403"/>
                    <a:pt x="9307" y="36403"/>
                  </a:cubicBezTo>
                  <a:close/>
                  <a:moveTo>
                    <a:pt x="4804" y="36403"/>
                  </a:moveTo>
                  <a:lnTo>
                    <a:pt x="4804" y="36437"/>
                  </a:lnTo>
                  <a:cubicBezTo>
                    <a:pt x="4971" y="36437"/>
                    <a:pt x="5137" y="36570"/>
                    <a:pt x="5137" y="36770"/>
                  </a:cubicBezTo>
                  <a:cubicBezTo>
                    <a:pt x="5137" y="36996"/>
                    <a:pt x="4969" y="37146"/>
                    <a:pt x="4787" y="37146"/>
                  </a:cubicBezTo>
                  <a:cubicBezTo>
                    <a:pt x="4701" y="37146"/>
                    <a:pt x="4612" y="37112"/>
                    <a:pt x="4537" y="37037"/>
                  </a:cubicBezTo>
                  <a:cubicBezTo>
                    <a:pt x="4303" y="36804"/>
                    <a:pt x="4470" y="36403"/>
                    <a:pt x="4804" y="36403"/>
                  </a:cubicBezTo>
                  <a:close/>
                  <a:moveTo>
                    <a:pt x="4757" y="36315"/>
                  </a:moveTo>
                  <a:cubicBezTo>
                    <a:pt x="4645" y="36315"/>
                    <a:pt x="4531" y="36353"/>
                    <a:pt x="4437" y="36437"/>
                  </a:cubicBezTo>
                  <a:cubicBezTo>
                    <a:pt x="4170" y="36737"/>
                    <a:pt x="4370" y="37237"/>
                    <a:pt x="4804" y="37237"/>
                  </a:cubicBezTo>
                  <a:cubicBezTo>
                    <a:pt x="5037" y="37237"/>
                    <a:pt x="5237" y="37037"/>
                    <a:pt x="5237" y="36770"/>
                  </a:cubicBezTo>
                  <a:cubicBezTo>
                    <a:pt x="5237" y="36496"/>
                    <a:pt x="5002" y="36315"/>
                    <a:pt x="4757" y="36315"/>
                  </a:cubicBezTo>
                  <a:close/>
                  <a:moveTo>
                    <a:pt x="9295" y="36300"/>
                  </a:moveTo>
                  <a:cubicBezTo>
                    <a:pt x="9183" y="36300"/>
                    <a:pt x="9068" y="36342"/>
                    <a:pt x="8973" y="36437"/>
                  </a:cubicBezTo>
                  <a:cubicBezTo>
                    <a:pt x="8673" y="36737"/>
                    <a:pt x="8907" y="37237"/>
                    <a:pt x="9307" y="37237"/>
                  </a:cubicBezTo>
                  <a:cubicBezTo>
                    <a:pt x="9574" y="37237"/>
                    <a:pt x="9774" y="37037"/>
                    <a:pt x="9774" y="36770"/>
                  </a:cubicBezTo>
                  <a:cubicBezTo>
                    <a:pt x="9774" y="36496"/>
                    <a:pt x="9540" y="36300"/>
                    <a:pt x="9295" y="36300"/>
                  </a:cubicBezTo>
                  <a:close/>
                  <a:moveTo>
                    <a:pt x="13746" y="36260"/>
                  </a:moveTo>
                  <a:cubicBezTo>
                    <a:pt x="13629" y="36260"/>
                    <a:pt x="13509" y="36305"/>
                    <a:pt x="13410" y="36403"/>
                  </a:cubicBezTo>
                  <a:cubicBezTo>
                    <a:pt x="13110" y="36703"/>
                    <a:pt x="13310" y="37204"/>
                    <a:pt x="13743" y="37204"/>
                  </a:cubicBezTo>
                  <a:lnTo>
                    <a:pt x="13743" y="37237"/>
                  </a:lnTo>
                  <a:cubicBezTo>
                    <a:pt x="14010" y="37237"/>
                    <a:pt x="14244" y="37004"/>
                    <a:pt x="14210" y="36737"/>
                  </a:cubicBezTo>
                  <a:cubicBezTo>
                    <a:pt x="14210" y="36446"/>
                    <a:pt x="13985" y="36260"/>
                    <a:pt x="13746" y="36260"/>
                  </a:cubicBezTo>
                  <a:close/>
                  <a:moveTo>
                    <a:pt x="25780" y="37202"/>
                  </a:moveTo>
                  <a:cubicBezTo>
                    <a:pt x="25793" y="37202"/>
                    <a:pt x="25806" y="37203"/>
                    <a:pt x="25819" y="37204"/>
                  </a:cubicBezTo>
                  <a:lnTo>
                    <a:pt x="25819" y="37271"/>
                  </a:lnTo>
                  <a:cubicBezTo>
                    <a:pt x="25986" y="37271"/>
                    <a:pt x="26119" y="37371"/>
                    <a:pt x="26186" y="37537"/>
                  </a:cubicBezTo>
                  <a:cubicBezTo>
                    <a:pt x="26186" y="37764"/>
                    <a:pt x="26002" y="37913"/>
                    <a:pt x="25810" y="37913"/>
                  </a:cubicBezTo>
                  <a:cubicBezTo>
                    <a:pt x="25720" y="37913"/>
                    <a:pt x="25627" y="37879"/>
                    <a:pt x="25552" y="37804"/>
                  </a:cubicBezTo>
                  <a:cubicBezTo>
                    <a:pt x="25328" y="37580"/>
                    <a:pt x="25473" y="37202"/>
                    <a:pt x="25780" y="37202"/>
                  </a:cubicBezTo>
                  <a:close/>
                  <a:moveTo>
                    <a:pt x="25821" y="37094"/>
                  </a:moveTo>
                  <a:cubicBezTo>
                    <a:pt x="25704" y="37094"/>
                    <a:pt x="25584" y="37138"/>
                    <a:pt x="25485" y="37237"/>
                  </a:cubicBezTo>
                  <a:cubicBezTo>
                    <a:pt x="25185" y="37504"/>
                    <a:pt x="25385" y="38038"/>
                    <a:pt x="25819" y="38038"/>
                  </a:cubicBezTo>
                  <a:lnTo>
                    <a:pt x="25819" y="38104"/>
                  </a:lnTo>
                  <a:cubicBezTo>
                    <a:pt x="26086" y="38104"/>
                    <a:pt x="26319" y="37838"/>
                    <a:pt x="26286" y="37571"/>
                  </a:cubicBezTo>
                  <a:cubicBezTo>
                    <a:pt x="26286" y="37280"/>
                    <a:pt x="26060" y="37094"/>
                    <a:pt x="25821" y="37094"/>
                  </a:cubicBezTo>
                  <a:close/>
                  <a:moveTo>
                    <a:pt x="21349" y="37904"/>
                  </a:moveTo>
                  <a:lnTo>
                    <a:pt x="21349" y="37971"/>
                  </a:lnTo>
                  <a:cubicBezTo>
                    <a:pt x="21516" y="37971"/>
                    <a:pt x="21682" y="38104"/>
                    <a:pt x="21716" y="38271"/>
                  </a:cubicBezTo>
                  <a:cubicBezTo>
                    <a:pt x="21716" y="38481"/>
                    <a:pt x="21521" y="38626"/>
                    <a:pt x="21323" y="38626"/>
                  </a:cubicBezTo>
                  <a:cubicBezTo>
                    <a:pt x="21238" y="38626"/>
                    <a:pt x="21152" y="38599"/>
                    <a:pt x="21082" y="38538"/>
                  </a:cubicBezTo>
                  <a:cubicBezTo>
                    <a:pt x="20849" y="38305"/>
                    <a:pt x="21015" y="37904"/>
                    <a:pt x="21349" y="37904"/>
                  </a:cubicBezTo>
                  <a:close/>
                  <a:moveTo>
                    <a:pt x="16345" y="38071"/>
                  </a:moveTo>
                  <a:lnTo>
                    <a:pt x="16345" y="38104"/>
                  </a:lnTo>
                  <a:cubicBezTo>
                    <a:pt x="16545" y="38104"/>
                    <a:pt x="16712" y="38238"/>
                    <a:pt x="16712" y="38438"/>
                  </a:cubicBezTo>
                  <a:cubicBezTo>
                    <a:pt x="16712" y="38640"/>
                    <a:pt x="16546" y="38782"/>
                    <a:pt x="16367" y="38782"/>
                  </a:cubicBezTo>
                  <a:cubicBezTo>
                    <a:pt x="16279" y="38782"/>
                    <a:pt x="16188" y="38748"/>
                    <a:pt x="16112" y="38672"/>
                  </a:cubicBezTo>
                  <a:cubicBezTo>
                    <a:pt x="15878" y="38471"/>
                    <a:pt x="16045" y="38071"/>
                    <a:pt x="16345" y="38071"/>
                  </a:cubicBezTo>
                  <a:close/>
                  <a:moveTo>
                    <a:pt x="21352" y="37794"/>
                  </a:moveTo>
                  <a:cubicBezTo>
                    <a:pt x="21234" y="37794"/>
                    <a:pt x="21114" y="37839"/>
                    <a:pt x="21015" y="37938"/>
                  </a:cubicBezTo>
                  <a:cubicBezTo>
                    <a:pt x="20715" y="38238"/>
                    <a:pt x="20915" y="38738"/>
                    <a:pt x="21349" y="38738"/>
                  </a:cubicBezTo>
                  <a:lnTo>
                    <a:pt x="21349" y="38805"/>
                  </a:lnTo>
                  <a:cubicBezTo>
                    <a:pt x="21616" y="38772"/>
                    <a:pt x="21849" y="38538"/>
                    <a:pt x="21816" y="38271"/>
                  </a:cubicBezTo>
                  <a:cubicBezTo>
                    <a:pt x="21816" y="37980"/>
                    <a:pt x="21591" y="37794"/>
                    <a:pt x="21352" y="37794"/>
                  </a:cubicBezTo>
                  <a:close/>
                  <a:moveTo>
                    <a:pt x="11609" y="38071"/>
                  </a:moveTo>
                  <a:lnTo>
                    <a:pt x="11609" y="38104"/>
                  </a:lnTo>
                  <a:cubicBezTo>
                    <a:pt x="11775" y="38104"/>
                    <a:pt x="11942" y="38238"/>
                    <a:pt x="11976" y="38438"/>
                  </a:cubicBezTo>
                  <a:cubicBezTo>
                    <a:pt x="11976" y="38664"/>
                    <a:pt x="11791" y="38814"/>
                    <a:pt x="11600" y="38814"/>
                  </a:cubicBezTo>
                  <a:cubicBezTo>
                    <a:pt x="11509" y="38814"/>
                    <a:pt x="11417" y="38780"/>
                    <a:pt x="11342" y="38705"/>
                  </a:cubicBezTo>
                  <a:cubicBezTo>
                    <a:pt x="11108" y="38471"/>
                    <a:pt x="11275" y="38071"/>
                    <a:pt x="11609" y="38071"/>
                  </a:cubicBezTo>
                  <a:close/>
                  <a:moveTo>
                    <a:pt x="11595" y="37983"/>
                  </a:moveTo>
                  <a:cubicBezTo>
                    <a:pt x="11483" y="37983"/>
                    <a:pt x="11369" y="38021"/>
                    <a:pt x="11275" y="38104"/>
                  </a:cubicBezTo>
                  <a:cubicBezTo>
                    <a:pt x="10975" y="38405"/>
                    <a:pt x="11175" y="38905"/>
                    <a:pt x="11609" y="38905"/>
                  </a:cubicBezTo>
                  <a:lnTo>
                    <a:pt x="11609" y="38938"/>
                  </a:lnTo>
                  <a:cubicBezTo>
                    <a:pt x="11842" y="38938"/>
                    <a:pt x="12076" y="38705"/>
                    <a:pt x="12076" y="38438"/>
                  </a:cubicBezTo>
                  <a:cubicBezTo>
                    <a:pt x="12076" y="38163"/>
                    <a:pt x="11840" y="37983"/>
                    <a:pt x="11595" y="37983"/>
                  </a:cubicBezTo>
                  <a:close/>
                  <a:moveTo>
                    <a:pt x="16348" y="37961"/>
                  </a:moveTo>
                  <a:cubicBezTo>
                    <a:pt x="16231" y="37961"/>
                    <a:pt x="16110" y="38006"/>
                    <a:pt x="16012" y="38104"/>
                  </a:cubicBezTo>
                  <a:cubicBezTo>
                    <a:pt x="15745" y="38405"/>
                    <a:pt x="15945" y="38905"/>
                    <a:pt x="16345" y="38905"/>
                  </a:cubicBezTo>
                  <a:lnTo>
                    <a:pt x="16345" y="38938"/>
                  </a:lnTo>
                  <a:cubicBezTo>
                    <a:pt x="16612" y="38938"/>
                    <a:pt x="16846" y="38705"/>
                    <a:pt x="16812" y="38438"/>
                  </a:cubicBezTo>
                  <a:cubicBezTo>
                    <a:pt x="16812" y="38147"/>
                    <a:pt x="16587" y="37961"/>
                    <a:pt x="16348" y="37961"/>
                  </a:cubicBezTo>
                  <a:close/>
                  <a:moveTo>
                    <a:pt x="3136" y="38205"/>
                  </a:moveTo>
                  <a:lnTo>
                    <a:pt x="3136" y="38238"/>
                  </a:lnTo>
                  <a:cubicBezTo>
                    <a:pt x="3303" y="38238"/>
                    <a:pt x="3469" y="38371"/>
                    <a:pt x="3469" y="38571"/>
                  </a:cubicBezTo>
                  <a:cubicBezTo>
                    <a:pt x="3469" y="38798"/>
                    <a:pt x="3301" y="38947"/>
                    <a:pt x="3119" y="38947"/>
                  </a:cubicBezTo>
                  <a:cubicBezTo>
                    <a:pt x="3033" y="38947"/>
                    <a:pt x="2944" y="38914"/>
                    <a:pt x="2869" y="38838"/>
                  </a:cubicBezTo>
                  <a:cubicBezTo>
                    <a:pt x="2636" y="38605"/>
                    <a:pt x="2802" y="38205"/>
                    <a:pt x="3136" y="38205"/>
                  </a:cubicBezTo>
                  <a:close/>
                  <a:moveTo>
                    <a:pt x="6805" y="38205"/>
                  </a:moveTo>
                  <a:lnTo>
                    <a:pt x="6839" y="38238"/>
                  </a:lnTo>
                  <a:cubicBezTo>
                    <a:pt x="7005" y="38238"/>
                    <a:pt x="7172" y="38371"/>
                    <a:pt x="7172" y="38571"/>
                  </a:cubicBezTo>
                  <a:cubicBezTo>
                    <a:pt x="7172" y="38798"/>
                    <a:pt x="7003" y="38947"/>
                    <a:pt x="6822" y="38947"/>
                  </a:cubicBezTo>
                  <a:cubicBezTo>
                    <a:pt x="6736" y="38947"/>
                    <a:pt x="6647" y="38914"/>
                    <a:pt x="6572" y="38838"/>
                  </a:cubicBezTo>
                  <a:cubicBezTo>
                    <a:pt x="6338" y="38605"/>
                    <a:pt x="6505" y="38205"/>
                    <a:pt x="6805" y="38205"/>
                  </a:cubicBezTo>
                  <a:close/>
                  <a:moveTo>
                    <a:pt x="3089" y="38116"/>
                  </a:moveTo>
                  <a:cubicBezTo>
                    <a:pt x="2977" y="38116"/>
                    <a:pt x="2863" y="38154"/>
                    <a:pt x="2769" y="38238"/>
                  </a:cubicBezTo>
                  <a:cubicBezTo>
                    <a:pt x="2502" y="38538"/>
                    <a:pt x="2702" y="39038"/>
                    <a:pt x="3136" y="39038"/>
                  </a:cubicBezTo>
                  <a:cubicBezTo>
                    <a:pt x="3369" y="39038"/>
                    <a:pt x="3570" y="38838"/>
                    <a:pt x="3570" y="38571"/>
                  </a:cubicBezTo>
                  <a:cubicBezTo>
                    <a:pt x="3570" y="38297"/>
                    <a:pt x="3334" y="38116"/>
                    <a:pt x="3089" y="38116"/>
                  </a:cubicBezTo>
                  <a:close/>
                  <a:moveTo>
                    <a:pt x="6792" y="38116"/>
                  </a:moveTo>
                  <a:cubicBezTo>
                    <a:pt x="6680" y="38116"/>
                    <a:pt x="6566" y="38154"/>
                    <a:pt x="6472" y="38238"/>
                  </a:cubicBezTo>
                  <a:cubicBezTo>
                    <a:pt x="6205" y="38538"/>
                    <a:pt x="6405" y="39038"/>
                    <a:pt x="6805" y="39038"/>
                  </a:cubicBezTo>
                  <a:lnTo>
                    <a:pt x="6839" y="39038"/>
                  </a:lnTo>
                  <a:cubicBezTo>
                    <a:pt x="7072" y="39038"/>
                    <a:pt x="7272" y="38838"/>
                    <a:pt x="7272" y="38571"/>
                  </a:cubicBezTo>
                  <a:cubicBezTo>
                    <a:pt x="7272" y="38297"/>
                    <a:pt x="7037" y="38116"/>
                    <a:pt x="6792" y="38116"/>
                  </a:cubicBezTo>
                  <a:close/>
                  <a:moveTo>
                    <a:pt x="28354" y="38338"/>
                  </a:moveTo>
                  <a:lnTo>
                    <a:pt x="28354" y="38371"/>
                  </a:lnTo>
                  <a:cubicBezTo>
                    <a:pt x="28521" y="38371"/>
                    <a:pt x="28687" y="38505"/>
                    <a:pt x="28721" y="38705"/>
                  </a:cubicBezTo>
                  <a:cubicBezTo>
                    <a:pt x="28721" y="38915"/>
                    <a:pt x="28526" y="39059"/>
                    <a:pt x="28328" y="39059"/>
                  </a:cubicBezTo>
                  <a:cubicBezTo>
                    <a:pt x="28243" y="39059"/>
                    <a:pt x="28157" y="39032"/>
                    <a:pt x="28087" y="38972"/>
                  </a:cubicBezTo>
                  <a:cubicBezTo>
                    <a:pt x="27854" y="38738"/>
                    <a:pt x="28020" y="38338"/>
                    <a:pt x="28354" y="38338"/>
                  </a:cubicBezTo>
                  <a:close/>
                  <a:moveTo>
                    <a:pt x="28342" y="38235"/>
                  </a:moveTo>
                  <a:cubicBezTo>
                    <a:pt x="28230" y="38235"/>
                    <a:pt x="28115" y="38277"/>
                    <a:pt x="28020" y="38371"/>
                  </a:cubicBezTo>
                  <a:cubicBezTo>
                    <a:pt x="27720" y="38672"/>
                    <a:pt x="27920" y="39172"/>
                    <a:pt x="28354" y="39172"/>
                  </a:cubicBezTo>
                  <a:lnTo>
                    <a:pt x="28354" y="39205"/>
                  </a:lnTo>
                  <a:cubicBezTo>
                    <a:pt x="28621" y="39205"/>
                    <a:pt x="28821" y="38972"/>
                    <a:pt x="28821" y="38705"/>
                  </a:cubicBezTo>
                  <a:cubicBezTo>
                    <a:pt x="28821" y="38431"/>
                    <a:pt x="28586" y="38235"/>
                    <a:pt x="28342" y="38235"/>
                  </a:cubicBezTo>
                  <a:close/>
                  <a:moveTo>
                    <a:pt x="23651" y="39339"/>
                  </a:moveTo>
                  <a:lnTo>
                    <a:pt x="23651" y="39405"/>
                  </a:lnTo>
                  <a:cubicBezTo>
                    <a:pt x="23851" y="39405"/>
                    <a:pt x="23984" y="39539"/>
                    <a:pt x="24017" y="39706"/>
                  </a:cubicBezTo>
                  <a:cubicBezTo>
                    <a:pt x="24017" y="39908"/>
                    <a:pt x="23836" y="40049"/>
                    <a:pt x="23657" y="40049"/>
                  </a:cubicBezTo>
                  <a:cubicBezTo>
                    <a:pt x="23570" y="40049"/>
                    <a:pt x="23483" y="40016"/>
                    <a:pt x="23417" y="39939"/>
                  </a:cubicBezTo>
                  <a:cubicBezTo>
                    <a:pt x="23184" y="39739"/>
                    <a:pt x="23350" y="39339"/>
                    <a:pt x="23651" y="39339"/>
                  </a:cubicBezTo>
                  <a:close/>
                  <a:moveTo>
                    <a:pt x="23637" y="39251"/>
                  </a:moveTo>
                  <a:cubicBezTo>
                    <a:pt x="23525" y="39251"/>
                    <a:pt x="23411" y="39288"/>
                    <a:pt x="23317" y="39372"/>
                  </a:cubicBezTo>
                  <a:cubicBezTo>
                    <a:pt x="23050" y="39672"/>
                    <a:pt x="23250" y="40173"/>
                    <a:pt x="23651" y="40173"/>
                  </a:cubicBezTo>
                  <a:lnTo>
                    <a:pt x="23651" y="40206"/>
                  </a:lnTo>
                  <a:cubicBezTo>
                    <a:pt x="23917" y="40206"/>
                    <a:pt x="24151" y="39972"/>
                    <a:pt x="24118" y="39706"/>
                  </a:cubicBezTo>
                  <a:cubicBezTo>
                    <a:pt x="24118" y="39431"/>
                    <a:pt x="23882" y="39251"/>
                    <a:pt x="23637" y="39251"/>
                  </a:cubicBezTo>
                  <a:close/>
                  <a:moveTo>
                    <a:pt x="18780" y="39772"/>
                  </a:moveTo>
                  <a:lnTo>
                    <a:pt x="18780" y="39806"/>
                  </a:lnTo>
                  <a:cubicBezTo>
                    <a:pt x="18947" y="39806"/>
                    <a:pt x="19114" y="39939"/>
                    <a:pt x="19114" y="40139"/>
                  </a:cubicBezTo>
                  <a:cubicBezTo>
                    <a:pt x="19114" y="40341"/>
                    <a:pt x="18948" y="40483"/>
                    <a:pt x="18768" y="40483"/>
                  </a:cubicBezTo>
                  <a:cubicBezTo>
                    <a:pt x="18681" y="40483"/>
                    <a:pt x="18590" y="40449"/>
                    <a:pt x="18514" y="40373"/>
                  </a:cubicBezTo>
                  <a:cubicBezTo>
                    <a:pt x="18280" y="40139"/>
                    <a:pt x="18447" y="39772"/>
                    <a:pt x="18780" y="39772"/>
                  </a:cubicBezTo>
                  <a:close/>
                  <a:moveTo>
                    <a:pt x="18783" y="39662"/>
                  </a:moveTo>
                  <a:cubicBezTo>
                    <a:pt x="18666" y="39662"/>
                    <a:pt x="18546" y="39707"/>
                    <a:pt x="18447" y="39806"/>
                  </a:cubicBezTo>
                  <a:cubicBezTo>
                    <a:pt x="18147" y="40106"/>
                    <a:pt x="18347" y="40606"/>
                    <a:pt x="18780" y="40606"/>
                  </a:cubicBezTo>
                  <a:lnTo>
                    <a:pt x="18780" y="40640"/>
                  </a:lnTo>
                  <a:cubicBezTo>
                    <a:pt x="19047" y="40640"/>
                    <a:pt x="19247" y="40406"/>
                    <a:pt x="19247" y="40139"/>
                  </a:cubicBezTo>
                  <a:cubicBezTo>
                    <a:pt x="19247" y="39848"/>
                    <a:pt x="19022" y="39662"/>
                    <a:pt x="18783" y="39662"/>
                  </a:cubicBezTo>
                  <a:close/>
                  <a:moveTo>
                    <a:pt x="14377" y="40006"/>
                  </a:moveTo>
                  <a:cubicBezTo>
                    <a:pt x="14577" y="40006"/>
                    <a:pt x="14744" y="40173"/>
                    <a:pt x="14744" y="40373"/>
                  </a:cubicBezTo>
                  <a:cubicBezTo>
                    <a:pt x="14744" y="40575"/>
                    <a:pt x="14563" y="40716"/>
                    <a:pt x="14373" y="40716"/>
                  </a:cubicBezTo>
                  <a:cubicBezTo>
                    <a:pt x="14281" y="40716"/>
                    <a:pt x="14187" y="40683"/>
                    <a:pt x="14110" y="40606"/>
                  </a:cubicBezTo>
                  <a:cubicBezTo>
                    <a:pt x="13910" y="40373"/>
                    <a:pt x="14044" y="40006"/>
                    <a:pt x="14377" y="40006"/>
                  </a:cubicBezTo>
                  <a:close/>
                  <a:moveTo>
                    <a:pt x="14366" y="39903"/>
                  </a:moveTo>
                  <a:cubicBezTo>
                    <a:pt x="14253" y="39903"/>
                    <a:pt x="14138" y="39945"/>
                    <a:pt x="14044" y="40039"/>
                  </a:cubicBezTo>
                  <a:cubicBezTo>
                    <a:pt x="13743" y="40339"/>
                    <a:pt x="13977" y="40840"/>
                    <a:pt x="14377" y="40840"/>
                  </a:cubicBezTo>
                  <a:cubicBezTo>
                    <a:pt x="14644" y="40840"/>
                    <a:pt x="14844" y="40640"/>
                    <a:pt x="14844" y="40373"/>
                  </a:cubicBezTo>
                  <a:cubicBezTo>
                    <a:pt x="14844" y="40099"/>
                    <a:pt x="14610" y="39903"/>
                    <a:pt x="14366" y="39903"/>
                  </a:cubicBezTo>
                  <a:close/>
                  <a:moveTo>
                    <a:pt x="9207" y="40139"/>
                  </a:moveTo>
                  <a:lnTo>
                    <a:pt x="9207" y="40206"/>
                  </a:lnTo>
                  <a:cubicBezTo>
                    <a:pt x="9374" y="40206"/>
                    <a:pt x="9540" y="40339"/>
                    <a:pt x="9574" y="40506"/>
                  </a:cubicBezTo>
                  <a:cubicBezTo>
                    <a:pt x="9574" y="40732"/>
                    <a:pt x="9390" y="40882"/>
                    <a:pt x="9198" y="40882"/>
                  </a:cubicBezTo>
                  <a:cubicBezTo>
                    <a:pt x="9108" y="40882"/>
                    <a:pt x="9015" y="40848"/>
                    <a:pt x="8940" y="40773"/>
                  </a:cubicBezTo>
                  <a:cubicBezTo>
                    <a:pt x="8707" y="40540"/>
                    <a:pt x="8873" y="40139"/>
                    <a:pt x="9207" y="40139"/>
                  </a:cubicBezTo>
                  <a:close/>
                  <a:moveTo>
                    <a:pt x="4804" y="40206"/>
                  </a:moveTo>
                  <a:cubicBezTo>
                    <a:pt x="4971" y="40206"/>
                    <a:pt x="5137" y="40373"/>
                    <a:pt x="5137" y="40573"/>
                  </a:cubicBezTo>
                  <a:cubicBezTo>
                    <a:pt x="5137" y="40800"/>
                    <a:pt x="4953" y="40934"/>
                    <a:pt x="4771" y="40934"/>
                  </a:cubicBezTo>
                  <a:cubicBezTo>
                    <a:pt x="4686" y="40934"/>
                    <a:pt x="4601" y="40904"/>
                    <a:pt x="4537" y="40840"/>
                  </a:cubicBezTo>
                  <a:cubicBezTo>
                    <a:pt x="4303" y="40606"/>
                    <a:pt x="4470" y="40206"/>
                    <a:pt x="4804" y="40206"/>
                  </a:cubicBezTo>
                  <a:close/>
                  <a:moveTo>
                    <a:pt x="4759" y="40103"/>
                  </a:moveTo>
                  <a:cubicBezTo>
                    <a:pt x="4646" y="40103"/>
                    <a:pt x="4532" y="40145"/>
                    <a:pt x="4437" y="40239"/>
                  </a:cubicBezTo>
                  <a:cubicBezTo>
                    <a:pt x="4170" y="40540"/>
                    <a:pt x="4370" y="41040"/>
                    <a:pt x="4804" y="41040"/>
                  </a:cubicBezTo>
                  <a:cubicBezTo>
                    <a:pt x="5037" y="41040"/>
                    <a:pt x="5237" y="40840"/>
                    <a:pt x="5237" y="40573"/>
                  </a:cubicBezTo>
                  <a:cubicBezTo>
                    <a:pt x="5237" y="40299"/>
                    <a:pt x="5003" y="40103"/>
                    <a:pt x="4759" y="40103"/>
                  </a:cubicBezTo>
                  <a:close/>
                  <a:moveTo>
                    <a:pt x="9195" y="40036"/>
                  </a:moveTo>
                  <a:cubicBezTo>
                    <a:pt x="9083" y="40036"/>
                    <a:pt x="8968" y="40078"/>
                    <a:pt x="8873" y="40173"/>
                  </a:cubicBezTo>
                  <a:cubicBezTo>
                    <a:pt x="8573" y="40473"/>
                    <a:pt x="8773" y="40973"/>
                    <a:pt x="9207" y="40973"/>
                  </a:cubicBezTo>
                  <a:lnTo>
                    <a:pt x="9207" y="41040"/>
                  </a:lnTo>
                  <a:cubicBezTo>
                    <a:pt x="9474" y="41040"/>
                    <a:pt x="9707" y="40806"/>
                    <a:pt x="9674" y="40506"/>
                  </a:cubicBezTo>
                  <a:cubicBezTo>
                    <a:pt x="9674" y="40232"/>
                    <a:pt x="9439" y="40036"/>
                    <a:pt x="9195" y="40036"/>
                  </a:cubicBezTo>
                  <a:close/>
                  <a:moveTo>
                    <a:pt x="26219" y="40573"/>
                  </a:moveTo>
                  <a:lnTo>
                    <a:pt x="26219" y="40640"/>
                  </a:lnTo>
                  <a:cubicBezTo>
                    <a:pt x="26386" y="40640"/>
                    <a:pt x="26553" y="40740"/>
                    <a:pt x="26586" y="40940"/>
                  </a:cubicBezTo>
                  <a:cubicBezTo>
                    <a:pt x="26586" y="41142"/>
                    <a:pt x="26405" y="41283"/>
                    <a:pt x="26215" y="41283"/>
                  </a:cubicBezTo>
                  <a:cubicBezTo>
                    <a:pt x="26123" y="41283"/>
                    <a:pt x="26029" y="41250"/>
                    <a:pt x="25952" y="41173"/>
                  </a:cubicBezTo>
                  <a:cubicBezTo>
                    <a:pt x="25719" y="40940"/>
                    <a:pt x="25885" y="40573"/>
                    <a:pt x="26219" y="40573"/>
                  </a:cubicBezTo>
                  <a:close/>
                  <a:moveTo>
                    <a:pt x="26222" y="40463"/>
                  </a:moveTo>
                  <a:cubicBezTo>
                    <a:pt x="26105" y="40463"/>
                    <a:pt x="25984" y="40508"/>
                    <a:pt x="25885" y="40606"/>
                  </a:cubicBezTo>
                  <a:cubicBezTo>
                    <a:pt x="25585" y="40907"/>
                    <a:pt x="25785" y="41407"/>
                    <a:pt x="26219" y="41407"/>
                  </a:cubicBezTo>
                  <a:lnTo>
                    <a:pt x="26219" y="41440"/>
                  </a:lnTo>
                  <a:cubicBezTo>
                    <a:pt x="26234" y="41442"/>
                    <a:pt x="26249" y="41443"/>
                    <a:pt x="26264" y="41443"/>
                  </a:cubicBezTo>
                  <a:cubicBezTo>
                    <a:pt x="26512" y="41443"/>
                    <a:pt x="26717" y="41191"/>
                    <a:pt x="26686" y="40940"/>
                  </a:cubicBezTo>
                  <a:cubicBezTo>
                    <a:pt x="26686" y="40649"/>
                    <a:pt x="26461" y="40463"/>
                    <a:pt x="26222" y="40463"/>
                  </a:cubicBezTo>
                  <a:close/>
                  <a:moveTo>
                    <a:pt x="21314" y="41372"/>
                  </a:moveTo>
                  <a:cubicBezTo>
                    <a:pt x="21325" y="41372"/>
                    <a:pt x="21337" y="41372"/>
                    <a:pt x="21349" y="41374"/>
                  </a:cubicBezTo>
                  <a:lnTo>
                    <a:pt x="21349" y="41474"/>
                  </a:lnTo>
                  <a:cubicBezTo>
                    <a:pt x="21367" y="41470"/>
                    <a:pt x="21384" y="41468"/>
                    <a:pt x="21402" y="41468"/>
                  </a:cubicBezTo>
                  <a:cubicBezTo>
                    <a:pt x="21549" y="41468"/>
                    <a:pt x="21686" y="41588"/>
                    <a:pt x="21716" y="41707"/>
                  </a:cubicBezTo>
                  <a:cubicBezTo>
                    <a:pt x="21716" y="41933"/>
                    <a:pt x="21532" y="42083"/>
                    <a:pt x="21351" y="42083"/>
                  </a:cubicBezTo>
                  <a:cubicBezTo>
                    <a:pt x="21265" y="42083"/>
                    <a:pt x="21180" y="42049"/>
                    <a:pt x="21115" y="41974"/>
                  </a:cubicBezTo>
                  <a:cubicBezTo>
                    <a:pt x="20891" y="41750"/>
                    <a:pt x="21036" y="41372"/>
                    <a:pt x="21314" y="41372"/>
                  </a:cubicBezTo>
                  <a:close/>
                  <a:moveTo>
                    <a:pt x="21352" y="41264"/>
                  </a:moveTo>
                  <a:cubicBezTo>
                    <a:pt x="21234" y="41264"/>
                    <a:pt x="21114" y="41308"/>
                    <a:pt x="21015" y="41407"/>
                  </a:cubicBezTo>
                  <a:cubicBezTo>
                    <a:pt x="20715" y="41674"/>
                    <a:pt x="20949" y="42207"/>
                    <a:pt x="21349" y="42207"/>
                  </a:cubicBezTo>
                  <a:lnTo>
                    <a:pt x="21349" y="42274"/>
                  </a:lnTo>
                  <a:cubicBezTo>
                    <a:pt x="21364" y="42276"/>
                    <a:pt x="21380" y="42277"/>
                    <a:pt x="21395" y="42277"/>
                  </a:cubicBezTo>
                  <a:cubicBezTo>
                    <a:pt x="21672" y="42277"/>
                    <a:pt x="21879" y="41994"/>
                    <a:pt x="21816" y="41740"/>
                  </a:cubicBezTo>
                  <a:cubicBezTo>
                    <a:pt x="21816" y="41449"/>
                    <a:pt x="21591" y="41264"/>
                    <a:pt x="21352" y="41264"/>
                  </a:cubicBezTo>
                  <a:close/>
                  <a:moveTo>
                    <a:pt x="28988" y="41607"/>
                  </a:moveTo>
                  <a:lnTo>
                    <a:pt x="28988" y="41640"/>
                  </a:lnTo>
                  <a:cubicBezTo>
                    <a:pt x="29154" y="41640"/>
                    <a:pt x="29321" y="41774"/>
                    <a:pt x="29321" y="41974"/>
                  </a:cubicBezTo>
                  <a:cubicBezTo>
                    <a:pt x="29321" y="42200"/>
                    <a:pt x="29137" y="42350"/>
                    <a:pt x="28956" y="42350"/>
                  </a:cubicBezTo>
                  <a:cubicBezTo>
                    <a:pt x="28870" y="42350"/>
                    <a:pt x="28785" y="42316"/>
                    <a:pt x="28721" y="42241"/>
                  </a:cubicBezTo>
                  <a:cubicBezTo>
                    <a:pt x="28487" y="42007"/>
                    <a:pt x="28654" y="41607"/>
                    <a:pt x="28988" y="41607"/>
                  </a:cubicBezTo>
                  <a:close/>
                  <a:moveTo>
                    <a:pt x="28941" y="41519"/>
                  </a:moveTo>
                  <a:cubicBezTo>
                    <a:pt x="28829" y="41519"/>
                    <a:pt x="28715" y="41557"/>
                    <a:pt x="28621" y="41640"/>
                  </a:cubicBezTo>
                  <a:cubicBezTo>
                    <a:pt x="28354" y="41941"/>
                    <a:pt x="28554" y="42441"/>
                    <a:pt x="28988" y="42441"/>
                  </a:cubicBezTo>
                  <a:cubicBezTo>
                    <a:pt x="29221" y="42441"/>
                    <a:pt x="29421" y="42241"/>
                    <a:pt x="29421" y="41974"/>
                  </a:cubicBezTo>
                  <a:cubicBezTo>
                    <a:pt x="29421" y="41699"/>
                    <a:pt x="29186" y="41519"/>
                    <a:pt x="28941" y="41519"/>
                  </a:cubicBezTo>
                  <a:close/>
                  <a:moveTo>
                    <a:pt x="16779" y="41807"/>
                  </a:moveTo>
                  <a:lnTo>
                    <a:pt x="16746" y="41874"/>
                  </a:lnTo>
                  <a:cubicBezTo>
                    <a:pt x="16946" y="41874"/>
                    <a:pt x="17079" y="42007"/>
                    <a:pt x="17113" y="42174"/>
                  </a:cubicBezTo>
                  <a:cubicBezTo>
                    <a:pt x="17113" y="42384"/>
                    <a:pt x="16934" y="42528"/>
                    <a:pt x="16746" y="42528"/>
                  </a:cubicBezTo>
                  <a:cubicBezTo>
                    <a:pt x="16665" y="42528"/>
                    <a:pt x="16583" y="42501"/>
                    <a:pt x="16512" y="42441"/>
                  </a:cubicBezTo>
                  <a:cubicBezTo>
                    <a:pt x="16279" y="42207"/>
                    <a:pt x="16445" y="41807"/>
                    <a:pt x="16779" y="41807"/>
                  </a:cubicBezTo>
                  <a:close/>
                  <a:moveTo>
                    <a:pt x="2497" y="41872"/>
                  </a:moveTo>
                  <a:cubicBezTo>
                    <a:pt x="2509" y="41872"/>
                    <a:pt x="2522" y="41873"/>
                    <a:pt x="2535" y="41874"/>
                  </a:cubicBezTo>
                  <a:cubicBezTo>
                    <a:pt x="2736" y="41874"/>
                    <a:pt x="2869" y="42041"/>
                    <a:pt x="2902" y="42207"/>
                  </a:cubicBezTo>
                  <a:cubicBezTo>
                    <a:pt x="2902" y="42434"/>
                    <a:pt x="2718" y="42583"/>
                    <a:pt x="2527" y="42583"/>
                  </a:cubicBezTo>
                  <a:cubicBezTo>
                    <a:pt x="2436" y="42583"/>
                    <a:pt x="2344" y="42549"/>
                    <a:pt x="2269" y="42474"/>
                  </a:cubicBezTo>
                  <a:cubicBezTo>
                    <a:pt x="2044" y="42250"/>
                    <a:pt x="2189" y="41872"/>
                    <a:pt x="2497" y="41872"/>
                  </a:cubicBezTo>
                  <a:close/>
                  <a:moveTo>
                    <a:pt x="6839" y="41874"/>
                  </a:moveTo>
                  <a:cubicBezTo>
                    <a:pt x="7005" y="41874"/>
                    <a:pt x="7172" y="42041"/>
                    <a:pt x="7172" y="42207"/>
                  </a:cubicBezTo>
                  <a:cubicBezTo>
                    <a:pt x="7172" y="42434"/>
                    <a:pt x="7003" y="42583"/>
                    <a:pt x="6822" y="42583"/>
                  </a:cubicBezTo>
                  <a:cubicBezTo>
                    <a:pt x="6736" y="42583"/>
                    <a:pt x="6647" y="42549"/>
                    <a:pt x="6572" y="42474"/>
                  </a:cubicBezTo>
                  <a:cubicBezTo>
                    <a:pt x="6338" y="42241"/>
                    <a:pt x="6505" y="41874"/>
                    <a:pt x="6805" y="41874"/>
                  </a:cubicBezTo>
                  <a:close/>
                  <a:moveTo>
                    <a:pt x="11809" y="41841"/>
                  </a:moveTo>
                  <a:lnTo>
                    <a:pt x="11809" y="41874"/>
                  </a:lnTo>
                  <a:cubicBezTo>
                    <a:pt x="12009" y="41874"/>
                    <a:pt x="12142" y="42007"/>
                    <a:pt x="12176" y="42207"/>
                  </a:cubicBezTo>
                  <a:cubicBezTo>
                    <a:pt x="12176" y="42434"/>
                    <a:pt x="11992" y="42583"/>
                    <a:pt x="11800" y="42583"/>
                  </a:cubicBezTo>
                  <a:cubicBezTo>
                    <a:pt x="11710" y="42583"/>
                    <a:pt x="11617" y="42549"/>
                    <a:pt x="11542" y="42474"/>
                  </a:cubicBezTo>
                  <a:cubicBezTo>
                    <a:pt x="11308" y="42241"/>
                    <a:pt x="11475" y="41841"/>
                    <a:pt x="11809" y="41841"/>
                  </a:cubicBezTo>
                  <a:close/>
                  <a:moveTo>
                    <a:pt x="2538" y="41764"/>
                  </a:moveTo>
                  <a:cubicBezTo>
                    <a:pt x="2421" y="41764"/>
                    <a:pt x="2301" y="41808"/>
                    <a:pt x="2202" y="41907"/>
                  </a:cubicBezTo>
                  <a:cubicBezTo>
                    <a:pt x="1902" y="42207"/>
                    <a:pt x="2102" y="42708"/>
                    <a:pt x="2535" y="42708"/>
                  </a:cubicBezTo>
                  <a:cubicBezTo>
                    <a:pt x="2802" y="42674"/>
                    <a:pt x="3002" y="42474"/>
                    <a:pt x="3002" y="42241"/>
                  </a:cubicBezTo>
                  <a:cubicBezTo>
                    <a:pt x="3002" y="41950"/>
                    <a:pt x="2777" y="41764"/>
                    <a:pt x="2538" y="41764"/>
                  </a:cubicBezTo>
                  <a:close/>
                  <a:moveTo>
                    <a:pt x="6808" y="41764"/>
                  </a:moveTo>
                  <a:cubicBezTo>
                    <a:pt x="6691" y="41764"/>
                    <a:pt x="6570" y="41808"/>
                    <a:pt x="6472" y="41907"/>
                  </a:cubicBezTo>
                  <a:cubicBezTo>
                    <a:pt x="6205" y="42174"/>
                    <a:pt x="6405" y="42708"/>
                    <a:pt x="6805" y="42708"/>
                  </a:cubicBezTo>
                  <a:lnTo>
                    <a:pt x="6839" y="42708"/>
                  </a:lnTo>
                  <a:cubicBezTo>
                    <a:pt x="7072" y="42708"/>
                    <a:pt x="7272" y="42474"/>
                    <a:pt x="7272" y="42241"/>
                  </a:cubicBezTo>
                  <a:cubicBezTo>
                    <a:pt x="7272" y="41950"/>
                    <a:pt x="7047" y="41764"/>
                    <a:pt x="6808" y="41764"/>
                  </a:cubicBezTo>
                  <a:close/>
                  <a:moveTo>
                    <a:pt x="11795" y="41752"/>
                  </a:moveTo>
                  <a:cubicBezTo>
                    <a:pt x="11683" y="41752"/>
                    <a:pt x="11569" y="41790"/>
                    <a:pt x="11475" y="41874"/>
                  </a:cubicBezTo>
                  <a:cubicBezTo>
                    <a:pt x="11175" y="42174"/>
                    <a:pt x="11375" y="42674"/>
                    <a:pt x="11809" y="42674"/>
                  </a:cubicBezTo>
                  <a:lnTo>
                    <a:pt x="11809" y="42708"/>
                  </a:lnTo>
                  <a:cubicBezTo>
                    <a:pt x="12076" y="42708"/>
                    <a:pt x="12276" y="42474"/>
                    <a:pt x="12276" y="42207"/>
                  </a:cubicBezTo>
                  <a:cubicBezTo>
                    <a:pt x="12276" y="41933"/>
                    <a:pt x="12040" y="41752"/>
                    <a:pt x="11795" y="41752"/>
                  </a:cubicBezTo>
                  <a:close/>
                  <a:moveTo>
                    <a:pt x="16748" y="41697"/>
                  </a:moveTo>
                  <a:cubicBezTo>
                    <a:pt x="16631" y="41697"/>
                    <a:pt x="16511" y="41742"/>
                    <a:pt x="16412" y="41841"/>
                  </a:cubicBezTo>
                  <a:cubicBezTo>
                    <a:pt x="16145" y="42141"/>
                    <a:pt x="16345" y="42641"/>
                    <a:pt x="16779" y="42641"/>
                  </a:cubicBezTo>
                  <a:lnTo>
                    <a:pt x="16746" y="42708"/>
                  </a:lnTo>
                  <a:cubicBezTo>
                    <a:pt x="17046" y="42708"/>
                    <a:pt x="17246" y="42441"/>
                    <a:pt x="17213" y="42174"/>
                  </a:cubicBezTo>
                  <a:cubicBezTo>
                    <a:pt x="17213" y="41883"/>
                    <a:pt x="16987" y="41697"/>
                    <a:pt x="16748" y="41697"/>
                  </a:cubicBezTo>
                  <a:close/>
                  <a:moveTo>
                    <a:pt x="24184" y="42608"/>
                  </a:moveTo>
                  <a:lnTo>
                    <a:pt x="24184" y="42775"/>
                  </a:lnTo>
                  <a:cubicBezTo>
                    <a:pt x="24202" y="42770"/>
                    <a:pt x="24220" y="42768"/>
                    <a:pt x="24238" y="42768"/>
                  </a:cubicBezTo>
                  <a:cubicBezTo>
                    <a:pt x="24360" y="42768"/>
                    <a:pt x="24493" y="42859"/>
                    <a:pt x="24551" y="42975"/>
                  </a:cubicBezTo>
                  <a:cubicBezTo>
                    <a:pt x="24551" y="43177"/>
                    <a:pt x="24370" y="43318"/>
                    <a:pt x="24180" y="43318"/>
                  </a:cubicBezTo>
                  <a:cubicBezTo>
                    <a:pt x="24088" y="43318"/>
                    <a:pt x="23994" y="43285"/>
                    <a:pt x="23917" y="43208"/>
                  </a:cubicBezTo>
                  <a:cubicBezTo>
                    <a:pt x="23717" y="43008"/>
                    <a:pt x="23851" y="42608"/>
                    <a:pt x="24184" y="42608"/>
                  </a:cubicBezTo>
                  <a:close/>
                  <a:moveTo>
                    <a:pt x="24171" y="42520"/>
                  </a:moveTo>
                  <a:cubicBezTo>
                    <a:pt x="24059" y="42520"/>
                    <a:pt x="23945" y="42557"/>
                    <a:pt x="23851" y="42641"/>
                  </a:cubicBezTo>
                  <a:cubicBezTo>
                    <a:pt x="23550" y="42941"/>
                    <a:pt x="23784" y="43442"/>
                    <a:pt x="24184" y="43442"/>
                  </a:cubicBezTo>
                  <a:lnTo>
                    <a:pt x="24184" y="43575"/>
                  </a:lnTo>
                  <a:cubicBezTo>
                    <a:pt x="24200" y="43577"/>
                    <a:pt x="24215" y="43577"/>
                    <a:pt x="24230" y="43577"/>
                  </a:cubicBezTo>
                  <a:cubicBezTo>
                    <a:pt x="24539" y="43577"/>
                    <a:pt x="24747" y="43261"/>
                    <a:pt x="24651" y="42975"/>
                  </a:cubicBezTo>
                  <a:cubicBezTo>
                    <a:pt x="24651" y="42700"/>
                    <a:pt x="24416" y="42520"/>
                    <a:pt x="24171" y="42520"/>
                  </a:cubicBezTo>
                  <a:close/>
                  <a:moveTo>
                    <a:pt x="4537" y="43575"/>
                  </a:moveTo>
                  <a:lnTo>
                    <a:pt x="4504" y="43608"/>
                  </a:lnTo>
                  <a:cubicBezTo>
                    <a:pt x="4521" y="43606"/>
                    <a:pt x="4538" y="43604"/>
                    <a:pt x="4555" y="43604"/>
                  </a:cubicBezTo>
                  <a:cubicBezTo>
                    <a:pt x="4731" y="43604"/>
                    <a:pt x="4870" y="43759"/>
                    <a:pt x="4870" y="43942"/>
                  </a:cubicBezTo>
                  <a:cubicBezTo>
                    <a:pt x="4870" y="44144"/>
                    <a:pt x="4704" y="44285"/>
                    <a:pt x="4525" y="44285"/>
                  </a:cubicBezTo>
                  <a:cubicBezTo>
                    <a:pt x="4437" y="44285"/>
                    <a:pt x="4346" y="44252"/>
                    <a:pt x="4270" y="44176"/>
                  </a:cubicBezTo>
                  <a:cubicBezTo>
                    <a:pt x="4037" y="43975"/>
                    <a:pt x="4203" y="43575"/>
                    <a:pt x="4537" y="43575"/>
                  </a:cubicBezTo>
                  <a:close/>
                  <a:moveTo>
                    <a:pt x="19347" y="43642"/>
                  </a:moveTo>
                  <a:lnTo>
                    <a:pt x="19347" y="43742"/>
                  </a:lnTo>
                  <a:cubicBezTo>
                    <a:pt x="19514" y="43742"/>
                    <a:pt x="19648" y="43842"/>
                    <a:pt x="19714" y="44009"/>
                  </a:cubicBezTo>
                  <a:cubicBezTo>
                    <a:pt x="19714" y="44235"/>
                    <a:pt x="19530" y="44384"/>
                    <a:pt x="19339" y="44384"/>
                  </a:cubicBezTo>
                  <a:cubicBezTo>
                    <a:pt x="19248" y="44384"/>
                    <a:pt x="19156" y="44351"/>
                    <a:pt x="19081" y="44276"/>
                  </a:cubicBezTo>
                  <a:cubicBezTo>
                    <a:pt x="18847" y="44042"/>
                    <a:pt x="19014" y="43642"/>
                    <a:pt x="19347" y="43642"/>
                  </a:cubicBezTo>
                  <a:close/>
                  <a:moveTo>
                    <a:pt x="4537" y="43475"/>
                  </a:moveTo>
                  <a:cubicBezTo>
                    <a:pt x="3903" y="43475"/>
                    <a:pt x="3903" y="44409"/>
                    <a:pt x="4537" y="44409"/>
                  </a:cubicBezTo>
                  <a:cubicBezTo>
                    <a:pt x="5137" y="44409"/>
                    <a:pt x="5137" y="43475"/>
                    <a:pt x="4537" y="43475"/>
                  </a:cubicBezTo>
                  <a:close/>
                  <a:moveTo>
                    <a:pt x="9207" y="43709"/>
                  </a:moveTo>
                  <a:lnTo>
                    <a:pt x="9207" y="43809"/>
                  </a:lnTo>
                  <a:cubicBezTo>
                    <a:pt x="9224" y="43805"/>
                    <a:pt x="9241" y="43803"/>
                    <a:pt x="9258" y="43803"/>
                  </a:cubicBezTo>
                  <a:cubicBezTo>
                    <a:pt x="9401" y="43803"/>
                    <a:pt x="9514" y="43926"/>
                    <a:pt x="9574" y="44075"/>
                  </a:cubicBezTo>
                  <a:cubicBezTo>
                    <a:pt x="9574" y="44302"/>
                    <a:pt x="9390" y="44451"/>
                    <a:pt x="9198" y="44451"/>
                  </a:cubicBezTo>
                  <a:cubicBezTo>
                    <a:pt x="9108" y="44451"/>
                    <a:pt x="9015" y="44417"/>
                    <a:pt x="8940" y="44342"/>
                  </a:cubicBezTo>
                  <a:cubicBezTo>
                    <a:pt x="8707" y="44109"/>
                    <a:pt x="8873" y="43709"/>
                    <a:pt x="9207" y="43709"/>
                  </a:cubicBezTo>
                  <a:close/>
                  <a:moveTo>
                    <a:pt x="14210" y="43842"/>
                  </a:moveTo>
                  <a:cubicBezTo>
                    <a:pt x="14377" y="43842"/>
                    <a:pt x="14544" y="44009"/>
                    <a:pt x="14577" y="44209"/>
                  </a:cubicBezTo>
                  <a:cubicBezTo>
                    <a:pt x="14577" y="44411"/>
                    <a:pt x="14396" y="44552"/>
                    <a:pt x="14207" y="44552"/>
                  </a:cubicBezTo>
                  <a:cubicBezTo>
                    <a:pt x="14114" y="44552"/>
                    <a:pt x="14020" y="44519"/>
                    <a:pt x="13944" y="44442"/>
                  </a:cubicBezTo>
                  <a:cubicBezTo>
                    <a:pt x="13710" y="44209"/>
                    <a:pt x="13877" y="43842"/>
                    <a:pt x="14210" y="43842"/>
                  </a:cubicBezTo>
                  <a:close/>
                  <a:moveTo>
                    <a:pt x="19319" y="43554"/>
                  </a:moveTo>
                  <a:cubicBezTo>
                    <a:pt x="19214" y="43554"/>
                    <a:pt x="19108" y="43591"/>
                    <a:pt x="19014" y="43675"/>
                  </a:cubicBezTo>
                  <a:cubicBezTo>
                    <a:pt x="18722" y="43934"/>
                    <a:pt x="18903" y="44477"/>
                    <a:pt x="19311" y="44477"/>
                  </a:cubicBezTo>
                  <a:cubicBezTo>
                    <a:pt x="19323" y="44477"/>
                    <a:pt x="19335" y="44477"/>
                    <a:pt x="19347" y="44476"/>
                  </a:cubicBezTo>
                  <a:lnTo>
                    <a:pt x="19347" y="44576"/>
                  </a:lnTo>
                  <a:cubicBezTo>
                    <a:pt x="19614" y="44576"/>
                    <a:pt x="19814" y="44342"/>
                    <a:pt x="19814" y="44109"/>
                  </a:cubicBezTo>
                  <a:cubicBezTo>
                    <a:pt x="19838" y="43797"/>
                    <a:pt x="19586" y="43554"/>
                    <a:pt x="19319" y="43554"/>
                  </a:cubicBezTo>
                  <a:close/>
                  <a:moveTo>
                    <a:pt x="9193" y="43620"/>
                  </a:moveTo>
                  <a:cubicBezTo>
                    <a:pt x="9081" y="43620"/>
                    <a:pt x="8968" y="43658"/>
                    <a:pt x="8873" y="43742"/>
                  </a:cubicBezTo>
                  <a:cubicBezTo>
                    <a:pt x="8573" y="44042"/>
                    <a:pt x="8773" y="44542"/>
                    <a:pt x="9207" y="44542"/>
                  </a:cubicBezTo>
                  <a:lnTo>
                    <a:pt x="9207" y="44609"/>
                  </a:lnTo>
                  <a:cubicBezTo>
                    <a:pt x="9222" y="44611"/>
                    <a:pt x="9237" y="44612"/>
                    <a:pt x="9252" y="44612"/>
                  </a:cubicBezTo>
                  <a:cubicBezTo>
                    <a:pt x="9500" y="44612"/>
                    <a:pt x="9705" y="44359"/>
                    <a:pt x="9674" y="44075"/>
                  </a:cubicBezTo>
                  <a:cubicBezTo>
                    <a:pt x="9674" y="43801"/>
                    <a:pt x="9438" y="43620"/>
                    <a:pt x="9193" y="43620"/>
                  </a:cubicBezTo>
                  <a:close/>
                  <a:moveTo>
                    <a:pt x="27053" y="43909"/>
                  </a:moveTo>
                  <a:lnTo>
                    <a:pt x="27053" y="43975"/>
                  </a:lnTo>
                  <a:cubicBezTo>
                    <a:pt x="27070" y="43972"/>
                    <a:pt x="27087" y="43970"/>
                    <a:pt x="27104" y="43970"/>
                  </a:cubicBezTo>
                  <a:cubicBezTo>
                    <a:pt x="27253" y="43970"/>
                    <a:pt x="27390" y="44096"/>
                    <a:pt x="27420" y="44276"/>
                  </a:cubicBezTo>
                  <a:cubicBezTo>
                    <a:pt x="27420" y="44478"/>
                    <a:pt x="27239" y="44619"/>
                    <a:pt x="27049" y="44619"/>
                  </a:cubicBezTo>
                  <a:cubicBezTo>
                    <a:pt x="26957" y="44619"/>
                    <a:pt x="26863" y="44586"/>
                    <a:pt x="26786" y="44509"/>
                  </a:cubicBezTo>
                  <a:cubicBezTo>
                    <a:pt x="26586" y="44276"/>
                    <a:pt x="26719" y="43909"/>
                    <a:pt x="27053" y="43909"/>
                  </a:cubicBezTo>
                  <a:close/>
                  <a:moveTo>
                    <a:pt x="14198" y="43732"/>
                  </a:moveTo>
                  <a:cubicBezTo>
                    <a:pt x="14081" y="43732"/>
                    <a:pt x="13965" y="43777"/>
                    <a:pt x="13877" y="43875"/>
                  </a:cubicBezTo>
                  <a:cubicBezTo>
                    <a:pt x="13577" y="44176"/>
                    <a:pt x="13777" y="44676"/>
                    <a:pt x="14210" y="44676"/>
                  </a:cubicBezTo>
                  <a:cubicBezTo>
                    <a:pt x="14477" y="44676"/>
                    <a:pt x="14677" y="44476"/>
                    <a:pt x="14677" y="44209"/>
                  </a:cubicBezTo>
                  <a:cubicBezTo>
                    <a:pt x="14677" y="43918"/>
                    <a:pt x="14437" y="43732"/>
                    <a:pt x="14198" y="43732"/>
                  </a:cubicBezTo>
                  <a:close/>
                  <a:moveTo>
                    <a:pt x="27041" y="43806"/>
                  </a:moveTo>
                  <a:cubicBezTo>
                    <a:pt x="26929" y="43806"/>
                    <a:pt x="26814" y="43847"/>
                    <a:pt x="26719" y="43942"/>
                  </a:cubicBezTo>
                  <a:cubicBezTo>
                    <a:pt x="26419" y="44242"/>
                    <a:pt x="26653" y="44743"/>
                    <a:pt x="27053" y="44743"/>
                  </a:cubicBezTo>
                  <a:lnTo>
                    <a:pt x="27053" y="44776"/>
                  </a:lnTo>
                  <a:cubicBezTo>
                    <a:pt x="27320" y="44776"/>
                    <a:pt x="27553" y="44542"/>
                    <a:pt x="27520" y="44276"/>
                  </a:cubicBezTo>
                  <a:cubicBezTo>
                    <a:pt x="27520" y="44002"/>
                    <a:pt x="27286" y="43806"/>
                    <a:pt x="27041" y="43806"/>
                  </a:cubicBezTo>
                  <a:close/>
                  <a:moveTo>
                    <a:pt x="22116" y="44909"/>
                  </a:moveTo>
                  <a:lnTo>
                    <a:pt x="22116" y="45009"/>
                  </a:lnTo>
                  <a:cubicBezTo>
                    <a:pt x="22283" y="45009"/>
                    <a:pt x="22416" y="45110"/>
                    <a:pt x="22450" y="45276"/>
                  </a:cubicBezTo>
                  <a:cubicBezTo>
                    <a:pt x="22472" y="45478"/>
                    <a:pt x="22298" y="45620"/>
                    <a:pt x="22111" y="45620"/>
                  </a:cubicBezTo>
                  <a:cubicBezTo>
                    <a:pt x="22020" y="45620"/>
                    <a:pt x="21926" y="45586"/>
                    <a:pt x="21849" y="45510"/>
                  </a:cubicBezTo>
                  <a:cubicBezTo>
                    <a:pt x="21616" y="45310"/>
                    <a:pt x="21783" y="44909"/>
                    <a:pt x="22116" y="44909"/>
                  </a:cubicBezTo>
                  <a:close/>
                  <a:moveTo>
                    <a:pt x="22104" y="44799"/>
                  </a:moveTo>
                  <a:cubicBezTo>
                    <a:pt x="21987" y="44799"/>
                    <a:pt x="21870" y="44844"/>
                    <a:pt x="21783" y="44943"/>
                  </a:cubicBezTo>
                  <a:cubicBezTo>
                    <a:pt x="21482" y="45243"/>
                    <a:pt x="21682" y="45743"/>
                    <a:pt x="22116" y="45743"/>
                  </a:cubicBezTo>
                  <a:lnTo>
                    <a:pt x="22116" y="45810"/>
                  </a:lnTo>
                  <a:cubicBezTo>
                    <a:pt x="22416" y="45810"/>
                    <a:pt x="22616" y="45577"/>
                    <a:pt x="22583" y="45276"/>
                  </a:cubicBezTo>
                  <a:cubicBezTo>
                    <a:pt x="22583" y="44985"/>
                    <a:pt x="22343" y="44799"/>
                    <a:pt x="22104" y="44799"/>
                  </a:cubicBezTo>
                  <a:close/>
                  <a:moveTo>
                    <a:pt x="6638" y="45410"/>
                  </a:moveTo>
                  <a:cubicBezTo>
                    <a:pt x="6805" y="45410"/>
                    <a:pt x="6972" y="45577"/>
                    <a:pt x="6972" y="45777"/>
                  </a:cubicBezTo>
                  <a:cubicBezTo>
                    <a:pt x="6972" y="45979"/>
                    <a:pt x="6806" y="46120"/>
                    <a:pt x="6626" y="46120"/>
                  </a:cubicBezTo>
                  <a:cubicBezTo>
                    <a:pt x="6539" y="46120"/>
                    <a:pt x="6448" y="46087"/>
                    <a:pt x="6372" y="46010"/>
                  </a:cubicBezTo>
                  <a:cubicBezTo>
                    <a:pt x="6138" y="45810"/>
                    <a:pt x="6305" y="45410"/>
                    <a:pt x="6638" y="45410"/>
                  </a:cubicBezTo>
                  <a:close/>
                  <a:moveTo>
                    <a:pt x="29822" y="45410"/>
                  </a:moveTo>
                  <a:cubicBezTo>
                    <a:pt x="29988" y="45410"/>
                    <a:pt x="30155" y="45577"/>
                    <a:pt x="30155" y="45777"/>
                  </a:cubicBezTo>
                  <a:cubicBezTo>
                    <a:pt x="30155" y="45979"/>
                    <a:pt x="29989" y="46120"/>
                    <a:pt x="29809" y="46120"/>
                  </a:cubicBezTo>
                  <a:cubicBezTo>
                    <a:pt x="29722" y="46120"/>
                    <a:pt x="29631" y="46087"/>
                    <a:pt x="29555" y="46010"/>
                  </a:cubicBezTo>
                  <a:cubicBezTo>
                    <a:pt x="29321" y="45810"/>
                    <a:pt x="29488" y="45410"/>
                    <a:pt x="29822" y="45410"/>
                  </a:cubicBezTo>
                  <a:close/>
                  <a:moveTo>
                    <a:pt x="2302" y="45510"/>
                  </a:moveTo>
                  <a:lnTo>
                    <a:pt x="2302" y="45543"/>
                  </a:lnTo>
                  <a:cubicBezTo>
                    <a:pt x="2502" y="45543"/>
                    <a:pt x="2636" y="45677"/>
                    <a:pt x="2669" y="45877"/>
                  </a:cubicBezTo>
                  <a:cubicBezTo>
                    <a:pt x="2646" y="46079"/>
                    <a:pt x="2473" y="46220"/>
                    <a:pt x="2291" y="46220"/>
                  </a:cubicBezTo>
                  <a:cubicBezTo>
                    <a:pt x="2202" y="46220"/>
                    <a:pt x="2112" y="46187"/>
                    <a:pt x="2035" y="46110"/>
                  </a:cubicBezTo>
                  <a:cubicBezTo>
                    <a:pt x="1802" y="45877"/>
                    <a:pt x="1968" y="45510"/>
                    <a:pt x="2302" y="45510"/>
                  </a:cubicBezTo>
                  <a:close/>
                  <a:moveTo>
                    <a:pt x="11742" y="45510"/>
                  </a:moveTo>
                  <a:lnTo>
                    <a:pt x="11742" y="45543"/>
                  </a:lnTo>
                  <a:cubicBezTo>
                    <a:pt x="11759" y="45540"/>
                    <a:pt x="11776" y="45539"/>
                    <a:pt x="11792" y="45539"/>
                  </a:cubicBezTo>
                  <a:cubicBezTo>
                    <a:pt x="11965" y="45539"/>
                    <a:pt x="12078" y="45694"/>
                    <a:pt x="12109" y="45877"/>
                  </a:cubicBezTo>
                  <a:cubicBezTo>
                    <a:pt x="12109" y="46079"/>
                    <a:pt x="11928" y="46220"/>
                    <a:pt x="11738" y="46220"/>
                  </a:cubicBezTo>
                  <a:cubicBezTo>
                    <a:pt x="11646" y="46220"/>
                    <a:pt x="11552" y="46187"/>
                    <a:pt x="11475" y="46110"/>
                  </a:cubicBezTo>
                  <a:cubicBezTo>
                    <a:pt x="11242" y="45910"/>
                    <a:pt x="11408" y="45510"/>
                    <a:pt x="11742" y="45510"/>
                  </a:cubicBezTo>
                  <a:close/>
                  <a:moveTo>
                    <a:pt x="16746" y="45510"/>
                  </a:moveTo>
                  <a:lnTo>
                    <a:pt x="16746" y="45543"/>
                  </a:lnTo>
                  <a:cubicBezTo>
                    <a:pt x="16763" y="45540"/>
                    <a:pt x="16780" y="45539"/>
                    <a:pt x="16797" y="45539"/>
                  </a:cubicBezTo>
                  <a:cubicBezTo>
                    <a:pt x="16973" y="45539"/>
                    <a:pt x="17113" y="45694"/>
                    <a:pt x="17113" y="45877"/>
                  </a:cubicBezTo>
                  <a:cubicBezTo>
                    <a:pt x="17113" y="46079"/>
                    <a:pt x="16931" y="46220"/>
                    <a:pt x="16742" y="46220"/>
                  </a:cubicBezTo>
                  <a:cubicBezTo>
                    <a:pt x="16650" y="46220"/>
                    <a:pt x="16555" y="46187"/>
                    <a:pt x="16479" y="46110"/>
                  </a:cubicBezTo>
                  <a:cubicBezTo>
                    <a:pt x="16279" y="45877"/>
                    <a:pt x="16445" y="45510"/>
                    <a:pt x="16746" y="45510"/>
                  </a:cubicBezTo>
                  <a:close/>
                  <a:moveTo>
                    <a:pt x="6626" y="45300"/>
                  </a:moveTo>
                  <a:cubicBezTo>
                    <a:pt x="6509" y="45300"/>
                    <a:pt x="6393" y="45344"/>
                    <a:pt x="6305" y="45443"/>
                  </a:cubicBezTo>
                  <a:cubicBezTo>
                    <a:pt x="6005" y="45743"/>
                    <a:pt x="6205" y="46244"/>
                    <a:pt x="6638" y="46244"/>
                  </a:cubicBezTo>
                  <a:cubicBezTo>
                    <a:pt x="6872" y="46244"/>
                    <a:pt x="7105" y="46010"/>
                    <a:pt x="7105" y="45777"/>
                  </a:cubicBezTo>
                  <a:cubicBezTo>
                    <a:pt x="7105" y="45486"/>
                    <a:pt x="6865" y="45300"/>
                    <a:pt x="6626" y="45300"/>
                  </a:cubicBezTo>
                  <a:close/>
                  <a:moveTo>
                    <a:pt x="29809" y="45300"/>
                  </a:moveTo>
                  <a:cubicBezTo>
                    <a:pt x="29692" y="45300"/>
                    <a:pt x="29576" y="45344"/>
                    <a:pt x="29488" y="45443"/>
                  </a:cubicBezTo>
                  <a:cubicBezTo>
                    <a:pt x="29188" y="45743"/>
                    <a:pt x="29388" y="46244"/>
                    <a:pt x="29822" y="46244"/>
                  </a:cubicBezTo>
                  <a:cubicBezTo>
                    <a:pt x="30055" y="46244"/>
                    <a:pt x="30289" y="46010"/>
                    <a:pt x="30289" y="45777"/>
                  </a:cubicBezTo>
                  <a:cubicBezTo>
                    <a:pt x="30289" y="45486"/>
                    <a:pt x="30048" y="45300"/>
                    <a:pt x="29809" y="45300"/>
                  </a:cubicBezTo>
                  <a:close/>
                  <a:moveTo>
                    <a:pt x="2305" y="45400"/>
                  </a:moveTo>
                  <a:cubicBezTo>
                    <a:pt x="2187" y="45400"/>
                    <a:pt x="2067" y="45444"/>
                    <a:pt x="1968" y="45543"/>
                  </a:cubicBezTo>
                  <a:cubicBezTo>
                    <a:pt x="1668" y="45843"/>
                    <a:pt x="1868" y="46344"/>
                    <a:pt x="2302" y="46344"/>
                  </a:cubicBezTo>
                  <a:cubicBezTo>
                    <a:pt x="2569" y="46344"/>
                    <a:pt x="2769" y="46144"/>
                    <a:pt x="2769" y="45877"/>
                  </a:cubicBezTo>
                  <a:cubicBezTo>
                    <a:pt x="2769" y="45586"/>
                    <a:pt x="2544" y="45400"/>
                    <a:pt x="2305" y="45400"/>
                  </a:cubicBezTo>
                  <a:close/>
                  <a:moveTo>
                    <a:pt x="11745" y="45400"/>
                  </a:moveTo>
                  <a:cubicBezTo>
                    <a:pt x="11628" y="45400"/>
                    <a:pt x="11507" y="45444"/>
                    <a:pt x="11408" y="45543"/>
                  </a:cubicBezTo>
                  <a:cubicBezTo>
                    <a:pt x="11108" y="45843"/>
                    <a:pt x="11308" y="46344"/>
                    <a:pt x="11742" y="46344"/>
                  </a:cubicBezTo>
                  <a:cubicBezTo>
                    <a:pt x="12009" y="46344"/>
                    <a:pt x="12209" y="46144"/>
                    <a:pt x="12209" y="45877"/>
                  </a:cubicBezTo>
                  <a:cubicBezTo>
                    <a:pt x="12209" y="45586"/>
                    <a:pt x="11984" y="45400"/>
                    <a:pt x="11745" y="45400"/>
                  </a:cubicBezTo>
                  <a:close/>
                  <a:moveTo>
                    <a:pt x="16748" y="45400"/>
                  </a:moveTo>
                  <a:cubicBezTo>
                    <a:pt x="16631" y="45400"/>
                    <a:pt x="16511" y="45444"/>
                    <a:pt x="16412" y="45543"/>
                  </a:cubicBezTo>
                  <a:cubicBezTo>
                    <a:pt x="16112" y="45843"/>
                    <a:pt x="16345" y="46344"/>
                    <a:pt x="16746" y="46344"/>
                  </a:cubicBezTo>
                  <a:cubicBezTo>
                    <a:pt x="17012" y="46344"/>
                    <a:pt x="17213" y="46144"/>
                    <a:pt x="17213" y="45877"/>
                  </a:cubicBezTo>
                  <a:cubicBezTo>
                    <a:pt x="17213" y="45586"/>
                    <a:pt x="16987" y="45400"/>
                    <a:pt x="16748" y="45400"/>
                  </a:cubicBezTo>
                  <a:close/>
                  <a:moveTo>
                    <a:pt x="24885" y="46110"/>
                  </a:moveTo>
                  <a:lnTo>
                    <a:pt x="24885" y="46244"/>
                  </a:lnTo>
                  <a:cubicBezTo>
                    <a:pt x="24906" y="46239"/>
                    <a:pt x="24927" y="46237"/>
                    <a:pt x="24948" y="46237"/>
                  </a:cubicBezTo>
                  <a:cubicBezTo>
                    <a:pt x="25085" y="46237"/>
                    <a:pt x="25194" y="46332"/>
                    <a:pt x="25252" y="46477"/>
                  </a:cubicBezTo>
                  <a:cubicBezTo>
                    <a:pt x="25252" y="46704"/>
                    <a:pt x="25067" y="46838"/>
                    <a:pt x="24875" y="46838"/>
                  </a:cubicBezTo>
                  <a:cubicBezTo>
                    <a:pt x="24785" y="46838"/>
                    <a:pt x="24693" y="46808"/>
                    <a:pt x="24618" y="46744"/>
                  </a:cubicBezTo>
                  <a:cubicBezTo>
                    <a:pt x="24418" y="46511"/>
                    <a:pt x="24551" y="46110"/>
                    <a:pt x="24885" y="46110"/>
                  </a:cubicBezTo>
                  <a:close/>
                  <a:moveTo>
                    <a:pt x="24885" y="46044"/>
                  </a:moveTo>
                  <a:cubicBezTo>
                    <a:pt x="24284" y="46044"/>
                    <a:pt x="24284" y="46944"/>
                    <a:pt x="24885" y="46944"/>
                  </a:cubicBezTo>
                  <a:cubicBezTo>
                    <a:pt x="25485" y="46944"/>
                    <a:pt x="25485" y="46044"/>
                    <a:pt x="24885" y="46044"/>
                  </a:cubicBezTo>
                  <a:close/>
                  <a:moveTo>
                    <a:pt x="9001" y="46942"/>
                  </a:moveTo>
                  <a:cubicBezTo>
                    <a:pt x="9014" y="46942"/>
                    <a:pt x="9027" y="46943"/>
                    <a:pt x="9040" y="46944"/>
                  </a:cubicBezTo>
                  <a:lnTo>
                    <a:pt x="9007" y="47011"/>
                  </a:lnTo>
                  <a:cubicBezTo>
                    <a:pt x="9174" y="47011"/>
                    <a:pt x="9340" y="47111"/>
                    <a:pt x="9374" y="47278"/>
                  </a:cubicBezTo>
                  <a:cubicBezTo>
                    <a:pt x="9374" y="47504"/>
                    <a:pt x="9205" y="47653"/>
                    <a:pt x="9024" y="47653"/>
                  </a:cubicBezTo>
                  <a:cubicBezTo>
                    <a:pt x="8937" y="47653"/>
                    <a:pt x="8848" y="47620"/>
                    <a:pt x="8773" y="47545"/>
                  </a:cubicBezTo>
                  <a:cubicBezTo>
                    <a:pt x="8549" y="47320"/>
                    <a:pt x="8694" y="46942"/>
                    <a:pt x="9001" y="46942"/>
                  </a:cubicBezTo>
                  <a:close/>
                  <a:moveTo>
                    <a:pt x="4370" y="47011"/>
                  </a:moveTo>
                  <a:cubicBezTo>
                    <a:pt x="4570" y="47011"/>
                    <a:pt x="4737" y="47178"/>
                    <a:pt x="4737" y="47378"/>
                  </a:cubicBezTo>
                  <a:cubicBezTo>
                    <a:pt x="4737" y="47587"/>
                    <a:pt x="4542" y="47732"/>
                    <a:pt x="4345" y="47732"/>
                  </a:cubicBezTo>
                  <a:cubicBezTo>
                    <a:pt x="4259" y="47732"/>
                    <a:pt x="4174" y="47705"/>
                    <a:pt x="4103" y="47645"/>
                  </a:cubicBezTo>
                  <a:cubicBezTo>
                    <a:pt x="3870" y="47411"/>
                    <a:pt x="4037" y="47011"/>
                    <a:pt x="4370" y="47011"/>
                  </a:cubicBezTo>
                  <a:close/>
                  <a:moveTo>
                    <a:pt x="19748" y="47011"/>
                  </a:moveTo>
                  <a:cubicBezTo>
                    <a:pt x="19948" y="47011"/>
                    <a:pt x="20115" y="47178"/>
                    <a:pt x="20115" y="47378"/>
                  </a:cubicBezTo>
                  <a:cubicBezTo>
                    <a:pt x="20115" y="47587"/>
                    <a:pt x="19919" y="47732"/>
                    <a:pt x="19722" y="47732"/>
                  </a:cubicBezTo>
                  <a:cubicBezTo>
                    <a:pt x="19637" y="47732"/>
                    <a:pt x="19551" y="47705"/>
                    <a:pt x="19481" y="47645"/>
                  </a:cubicBezTo>
                  <a:cubicBezTo>
                    <a:pt x="19281" y="47411"/>
                    <a:pt x="19448" y="47011"/>
                    <a:pt x="19748" y="47011"/>
                  </a:cubicBezTo>
                  <a:close/>
                  <a:moveTo>
                    <a:pt x="4373" y="46901"/>
                  </a:moveTo>
                  <a:cubicBezTo>
                    <a:pt x="4256" y="46901"/>
                    <a:pt x="4135" y="46946"/>
                    <a:pt x="4037" y="47044"/>
                  </a:cubicBezTo>
                  <a:cubicBezTo>
                    <a:pt x="3736" y="47344"/>
                    <a:pt x="3936" y="47845"/>
                    <a:pt x="4370" y="47845"/>
                  </a:cubicBezTo>
                  <a:cubicBezTo>
                    <a:pt x="4637" y="47845"/>
                    <a:pt x="4837" y="47645"/>
                    <a:pt x="4837" y="47378"/>
                  </a:cubicBezTo>
                  <a:cubicBezTo>
                    <a:pt x="4837" y="47087"/>
                    <a:pt x="4612" y="46901"/>
                    <a:pt x="4373" y="46901"/>
                  </a:cubicBezTo>
                  <a:close/>
                  <a:moveTo>
                    <a:pt x="9021" y="46834"/>
                  </a:moveTo>
                  <a:cubicBezTo>
                    <a:pt x="8907" y="46834"/>
                    <a:pt x="8794" y="46879"/>
                    <a:pt x="8707" y="46978"/>
                  </a:cubicBezTo>
                  <a:cubicBezTo>
                    <a:pt x="8406" y="47278"/>
                    <a:pt x="8606" y="47778"/>
                    <a:pt x="9040" y="47778"/>
                  </a:cubicBezTo>
                  <a:lnTo>
                    <a:pt x="9007" y="47845"/>
                  </a:lnTo>
                  <a:cubicBezTo>
                    <a:pt x="9307" y="47845"/>
                    <a:pt x="9540" y="47578"/>
                    <a:pt x="9507" y="47311"/>
                  </a:cubicBezTo>
                  <a:cubicBezTo>
                    <a:pt x="9485" y="47020"/>
                    <a:pt x="9252" y="46834"/>
                    <a:pt x="9021" y="46834"/>
                  </a:cubicBezTo>
                  <a:close/>
                  <a:moveTo>
                    <a:pt x="19750" y="46901"/>
                  </a:moveTo>
                  <a:cubicBezTo>
                    <a:pt x="19633" y="46901"/>
                    <a:pt x="19513" y="46946"/>
                    <a:pt x="19414" y="47044"/>
                  </a:cubicBezTo>
                  <a:cubicBezTo>
                    <a:pt x="19114" y="47344"/>
                    <a:pt x="19347" y="47845"/>
                    <a:pt x="19748" y="47845"/>
                  </a:cubicBezTo>
                  <a:cubicBezTo>
                    <a:pt x="20015" y="47845"/>
                    <a:pt x="20215" y="47645"/>
                    <a:pt x="20215" y="47378"/>
                  </a:cubicBezTo>
                  <a:cubicBezTo>
                    <a:pt x="20215" y="47087"/>
                    <a:pt x="19989" y="46901"/>
                    <a:pt x="19750" y="46901"/>
                  </a:cubicBezTo>
                  <a:close/>
                  <a:moveTo>
                    <a:pt x="934" y="47111"/>
                  </a:moveTo>
                  <a:lnTo>
                    <a:pt x="934" y="47211"/>
                  </a:lnTo>
                  <a:cubicBezTo>
                    <a:pt x="1101" y="47211"/>
                    <a:pt x="1235" y="47311"/>
                    <a:pt x="1301" y="47478"/>
                  </a:cubicBezTo>
                  <a:cubicBezTo>
                    <a:pt x="1301" y="47704"/>
                    <a:pt x="1117" y="47854"/>
                    <a:pt x="926" y="47854"/>
                  </a:cubicBezTo>
                  <a:cubicBezTo>
                    <a:pt x="835" y="47854"/>
                    <a:pt x="743" y="47820"/>
                    <a:pt x="667" y="47745"/>
                  </a:cubicBezTo>
                  <a:cubicBezTo>
                    <a:pt x="434" y="47511"/>
                    <a:pt x="601" y="47111"/>
                    <a:pt x="934" y="47111"/>
                  </a:cubicBezTo>
                  <a:close/>
                  <a:moveTo>
                    <a:pt x="14611" y="47211"/>
                  </a:moveTo>
                  <a:cubicBezTo>
                    <a:pt x="14811" y="47211"/>
                    <a:pt x="14978" y="47378"/>
                    <a:pt x="14978" y="47545"/>
                  </a:cubicBezTo>
                  <a:cubicBezTo>
                    <a:pt x="14978" y="47771"/>
                    <a:pt x="14794" y="47920"/>
                    <a:pt x="14602" y="47920"/>
                  </a:cubicBezTo>
                  <a:cubicBezTo>
                    <a:pt x="14512" y="47920"/>
                    <a:pt x="14419" y="47887"/>
                    <a:pt x="14344" y="47811"/>
                  </a:cubicBezTo>
                  <a:cubicBezTo>
                    <a:pt x="14110" y="47578"/>
                    <a:pt x="14277" y="47211"/>
                    <a:pt x="14611" y="47211"/>
                  </a:cubicBezTo>
                  <a:close/>
                  <a:moveTo>
                    <a:pt x="921" y="47023"/>
                  </a:moveTo>
                  <a:cubicBezTo>
                    <a:pt x="809" y="47023"/>
                    <a:pt x="695" y="47061"/>
                    <a:pt x="601" y="47144"/>
                  </a:cubicBezTo>
                  <a:cubicBezTo>
                    <a:pt x="301" y="47445"/>
                    <a:pt x="501" y="47945"/>
                    <a:pt x="934" y="47945"/>
                  </a:cubicBezTo>
                  <a:lnTo>
                    <a:pt x="934" y="48045"/>
                  </a:lnTo>
                  <a:cubicBezTo>
                    <a:pt x="1201" y="48045"/>
                    <a:pt x="1435" y="47778"/>
                    <a:pt x="1401" y="47478"/>
                  </a:cubicBezTo>
                  <a:cubicBezTo>
                    <a:pt x="1401" y="47203"/>
                    <a:pt x="1166" y="47023"/>
                    <a:pt x="921" y="47023"/>
                  </a:cubicBezTo>
                  <a:close/>
                  <a:moveTo>
                    <a:pt x="14613" y="47101"/>
                  </a:moveTo>
                  <a:cubicBezTo>
                    <a:pt x="14496" y="47101"/>
                    <a:pt x="14376" y="47146"/>
                    <a:pt x="14277" y="47244"/>
                  </a:cubicBezTo>
                  <a:cubicBezTo>
                    <a:pt x="13977" y="47545"/>
                    <a:pt x="14177" y="48045"/>
                    <a:pt x="14611" y="48045"/>
                  </a:cubicBezTo>
                  <a:cubicBezTo>
                    <a:pt x="14878" y="48012"/>
                    <a:pt x="15078" y="47811"/>
                    <a:pt x="15078" y="47578"/>
                  </a:cubicBezTo>
                  <a:cubicBezTo>
                    <a:pt x="15078" y="47287"/>
                    <a:pt x="14852" y="47101"/>
                    <a:pt x="14613" y="47101"/>
                  </a:cubicBezTo>
                  <a:close/>
                  <a:moveTo>
                    <a:pt x="27720" y="47845"/>
                  </a:moveTo>
                  <a:cubicBezTo>
                    <a:pt x="27920" y="47845"/>
                    <a:pt x="28087" y="48012"/>
                    <a:pt x="28087" y="48212"/>
                  </a:cubicBezTo>
                  <a:cubicBezTo>
                    <a:pt x="28087" y="48414"/>
                    <a:pt x="27906" y="48555"/>
                    <a:pt x="27716" y="48555"/>
                  </a:cubicBezTo>
                  <a:cubicBezTo>
                    <a:pt x="27624" y="48555"/>
                    <a:pt x="27530" y="48522"/>
                    <a:pt x="27453" y="48445"/>
                  </a:cubicBezTo>
                  <a:cubicBezTo>
                    <a:pt x="27253" y="48245"/>
                    <a:pt x="27387" y="47845"/>
                    <a:pt x="27720" y="47845"/>
                  </a:cubicBezTo>
                  <a:close/>
                  <a:moveTo>
                    <a:pt x="27707" y="47757"/>
                  </a:moveTo>
                  <a:cubicBezTo>
                    <a:pt x="27595" y="47757"/>
                    <a:pt x="27481" y="47794"/>
                    <a:pt x="27387" y="47878"/>
                  </a:cubicBezTo>
                  <a:cubicBezTo>
                    <a:pt x="27086" y="48178"/>
                    <a:pt x="27320" y="48679"/>
                    <a:pt x="27720" y="48679"/>
                  </a:cubicBezTo>
                  <a:cubicBezTo>
                    <a:pt x="27987" y="48679"/>
                    <a:pt x="28187" y="48479"/>
                    <a:pt x="28187" y="48212"/>
                  </a:cubicBezTo>
                  <a:cubicBezTo>
                    <a:pt x="28187" y="47937"/>
                    <a:pt x="27952" y="47757"/>
                    <a:pt x="27707" y="47757"/>
                  </a:cubicBezTo>
                  <a:close/>
                  <a:moveTo>
                    <a:pt x="22817" y="48412"/>
                  </a:moveTo>
                  <a:lnTo>
                    <a:pt x="22817" y="48512"/>
                  </a:lnTo>
                  <a:cubicBezTo>
                    <a:pt x="22983" y="48512"/>
                    <a:pt x="23150" y="48612"/>
                    <a:pt x="23184" y="48779"/>
                  </a:cubicBezTo>
                  <a:cubicBezTo>
                    <a:pt x="23184" y="48981"/>
                    <a:pt x="23018" y="49122"/>
                    <a:pt x="22838" y="49122"/>
                  </a:cubicBezTo>
                  <a:cubicBezTo>
                    <a:pt x="22750" y="49122"/>
                    <a:pt x="22660" y="49089"/>
                    <a:pt x="22583" y="49012"/>
                  </a:cubicBezTo>
                  <a:cubicBezTo>
                    <a:pt x="22350" y="48779"/>
                    <a:pt x="22516" y="48412"/>
                    <a:pt x="22817" y="48412"/>
                  </a:cubicBezTo>
                  <a:close/>
                  <a:moveTo>
                    <a:pt x="22816" y="48309"/>
                  </a:moveTo>
                  <a:cubicBezTo>
                    <a:pt x="22708" y="48309"/>
                    <a:pt x="22601" y="48351"/>
                    <a:pt x="22516" y="48445"/>
                  </a:cubicBezTo>
                  <a:cubicBezTo>
                    <a:pt x="22216" y="48745"/>
                    <a:pt x="22416" y="49246"/>
                    <a:pt x="22817" y="49246"/>
                  </a:cubicBezTo>
                  <a:lnTo>
                    <a:pt x="22817" y="49346"/>
                  </a:lnTo>
                  <a:cubicBezTo>
                    <a:pt x="23150" y="49346"/>
                    <a:pt x="23384" y="49079"/>
                    <a:pt x="23284" y="48779"/>
                  </a:cubicBezTo>
                  <a:cubicBezTo>
                    <a:pt x="23284" y="48505"/>
                    <a:pt x="23049" y="48309"/>
                    <a:pt x="22816" y="48309"/>
                  </a:cubicBezTo>
                  <a:close/>
                  <a:moveTo>
                    <a:pt x="11609" y="48779"/>
                  </a:moveTo>
                  <a:lnTo>
                    <a:pt x="11609" y="48812"/>
                  </a:lnTo>
                  <a:cubicBezTo>
                    <a:pt x="11775" y="48812"/>
                    <a:pt x="11942" y="48946"/>
                    <a:pt x="11942" y="49146"/>
                  </a:cubicBezTo>
                  <a:cubicBezTo>
                    <a:pt x="11942" y="49355"/>
                    <a:pt x="11763" y="49500"/>
                    <a:pt x="11576" y="49500"/>
                  </a:cubicBezTo>
                  <a:cubicBezTo>
                    <a:pt x="11495" y="49500"/>
                    <a:pt x="11412" y="49473"/>
                    <a:pt x="11342" y="49413"/>
                  </a:cubicBezTo>
                  <a:cubicBezTo>
                    <a:pt x="11108" y="49179"/>
                    <a:pt x="11275" y="48779"/>
                    <a:pt x="11609" y="48779"/>
                  </a:cubicBezTo>
                  <a:close/>
                  <a:moveTo>
                    <a:pt x="6939" y="48779"/>
                  </a:moveTo>
                  <a:lnTo>
                    <a:pt x="6939" y="48812"/>
                  </a:lnTo>
                  <a:cubicBezTo>
                    <a:pt x="7105" y="48812"/>
                    <a:pt x="7272" y="48946"/>
                    <a:pt x="7306" y="49146"/>
                  </a:cubicBezTo>
                  <a:cubicBezTo>
                    <a:pt x="7306" y="49372"/>
                    <a:pt x="7121" y="49521"/>
                    <a:pt x="6930" y="49521"/>
                  </a:cubicBezTo>
                  <a:cubicBezTo>
                    <a:pt x="6839" y="49521"/>
                    <a:pt x="6747" y="49488"/>
                    <a:pt x="6672" y="49413"/>
                  </a:cubicBezTo>
                  <a:cubicBezTo>
                    <a:pt x="6438" y="49179"/>
                    <a:pt x="6605" y="48779"/>
                    <a:pt x="6939" y="48779"/>
                  </a:cubicBezTo>
                  <a:close/>
                  <a:moveTo>
                    <a:pt x="17780" y="48846"/>
                  </a:moveTo>
                  <a:lnTo>
                    <a:pt x="17780" y="48946"/>
                  </a:lnTo>
                  <a:cubicBezTo>
                    <a:pt x="17797" y="48942"/>
                    <a:pt x="17814" y="48940"/>
                    <a:pt x="17832" y="48940"/>
                  </a:cubicBezTo>
                  <a:cubicBezTo>
                    <a:pt x="17980" y="48940"/>
                    <a:pt x="18117" y="49063"/>
                    <a:pt x="18147" y="49212"/>
                  </a:cubicBezTo>
                  <a:cubicBezTo>
                    <a:pt x="18147" y="49414"/>
                    <a:pt x="17966" y="49556"/>
                    <a:pt x="17776" y="49556"/>
                  </a:cubicBezTo>
                  <a:cubicBezTo>
                    <a:pt x="17684" y="49556"/>
                    <a:pt x="17589" y="49522"/>
                    <a:pt x="17513" y="49446"/>
                  </a:cubicBezTo>
                  <a:cubicBezTo>
                    <a:pt x="17279" y="49212"/>
                    <a:pt x="17446" y="48846"/>
                    <a:pt x="17780" y="48846"/>
                  </a:cubicBezTo>
                  <a:close/>
                  <a:moveTo>
                    <a:pt x="6927" y="48676"/>
                  </a:moveTo>
                  <a:cubicBezTo>
                    <a:pt x="6814" y="48676"/>
                    <a:pt x="6700" y="48717"/>
                    <a:pt x="6605" y="48812"/>
                  </a:cubicBezTo>
                  <a:cubicBezTo>
                    <a:pt x="6305" y="49112"/>
                    <a:pt x="6505" y="49613"/>
                    <a:pt x="6939" y="49613"/>
                  </a:cubicBezTo>
                  <a:lnTo>
                    <a:pt x="6939" y="49646"/>
                  </a:lnTo>
                  <a:cubicBezTo>
                    <a:pt x="7205" y="49646"/>
                    <a:pt x="7406" y="49413"/>
                    <a:pt x="7406" y="49146"/>
                  </a:cubicBezTo>
                  <a:cubicBezTo>
                    <a:pt x="7406" y="48872"/>
                    <a:pt x="7171" y="48676"/>
                    <a:pt x="6927" y="48676"/>
                  </a:cubicBezTo>
                  <a:close/>
                  <a:moveTo>
                    <a:pt x="11578" y="48669"/>
                  </a:moveTo>
                  <a:cubicBezTo>
                    <a:pt x="11461" y="48669"/>
                    <a:pt x="11340" y="48713"/>
                    <a:pt x="11242" y="48812"/>
                  </a:cubicBezTo>
                  <a:cubicBezTo>
                    <a:pt x="10975" y="49112"/>
                    <a:pt x="11175" y="49613"/>
                    <a:pt x="11609" y="49613"/>
                  </a:cubicBezTo>
                  <a:lnTo>
                    <a:pt x="11609" y="49646"/>
                  </a:lnTo>
                  <a:cubicBezTo>
                    <a:pt x="11842" y="49646"/>
                    <a:pt x="12076" y="49413"/>
                    <a:pt x="12042" y="49146"/>
                  </a:cubicBezTo>
                  <a:cubicBezTo>
                    <a:pt x="12042" y="48855"/>
                    <a:pt x="11817" y="48669"/>
                    <a:pt x="11578" y="48669"/>
                  </a:cubicBezTo>
                  <a:close/>
                  <a:moveTo>
                    <a:pt x="2435" y="48979"/>
                  </a:moveTo>
                  <a:lnTo>
                    <a:pt x="2435" y="49079"/>
                  </a:lnTo>
                  <a:cubicBezTo>
                    <a:pt x="2453" y="49076"/>
                    <a:pt x="2470" y="49074"/>
                    <a:pt x="2486" y="49074"/>
                  </a:cubicBezTo>
                  <a:cubicBezTo>
                    <a:pt x="2629" y="49074"/>
                    <a:pt x="2743" y="49196"/>
                    <a:pt x="2802" y="49346"/>
                  </a:cubicBezTo>
                  <a:cubicBezTo>
                    <a:pt x="2802" y="49548"/>
                    <a:pt x="2621" y="49689"/>
                    <a:pt x="2432" y="49689"/>
                  </a:cubicBezTo>
                  <a:cubicBezTo>
                    <a:pt x="2339" y="49689"/>
                    <a:pt x="2245" y="49656"/>
                    <a:pt x="2169" y="49579"/>
                  </a:cubicBezTo>
                  <a:cubicBezTo>
                    <a:pt x="1935" y="49346"/>
                    <a:pt x="2102" y="48979"/>
                    <a:pt x="2435" y="48979"/>
                  </a:cubicBezTo>
                  <a:close/>
                  <a:moveTo>
                    <a:pt x="17782" y="48736"/>
                  </a:moveTo>
                  <a:cubicBezTo>
                    <a:pt x="17665" y="48736"/>
                    <a:pt x="17545" y="48780"/>
                    <a:pt x="17446" y="48879"/>
                  </a:cubicBezTo>
                  <a:cubicBezTo>
                    <a:pt x="17146" y="49179"/>
                    <a:pt x="17379" y="49679"/>
                    <a:pt x="17780" y="49679"/>
                  </a:cubicBezTo>
                  <a:lnTo>
                    <a:pt x="17780" y="49746"/>
                  </a:lnTo>
                  <a:cubicBezTo>
                    <a:pt x="17795" y="49748"/>
                    <a:pt x="17810" y="49749"/>
                    <a:pt x="17825" y="49749"/>
                  </a:cubicBezTo>
                  <a:cubicBezTo>
                    <a:pt x="18103" y="49749"/>
                    <a:pt x="18310" y="49466"/>
                    <a:pt x="18247" y="49212"/>
                  </a:cubicBezTo>
                  <a:cubicBezTo>
                    <a:pt x="18247" y="48921"/>
                    <a:pt x="18021" y="48736"/>
                    <a:pt x="17782" y="48736"/>
                  </a:cubicBezTo>
                  <a:close/>
                  <a:moveTo>
                    <a:pt x="2438" y="48869"/>
                  </a:moveTo>
                  <a:cubicBezTo>
                    <a:pt x="2321" y="48869"/>
                    <a:pt x="2201" y="48914"/>
                    <a:pt x="2102" y="49012"/>
                  </a:cubicBezTo>
                  <a:cubicBezTo>
                    <a:pt x="1802" y="49313"/>
                    <a:pt x="2002" y="49813"/>
                    <a:pt x="2435" y="49813"/>
                  </a:cubicBezTo>
                  <a:lnTo>
                    <a:pt x="2435" y="49880"/>
                  </a:lnTo>
                  <a:cubicBezTo>
                    <a:pt x="2453" y="49881"/>
                    <a:pt x="2469" y="49882"/>
                    <a:pt x="2486" y="49882"/>
                  </a:cubicBezTo>
                  <a:cubicBezTo>
                    <a:pt x="2758" y="49882"/>
                    <a:pt x="2934" y="49629"/>
                    <a:pt x="2902" y="49346"/>
                  </a:cubicBezTo>
                  <a:cubicBezTo>
                    <a:pt x="2902" y="49055"/>
                    <a:pt x="2677" y="48869"/>
                    <a:pt x="2438" y="48869"/>
                  </a:cubicBezTo>
                  <a:close/>
                  <a:moveTo>
                    <a:pt x="30522" y="49146"/>
                  </a:moveTo>
                  <a:lnTo>
                    <a:pt x="30489" y="49212"/>
                  </a:lnTo>
                  <a:cubicBezTo>
                    <a:pt x="30689" y="49212"/>
                    <a:pt x="30822" y="49346"/>
                    <a:pt x="30856" y="49513"/>
                  </a:cubicBezTo>
                  <a:cubicBezTo>
                    <a:pt x="30856" y="49739"/>
                    <a:pt x="30687" y="49888"/>
                    <a:pt x="30506" y="49888"/>
                  </a:cubicBezTo>
                  <a:cubicBezTo>
                    <a:pt x="30419" y="49888"/>
                    <a:pt x="30330" y="49855"/>
                    <a:pt x="30255" y="49780"/>
                  </a:cubicBezTo>
                  <a:cubicBezTo>
                    <a:pt x="30022" y="49546"/>
                    <a:pt x="30189" y="49146"/>
                    <a:pt x="30522" y="49146"/>
                  </a:cubicBezTo>
                  <a:close/>
                  <a:moveTo>
                    <a:pt x="30507" y="49068"/>
                  </a:moveTo>
                  <a:cubicBezTo>
                    <a:pt x="30392" y="49068"/>
                    <a:pt x="30278" y="49112"/>
                    <a:pt x="30189" y="49212"/>
                  </a:cubicBezTo>
                  <a:cubicBezTo>
                    <a:pt x="29888" y="49479"/>
                    <a:pt x="30088" y="49980"/>
                    <a:pt x="30522" y="49980"/>
                  </a:cubicBezTo>
                  <a:lnTo>
                    <a:pt x="30489" y="50046"/>
                  </a:lnTo>
                  <a:cubicBezTo>
                    <a:pt x="30789" y="50046"/>
                    <a:pt x="31022" y="49813"/>
                    <a:pt x="30989" y="49513"/>
                  </a:cubicBezTo>
                  <a:cubicBezTo>
                    <a:pt x="30967" y="49246"/>
                    <a:pt x="30737" y="49068"/>
                    <a:pt x="30507" y="49068"/>
                  </a:cubicBezTo>
                  <a:close/>
                  <a:moveTo>
                    <a:pt x="25719" y="50046"/>
                  </a:moveTo>
                  <a:cubicBezTo>
                    <a:pt x="25885" y="50046"/>
                    <a:pt x="26086" y="50180"/>
                    <a:pt x="26086" y="50380"/>
                  </a:cubicBezTo>
                  <a:cubicBezTo>
                    <a:pt x="26086" y="50606"/>
                    <a:pt x="25902" y="50756"/>
                    <a:pt x="25721" y="50756"/>
                  </a:cubicBezTo>
                  <a:cubicBezTo>
                    <a:pt x="25635" y="50756"/>
                    <a:pt x="25550" y="50722"/>
                    <a:pt x="25485" y="50647"/>
                  </a:cubicBezTo>
                  <a:cubicBezTo>
                    <a:pt x="25252" y="50413"/>
                    <a:pt x="25418" y="50046"/>
                    <a:pt x="25719" y="50046"/>
                  </a:cubicBezTo>
                  <a:close/>
                  <a:moveTo>
                    <a:pt x="25721" y="49936"/>
                  </a:moveTo>
                  <a:cubicBezTo>
                    <a:pt x="25604" y="49936"/>
                    <a:pt x="25484" y="49981"/>
                    <a:pt x="25385" y="50080"/>
                  </a:cubicBezTo>
                  <a:cubicBezTo>
                    <a:pt x="25118" y="50380"/>
                    <a:pt x="25318" y="50880"/>
                    <a:pt x="25719" y="50880"/>
                  </a:cubicBezTo>
                  <a:cubicBezTo>
                    <a:pt x="25952" y="50880"/>
                    <a:pt x="26186" y="50680"/>
                    <a:pt x="26186" y="50413"/>
                  </a:cubicBezTo>
                  <a:cubicBezTo>
                    <a:pt x="26186" y="50122"/>
                    <a:pt x="25960" y="49936"/>
                    <a:pt x="25721" y="49936"/>
                  </a:cubicBezTo>
                  <a:close/>
                  <a:moveTo>
                    <a:pt x="9107" y="50413"/>
                  </a:moveTo>
                  <a:lnTo>
                    <a:pt x="9107" y="50447"/>
                  </a:lnTo>
                  <a:cubicBezTo>
                    <a:pt x="9274" y="50447"/>
                    <a:pt x="9440" y="50580"/>
                    <a:pt x="9474" y="50780"/>
                  </a:cubicBezTo>
                  <a:cubicBezTo>
                    <a:pt x="9474" y="50982"/>
                    <a:pt x="9293" y="51124"/>
                    <a:pt x="9103" y="51124"/>
                  </a:cubicBezTo>
                  <a:cubicBezTo>
                    <a:pt x="9011" y="51124"/>
                    <a:pt x="8916" y="51090"/>
                    <a:pt x="8840" y="51014"/>
                  </a:cubicBezTo>
                  <a:cubicBezTo>
                    <a:pt x="8606" y="50780"/>
                    <a:pt x="8773" y="50413"/>
                    <a:pt x="9107" y="50413"/>
                  </a:cubicBezTo>
                  <a:close/>
                  <a:moveTo>
                    <a:pt x="4837" y="50547"/>
                  </a:moveTo>
                  <a:cubicBezTo>
                    <a:pt x="5037" y="50547"/>
                    <a:pt x="5171" y="50714"/>
                    <a:pt x="5204" y="50914"/>
                  </a:cubicBezTo>
                  <a:cubicBezTo>
                    <a:pt x="5204" y="51116"/>
                    <a:pt x="5023" y="51257"/>
                    <a:pt x="4833" y="51257"/>
                  </a:cubicBezTo>
                  <a:cubicBezTo>
                    <a:pt x="4741" y="51257"/>
                    <a:pt x="4647" y="51224"/>
                    <a:pt x="4570" y="51147"/>
                  </a:cubicBezTo>
                  <a:cubicBezTo>
                    <a:pt x="4337" y="50914"/>
                    <a:pt x="4504" y="50547"/>
                    <a:pt x="4837" y="50547"/>
                  </a:cubicBezTo>
                  <a:close/>
                  <a:moveTo>
                    <a:pt x="9109" y="50303"/>
                  </a:moveTo>
                  <a:cubicBezTo>
                    <a:pt x="8992" y="50303"/>
                    <a:pt x="8872" y="50348"/>
                    <a:pt x="8773" y="50447"/>
                  </a:cubicBezTo>
                  <a:cubicBezTo>
                    <a:pt x="8473" y="50747"/>
                    <a:pt x="8673" y="51247"/>
                    <a:pt x="9107" y="51247"/>
                  </a:cubicBezTo>
                  <a:lnTo>
                    <a:pt x="9107" y="51281"/>
                  </a:lnTo>
                  <a:cubicBezTo>
                    <a:pt x="9374" y="51281"/>
                    <a:pt x="9607" y="51047"/>
                    <a:pt x="9574" y="50780"/>
                  </a:cubicBezTo>
                  <a:cubicBezTo>
                    <a:pt x="9574" y="50489"/>
                    <a:pt x="9348" y="50303"/>
                    <a:pt x="9109" y="50303"/>
                  </a:cubicBezTo>
                  <a:close/>
                  <a:moveTo>
                    <a:pt x="14611" y="50613"/>
                  </a:moveTo>
                  <a:lnTo>
                    <a:pt x="14611" y="50647"/>
                  </a:lnTo>
                  <a:cubicBezTo>
                    <a:pt x="14811" y="50647"/>
                    <a:pt x="14978" y="50780"/>
                    <a:pt x="14978" y="50980"/>
                  </a:cubicBezTo>
                  <a:cubicBezTo>
                    <a:pt x="14978" y="51207"/>
                    <a:pt x="14793" y="51341"/>
                    <a:pt x="14612" y="51341"/>
                  </a:cubicBezTo>
                  <a:cubicBezTo>
                    <a:pt x="14526" y="51341"/>
                    <a:pt x="14441" y="51311"/>
                    <a:pt x="14377" y="51247"/>
                  </a:cubicBezTo>
                  <a:cubicBezTo>
                    <a:pt x="14144" y="51014"/>
                    <a:pt x="14311" y="50613"/>
                    <a:pt x="14611" y="50613"/>
                  </a:cubicBezTo>
                  <a:close/>
                  <a:moveTo>
                    <a:pt x="4840" y="50437"/>
                  </a:moveTo>
                  <a:cubicBezTo>
                    <a:pt x="4723" y="50437"/>
                    <a:pt x="4602" y="50481"/>
                    <a:pt x="4504" y="50580"/>
                  </a:cubicBezTo>
                  <a:cubicBezTo>
                    <a:pt x="4203" y="50880"/>
                    <a:pt x="4403" y="51381"/>
                    <a:pt x="4837" y="51381"/>
                  </a:cubicBezTo>
                  <a:cubicBezTo>
                    <a:pt x="5104" y="51381"/>
                    <a:pt x="5304" y="51181"/>
                    <a:pt x="5304" y="50914"/>
                  </a:cubicBezTo>
                  <a:cubicBezTo>
                    <a:pt x="5304" y="50623"/>
                    <a:pt x="5079" y="50437"/>
                    <a:pt x="4840" y="50437"/>
                  </a:cubicBezTo>
                  <a:close/>
                  <a:moveTo>
                    <a:pt x="20248" y="50680"/>
                  </a:moveTo>
                  <a:lnTo>
                    <a:pt x="20248" y="50814"/>
                  </a:lnTo>
                  <a:cubicBezTo>
                    <a:pt x="20415" y="50814"/>
                    <a:pt x="20548" y="50880"/>
                    <a:pt x="20615" y="51047"/>
                  </a:cubicBezTo>
                  <a:cubicBezTo>
                    <a:pt x="20615" y="51273"/>
                    <a:pt x="20431" y="51423"/>
                    <a:pt x="20240" y="51423"/>
                  </a:cubicBezTo>
                  <a:cubicBezTo>
                    <a:pt x="20149" y="51423"/>
                    <a:pt x="20056" y="51389"/>
                    <a:pt x="19981" y="51314"/>
                  </a:cubicBezTo>
                  <a:cubicBezTo>
                    <a:pt x="19781" y="51080"/>
                    <a:pt x="19948" y="50680"/>
                    <a:pt x="20248" y="50680"/>
                  </a:cubicBezTo>
                  <a:close/>
                  <a:moveTo>
                    <a:pt x="14613" y="50537"/>
                  </a:moveTo>
                  <a:cubicBezTo>
                    <a:pt x="14496" y="50537"/>
                    <a:pt x="14376" y="50581"/>
                    <a:pt x="14277" y="50680"/>
                  </a:cubicBezTo>
                  <a:cubicBezTo>
                    <a:pt x="14010" y="50947"/>
                    <a:pt x="14210" y="51447"/>
                    <a:pt x="14611" y="51447"/>
                  </a:cubicBezTo>
                  <a:lnTo>
                    <a:pt x="14611" y="51481"/>
                  </a:lnTo>
                  <a:cubicBezTo>
                    <a:pt x="14878" y="51481"/>
                    <a:pt x="15078" y="51247"/>
                    <a:pt x="15078" y="51014"/>
                  </a:cubicBezTo>
                  <a:cubicBezTo>
                    <a:pt x="15078" y="50723"/>
                    <a:pt x="14852" y="50537"/>
                    <a:pt x="14613" y="50537"/>
                  </a:cubicBezTo>
                  <a:close/>
                  <a:moveTo>
                    <a:pt x="20236" y="50577"/>
                  </a:moveTo>
                  <a:cubicBezTo>
                    <a:pt x="20124" y="50577"/>
                    <a:pt x="20009" y="50619"/>
                    <a:pt x="19915" y="50714"/>
                  </a:cubicBezTo>
                  <a:cubicBezTo>
                    <a:pt x="19614" y="51014"/>
                    <a:pt x="19848" y="51514"/>
                    <a:pt x="20248" y="51514"/>
                  </a:cubicBezTo>
                  <a:lnTo>
                    <a:pt x="20248" y="51648"/>
                  </a:lnTo>
                  <a:cubicBezTo>
                    <a:pt x="20548" y="51648"/>
                    <a:pt x="20782" y="51347"/>
                    <a:pt x="20715" y="51047"/>
                  </a:cubicBezTo>
                  <a:cubicBezTo>
                    <a:pt x="20715" y="50773"/>
                    <a:pt x="20481" y="50577"/>
                    <a:pt x="20236" y="50577"/>
                  </a:cubicBezTo>
                  <a:close/>
                  <a:moveTo>
                    <a:pt x="634" y="51214"/>
                  </a:moveTo>
                  <a:cubicBezTo>
                    <a:pt x="801" y="51214"/>
                    <a:pt x="968" y="51381"/>
                    <a:pt x="968" y="51581"/>
                  </a:cubicBezTo>
                  <a:cubicBezTo>
                    <a:pt x="968" y="51783"/>
                    <a:pt x="802" y="51924"/>
                    <a:pt x="622" y="51924"/>
                  </a:cubicBezTo>
                  <a:cubicBezTo>
                    <a:pt x="534" y="51924"/>
                    <a:pt x="444" y="51891"/>
                    <a:pt x="367" y="51814"/>
                  </a:cubicBezTo>
                  <a:cubicBezTo>
                    <a:pt x="134" y="51581"/>
                    <a:pt x="301" y="51214"/>
                    <a:pt x="634" y="51214"/>
                  </a:cubicBezTo>
                  <a:close/>
                  <a:moveTo>
                    <a:pt x="637" y="51104"/>
                  </a:moveTo>
                  <a:cubicBezTo>
                    <a:pt x="520" y="51104"/>
                    <a:pt x="399" y="51149"/>
                    <a:pt x="301" y="51247"/>
                  </a:cubicBezTo>
                  <a:cubicBezTo>
                    <a:pt x="0" y="51514"/>
                    <a:pt x="200" y="52048"/>
                    <a:pt x="634" y="52048"/>
                  </a:cubicBezTo>
                  <a:cubicBezTo>
                    <a:pt x="868" y="52048"/>
                    <a:pt x="1101" y="51848"/>
                    <a:pt x="1101" y="51581"/>
                  </a:cubicBezTo>
                  <a:cubicBezTo>
                    <a:pt x="1101" y="51290"/>
                    <a:pt x="876" y="51104"/>
                    <a:pt x="637" y="51104"/>
                  </a:cubicBezTo>
                  <a:close/>
                  <a:moveTo>
                    <a:pt x="28554" y="51614"/>
                  </a:moveTo>
                  <a:lnTo>
                    <a:pt x="28554" y="51648"/>
                  </a:lnTo>
                  <a:cubicBezTo>
                    <a:pt x="28571" y="51645"/>
                    <a:pt x="28589" y="51643"/>
                    <a:pt x="28606" y="51643"/>
                  </a:cubicBezTo>
                  <a:cubicBezTo>
                    <a:pt x="28782" y="51643"/>
                    <a:pt x="28921" y="51795"/>
                    <a:pt x="28921" y="51948"/>
                  </a:cubicBezTo>
                  <a:cubicBezTo>
                    <a:pt x="28921" y="52174"/>
                    <a:pt x="28752" y="52323"/>
                    <a:pt x="28571" y="52323"/>
                  </a:cubicBezTo>
                  <a:cubicBezTo>
                    <a:pt x="28485" y="52323"/>
                    <a:pt x="28396" y="52290"/>
                    <a:pt x="28321" y="52215"/>
                  </a:cubicBezTo>
                  <a:cubicBezTo>
                    <a:pt x="28087" y="51981"/>
                    <a:pt x="28254" y="51614"/>
                    <a:pt x="28554" y="51614"/>
                  </a:cubicBezTo>
                  <a:close/>
                  <a:moveTo>
                    <a:pt x="28560" y="51512"/>
                  </a:moveTo>
                  <a:cubicBezTo>
                    <a:pt x="28445" y="51512"/>
                    <a:pt x="28324" y="51554"/>
                    <a:pt x="28220" y="51648"/>
                  </a:cubicBezTo>
                  <a:cubicBezTo>
                    <a:pt x="27920" y="51948"/>
                    <a:pt x="28154" y="52448"/>
                    <a:pt x="28554" y="52448"/>
                  </a:cubicBezTo>
                  <a:cubicBezTo>
                    <a:pt x="28788" y="52448"/>
                    <a:pt x="28988" y="52248"/>
                    <a:pt x="29021" y="52014"/>
                  </a:cubicBezTo>
                  <a:cubicBezTo>
                    <a:pt x="29044" y="51716"/>
                    <a:pt x="28814" y="51512"/>
                    <a:pt x="28560" y="51512"/>
                  </a:cubicBezTo>
                  <a:close/>
                  <a:moveTo>
                    <a:pt x="23250" y="51981"/>
                  </a:moveTo>
                  <a:lnTo>
                    <a:pt x="23250" y="52115"/>
                  </a:lnTo>
                  <a:cubicBezTo>
                    <a:pt x="23272" y="52110"/>
                    <a:pt x="23293" y="52108"/>
                    <a:pt x="23313" y="52108"/>
                  </a:cubicBezTo>
                  <a:cubicBezTo>
                    <a:pt x="23450" y="52108"/>
                    <a:pt x="23559" y="52203"/>
                    <a:pt x="23617" y="52348"/>
                  </a:cubicBezTo>
                  <a:cubicBezTo>
                    <a:pt x="23617" y="52574"/>
                    <a:pt x="23433" y="52724"/>
                    <a:pt x="23242" y="52724"/>
                  </a:cubicBezTo>
                  <a:cubicBezTo>
                    <a:pt x="23151" y="52724"/>
                    <a:pt x="23059" y="52690"/>
                    <a:pt x="22983" y="52615"/>
                  </a:cubicBezTo>
                  <a:cubicBezTo>
                    <a:pt x="22750" y="52381"/>
                    <a:pt x="22917" y="51981"/>
                    <a:pt x="23250" y="51981"/>
                  </a:cubicBezTo>
                  <a:close/>
                  <a:moveTo>
                    <a:pt x="23237" y="51893"/>
                  </a:moveTo>
                  <a:cubicBezTo>
                    <a:pt x="23125" y="51893"/>
                    <a:pt x="23011" y="51931"/>
                    <a:pt x="22917" y="52014"/>
                  </a:cubicBezTo>
                  <a:cubicBezTo>
                    <a:pt x="22616" y="52315"/>
                    <a:pt x="22817" y="52815"/>
                    <a:pt x="23250" y="52815"/>
                  </a:cubicBezTo>
                  <a:lnTo>
                    <a:pt x="23250" y="52915"/>
                  </a:lnTo>
                  <a:cubicBezTo>
                    <a:pt x="23550" y="52915"/>
                    <a:pt x="23784" y="52648"/>
                    <a:pt x="23717" y="52348"/>
                  </a:cubicBezTo>
                  <a:cubicBezTo>
                    <a:pt x="23717" y="52073"/>
                    <a:pt x="23482" y="51893"/>
                    <a:pt x="23237" y="51893"/>
                  </a:cubicBezTo>
                  <a:close/>
                  <a:moveTo>
                    <a:pt x="11609" y="52381"/>
                  </a:moveTo>
                  <a:lnTo>
                    <a:pt x="11609" y="52448"/>
                  </a:lnTo>
                  <a:cubicBezTo>
                    <a:pt x="11626" y="52445"/>
                    <a:pt x="11643" y="52443"/>
                    <a:pt x="11659" y="52443"/>
                  </a:cubicBezTo>
                  <a:cubicBezTo>
                    <a:pt x="11802" y="52443"/>
                    <a:pt x="11912" y="52569"/>
                    <a:pt x="11942" y="52748"/>
                  </a:cubicBezTo>
                  <a:cubicBezTo>
                    <a:pt x="11942" y="52950"/>
                    <a:pt x="11761" y="53092"/>
                    <a:pt x="11582" y="53092"/>
                  </a:cubicBezTo>
                  <a:cubicBezTo>
                    <a:pt x="11494" y="53092"/>
                    <a:pt x="11407" y="53058"/>
                    <a:pt x="11342" y="52982"/>
                  </a:cubicBezTo>
                  <a:cubicBezTo>
                    <a:pt x="11108" y="52748"/>
                    <a:pt x="11275" y="52381"/>
                    <a:pt x="11609" y="52381"/>
                  </a:cubicBezTo>
                  <a:close/>
                  <a:moveTo>
                    <a:pt x="17313" y="52448"/>
                  </a:moveTo>
                  <a:cubicBezTo>
                    <a:pt x="17513" y="52448"/>
                    <a:pt x="17646" y="52582"/>
                    <a:pt x="17646" y="52782"/>
                  </a:cubicBezTo>
                  <a:cubicBezTo>
                    <a:pt x="17646" y="53008"/>
                    <a:pt x="17478" y="53157"/>
                    <a:pt x="17296" y="53157"/>
                  </a:cubicBezTo>
                  <a:cubicBezTo>
                    <a:pt x="17210" y="53157"/>
                    <a:pt x="17121" y="53124"/>
                    <a:pt x="17046" y="53049"/>
                  </a:cubicBezTo>
                  <a:cubicBezTo>
                    <a:pt x="16812" y="52815"/>
                    <a:pt x="16979" y="52448"/>
                    <a:pt x="17313" y="52448"/>
                  </a:cubicBezTo>
                  <a:close/>
                  <a:moveTo>
                    <a:pt x="11578" y="52271"/>
                  </a:moveTo>
                  <a:cubicBezTo>
                    <a:pt x="11461" y="52271"/>
                    <a:pt x="11340" y="52316"/>
                    <a:pt x="11242" y="52415"/>
                  </a:cubicBezTo>
                  <a:cubicBezTo>
                    <a:pt x="10975" y="52715"/>
                    <a:pt x="11175" y="53215"/>
                    <a:pt x="11609" y="53215"/>
                  </a:cubicBezTo>
                  <a:lnTo>
                    <a:pt x="11609" y="53282"/>
                  </a:lnTo>
                  <a:cubicBezTo>
                    <a:pt x="11875" y="53282"/>
                    <a:pt x="12076" y="53015"/>
                    <a:pt x="12042" y="52748"/>
                  </a:cubicBezTo>
                  <a:cubicBezTo>
                    <a:pt x="12042" y="52457"/>
                    <a:pt x="11817" y="52271"/>
                    <a:pt x="11578" y="52271"/>
                  </a:cubicBezTo>
                  <a:close/>
                  <a:moveTo>
                    <a:pt x="17315" y="52338"/>
                  </a:moveTo>
                  <a:cubicBezTo>
                    <a:pt x="17198" y="52338"/>
                    <a:pt x="17078" y="52383"/>
                    <a:pt x="16979" y="52481"/>
                  </a:cubicBezTo>
                  <a:cubicBezTo>
                    <a:pt x="16679" y="52748"/>
                    <a:pt x="16879" y="53249"/>
                    <a:pt x="17313" y="53282"/>
                  </a:cubicBezTo>
                  <a:cubicBezTo>
                    <a:pt x="17546" y="53282"/>
                    <a:pt x="17780" y="53049"/>
                    <a:pt x="17780" y="52815"/>
                  </a:cubicBezTo>
                  <a:cubicBezTo>
                    <a:pt x="17780" y="52524"/>
                    <a:pt x="17554" y="52338"/>
                    <a:pt x="17315" y="52338"/>
                  </a:cubicBezTo>
                  <a:close/>
                  <a:moveTo>
                    <a:pt x="2736" y="52615"/>
                  </a:moveTo>
                  <a:lnTo>
                    <a:pt x="2702" y="52715"/>
                  </a:lnTo>
                  <a:cubicBezTo>
                    <a:pt x="2724" y="52711"/>
                    <a:pt x="2745" y="52709"/>
                    <a:pt x="2767" y="52709"/>
                  </a:cubicBezTo>
                  <a:cubicBezTo>
                    <a:pt x="2910" y="52709"/>
                    <a:pt x="3044" y="52803"/>
                    <a:pt x="3103" y="52948"/>
                  </a:cubicBezTo>
                  <a:cubicBezTo>
                    <a:pt x="3103" y="53175"/>
                    <a:pt x="2918" y="53324"/>
                    <a:pt x="2727" y="53324"/>
                  </a:cubicBezTo>
                  <a:cubicBezTo>
                    <a:pt x="2636" y="53324"/>
                    <a:pt x="2544" y="53290"/>
                    <a:pt x="2469" y="53215"/>
                  </a:cubicBezTo>
                  <a:cubicBezTo>
                    <a:pt x="2269" y="52982"/>
                    <a:pt x="2402" y="52615"/>
                    <a:pt x="2736" y="52615"/>
                  </a:cubicBezTo>
                  <a:close/>
                  <a:moveTo>
                    <a:pt x="6839" y="52682"/>
                  </a:moveTo>
                  <a:lnTo>
                    <a:pt x="6839" y="52715"/>
                  </a:lnTo>
                  <a:cubicBezTo>
                    <a:pt x="7005" y="52715"/>
                    <a:pt x="7172" y="52848"/>
                    <a:pt x="7205" y="53015"/>
                  </a:cubicBezTo>
                  <a:cubicBezTo>
                    <a:pt x="7183" y="53241"/>
                    <a:pt x="7007" y="53391"/>
                    <a:pt x="6823" y="53391"/>
                  </a:cubicBezTo>
                  <a:cubicBezTo>
                    <a:pt x="6736" y="53391"/>
                    <a:pt x="6647" y="53357"/>
                    <a:pt x="6572" y="53282"/>
                  </a:cubicBezTo>
                  <a:cubicBezTo>
                    <a:pt x="6338" y="53049"/>
                    <a:pt x="6505" y="52682"/>
                    <a:pt x="6839" y="52682"/>
                  </a:cubicBezTo>
                  <a:close/>
                  <a:moveTo>
                    <a:pt x="2738" y="52505"/>
                  </a:moveTo>
                  <a:cubicBezTo>
                    <a:pt x="2621" y="52505"/>
                    <a:pt x="2501" y="52550"/>
                    <a:pt x="2402" y="52648"/>
                  </a:cubicBezTo>
                  <a:cubicBezTo>
                    <a:pt x="2102" y="52948"/>
                    <a:pt x="2335" y="53449"/>
                    <a:pt x="2736" y="53449"/>
                  </a:cubicBezTo>
                  <a:lnTo>
                    <a:pt x="2702" y="53549"/>
                  </a:lnTo>
                  <a:cubicBezTo>
                    <a:pt x="3002" y="53549"/>
                    <a:pt x="3269" y="53282"/>
                    <a:pt x="3203" y="52982"/>
                  </a:cubicBezTo>
                  <a:cubicBezTo>
                    <a:pt x="3203" y="52691"/>
                    <a:pt x="2977" y="52505"/>
                    <a:pt x="2738" y="52505"/>
                  </a:cubicBezTo>
                  <a:close/>
                  <a:moveTo>
                    <a:pt x="6841" y="52572"/>
                  </a:moveTo>
                  <a:cubicBezTo>
                    <a:pt x="6724" y="52572"/>
                    <a:pt x="6604" y="52616"/>
                    <a:pt x="6505" y="52715"/>
                  </a:cubicBezTo>
                  <a:cubicBezTo>
                    <a:pt x="6205" y="53015"/>
                    <a:pt x="6405" y="53516"/>
                    <a:pt x="6839" y="53516"/>
                  </a:cubicBezTo>
                  <a:lnTo>
                    <a:pt x="6839" y="53549"/>
                  </a:lnTo>
                  <a:cubicBezTo>
                    <a:pt x="7105" y="53549"/>
                    <a:pt x="7306" y="53315"/>
                    <a:pt x="7306" y="53049"/>
                  </a:cubicBezTo>
                  <a:cubicBezTo>
                    <a:pt x="7306" y="52757"/>
                    <a:pt x="7080" y="52572"/>
                    <a:pt x="6841" y="52572"/>
                  </a:cubicBezTo>
                  <a:close/>
                  <a:moveTo>
                    <a:pt x="26219" y="53516"/>
                  </a:moveTo>
                  <a:lnTo>
                    <a:pt x="26219" y="53682"/>
                  </a:lnTo>
                  <a:cubicBezTo>
                    <a:pt x="26241" y="53678"/>
                    <a:pt x="26262" y="53676"/>
                    <a:pt x="26283" y="53676"/>
                  </a:cubicBezTo>
                  <a:cubicBezTo>
                    <a:pt x="26420" y="53676"/>
                    <a:pt x="26528" y="53767"/>
                    <a:pt x="26586" y="53882"/>
                  </a:cubicBezTo>
                  <a:cubicBezTo>
                    <a:pt x="26586" y="54109"/>
                    <a:pt x="26402" y="54258"/>
                    <a:pt x="26211" y="54258"/>
                  </a:cubicBezTo>
                  <a:cubicBezTo>
                    <a:pt x="26120" y="54258"/>
                    <a:pt x="26027" y="54224"/>
                    <a:pt x="25952" y="54149"/>
                  </a:cubicBezTo>
                  <a:cubicBezTo>
                    <a:pt x="25752" y="53916"/>
                    <a:pt x="25885" y="53516"/>
                    <a:pt x="26219" y="53516"/>
                  </a:cubicBezTo>
                  <a:close/>
                  <a:moveTo>
                    <a:pt x="26201" y="53428"/>
                  </a:moveTo>
                  <a:cubicBezTo>
                    <a:pt x="26091" y="53428"/>
                    <a:pt x="25978" y="53466"/>
                    <a:pt x="25885" y="53549"/>
                  </a:cubicBezTo>
                  <a:cubicBezTo>
                    <a:pt x="25585" y="53849"/>
                    <a:pt x="25819" y="54349"/>
                    <a:pt x="26219" y="54349"/>
                  </a:cubicBezTo>
                  <a:lnTo>
                    <a:pt x="26219" y="54483"/>
                  </a:lnTo>
                  <a:cubicBezTo>
                    <a:pt x="26234" y="54485"/>
                    <a:pt x="26250" y="54485"/>
                    <a:pt x="26265" y="54485"/>
                  </a:cubicBezTo>
                  <a:cubicBezTo>
                    <a:pt x="26546" y="54485"/>
                    <a:pt x="26781" y="54201"/>
                    <a:pt x="26686" y="53916"/>
                  </a:cubicBezTo>
                  <a:cubicBezTo>
                    <a:pt x="26686" y="53616"/>
                    <a:pt x="26448" y="53428"/>
                    <a:pt x="26201" y="53428"/>
                  </a:cubicBezTo>
                  <a:close/>
                  <a:moveTo>
                    <a:pt x="20181" y="54216"/>
                  </a:moveTo>
                  <a:lnTo>
                    <a:pt x="20181" y="54349"/>
                  </a:lnTo>
                  <a:cubicBezTo>
                    <a:pt x="20199" y="54345"/>
                    <a:pt x="20217" y="54343"/>
                    <a:pt x="20235" y="54343"/>
                  </a:cubicBezTo>
                  <a:cubicBezTo>
                    <a:pt x="20357" y="54343"/>
                    <a:pt x="20490" y="54434"/>
                    <a:pt x="20548" y="54550"/>
                  </a:cubicBezTo>
                  <a:cubicBezTo>
                    <a:pt x="20548" y="54776"/>
                    <a:pt x="20364" y="54925"/>
                    <a:pt x="20173" y="54925"/>
                  </a:cubicBezTo>
                  <a:cubicBezTo>
                    <a:pt x="20082" y="54925"/>
                    <a:pt x="19990" y="54892"/>
                    <a:pt x="19915" y="54816"/>
                  </a:cubicBezTo>
                  <a:cubicBezTo>
                    <a:pt x="19681" y="54583"/>
                    <a:pt x="19848" y="54216"/>
                    <a:pt x="20181" y="54216"/>
                  </a:cubicBezTo>
                  <a:close/>
                  <a:moveTo>
                    <a:pt x="14611" y="54450"/>
                  </a:moveTo>
                  <a:lnTo>
                    <a:pt x="14611" y="54483"/>
                  </a:lnTo>
                  <a:cubicBezTo>
                    <a:pt x="14811" y="54483"/>
                    <a:pt x="14944" y="54616"/>
                    <a:pt x="14978" y="54783"/>
                  </a:cubicBezTo>
                  <a:cubicBezTo>
                    <a:pt x="14978" y="55009"/>
                    <a:pt x="14794" y="55159"/>
                    <a:pt x="14602" y="55159"/>
                  </a:cubicBezTo>
                  <a:cubicBezTo>
                    <a:pt x="14512" y="55159"/>
                    <a:pt x="14419" y="55125"/>
                    <a:pt x="14344" y="55050"/>
                  </a:cubicBezTo>
                  <a:cubicBezTo>
                    <a:pt x="14110" y="54816"/>
                    <a:pt x="14277" y="54450"/>
                    <a:pt x="14611" y="54450"/>
                  </a:cubicBezTo>
                  <a:close/>
                  <a:moveTo>
                    <a:pt x="20184" y="54106"/>
                  </a:moveTo>
                  <a:cubicBezTo>
                    <a:pt x="20067" y="54106"/>
                    <a:pt x="19947" y="54151"/>
                    <a:pt x="19848" y="54249"/>
                  </a:cubicBezTo>
                  <a:cubicBezTo>
                    <a:pt x="19548" y="54550"/>
                    <a:pt x="19748" y="55050"/>
                    <a:pt x="20181" y="55050"/>
                  </a:cubicBezTo>
                  <a:lnTo>
                    <a:pt x="20181" y="55183"/>
                  </a:lnTo>
                  <a:cubicBezTo>
                    <a:pt x="20482" y="55183"/>
                    <a:pt x="20748" y="54883"/>
                    <a:pt x="20648" y="54583"/>
                  </a:cubicBezTo>
                  <a:cubicBezTo>
                    <a:pt x="20648" y="54292"/>
                    <a:pt x="20423" y="54106"/>
                    <a:pt x="20184" y="54106"/>
                  </a:cubicBezTo>
                  <a:close/>
                  <a:moveTo>
                    <a:pt x="14613" y="54340"/>
                  </a:moveTo>
                  <a:cubicBezTo>
                    <a:pt x="14496" y="54340"/>
                    <a:pt x="14376" y="54384"/>
                    <a:pt x="14277" y="54483"/>
                  </a:cubicBezTo>
                  <a:cubicBezTo>
                    <a:pt x="13977" y="54783"/>
                    <a:pt x="14210" y="55283"/>
                    <a:pt x="14611" y="55283"/>
                  </a:cubicBezTo>
                  <a:lnTo>
                    <a:pt x="14611" y="55317"/>
                  </a:lnTo>
                  <a:cubicBezTo>
                    <a:pt x="14878" y="55317"/>
                    <a:pt x="15111" y="55083"/>
                    <a:pt x="15078" y="54816"/>
                  </a:cubicBezTo>
                  <a:cubicBezTo>
                    <a:pt x="15078" y="54525"/>
                    <a:pt x="14852" y="54340"/>
                    <a:pt x="14613" y="54340"/>
                  </a:cubicBezTo>
                  <a:close/>
                  <a:moveTo>
                    <a:pt x="9607" y="54616"/>
                  </a:moveTo>
                  <a:lnTo>
                    <a:pt x="9607" y="54683"/>
                  </a:lnTo>
                  <a:cubicBezTo>
                    <a:pt x="9774" y="54683"/>
                    <a:pt x="9941" y="54816"/>
                    <a:pt x="9974" y="54983"/>
                  </a:cubicBezTo>
                  <a:cubicBezTo>
                    <a:pt x="9974" y="55209"/>
                    <a:pt x="9790" y="55359"/>
                    <a:pt x="9599" y="55359"/>
                  </a:cubicBezTo>
                  <a:cubicBezTo>
                    <a:pt x="9508" y="55359"/>
                    <a:pt x="9415" y="55325"/>
                    <a:pt x="9340" y="55250"/>
                  </a:cubicBezTo>
                  <a:cubicBezTo>
                    <a:pt x="9107" y="55017"/>
                    <a:pt x="9274" y="54616"/>
                    <a:pt x="9607" y="54616"/>
                  </a:cubicBezTo>
                  <a:close/>
                  <a:moveTo>
                    <a:pt x="9594" y="54528"/>
                  </a:moveTo>
                  <a:cubicBezTo>
                    <a:pt x="9482" y="54528"/>
                    <a:pt x="9368" y="54566"/>
                    <a:pt x="9274" y="54650"/>
                  </a:cubicBezTo>
                  <a:cubicBezTo>
                    <a:pt x="8973" y="54950"/>
                    <a:pt x="9174" y="55450"/>
                    <a:pt x="9607" y="55450"/>
                  </a:cubicBezTo>
                  <a:lnTo>
                    <a:pt x="9607" y="55517"/>
                  </a:lnTo>
                  <a:cubicBezTo>
                    <a:pt x="9874" y="55517"/>
                    <a:pt x="10108" y="55283"/>
                    <a:pt x="10074" y="54983"/>
                  </a:cubicBezTo>
                  <a:cubicBezTo>
                    <a:pt x="10074" y="54709"/>
                    <a:pt x="9839" y="54528"/>
                    <a:pt x="9594" y="54528"/>
                  </a:cubicBezTo>
                  <a:close/>
                  <a:moveTo>
                    <a:pt x="17379" y="56151"/>
                  </a:moveTo>
                  <a:cubicBezTo>
                    <a:pt x="17580" y="56151"/>
                    <a:pt x="17713" y="56318"/>
                    <a:pt x="17713" y="56518"/>
                  </a:cubicBezTo>
                  <a:cubicBezTo>
                    <a:pt x="17713" y="56744"/>
                    <a:pt x="17544" y="56893"/>
                    <a:pt x="17363" y="56893"/>
                  </a:cubicBezTo>
                  <a:cubicBezTo>
                    <a:pt x="17277" y="56893"/>
                    <a:pt x="17188" y="56860"/>
                    <a:pt x="17113" y="56785"/>
                  </a:cubicBezTo>
                  <a:cubicBezTo>
                    <a:pt x="16879" y="56551"/>
                    <a:pt x="17046" y="56151"/>
                    <a:pt x="17379" y="56151"/>
                  </a:cubicBezTo>
                  <a:close/>
                  <a:moveTo>
                    <a:pt x="17353" y="56048"/>
                  </a:moveTo>
                  <a:cubicBezTo>
                    <a:pt x="17241" y="56048"/>
                    <a:pt x="17130" y="56089"/>
                    <a:pt x="17046" y="56184"/>
                  </a:cubicBezTo>
                  <a:cubicBezTo>
                    <a:pt x="16746" y="56484"/>
                    <a:pt x="16946" y="56985"/>
                    <a:pt x="17379" y="56985"/>
                  </a:cubicBezTo>
                  <a:cubicBezTo>
                    <a:pt x="17613" y="56985"/>
                    <a:pt x="17813" y="56785"/>
                    <a:pt x="17846" y="56518"/>
                  </a:cubicBezTo>
                  <a:cubicBezTo>
                    <a:pt x="17846" y="56244"/>
                    <a:pt x="17596" y="56048"/>
                    <a:pt x="17353" y="5604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34"/>
            <p:cNvSpPr/>
            <p:nvPr/>
          </p:nvSpPr>
          <p:spPr>
            <a:xfrm>
              <a:off x="4430504" y="2387188"/>
              <a:ext cx="295172" cy="528450"/>
            </a:xfrm>
            <a:custGeom>
              <a:rect b="b" l="l" r="r" t="t"/>
              <a:pathLst>
                <a:path extrusionOk="0" h="34818" w="19448">
                  <a:moveTo>
                    <a:pt x="1048" y="191"/>
                  </a:moveTo>
                  <a:cubicBezTo>
                    <a:pt x="1023" y="191"/>
                    <a:pt x="1007" y="234"/>
                    <a:pt x="1034" y="234"/>
                  </a:cubicBezTo>
                  <a:cubicBezTo>
                    <a:pt x="1835" y="634"/>
                    <a:pt x="2669" y="901"/>
                    <a:pt x="3536" y="1035"/>
                  </a:cubicBezTo>
                  <a:cubicBezTo>
                    <a:pt x="4114" y="1123"/>
                    <a:pt x="4692" y="1168"/>
                    <a:pt x="5270" y="1168"/>
                  </a:cubicBezTo>
                  <a:cubicBezTo>
                    <a:pt x="5560" y="1168"/>
                    <a:pt x="5849" y="1157"/>
                    <a:pt x="6138" y="1135"/>
                  </a:cubicBezTo>
                  <a:cubicBezTo>
                    <a:pt x="8106" y="1068"/>
                    <a:pt x="10007" y="534"/>
                    <a:pt x="11975" y="467"/>
                  </a:cubicBezTo>
                  <a:cubicBezTo>
                    <a:pt x="12002" y="467"/>
                    <a:pt x="11986" y="425"/>
                    <a:pt x="11961" y="425"/>
                  </a:cubicBezTo>
                  <a:cubicBezTo>
                    <a:pt x="11955" y="425"/>
                    <a:pt x="11949" y="427"/>
                    <a:pt x="11942" y="434"/>
                  </a:cubicBezTo>
                  <a:cubicBezTo>
                    <a:pt x="10041" y="434"/>
                    <a:pt x="8139" y="568"/>
                    <a:pt x="6271" y="801"/>
                  </a:cubicBezTo>
                  <a:cubicBezTo>
                    <a:pt x="5704" y="857"/>
                    <a:pt x="5111" y="897"/>
                    <a:pt x="4514" y="897"/>
                  </a:cubicBezTo>
                  <a:cubicBezTo>
                    <a:pt x="3321" y="897"/>
                    <a:pt x="2113" y="734"/>
                    <a:pt x="1067" y="201"/>
                  </a:cubicBezTo>
                  <a:cubicBezTo>
                    <a:pt x="1061" y="194"/>
                    <a:pt x="1054" y="191"/>
                    <a:pt x="1048" y="191"/>
                  </a:cubicBezTo>
                  <a:close/>
                  <a:moveTo>
                    <a:pt x="18647" y="0"/>
                  </a:moveTo>
                  <a:cubicBezTo>
                    <a:pt x="17046" y="734"/>
                    <a:pt x="15211" y="801"/>
                    <a:pt x="13476" y="834"/>
                  </a:cubicBezTo>
                  <a:cubicBezTo>
                    <a:pt x="12542" y="868"/>
                    <a:pt x="11608" y="868"/>
                    <a:pt x="10674" y="934"/>
                  </a:cubicBezTo>
                  <a:cubicBezTo>
                    <a:pt x="9740" y="1001"/>
                    <a:pt x="8806" y="1135"/>
                    <a:pt x="7906" y="1301"/>
                  </a:cubicBezTo>
                  <a:cubicBezTo>
                    <a:pt x="7879" y="1301"/>
                    <a:pt x="7895" y="1344"/>
                    <a:pt x="7902" y="1344"/>
                  </a:cubicBezTo>
                  <a:cubicBezTo>
                    <a:pt x="7904" y="1344"/>
                    <a:pt x="7906" y="1341"/>
                    <a:pt x="7906" y="1335"/>
                  </a:cubicBezTo>
                  <a:cubicBezTo>
                    <a:pt x="8623" y="1211"/>
                    <a:pt x="9359" y="1142"/>
                    <a:pt x="10099" y="1142"/>
                  </a:cubicBezTo>
                  <a:cubicBezTo>
                    <a:pt x="10357" y="1142"/>
                    <a:pt x="10616" y="1151"/>
                    <a:pt x="10874" y="1168"/>
                  </a:cubicBezTo>
                  <a:cubicBezTo>
                    <a:pt x="11648" y="1168"/>
                    <a:pt x="12401" y="1211"/>
                    <a:pt x="13149" y="1211"/>
                  </a:cubicBezTo>
                  <a:cubicBezTo>
                    <a:pt x="13336" y="1211"/>
                    <a:pt x="13523" y="1208"/>
                    <a:pt x="13710" y="1201"/>
                  </a:cubicBezTo>
                  <a:cubicBezTo>
                    <a:pt x="13777" y="1203"/>
                    <a:pt x="13843" y="1203"/>
                    <a:pt x="13910" y="1203"/>
                  </a:cubicBezTo>
                  <a:cubicBezTo>
                    <a:pt x="15575" y="1203"/>
                    <a:pt x="17205" y="804"/>
                    <a:pt x="18680" y="34"/>
                  </a:cubicBezTo>
                  <a:lnTo>
                    <a:pt x="18647" y="0"/>
                  </a:lnTo>
                  <a:close/>
                  <a:moveTo>
                    <a:pt x="16879" y="21291"/>
                  </a:moveTo>
                  <a:cubicBezTo>
                    <a:pt x="16862" y="21291"/>
                    <a:pt x="16845" y="21299"/>
                    <a:pt x="16845" y="21316"/>
                  </a:cubicBezTo>
                  <a:cubicBezTo>
                    <a:pt x="17513" y="24585"/>
                    <a:pt x="17946" y="27920"/>
                    <a:pt x="18680" y="31223"/>
                  </a:cubicBezTo>
                  <a:cubicBezTo>
                    <a:pt x="18780" y="31690"/>
                    <a:pt x="18914" y="32157"/>
                    <a:pt x="19014" y="32624"/>
                  </a:cubicBezTo>
                  <a:cubicBezTo>
                    <a:pt x="19147" y="33091"/>
                    <a:pt x="19214" y="33558"/>
                    <a:pt x="19347" y="34025"/>
                  </a:cubicBezTo>
                  <a:cubicBezTo>
                    <a:pt x="19347" y="34041"/>
                    <a:pt x="19372" y="34050"/>
                    <a:pt x="19397" y="34050"/>
                  </a:cubicBezTo>
                  <a:cubicBezTo>
                    <a:pt x="19422" y="34050"/>
                    <a:pt x="19447" y="34041"/>
                    <a:pt x="19447" y="34025"/>
                  </a:cubicBezTo>
                  <a:cubicBezTo>
                    <a:pt x="19381" y="33191"/>
                    <a:pt x="19214" y="32357"/>
                    <a:pt x="19080" y="31556"/>
                  </a:cubicBezTo>
                  <a:cubicBezTo>
                    <a:pt x="18947" y="30722"/>
                    <a:pt x="18780" y="29889"/>
                    <a:pt x="18613" y="29055"/>
                  </a:cubicBezTo>
                  <a:cubicBezTo>
                    <a:pt x="18280" y="27387"/>
                    <a:pt x="17879" y="25719"/>
                    <a:pt x="17513" y="24084"/>
                  </a:cubicBezTo>
                  <a:cubicBezTo>
                    <a:pt x="17279" y="23150"/>
                    <a:pt x="17079" y="22250"/>
                    <a:pt x="16912" y="21316"/>
                  </a:cubicBezTo>
                  <a:cubicBezTo>
                    <a:pt x="16912" y="21299"/>
                    <a:pt x="16895" y="21291"/>
                    <a:pt x="16879" y="21291"/>
                  </a:cubicBezTo>
                  <a:close/>
                  <a:moveTo>
                    <a:pt x="2835" y="18113"/>
                  </a:moveTo>
                  <a:cubicBezTo>
                    <a:pt x="2468" y="20182"/>
                    <a:pt x="1968" y="22283"/>
                    <a:pt x="1601" y="24351"/>
                  </a:cubicBezTo>
                  <a:cubicBezTo>
                    <a:pt x="1201" y="26453"/>
                    <a:pt x="834" y="28554"/>
                    <a:pt x="534" y="30656"/>
                  </a:cubicBezTo>
                  <a:cubicBezTo>
                    <a:pt x="334" y="31857"/>
                    <a:pt x="167" y="33057"/>
                    <a:pt x="0" y="34258"/>
                  </a:cubicBezTo>
                  <a:cubicBezTo>
                    <a:pt x="0" y="34275"/>
                    <a:pt x="8" y="34283"/>
                    <a:pt x="17" y="34283"/>
                  </a:cubicBezTo>
                  <a:cubicBezTo>
                    <a:pt x="25" y="34283"/>
                    <a:pt x="33" y="34275"/>
                    <a:pt x="33" y="34258"/>
                  </a:cubicBezTo>
                  <a:cubicBezTo>
                    <a:pt x="967" y="30089"/>
                    <a:pt x="1701" y="25919"/>
                    <a:pt x="2335" y="21716"/>
                  </a:cubicBezTo>
                  <a:cubicBezTo>
                    <a:pt x="2535" y="20515"/>
                    <a:pt x="2669" y="19314"/>
                    <a:pt x="2869" y="18113"/>
                  </a:cubicBezTo>
                  <a:close/>
                  <a:moveTo>
                    <a:pt x="3369" y="23859"/>
                  </a:moveTo>
                  <a:cubicBezTo>
                    <a:pt x="3352" y="23859"/>
                    <a:pt x="3336" y="23868"/>
                    <a:pt x="3336" y="23884"/>
                  </a:cubicBezTo>
                  <a:cubicBezTo>
                    <a:pt x="3269" y="24818"/>
                    <a:pt x="3136" y="25752"/>
                    <a:pt x="3036" y="26653"/>
                  </a:cubicBezTo>
                  <a:cubicBezTo>
                    <a:pt x="2935" y="27587"/>
                    <a:pt x="2869" y="28454"/>
                    <a:pt x="2769" y="29355"/>
                  </a:cubicBezTo>
                  <a:cubicBezTo>
                    <a:pt x="2702" y="30255"/>
                    <a:pt x="2635" y="31156"/>
                    <a:pt x="2569" y="32023"/>
                  </a:cubicBezTo>
                  <a:cubicBezTo>
                    <a:pt x="2535" y="32924"/>
                    <a:pt x="2535" y="33858"/>
                    <a:pt x="2569" y="34792"/>
                  </a:cubicBezTo>
                  <a:cubicBezTo>
                    <a:pt x="2569" y="34809"/>
                    <a:pt x="2585" y="34817"/>
                    <a:pt x="2602" y="34817"/>
                  </a:cubicBezTo>
                  <a:cubicBezTo>
                    <a:pt x="2619" y="34817"/>
                    <a:pt x="2635" y="34809"/>
                    <a:pt x="2635" y="34792"/>
                  </a:cubicBezTo>
                  <a:cubicBezTo>
                    <a:pt x="2702" y="33858"/>
                    <a:pt x="2835" y="32957"/>
                    <a:pt x="2902" y="32023"/>
                  </a:cubicBezTo>
                  <a:cubicBezTo>
                    <a:pt x="2969" y="31123"/>
                    <a:pt x="3036" y="30255"/>
                    <a:pt x="3102" y="29355"/>
                  </a:cubicBezTo>
                  <a:cubicBezTo>
                    <a:pt x="3169" y="28454"/>
                    <a:pt x="3202" y="27554"/>
                    <a:pt x="3269" y="26653"/>
                  </a:cubicBezTo>
                  <a:cubicBezTo>
                    <a:pt x="3302" y="25752"/>
                    <a:pt x="3302" y="24818"/>
                    <a:pt x="3402" y="23884"/>
                  </a:cubicBezTo>
                  <a:cubicBezTo>
                    <a:pt x="3402" y="23868"/>
                    <a:pt x="3386" y="23859"/>
                    <a:pt x="3369" y="2385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34"/>
            <p:cNvSpPr/>
            <p:nvPr/>
          </p:nvSpPr>
          <p:spPr>
            <a:xfrm>
              <a:off x="5036485" y="3075242"/>
              <a:ext cx="717448" cy="730895"/>
            </a:xfrm>
            <a:custGeom>
              <a:rect b="b" l="l" r="r" t="t"/>
              <a:pathLst>
                <a:path extrusionOk="0" h="39896" w="39162">
                  <a:moveTo>
                    <a:pt x="5704" y="0"/>
                  </a:moveTo>
                  <a:lnTo>
                    <a:pt x="0" y="39896"/>
                  </a:lnTo>
                  <a:lnTo>
                    <a:pt x="39162" y="39896"/>
                  </a:lnTo>
                  <a:lnTo>
                    <a:pt x="3345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34"/>
            <p:cNvSpPr/>
            <p:nvPr/>
          </p:nvSpPr>
          <p:spPr>
            <a:xfrm>
              <a:off x="5036485" y="3075242"/>
              <a:ext cx="184574" cy="730895"/>
            </a:xfrm>
            <a:custGeom>
              <a:rect b="b" l="l" r="r" t="t"/>
              <a:pathLst>
                <a:path extrusionOk="0" h="39896" w="10075">
                  <a:moveTo>
                    <a:pt x="5704" y="0"/>
                  </a:moveTo>
                  <a:lnTo>
                    <a:pt x="0" y="39896"/>
                  </a:lnTo>
                  <a:lnTo>
                    <a:pt x="10074" y="39896"/>
                  </a:lnTo>
                  <a:lnTo>
                    <a:pt x="57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34"/>
            <p:cNvSpPr/>
            <p:nvPr/>
          </p:nvSpPr>
          <p:spPr>
            <a:xfrm>
              <a:off x="5275407" y="2902621"/>
              <a:ext cx="256682" cy="223980"/>
            </a:xfrm>
            <a:custGeom>
              <a:rect b="b" l="l" r="r" t="t"/>
              <a:pathLst>
                <a:path extrusionOk="0" h="12226" w="14011">
                  <a:moveTo>
                    <a:pt x="5914" y="0"/>
                  </a:moveTo>
                  <a:cubicBezTo>
                    <a:pt x="5561" y="0"/>
                    <a:pt x="5212" y="28"/>
                    <a:pt x="4871" y="83"/>
                  </a:cubicBezTo>
                  <a:cubicBezTo>
                    <a:pt x="1802" y="584"/>
                    <a:pt x="1" y="2985"/>
                    <a:pt x="334" y="6188"/>
                  </a:cubicBezTo>
                  <a:cubicBezTo>
                    <a:pt x="735" y="10224"/>
                    <a:pt x="1035" y="12125"/>
                    <a:pt x="1035" y="12192"/>
                  </a:cubicBezTo>
                  <a:lnTo>
                    <a:pt x="2703" y="11925"/>
                  </a:lnTo>
                  <a:cubicBezTo>
                    <a:pt x="2703" y="11892"/>
                    <a:pt x="2436" y="9991"/>
                    <a:pt x="2002" y="6021"/>
                  </a:cubicBezTo>
                  <a:cubicBezTo>
                    <a:pt x="1669" y="2585"/>
                    <a:pt x="4337" y="1885"/>
                    <a:pt x="5171" y="1751"/>
                  </a:cubicBezTo>
                  <a:cubicBezTo>
                    <a:pt x="5448" y="1704"/>
                    <a:pt x="5730" y="1680"/>
                    <a:pt x="6014" y="1680"/>
                  </a:cubicBezTo>
                  <a:cubicBezTo>
                    <a:pt x="8132" y="1680"/>
                    <a:pt x="10350" y="2987"/>
                    <a:pt x="10909" y="5487"/>
                  </a:cubicBezTo>
                  <a:cubicBezTo>
                    <a:pt x="11676" y="8856"/>
                    <a:pt x="12376" y="12192"/>
                    <a:pt x="12376" y="12225"/>
                  </a:cubicBezTo>
                  <a:lnTo>
                    <a:pt x="14011" y="11859"/>
                  </a:lnTo>
                  <a:cubicBezTo>
                    <a:pt x="14011" y="11825"/>
                    <a:pt x="13277" y="8489"/>
                    <a:pt x="12543" y="5087"/>
                  </a:cubicBezTo>
                  <a:cubicBezTo>
                    <a:pt x="11772" y="1766"/>
                    <a:pt x="8735" y="0"/>
                    <a:pt x="59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34"/>
            <p:cNvSpPr/>
            <p:nvPr/>
          </p:nvSpPr>
          <p:spPr>
            <a:xfrm>
              <a:off x="5044417" y="3743138"/>
              <a:ext cx="166859" cy="57470"/>
            </a:xfrm>
            <a:custGeom>
              <a:rect b="b" l="l" r="r" t="t"/>
              <a:pathLst>
                <a:path extrusionOk="0" h="3137" w="9108">
                  <a:moveTo>
                    <a:pt x="3970" y="1"/>
                  </a:moveTo>
                  <a:lnTo>
                    <a:pt x="3904" y="68"/>
                  </a:lnTo>
                  <a:cubicBezTo>
                    <a:pt x="3236" y="568"/>
                    <a:pt x="2569" y="1068"/>
                    <a:pt x="1936" y="1569"/>
                  </a:cubicBezTo>
                  <a:cubicBezTo>
                    <a:pt x="1268" y="2102"/>
                    <a:pt x="635" y="2603"/>
                    <a:pt x="1" y="3136"/>
                  </a:cubicBezTo>
                  <a:cubicBezTo>
                    <a:pt x="701" y="2703"/>
                    <a:pt x="1368" y="2236"/>
                    <a:pt x="2069" y="1769"/>
                  </a:cubicBezTo>
                  <a:cubicBezTo>
                    <a:pt x="2712" y="1319"/>
                    <a:pt x="3355" y="838"/>
                    <a:pt x="3998" y="385"/>
                  </a:cubicBezTo>
                  <a:lnTo>
                    <a:pt x="3998" y="385"/>
                  </a:lnTo>
                  <a:cubicBezTo>
                    <a:pt x="4400" y="602"/>
                    <a:pt x="4802" y="821"/>
                    <a:pt x="5205" y="1068"/>
                  </a:cubicBezTo>
                  <a:lnTo>
                    <a:pt x="6472" y="1769"/>
                  </a:lnTo>
                  <a:cubicBezTo>
                    <a:pt x="7339" y="2236"/>
                    <a:pt x="8207" y="2736"/>
                    <a:pt x="9107" y="3136"/>
                  </a:cubicBezTo>
                  <a:cubicBezTo>
                    <a:pt x="8273" y="2603"/>
                    <a:pt x="7439" y="2069"/>
                    <a:pt x="6606" y="1569"/>
                  </a:cubicBezTo>
                  <a:lnTo>
                    <a:pt x="5338" y="801"/>
                  </a:lnTo>
                  <a:cubicBezTo>
                    <a:pt x="4904" y="568"/>
                    <a:pt x="4504" y="301"/>
                    <a:pt x="4070" y="68"/>
                  </a:cubicBezTo>
                  <a:lnTo>
                    <a:pt x="397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34"/>
            <p:cNvSpPr/>
            <p:nvPr/>
          </p:nvSpPr>
          <p:spPr>
            <a:xfrm>
              <a:off x="5117146" y="3187061"/>
              <a:ext cx="19566" cy="559786"/>
            </a:xfrm>
            <a:custGeom>
              <a:rect b="b" l="l" r="r" t="t"/>
              <a:pathLst>
                <a:path extrusionOk="0" h="30556" w="1068">
                  <a:moveTo>
                    <a:pt x="1068" y="1"/>
                  </a:moveTo>
                  <a:lnTo>
                    <a:pt x="834" y="3804"/>
                  </a:lnTo>
                  <a:lnTo>
                    <a:pt x="667" y="7606"/>
                  </a:lnTo>
                  <a:lnTo>
                    <a:pt x="367" y="15245"/>
                  </a:lnTo>
                  <a:lnTo>
                    <a:pt x="167" y="22917"/>
                  </a:lnTo>
                  <a:lnTo>
                    <a:pt x="67" y="26720"/>
                  </a:lnTo>
                  <a:lnTo>
                    <a:pt x="0" y="30556"/>
                  </a:lnTo>
                  <a:lnTo>
                    <a:pt x="234" y="26720"/>
                  </a:lnTo>
                  <a:lnTo>
                    <a:pt x="401" y="22917"/>
                  </a:lnTo>
                  <a:lnTo>
                    <a:pt x="701" y="15278"/>
                  </a:lnTo>
                  <a:lnTo>
                    <a:pt x="901" y="7640"/>
                  </a:lnTo>
                  <a:lnTo>
                    <a:pt x="1001" y="3804"/>
                  </a:lnTo>
                  <a:lnTo>
                    <a:pt x="10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34"/>
            <p:cNvSpPr/>
            <p:nvPr/>
          </p:nvSpPr>
          <p:spPr>
            <a:xfrm>
              <a:off x="5486850" y="3092956"/>
              <a:ext cx="71521" cy="61225"/>
            </a:xfrm>
            <a:custGeom>
              <a:rect b="b" l="l" r="r" t="t"/>
              <a:pathLst>
                <a:path extrusionOk="0" h="3342" w="3904">
                  <a:moveTo>
                    <a:pt x="1668" y="1"/>
                  </a:moveTo>
                  <a:cubicBezTo>
                    <a:pt x="734" y="1"/>
                    <a:pt x="0" y="735"/>
                    <a:pt x="0" y="1669"/>
                  </a:cubicBezTo>
                  <a:cubicBezTo>
                    <a:pt x="0" y="2679"/>
                    <a:pt x="816" y="3342"/>
                    <a:pt x="1665" y="3342"/>
                  </a:cubicBezTo>
                  <a:cubicBezTo>
                    <a:pt x="2077" y="3342"/>
                    <a:pt x="2498" y="3185"/>
                    <a:pt x="2836" y="2836"/>
                  </a:cubicBezTo>
                  <a:cubicBezTo>
                    <a:pt x="3903" y="1802"/>
                    <a:pt x="3169" y="1"/>
                    <a:pt x="16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34"/>
            <p:cNvSpPr/>
            <p:nvPr/>
          </p:nvSpPr>
          <p:spPr>
            <a:xfrm>
              <a:off x="5282130" y="3092956"/>
              <a:ext cx="70917" cy="61225"/>
            </a:xfrm>
            <a:custGeom>
              <a:rect b="b" l="l" r="r" t="t"/>
              <a:pathLst>
                <a:path extrusionOk="0" h="3342" w="3871">
                  <a:moveTo>
                    <a:pt x="1669" y="1"/>
                  </a:moveTo>
                  <a:cubicBezTo>
                    <a:pt x="735" y="1"/>
                    <a:pt x="1" y="735"/>
                    <a:pt x="1" y="1669"/>
                  </a:cubicBezTo>
                  <a:cubicBezTo>
                    <a:pt x="1" y="2679"/>
                    <a:pt x="802" y="3342"/>
                    <a:pt x="1651" y="3342"/>
                  </a:cubicBezTo>
                  <a:cubicBezTo>
                    <a:pt x="2063" y="3342"/>
                    <a:pt x="2487" y="3185"/>
                    <a:pt x="2836" y="2836"/>
                  </a:cubicBezTo>
                  <a:cubicBezTo>
                    <a:pt x="3870" y="1802"/>
                    <a:pt x="3136" y="1"/>
                    <a:pt x="166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34"/>
            <p:cNvSpPr/>
            <p:nvPr/>
          </p:nvSpPr>
          <p:spPr>
            <a:xfrm>
              <a:off x="3849297" y="3240270"/>
              <a:ext cx="372122" cy="115440"/>
            </a:xfrm>
            <a:custGeom>
              <a:rect b="b" l="l" r="r" t="t"/>
              <a:pathLst>
                <a:path extrusionOk="0" h="7606" w="24518">
                  <a:moveTo>
                    <a:pt x="0" y="0"/>
                  </a:moveTo>
                  <a:lnTo>
                    <a:pt x="0" y="7606"/>
                  </a:lnTo>
                  <a:lnTo>
                    <a:pt x="24518" y="7606"/>
                  </a:lnTo>
                  <a:lnTo>
                    <a:pt x="24518"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34"/>
            <p:cNvSpPr/>
            <p:nvPr/>
          </p:nvSpPr>
          <p:spPr>
            <a:xfrm>
              <a:off x="3824983" y="3355695"/>
              <a:ext cx="119508" cy="553888"/>
            </a:xfrm>
            <a:custGeom>
              <a:rect b="b" l="l" r="r" t="t"/>
              <a:pathLst>
                <a:path extrusionOk="0" h="36494" w="7874">
                  <a:moveTo>
                    <a:pt x="3203" y="1"/>
                  </a:moveTo>
                  <a:lnTo>
                    <a:pt x="2770" y="4904"/>
                  </a:lnTo>
                  <a:lnTo>
                    <a:pt x="1" y="36494"/>
                  </a:lnTo>
                  <a:lnTo>
                    <a:pt x="1802" y="36494"/>
                  </a:lnTo>
                  <a:lnTo>
                    <a:pt x="7106" y="4904"/>
                  </a:lnTo>
                  <a:lnTo>
                    <a:pt x="7873"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34"/>
            <p:cNvSpPr/>
            <p:nvPr/>
          </p:nvSpPr>
          <p:spPr>
            <a:xfrm>
              <a:off x="3867009" y="3355695"/>
              <a:ext cx="77481" cy="74446"/>
            </a:xfrm>
            <a:custGeom>
              <a:rect b="b" l="l" r="r" t="t"/>
              <a:pathLst>
                <a:path extrusionOk="0" h="4905" w="5105">
                  <a:moveTo>
                    <a:pt x="434" y="1"/>
                  </a:moveTo>
                  <a:lnTo>
                    <a:pt x="1" y="4904"/>
                  </a:lnTo>
                  <a:lnTo>
                    <a:pt x="4337" y="4904"/>
                  </a:lnTo>
                  <a:lnTo>
                    <a:pt x="51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34"/>
            <p:cNvSpPr/>
            <p:nvPr/>
          </p:nvSpPr>
          <p:spPr>
            <a:xfrm>
              <a:off x="4126226" y="3355695"/>
              <a:ext cx="120008" cy="553888"/>
            </a:xfrm>
            <a:custGeom>
              <a:rect b="b" l="l" r="r" t="t"/>
              <a:pathLst>
                <a:path extrusionOk="0" h="36494" w="7907">
                  <a:moveTo>
                    <a:pt x="0" y="1"/>
                  </a:moveTo>
                  <a:lnTo>
                    <a:pt x="768" y="4904"/>
                  </a:lnTo>
                  <a:lnTo>
                    <a:pt x="6071" y="36494"/>
                  </a:lnTo>
                  <a:lnTo>
                    <a:pt x="7906" y="36494"/>
                  </a:lnTo>
                  <a:lnTo>
                    <a:pt x="5104" y="4904"/>
                  </a:lnTo>
                  <a:lnTo>
                    <a:pt x="4670"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34"/>
            <p:cNvSpPr/>
            <p:nvPr/>
          </p:nvSpPr>
          <p:spPr>
            <a:xfrm>
              <a:off x="4126226" y="3355695"/>
              <a:ext cx="77481" cy="74446"/>
            </a:xfrm>
            <a:custGeom>
              <a:rect b="b" l="l" r="r" t="t"/>
              <a:pathLst>
                <a:path extrusionOk="0" h="4905" w="5105">
                  <a:moveTo>
                    <a:pt x="0" y="1"/>
                  </a:moveTo>
                  <a:lnTo>
                    <a:pt x="768" y="4904"/>
                  </a:lnTo>
                  <a:lnTo>
                    <a:pt x="5104" y="4904"/>
                  </a:lnTo>
                  <a:lnTo>
                    <a:pt x="46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34"/>
            <p:cNvSpPr/>
            <p:nvPr/>
          </p:nvSpPr>
          <p:spPr>
            <a:xfrm>
              <a:off x="3598686" y="3556190"/>
              <a:ext cx="418201" cy="377692"/>
            </a:xfrm>
            <a:custGeom>
              <a:rect b="b" l="l" r="r" t="t"/>
              <a:pathLst>
                <a:path extrusionOk="0" h="24885" w="27554">
                  <a:moveTo>
                    <a:pt x="22850" y="0"/>
                  </a:moveTo>
                  <a:lnTo>
                    <a:pt x="7539" y="734"/>
                  </a:lnTo>
                  <a:lnTo>
                    <a:pt x="11809" y="16412"/>
                  </a:lnTo>
                  <a:cubicBezTo>
                    <a:pt x="11809" y="16412"/>
                    <a:pt x="8273" y="17980"/>
                    <a:pt x="5371" y="19347"/>
                  </a:cubicBezTo>
                  <a:cubicBezTo>
                    <a:pt x="4103" y="19881"/>
                    <a:pt x="2869" y="20515"/>
                    <a:pt x="1668" y="21215"/>
                  </a:cubicBezTo>
                  <a:cubicBezTo>
                    <a:pt x="734" y="21983"/>
                    <a:pt x="0" y="24418"/>
                    <a:pt x="834" y="24685"/>
                  </a:cubicBezTo>
                  <a:cubicBezTo>
                    <a:pt x="1185" y="24811"/>
                    <a:pt x="5767" y="24884"/>
                    <a:pt x="11021" y="24884"/>
                  </a:cubicBezTo>
                  <a:cubicBezTo>
                    <a:pt x="18242" y="24884"/>
                    <a:pt x="26732" y="24746"/>
                    <a:pt x="27253" y="24418"/>
                  </a:cubicBezTo>
                  <a:cubicBezTo>
                    <a:pt x="27386" y="24351"/>
                    <a:pt x="27353" y="21349"/>
                    <a:pt x="27453" y="19047"/>
                  </a:cubicBezTo>
                  <a:cubicBezTo>
                    <a:pt x="27553" y="15545"/>
                    <a:pt x="22850" y="0"/>
                    <a:pt x="22850"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34"/>
            <p:cNvSpPr/>
            <p:nvPr/>
          </p:nvSpPr>
          <p:spPr>
            <a:xfrm>
              <a:off x="3598686" y="3845275"/>
              <a:ext cx="416683" cy="88606"/>
            </a:xfrm>
            <a:custGeom>
              <a:rect b="b" l="l" r="r" t="t"/>
              <a:pathLst>
                <a:path extrusionOk="0" h="5838" w="27454">
                  <a:moveTo>
                    <a:pt x="27453" y="0"/>
                  </a:moveTo>
                  <a:cubicBezTo>
                    <a:pt x="22726" y="976"/>
                    <a:pt x="11984" y="2348"/>
                    <a:pt x="7083" y="2348"/>
                  </a:cubicBezTo>
                  <a:cubicBezTo>
                    <a:pt x="5620" y="2348"/>
                    <a:pt x="4677" y="2226"/>
                    <a:pt x="4570" y="1935"/>
                  </a:cubicBezTo>
                  <a:cubicBezTo>
                    <a:pt x="4403" y="1435"/>
                    <a:pt x="4804" y="834"/>
                    <a:pt x="5371" y="300"/>
                  </a:cubicBezTo>
                  <a:lnTo>
                    <a:pt x="5371" y="300"/>
                  </a:lnTo>
                  <a:cubicBezTo>
                    <a:pt x="4103" y="868"/>
                    <a:pt x="2869" y="1501"/>
                    <a:pt x="1668" y="2202"/>
                  </a:cubicBezTo>
                  <a:cubicBezTo>
                    <a:pt x="734" y="2936"/>
                    <a:pt x="0" y="5371"/>
                    <a:pt x="834" y="5638"/>
                  </a:cubicBezTo>
                  <a:cubicBezTo>
                    <a:pt x="1185" y="5764"/>
                    <a:pt x="5767" y="5837"/>
                    <a:pt x="11021" y="5837"/>
                  </a:cubicBezTo>
                  <a:cubicBezTo>
                    <a:pt x="18242" y="5837"/>
                    <a:pt x="26732" y="5699"/>
                    <a:pt x="27253" y="5371"/>
                  </a:cubicBezTo>
                  <a:cubicBezTo>
                    <a:pt x="27386" y="5304"/>
                    <a:pt x="27420" y="3069"/>
                    <a:pt x="274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34"/>
            <p:cNvSpPr/>
            <p:nvPr/>
          </p:nvSpPr>
          <p:spPr>
            <a:xfrm>
              <a:off x="3616398" y="2955236"/>
              <a:ext cx="640460" cy="789807"/>
            </a:xfrm>
            <a:custGeom>
              <a:rect b="b" l="l" r="r" t="t"/>
              <a:pathLst>
                <a:path extrusionOk="0" h="52038" w="42198">
                  <a:moveTo>
                    <a:pt x="28721" y="0"/>
                  </a:moveTo>
                  <a:cubicBezTo>
                    <a:pt x="28721" y="0"/>
                    <a:pt x="13244" y="9574"/>
                    <a:pt x="5772" y="16946"/>
                  </a:cubicBezTo>
                  <a:cubicBezTo>
                    <a:pt x="3703" y="19014"/>
                    <a:pt x="2236" y="20915"/>
                    <a:pt x="1902" y="22383"/>
                  </a:cubicBezTo>
                  <a:cubicBezTo>
                    <a:pt x="1" y="31289"/>
                    <a:pt x="7606" y="52038"/>
                    <a:pt x="7606" y="52038"/>
                  </a:cubicBezTo>
                  <a:lnTo>
                    <a:pt x="24452" y="48001"/>
                  </a:lnTo>
                  <a:cubicBezTo>
                    <a:pt x="24452" y="48001"/>
                    <a:pt x="17880" y="29255"/>
                    <a:pt x="18747" y="27320"/>
                  </a:cubicBezTo>
                  <a:cubicBezTo>
                    <a:pt x="19715" y="25152"/>
                    <a:pt x="22350" y="23617"/>
                    <a:pt x="25419" y="22016"/>
                  </a:cubicBezTo>
                  <a:cubicBezTo>
                    <a:pt x="28988" y="20181"/>
                    <a:pt x="33224" y="18280"/>
                    <a:pt x="36227" y="15278"/>
                  </a:cubicBezTo>
                  <a:cubicBezTo>
                    <a:pt x="42198" y="9340"/>
                    <a:pt x="38228" y="0"/>
                    <a:pt x="3822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34"/>
            <p:cNvSpPr/>
            <p:nvPr/>
          </p:nvSpPr>
          <p:spPr>
            <a:xfrm>
              <a:off x="3872078" y="2966498"/>
              <a:ext cx="316436" cy="710823"/>
            </a:xfrm>
            <a:custGeom>
              <a:rect b="b" l="l" r="r" t="t"/>
              <a:pathLst>
                <a:path extrusionOk="0" h="46834" w="20849">
                  <a:moveTo>
                    <a:pt x="20160" y="0"/>
                  </a:moveTo>
                  <a:cubicBezTo>
                    <a:pt x="20139" y="0"/>
                    <a:pt x="20114" y="9"/>
                    <a:pt x="20114" y="25"/>
                  </a:cubicBezTo>
                  <a:cubicBezTo>
                    <a:pt x="20515" y="3495"/>
                    <a:pt x="20848" y="7297"/>
                    <a:pt x="19214" y="10500"/>
                  </a:cubicBezTo>
                  <a:cubicBezTo>
                    <a:pt x="17646" y="13602"/>
                    <a:pt x="14510" y="15437"/>
                    <a:pt x="11708" y="17305"/>
                  </a:cubicBezTo>
                  <a:lnTo>
                    <a:pt x="6605" y="20674"/>
                  </a:lnTo>
                  <a:lnTo>
                    <a:pt x="4070" y="22341"/>
                  </a:lnTo>
                  <a:cubicBezTo>
                    <a:pt x="3369" y="22775"/>
                    <a:pt x="2702" y="23242"/>
                    <a:pt x="2035" y="23776"/>
                  </a:cubicBezTo>
                  <a:cubicBezTo>
                    <a:pt x="1434" y="24209"/>
                    <a:pt x="934" y="24777"/>
                    <a:pt x="567" y="25444"/>
                  </a:cubicBezTo>
                  <a:cubicBezTo>
                    <a:pt x="167" y="26144"/>
                    <a:pt x="0" y="26978"/>
                    <a:pt x="67" y="27812"/>
                  </a:cubicBezTo>
                  <a:cubicBezTo>
                    <a:pt x="500" y="33383"/>
                    <a:pt x="5437" y="46292"/>
                    <a:pt x="5571" y="46759"/>
                  </a:cubicBezTo>
                  <a:cubicBezTo>
                    <a:pt x="5584" y="46812"/>
                    <a:pt x="5624" y="46834"/>
                    <a:pt x="5663" y="46834"/>
                  </a:cubicBezTo>
                  <a:cubicBezTo>
                    <a:pt x="5722" y="46834"/>
                    <a:pt x="5778" y="46786"/>
                    <a:pt x="5738" y="46726"/>
                  </a:cubicBezTo>
                  <a:cubicBezTo>
                    <a:pt x="4570" y="42990"/>
                    <a:pt x="1901" y="36585"/>
                    <a:pt x="434" y="29113"/>
                  </a:cubicBezTo>
                  <a:cubicBezTo>
                    <a:pt x="200" y="28179"/>
                    <a:pt x="200" y="27178"/>
                    <a:pt x="434" y="26211"/>
                  </a:cubicBezTo>
                  <a:cubicBezTo>
                    <a:pt x="701" y="25444"/>
                    <a:pt x="1134" y="24777"/>
                    <a:pt x="1768" y="24243"/>
                  </a:cubicBezTo>
                  <a:cubicBezTo>
                    <a:pt x="2335" y="23709"/>
                    <a:pt x="2969" y="23242"/>
                    <a:pt x="3636" y="22842"/>
                  </a:cubicBezTo>
                  <a:lnTo>
                    <a:pt x="6238" y="21107"/>
                  </a:lnTo>
                  <a:lnTo>
                    <a:pt x="11275" y="17772"/>
                  </a:lnTo>
                  <a:cubicBezTo>
                    <a:pt x="14043" y="15970"/>
                    <a:pt x="17146" y="14202"/>
                    <a:pt x="18947" y="11300"/>
                  </a:cubicBezTo>
                  <a:cubicBezTo>
                    <a:pt x="20815" y="8331"/>
                    <a:pt x="20615" y="4695"/>
                    <a:pt x="20315" y="1326"/>
                  </a:cubicBezTo>
                  <a:cubicBezTo>
                    <a:pt x="20281" y="893"/>
                    <a:pt x="20248" y="459"/>
                    <a:pt x="20181" y="25"/>
                  </a:cubicBezTo>
                  <a:cubicBezTo>
                    <a:pt x="20198" y="9"/>
                    <a:pt x="20181" y="0"/>
                    <a:pt x="2016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34"/>
            <p:cNvSpPr/>
            <p:nvPr/>
          </p:nvSpPr>
          <p:spPr>
            <a:xfrm>
              <a:off x="3703988" y="2955236"/>
              <a:ext cx="552871" cy="334148"/>
            </a:xfrm>
            <a:custGeom>
              <a:rect b="b" l="l" r="r" t="t"/>
              <a:pathLst>
                <a:path extrusionOk="0" h="22016" w="36427">
                  <a:moveTo>
                    <a:pt x="22950" y="0"/>
                  </a:moveTo>
                  <a:cubicBezTo>
                    <a:pt x="22950" y="0"/>
                    <a:pt x="7473" y="9574"/>
                    <a:pt x="1" y="16946"/>
                  </a:cubicBezTo>
                  <a:cubicBezTo>
                    <a:pt x="5304" y="18280"/>
                    <a:pt x="13310" y="20348"/>
                    <a:pt x="19648" y="22016"/>
                  </a:cubicBezTo>
                  <a:cubicBezTo>
                    <a:pt x="23217" y="20181"/>
                    <a:pt x="27453" y="18280"/>
                    <a:pt x="30456" y="15278"/>
                  </a:cubicBezTo>
                  <a:cubicBezTo>
                    <a:pt x="36427" y="9340"/>
                    <a:pt x="32457" y="0"/>
                    <a:pt x="324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34"/>
            <p:cNvSpPr/>
            <p:nvPr/>
          </p:nvSpPr>
          <p:spPr>
            <a:xfrm>
              <a:off x="3141009" y="3445819"/>
              <a:ext cx="467816" cy="419810"/>
            </a:xfrm>
            <a:custGeom>
              <a:rect b="b" l="l" r="r" t="t"/>
              <a:pathLst>
                <a:path extrusionOk="0" h="27660" w="30823">
                  <a:moveTo>
                    <a:pt x="30822" y="0"/>
                  </a:moveTo>
                  <a:lnTo>
                    <a:pt x="14711" y="1968"/>
                  </a:lnTo>
                  <a:lnTo>
                    <a:pt x="9641" y="17846"/>
                  </a:lnTo>
                  <a:cubicBezTo>
                    <a:pt x="8106" y="19281"/>
                    <a:pt x="6438" y="20582"/>
                    <a:pt x="4704" y="21749"/>
                  </a:cubicBezTo>
                  <a:cubicBezTo>
                    <a:pt x="3503" y="22483"/>
                    <a:pt x="2369" y="23250"/>
                    <a:pt x="1268" y="24118"/>
                  </a:cubicBezTo>
                  <a:cubicBezTo>
                    <a:pt x="434" y="24985"/>
                    <a:pt x="0" y="27487"/>
                    <a:pt x="868" y="27654"/>
                  </a:cubicBezTo>
                  <a:cubicBezTo>
                    <a:pt x="890" y="27658"/>
                    <a:pt x="926" y="27660"/>
                    <a:pt x="976" y="27660"/>
                  </a:cubicBezTo>
                  <a:cubicBezTo>
                    <a:pt x="2955" y="27660"/>
                    <a:pt x="26240" y="24501"/>
                    <a:pt x="27053" y="23817"/>
                  </a:cubicBezTo>
                  <a:cubicBezTo>
                    <a:pt x="27153" y="23751"/>
                    <a:pt x="26886" y="21516"/>
                    <a:pt x="26486" y="18480"/>
                  </a:cubicBezTo>
                  <a:lnTo>
                    <a:pt x="30822" y="0"/>
                  </a:ln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34"/>
            <p:cNvSpPr/>
            <p:nvPr/>
          </p:nvSpPr>
          <p:spPr>
            <a:xfrm>
              <a:off x="3141009" y="3726299"/>
              <a:ext cx="412130" cy="139329"/>
            </a:xfrm>
            <a:custGeom>
              <a:rect b="b" l="l" r="r" t="t"/>
              <a:pathLst>
                <a:path extrusionOk="0" h="9180" w="27154">
                  <a:moveTo>
                    <a:pt x="26486" y="0"/>
                  </a:moveTo>
                  <a:cubicBezTo>
                    <a:pt x="21342" y="1842"/>
                    <a:pt x="8514" y="5220"/>
                    <a:pt x="4991" y="5220"/>
                  </a:cubicBezTo>
                  <a:cubicBezTo>
                    <a:pt x="4494" y="5220"/>
                    <a:pt x="4182" y="5152"/>
                    <a:pt x="4103" y="5004"/>
                  </a:cubicBezTo>
                  <a:cubicBezTo>
                    <a:pt x="3870" y="4504"/>
                    <a:pt x="4170" y="3870"/>
                    <a:pt x="4670" y="3269"/>
                  </a:cubicBezTo>
                  <a:lnTo>
                    <a:pt x="4670" y="3269"/>
                  </a:lnTo>
                  <a:cubicBezTo>
                    <a:pt x="3503" y="4003"/>
                    <a:pt x="2335" y="4804"/>
                    <a:pt x="1268" y="5638"/>
                  </a:cubicBezTo>
                  <a:cubicBezTo>
                    <a:pt x="434" y="6505"/>
                    <a:pt x="0" y="9007"/>
                    <a:pt x="868" y="9174"/>
                  </a:cubicBezTo>
                  <a:cubicBezTo>
                    <a:pt x="890" y="9178"/>
                    <a:pt x="926" y="9180"/>
                    <a:pt x="976" y="9180"/>
                  </a:cubicBezTo>
                  <a:cubicBezTo>
                    <a:pt x="2955" y="9180"/>
                    <a:pt x="26240" y="6021"/>
                    <a:pt x="27053" y="5337"/>
                  </a:cubicBezTo>
                  <a:cubicBezTo>
                    <a:pt x="27153" y="5271"/>
                    <a:pt x="26886" y="3036"/>
                    <a:pt x="264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34"/>
            <p:cNvSpPr/>
            <p:nvPr/>
          </p:nvSpPr>
          <p:spPr>
            <a:xfrm>
              <a:off x="3297443" y="2954720"/>
              <a:ext cx="970556" cy="726031"/>
            </a:xfrm>
            <a:custGeom>
              <a:rect b="b" l="l" r="r" t="t"/>
              <a:pathLst>
                <a:path extrusionOk="0" h="47836" w="63947">
                  <a:moveTo>
                    <a:pt x="42198" y="1"/>
                  </a:moveTo>
                  <a:cubicBezTo>
                    <a:pt x="42198" y="1"/>
                    <a:pt x="40129" y="2503"/>
                    <a:pt x="39762" y="4004"/>
                  </a:cubicBezTo>
                  <a:cubicBezTo>
                    <a:pt x="39762" y="4004"/>
                    <a:pt x="37134" y="3801"/>
                    <a:pt x="33525" y="3801"/>
                  </a:cubicBezTo>
                  <a:cubicBezTo>
                    <a:pt x="26896" y="3801"/>
                    <a:pt x="16956" y="4486"/>
                    <a:pt x="13911" y="8374"/>
                  </a:cubicBezTo>
                  <a:cubicBezTo>
                    <a:pt x="7539" y="16413"/>
                    <a:pt x="1" y="44733"/>
                    <a:pt x="1" y="44733"/>
                  </a:cubicBezTo>
                  <a:lnTo>
                    <a:pt x="17280" y="47835"/>
                  </a:lnTo>
                  <a:lnTo>
                    <a:pt x="22684" y="27988"/>
                  </a:lnTo>
                  <a:cubicBezTo>
                    <a:pt x="23151" y="21450"/>
                    <a:pt x="24351" y="18247"/>
                    <a:pt x="28188" y="17046"/>
                  </a:cubicBezTo>
                  <a:cubicBezTo>
                    <a:pt x="29006" y="16793"/>
                    <a:pt x="29972" y="16687"/>
                    <a:pt x="31050" y="16687"/>
                  </a:cubicBezTo>
                  <a:cubicBezTo>
                    <a:pt x="36368" y="16687"/>
                    <a:pt x="44407" y="19253"/>
                    <a:pt x="50927" y="19253"/>
                  </a:cubicBezTo>
                  <a:cubicBezTo>
                    <a:pt x="53690" y="19253"/>
                    <a:pt x="56181" y="18793"/>
                    <a:pt x="58076" y="17480"/>
                  </a:cubicBezTo>
                  <a:cubicBezTo>
                    <a:pt x="63946" y="13410"/>
                    <a:pt x="59243" y="1"/>
                    <a:pt x="5924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34"/>
            <p:cNvSpPr/>
            <p:nvPr/>
          </p:nvSpPr>
          <p:spPr>
            <a:xfrm>
              <a:off x="3641714" y="3208503"/>
              <a:ext cx="128614" cy="167711"/>
            </a:xfrm>
            <a:custGeom>
              <a:rect b="b" l="l" r="r" t="t"/>
              <a:pathLst>
                <a:path extrusionOk="0" h="11050" w="8474">
                  <a:moveTo>
                    <a:pt x="7707" y="1"/>
                  </a:moveTo>
                  <a:cubicBezTo>
                    <a:pt x="6939" y="1"/>
                    <a:pt x="6162" y="82"/>
                    <a:pt x="5404" y="259"/>
                  </a:cubicBezTo>
                  <a:cubicBezTo>
                    <a:pt x="4470" y="526"/>
                    <a:pt x="3603" y="959"/>
                    <a:pt x="2836" y="1593"/>
                  </a:cubicBezTo>
                  <a:cubicBezTo>
                    <a:pt x="2102" y="2193"/>
                    <a:pt x="1502" y="2927"/>
                    <a:pt x="1101" y="3795"/>
                  </a:cubicBezTo>
                  <a:cubicBezTo>
                    <a:pt x="668" y="4795"/>
                    <a:pt x="368" y="5896"/>
                    <a:pt x="267" y="6997"/>
                  </a:cubicBezTo>
                  <a:cubicBezTo>
                    <a:pt x="167" y="7631"/>
                    <a:pt x="101" y="8264"/>
                    <a:pt x="67" y="8932"/>
                  </a:cubicBezTo>
                  <a:cubicBezTo>
                    <a:pt x="34" y="9565"/>
                    <a:pt x="1" y="10466"/>
                    <a:pt x="1" y="11000"/>
                  </a:cubicBezTo>
                  <a:cubicBezTo>
                    <a:pt x="1" y="11033"/>
                    <a:pt x="17" y="11050"/>
                    <a:pt x="34" y="11050"/>
                  </a:cubicBezTo>
                  <a:cubicBezTo>
                    <a:pt x="51" y="11050"/>
                    <a:pt x="67" y="11033"/>
                    <a:pt x="67" y="11000"/>
                  </a:cubicBezTo>
                  <a:cubicBezTo>
                    <a:pt x="67" y="10433"/>
                    <a:pt x="134" y="9832"/>
                    <a:pt x="201" y="9265"/>
                  </a:cubicBezTo>
                  <a:cubicBezTo>
                    <a:pt x="301" y="8731"/>
                    <a:pt x="368" y="8198"/>
                    <a:pt x="468" y="7664"/>
                  </a:cubicBezTo>
                  <a:cubicBezTo>
                    <a:pt x="634" y="6563"/>
                    <a:pt x="868" y="5496"/>
                    <a:pt x="1235" y="4495"/>
                  </a:cubicBezTo>
                  <a:cubicBezTo>
                    <a:pt x="1902" y="2694"/>
                    <a:pt x="3303" y="1259"/>
                    <a:pt x="5071" y="559"/>
                  </a:cubicBezTo>
                  <a:cubicBezTo>
                    <a:pt x="5605" y="325"/>
                    <a:pt x="6138" y="192"/>
                    <a:pt x="6739" y="92"/>
                  </a:cubicBezTo>
                  <a:cubicBezTo>
                    <a:pt x="7071" y="53"/>
                    <a:pt x="7403" y="37"/>
                    <a:pt x="7735" y="37"/>
                  </a:cubicBezTo>
                  <a:cubicBezTo>
                    <a:pt x="7970" y="37"/>
                    <a:pt x="8205" y="45"/>
                    <a:pt x="8440" y="59"/>
                  </a:cubicBezTo>
                  <a:cubicBezTo>
                    <a:pt x="8440" y="59"/>
                    <a:pt x="8473" y="25"/>
                    <a:pt x="8440" y="25"/>
                  </a:cubicBezTo>
                  <a:cubicBezTo>
                    <a:pt x="8197" y="9"/>
                    <a:pt x="7952" y="1"/>
                    <a:pt x="770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34"/>
            <p:cNvSpPr/>
            <p:nvPr/>
          </p:nvSpPr>
          <p:spPr>
            <a:xfrm>
              <a:off x="4075594" y="2980173"/>
              <a:ext cx="66827" cy="74886"/>
            </a:xfrm>
            <a:custGeom>
              <a:rect b="b" l="l" r="r" t="t"/>
              <a:pathLst>
                <a:path extrusionOk="0" h="4934" w="4403">
                  <a:moveTo>
                    <a:pt x="201" y="0"/>
                  </a:moveTo>
                  <a:cubicBezTo>
                    <a:pt x="184" y="0"/>
                    <a:pt x="167" y="8"/>
                    <a:pt x="167" y="25"/>
                  </a:cubicBezTo>
                  <a:cubicBezTo>
                    <a:pt x="334" y="1193"/>
                    <a:pt x="1" y="2494"/>
                    <a:pt x="868" y="3461"/>
                  </a:cubicBezTo>
                  <a:cubicBezTo>
                    <a:pt x="1302" y="3928"/>
                    <a:pt x="1835" y="4261"/>
                    <a:pt x="2436" y="4495"/>
                  </a:cubicBezTo>
                  <a:cubicBezTo>
                    <a:pt x="3036" y="4762"/>
                    <a:pt x="3670" y="4895"/>
                    <a:pt x="4304" y="4929"/>
                  </a:cubicBezTo>
                  <a:cubicBezTo>
                    <a:pt x="4315" y="4932"/>
                    <a:pt x="4325" y="4934"/>
                    <a:pt x="4333" y="4934"/>
                  </a:cubicBezTo>
                  <a:cubicBezTo>
                    <a:pt x="4403" y="4934"/>
                    <a:pt x="4396" y="4829"/>
                    <a:pt x="4337" y="4829"/>
                  </a:cubicBezTo>
                  <a:cubicBezTo>
                    <a:pt x="3737" y="4695"/>
                    <a:pt x="3170" y="4462"/>
                    <a:pt x="2603" y="4195"/>
                  </a:cubicBezTo>
                  <a:cubicBezTo>
                    <a:pt x="2069" y="3961"/>
                    <a:pt x="1568" y="3594"/>
                    <a:pt x="1168" y="3194"/>
                  </a:cubicBezTo>
                  <a:cubicBezTo>
                    <a:pt x="835" y="2760"/>
                    <a:pt x="634" y="2293"/>
                    <a:pt x="534" y="1760"/>
                  </a:cubicBezTo>
                  <a:cubicBezTo>
                    <a:pt x="468" y="1493"/>
                    <a:pt x="434" y="1226"/>
                    <a:pt x="401" y="926"/>
                  </a:cubicBezTo>
                  <a:cubicBezTo>
                    <a:pt x="334" y="659"/>
                    <a:pt x="268" y="325"/>
                    <a:pt x="234" y="25"/>
                  </a:cubicBezTo>
                  <a:cubicBezTo>
                    <a:pt x="234" y="8"/>
                    <a:pt x="217" y="0"/>
                    <a:pt x="2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34"/>
            <p:cNvSpPr/>
            <p:nvPr/>
          </p:nvSpPr>
          <p:spPr>
            <a:xfrm>
              <a:off x="3531344" y="2983876"/>
              <a:ext cx="670830" cy="676871"/>
            </a:xfrm>
            <a:custGeom>
              <a:rect b="b" l="l" r="r" t="t"/>
              <a:pathLst>
                <a:path extrusionOk="0" h="44597" w="44199">
                  <a:moveTo>
                    <a:pt x="42803" y="1"/>
                  </a:moveTo>
                  <a:cubicBezTo>
                    <a:pt x="42781" y="1"/>
                    <a:pt x="42765" y="24"/>
                    <a:pt x="42765" y="48"/>
                  </a:cubicBezTo>
                  <a:cubicBezTo>
                    <a:pt x="43599" y="2583"/>
                    <a:pt x="43965" y="5285"/>
                    <a:pt x="43865" y="7954"/>
                  </a:cubicBezTo>
                  <a:cubicBezTo>
                    <a:pt x="43832" y="9221"/>
                    <a:pt x="43665" y="10489"/>
                    <a:pt x="43332" y="11723"/>
                  </a:cubicBezTo>
                  <a:cubicBezTo>
                    <a:pt x="43031" y="12890"/>
                    <a:pt x="42264" y="13891"/>
                    <a:pt x="41230" y="14525"/>
                  </a:cubicBezTo>
                  <a:cubicBezTo>
                    <a:pt x="40163" y="15059"/>
                    <a:pt x="38995" y="15426"/>
                    <a:pt x="37761" y="15592"/>
                  </a:cubicBezTo>
                  <a:cubicBezTo>
                    <a:pt x="36596" y="15767"/>
                    <a:pt x="35406" y="15866"/>
                    <a:pt x="34213" y="15866"/>
                  </a:cubicBezTo>
                  <a:cubicBezTo>
                    <a:pt x="34039" y="15866"/>
                    <a:pt x="33865" y="15864"/>
                    <a:pt x="33691" y="15859"/>
                  </a:cubicBezTo>
                  <a:cubicBezTo>
                    <a:pt x="30889" y="15759"/>
                    <a:pt x="28121" y="15526"/>
                    <a:pt x="25386" y="15125"/>
                  </a:cubicBezTo>
                  <a:cubicBezTo>
                    <a:pt x="22684" y="14825"/>
                    <a:pt x="20015" y="14458"/>
                    <a:pt x="17346" y="14191"/>
                  </a:cubicBezTo>
                  <a:cubicBezTo>
                    <a:pt x="16658" y="14129"/>
                    <a:pt x="15957" y="14086"/>
                    <a:pt x="15256" y="14086"/>
                  </a:cubicBezTo>
                  <a:cubicBezTo>
                    <a:pt x="13714" y="14086"/>
                    <a:pt x="12174" y="14294"/>
                    <a:pt x="10775" y="14959"/>
                  </a:cubicBezTo>
                  <a:cubicBezTo>
                    <a:pt x="8840" y="15893"/>
                    <a:pt x="7573" y="17661"/>
                    <a:pt x="6739" y="19595"/>
                  </a:cubicBezTo>
                  <a:cubicBezTo>
                    <a:pt x="5805" y="21764"/>
                    <a:pt x="5305" y="24132"/>
                    <a:pt x="4671" y="26400"/>
                  </a:cubicBezTo>
                  <a:cubicBezTo>
                    <a:pt x="3904" y="29102"/>
                    <a:pt x="67" y="43913"/>
                    <a:pt x="1" y="44546"/>
                  </a:cubicBezTo>
                  <a:cubicBezTo>
                    <a:pt x="1" y="44580"/>
                    <a:pt x="26" y="44597"/>
                    <a:pt x="51" y="44597"/>
                  </a:cubicBezTo>
                  <a:cubicBezTo>
                    <a:pt x="76" y="44597"/>
                    <a:pt x="101" y="44580"/>
                    <a:pt x="101" y="44546"/>
                  </a:cubicBezTo>
                  <a:cubicBezTo>
                    <a:pt x="234" y="43145"/>
                    <a:pt x="3570" y="30903"/>
                    <a:pt x="4337" y="28168"/>
                  </a:cubicBezTo>
                  <a:cubicBezTo>
                    <a:pt x="4704" y="26800"/>
                    <a:pt x="5071" y="25433"/>
                    <a:pt x="5438" y="24065"/>
                  </a:cubicBezTo>
                  <a:cubicBezTo>
                    <a:pt x="5738" y="22998"/>
                    <a:pt x="6038" y="21897"/>
                    <a:pt x="6405" y="20830"/>
                  </a:cubicBezTo>
                  <a:cubicBezTo>
                    <a:pt x="7139" y="18795"/>
                    <a:pt x="8173" y="16727"/>
                    <a:pt x="10041" y="15526"/>
                  </a:cubicBezTo>
                  <a:cubicBezTo>
                    <a:pt x="11568" y="14517"/>
                    <a:pt x="13395" y="14230"/>
                    <a:pt x="15212" y="14230"/>
                  </a:cubicBezTo>
                  <a:cubicBezTo>
                    <a:pt x="15738" y="14230"/>
                    <a:pt x="16263" y="14254"/>
                    <a:pt x="16779" y="14292"/>
                  </a:cubicBezTo>
                  <a:cubicBezTo>
                    <a:pt x="18080" y="14358"/>
                    <a:pt x="19348" y="14525"/>
                    <a:pt x="20649" y="14692"/>
                  </a:cubicBezTo>
                  <a:lnTo>
                    <a:pt x="24885" y="15226"/>
                  </a:lnTo>
                  <a:cubicBezTo>
                    <a:pt x="27587" y="15559"/>
                    <a:pt x="30289" y="15926"/>
                    <a:pt x="32991" y="15993"/>
                  </a:cubicBezTo>
                  <a:cubicBezTo>
                    <a:pt x="33357" y="16011"/>
                    <a:pt x="33724" y="16019"/>
                    <a:pt x="34090" y="16019"/>
                  </a:cubicBezTo>
                  <a:cubicBezTo>
                    <a:pt x="35089" y="16019"/>
                    <a:pt x="36084" y="15957"/>
                    <a:pt x="37061" y="15859"/>
                  </a:cubicBezTo>
                  <a:cubicBezTo>
                    <a:pt x="38295" y="15726"/>
                    <a:pt x="39496" y="15459"/>
                    <a:pt x="40630" y="15025"/>
                  </a:cubicBezTo>
                  <a:cubicBezTo>
                    <a:pt x="41630" y="14625"/>
                    <a:pt x="42498" y="13891"/>
                    <a:pt x="43031" y="12957"/>
                  </a:cubicBezTo>
                  <a:cubicBezTo>
                    <a:pt x="43565" y="11923"/>
                    <a:pt x="43865" y="10789"/>
                    <a:pt x="43932" y="9621"/>
                  </a:cubicBezTo>
                  <a:cubicBezTo>
                    <a:pt x="44199" y="7020"/>
                    <a:pt x="43999" y="4418"/>
                    <a:pt x="43365" y="1883"/>
                  </a:cubicBezTo>
                  <a:cubicBezTo>
                    <a:pt x="43232" y="1249"/>
                    <a:pt x="43031" y="648"/>
                    <a:pt x="42831" y="15"/>
                  </a:cubicBezTo>
                  <a:cubicBezTo>
                    <a:pt x="42822" y="5"/>
                    <a:pt x="42812" y="1"/>
                    <a:pt x="4280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34"/>
            <p:cNvSpPr/>
            <p:nvPr/>
          </p:nvSpPr>
          <p:spPr>
            <a:xfrm>
              <a:off x="3756138" y="2446547"/>
              <a:ext cx="330111" cy="271176"/>
            </a:xfrm>
            <a:custGeom>
              <a:rect b="b" l="l" r="r" t="t"/>
              <a:pathLst>
                <a:path extrusionOk="0" h="17867" w="21750">
                  <a:moveTo>
                    <a:pt x="9993" y="1"/>
                  </a:moveTo>
                  <a:cubicBezTo>
                    <a:pt x="9072" y="1"/>
                    <a:pt x="7601" y="175"/>
                    <a:pt x="6438" y="1126"/>
                  </a:cubicBezTo>
                  <a:cubicBezTo>
                    <a:pt x="3770" y="3295"/>
                    <a:pt x="2702" y="7197"/>
                    <a:pt x="2702" y="7197"/>
                  </a:cubicBezTo>
                  <a:cubicBezTo>
                    <a:pt x="2702" y="7197"/>
                    <a:pt x="0" y="10933"/>
                    <a:pt x="434" y="13202"/>
                  </a:cubicBezTo>
                  <a:cubicBezTo>
                    <a:pt x="667" y="14469"/>
                    <a:pt x="1501" y="15570"/>
                    <a:pt x="2702" y="16104"/>
                  </a:cubicBezTo>
                  <a:lnTo>
                    <a:pt x="2569" y="14870"/>
                  </a:lnTo>
                  <a:lnTo>
                    <a:pt x="2569" y="14870"/>
                  </a:lnTo>
                  <a:cubicBezTo>
                    <a:pt x="2569" y="14870"/>
                    <a:pt x="3203" y="16504"/>
                    <a:pt x="5738" y="17371"/>
                  </a:cubicBezTo>
                  <a:cubicBezTo>
                    <a:pt x="6728" y="17723"/>
                    <a:pt x="7871" y="17866"/>
                    <a:pt x="9008" y="17866"/>
                  </a:cubicBezTo>
                  <a:cubicBezTo>
                    <a:pt x="10781" y="17866"/>
                    <a:pt x="12539" y="17518"/>
                    <a:pt x="13677" y="17071"/>
                  </a:cubicBezTo>
                  <a:cubicBezTo>
                    <a:pt x="14778" y="16638"/>
                    <a:pt x="15778" y="15904"/>
                    <a:pt x="16512" y="15003"/>
                  </a:cubicBezTo>
                  <a:lnTo>
                    <a:pt x="16512" y="15003"/>
                  </a:lnTo>
                  <a:lnTo>
                    <a:pt x="15678" y="16671"/>
                  </a:lnTo>
                  <a:cubicBezTo>
                    <a:pt x="17413" y="16638"/>
                    <a:pt x="19047" y="15737"/>
                    <a:pt x="19981" y="14269"/>
                  </a:cubicBezTo>
                  <a:cubicBezTo>
                    <a:pt x="21749" y="11734"/>
                    <a:pt x="17813" y="7464"/>
                    <a:pt x="17513" y="6597"/>
                  </a:cubicBezTo>
                  <a:cubicBezTo>
                    <a:pt x="17255" y="5759"/>
                    <a:pt x="17340" y="37"/>
                    <a:pt x="11516" y="37"/>
                  </a:cubicBezTo>
                  <a:cubicBezTo>
                    <a:pt x="11310" y="37"/>
                    <a:pt x="11096" y="44"/>
                    <a:pt x="10875" y="59"/>
                  </a:cubicBezTo>
                  <a:cubicBezTo>
                    <a:pt x="10875" y="59"/>
                    <a:pt x="10526" y="1"/>
                    <a:pt x="999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34"/>
            <p:cNvSpPr/>
            <p:nvPr/>
          </p:nvSpPr>
          <p:spPr>
            <a:xfrm>
              <a:off x="3749550" y="2544002"/>
              <a:ext cx="59162" cy="144065"/>
            </a:xfrm>
            <a:custGeom>
              <a:rect b="b" l="l" r="r" t="t"/>
              <a:pathLst>
                <a:path extrusionOk="0" h="9492" w="3898">
                  <a:moveTo>
                    <a:pt x="3825" y="0"/>
                  </a:moveTo>
                  <a:cubicBezTo>
                    <a:pt x="3817" y="0"/>
                    <a:pt x="3810" y="3"/>
                    <a:pt x="3803" y="9"/>
                  </a:cubicBezTo>
                  <a:cubicBezTo>
                    <a:pt x="3170" y="643"/>
                    <a:pt x="2569" y="1277"/>
                    <a:pt x="2002" y="1944"/>
                  </a:cubicBezTo>
                  <a:cubicBezTo>
                    <a:pt x="1435" y="2578"/>
                    <a:pt x="968" y="3245"/>
                    <a:pt x="534" y="3979"/>
                  </a:cubicBezTo>
                  <a:cubicBezTo>
                    <a:pt x="167" y="4646"/>
                    <a:pt x="1" y="5413"/>
                    <a:pt x="34" y="6180"/>
                  </a:cubicBezTo>
                  <a:cubicBezTo>
                    <a:pt x="101" y="6814"/>
                    <a:pt x="334" y="7414"/>
                    <a:pt x="668" y="7915"/>
                  </a:cubicBezTo>
                  <a:cubicBezTo>
                    <a:pt x="1101" y="8515"/>
                    <a:pt x="1635" y="9016"/>
                    <a:pt x="2202" y="9483"/>
                  </a:cubicBezTo>
                  <a:cubicBezTo>
                    <a:pt x="2209" y="9489"/>
                    <a:pt x="2216" y="9492"/>
                    <a:pt x="2222" y="9492"/>
                  </a:cubicBezTo>
                  <a:cubicBezTo>
                    <a:pt x="2246" y="9492"/>
                    <a:pt x="2262" y="9449"/>
                    <a:pt x="2236" y="9449"/>
                  </a:cubicBezTo>
                  <a:cubicBezTo>
                    <a:pt x="1535" y="8949"/>
                    <a:pt x="1035" y="8282"/>
                    <a:pt x="735" y="7515"/>
                  </a:cubicBezTo>
                  <a:cubicBezTo>
                    <a:pt x="401" y="6747"/>
                    <a:pt x="334" y="5880"/>
                    <a:pt x="568" y="5079"/>
                  </a:cubicBezTo>
                  <a:cubicBezTo>
                    <a:pt x="868" y="4145"/>
                    <a:pt x="1368" y="3278"/>
                    <a:pt x="2002" y="2511"/>
                  </a:cubicBezTo>
                  <a:cubicBezTo>
                    <a:pt x="2603" y="1677"/>
                    <a:pt x="3270" y="910"/>
                    <a:pt x="3870" y="76"/>
                  </a:cubicBezTo>
                  <a:cubicBezTo>
                    <a:pt x="3897" y="49"/>
                    <a:pt x="3859" y="0"/>
                    <a:pt x="382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34"/>
            <p:cNvSpPr/>
            <p:nvPr/>
          </p:nvSpPr>
          <p:spPr>
            <a:xfrm>
              <a:off x="3992057" y="2480636"/>
              <a:ext cx="83051" cy="207795"/>
            </a:xfrm>
            <a:custGeom>
              <a:rect b="b" l="l" r="r" t="t"/>
              <a:pathLst>
                <a:path extrusionOk="0" h="13691" w="5472">
                  <a:moveTo>
                    <a:pt x="54" y="1"/>
                  </a:moveTo>
                  <a:cubicBezTo>
                    <a:pt x="34" y="1"/>
                    <a:pt x="1" y="24"/>
                    <a:pt x="1" y="48"/>
                  </a:cubicBezTo>
                  <a:cubicBezTo>
                    <a:pt x="635" y="949"/>
                    <a:pt x="935" y="1983"/>
                    <a:pt x="1368" y="2983"/>
                  </a:cubicBezTo>
                  <a:cubicBezTo>
                    <a:pt x="1835" y="3951"/>
                    <a:pt x="2369" y="4885"/>
                    <a:pt x="3003" y="5785"/>
                  </a:cubicBezTo>
                  <a:cubicBezTo>
                    <a:pt x="4137" y="7420"/>
                    <a:pt x="5471" y="9355"/>
                    <a:pt x="4971" y="11456"/>
                  </a:cubicBezTo>
                  <a:cubicBezTo>
                    <a:pt x="4737" y="12390"/>
                    <a:pt x="4070" y="13424"/>
                    <a:pt x="3036" y="13658"/>
                  </a:cubicBezTo>
                  <a:cubicBezTo>
                    <a:pt x="3030" y="13651"/>
                    <a:pt x="3024" y="13648"/>
                    <a:pt x="3020" y="13648"/>
                  </a:cubicBezTo>
                  <a:cubicBezTo>
                    <a:pt x="3004" y="13648"/>
                    <a:pt x="3010" y="13691"/>
                    <a:pt x="3036" y="13691"/>
                  </a:cubicBezTo>
                  <a:cubicBezTo>
                    <a:pt x="3870" y="13457"/>
                    <a:pt x="4537" y="12890"/>
                    <a:pt x="4938" y="12123"/>
                  </a:cubicBezTo>
                  <a:cubicBezTo>
                    <a:pt x="5371" y="11256"/>
                    <a:pt x="5471" y="10255"/>
                    <a:pt x="5238" y="9321"/>
                  </a:cubicBezTo>
                  <a:cubicBezTo>
                    <a:pt x="4704" y="7020"/>
                    <a:pt x="2836" y="5418"/>
                    <a:pt x="1769" y="3350"/>
                  </a:cubicBezTo>
                  <a:cubicBezTo>
                    <a:pt x="1235" y="2216"/>
                    <a:pt x="835" y="1015"/>
                    <a:pt x="67" y="15"/>
                  </a:cubicBezTo>
                  <a:cubicBezTo>
                    <a:pt x="67" y="5"/>
                    <a:pt x="62" y="1"/>
                    <a:pt x="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34"/>
            <p:cNvSpPr/>
            <p:nvPr/>
          </p:nvSpPr>
          <p:spPr>
            <a:xfrm>
              <a:off x="4010937" y="2533287"/>
              <a:ext cx="63154" cy="160214"/>
            </a:xfrm>
            <a:custGeom>
              <a:rect b="b" l="l" r="r" t="t"/>
              <a:pathLst>
                <a:path extrusionOk="0" h="10556" w="4161">
                  <a:moveTo>
                    <a:pt x="71" y="1"/>
                  </a:moveTo>
                  <a:cubicBezTo>
                    <a:pt x="44" y="1"/>
                    <a:pt x="1" y="24"/>
                    <a:pt x="24" y="48"/>
                  </a:cubicBezTo>
                  <a:cubicBezTo>
                    <a:pt x="691" y="1516"/>
                    <a:pt x="2159" y="2316"/>
                    <a:pt x="3060" y="3584"/>
                  </a:cubicBezTo>
                  <a:cubicBezTo>
                    <a:pt x="4127" y="5018"/>
                    <a:pt x="3927" y="6986"/>
                    <a:pt x="2993" y="8421"/>
                  </a:cubicBezTo>
                  <a:cubicBezTo>
                    <a:pt x="2359" y="9288"/>
                    <a:pt x="1559" y="10022"/>
                    <a:pt x="625" y="10522"/>
                  </a:cubicBezTo>
                  <a:lnTo>
                    <a:pt x="625" y="10556"/>
                  </a:lnTo>
                  <a:cubicBezTo>
                    <a:pt x="2259" y="9722"/>
                    <a:pt x="3727" y="8321"/>
                    <a:pt x="4027" y="6453"/>
                  </a:cubicBezTo>
                  <a:cubicBezTo>
                    <a:pt x="4161" y="5619"/>
                    <a:pt x="4061" y="4751"/>
                    <a:pt x="3694" y="3984"/>
                  </a:cubicBezTo>
                  <a:cubicBezTo>
                    <a:pt x="3293" y="3250"/>
                    <a:pt x="2726" y="2617"/>
                    <a:pt x="2026" y="2116"/>
                  </a:cubicBezTo>
                  <a:cubicBezTo>
                    <a:pt x="1292" y="1516"/>
                    <a:pt x="491" y="915"/>
                    <a:pt x="91" y="15"/>
                  </a:cubicBezTo>
                  <a:cubicBezTo>
                    <a:pt x="91" y="5"/>
                    <a:pt x="82" y="1"/>
                    <a:pt x="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34"/>
            <p:cNvSpPr/>
            <p:nvPr/>
          </p:nvSpPr>
          <p:spPr>
            <a:xfrm>
              <a:off x="3664132" y="2663995"/>
              <a:ext cx="344985" cy="240123"/>
            </a:xfrm>
            <a:custGeom>
              <a:rect b="b" l="l" r="r" t="t"/>
              <a:pathLst>
                <a:path extrusionOk="0" h="15821" w="22730">
                  <a:moveTo>
                    <a:pt x="20769" y="0"/>
                  </a:moveTo>
                  <a:cubicBezTo>
                    <a:pt x="20165" y="0"/>
                    <a:pt x="19481" y="326"/>
                    <a:pt x="18871" y="1076"/>
                  </a:cubicBezTo>
                  <a:cubicBezTo>
                    <a:pt x="14735" y="6380"/>
                    <a:pt x="14001" y="7514"/>
                    <a:pt x="13301" y="7748"/>
                  </a:cubicBezTo>
                  <a:cubicBezTo>
                    <a:pt x="13280" y="7755"/>
                    <a:pt x="13255" y="7758"/>
                    <a:pt x="13226" y="7758"/>
                  </a:cubicBezTo>
                  <a:cubicBezTo>
                    <a:pt x="12449" y="7758"/>
                    <a:pt x="9057" y="5202"/>
                    <a:pt x="7030" y="4012"/>
                  </a:cubicBezTo>
                  <a:cubicBezTo>
                    <a:pt x="6927" y="3949"/>
                    <a:pt x="6806" y="3920"/>
                    <a:pt x="6671" y="3920"/>
                  </a:cubicBezTo>
                  <a:cubicBezTo>
                    <a:pt x="4775" y="3920"/>
                    <a:pt x="0" y="9656"/>
                    <a:pt x="2460" y="11150"/>
                  </a:cubicBezTo>
                  <a:cubicBezTo>
                    <a:pt x="5062" y="12785"/>
                    <a:pt x="11333" y="15787"/>
                    <a:pt x="14135" y="15820"/>
                  </a:cubicBezTo>
                  <a:cubicBezTo>
                    <a:pt x="14148" y="15820"/>
                    <a:pt x="14162" y="15821"/>
                    <a:pt x="14176" y="15821"/>
                  </a:cubicBezTo>
                  <a:cubicBezTo>
                    <a:pt x="17204" y="15821"/>
                    <a:pt x="20913" y="8456"/>
                    <a:pt x="22341" y="2711"/>
                  </a:cubicBezTo>
                  <a:cubicBezTo>
                    <a:pt x="22730" y="1110"/>
                    <a:pt x="21885" y="0"/>
                    <a:pt x="20769"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34"/>
            <p:cNvSpPr/>
            <p:nvPr/>
          </p:nvSpPr>
          <p:spPr>
            <a:xfrm>
              <a:off x="3631090" y="2676092"/>
              <a:ext cx="117459" cy="92856"/>
            </a:xfrm>
            <a:custGeom>
              <a:rect b="b" l="l" r="r" t="t"/>
              <a:pathLst>
                <a:path extrusionOk="0" h="6118" w="7739">
                  <a:moveTo>
                    <a:pt x="2744" y="0"/>
                  </a:moveTo>
                  <a:cubicBezTo>
                    <a:pt x="2630" y="0"/>
                    <a:pt x="2516" y="4"/>
                    <a:pt x="2402" y="12"/>
                  </a:cubicBezTo>
                  <a:cubicBezTo>
                    <a:pt x="1034" y="112"/>
                    <a:pt x="0" y="1981"/>
                    <a:pt x="33" y="2481"/>
                  </a:cubicBezTo>
                  <a:cubicBezTo>
                    <a:pt x="66" y="3009"/>
                    <a:pt x="753" y="6118"/>
                    <a:pt x="2092" y="6118"/>
                  </a:cubicBezTo>
                  <a:cubicBezTo>
                    <a:pt x="2107" y="6118"/>
                    <a:pt x="2121" y="6117"/>
                    <a:pt x="2135" y="6117"/>
                  </a:cubicBezTo>
                  <a:cubicBezTo>
                    <a:pt x="3503" y="6017"/>
                    <a:pt x="2535" y="3615"/>
                    <a:pt x="2569" y="3348"/>
                  </a:cubicBezTo>
                  <a:cubicBezTo>
                    <a:pt x="2602" y="3048"/>
                    <a:pt x="2635" y="2681"/>
                    <a:pt x="2902" y="2681"/>
                  </a:cubicBezTo>
                  <a:cubicBezTo>
                    <a:pt x="3169" y="2714"/>
                    <a:pt x="7739" y="4582"/>
                    <a:pt x="7739" y="4582"/>
                  </a:cubicBezTo>
                  <a:lnTo>
                    <a:pt x="6405" y="813"/>
                  </a:lnTo>
                  <a:cubicBezTo>
                    <a:pt x="5243" y="477"/>
                    <a:pt x="3997" y="0"/>
                    <a:pt x="2744"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34"/>
            <p:cNvSpPr/>
            <p:nvPr/>
          </p:nvSpPr>
          <p:spPr>
            <a:xfrm>
              <a:off x="3612862" y="2674104"/>
              <a:ext cx="117474" cy="92325"/>
            </a:xfrm>
            <a:custGeom>
              <a:rect b="b" l="l" r="r" t="t"/>
              <a:pathLst>
                <a:path extrusionOk="0" h="6083" w="7740">
                  <a:moveTo>
                    <a:pt x="2591" y="0"/>
                  </a:moveTo>
                  <a:cubicBezTo>
                    <a:pt x="2511" y="0"/>
                    <a:pt x="2437" y="3"/>
                    <a:pt x="2369" y="10"/>
                  </a:cubicBezTo>
                  <a:cubicBezTo>
                    <a:pt x="1001" y="110"/>
                    <a:pt x="0" y="1945"/>
                    <a:pt x="0" y="2478"/>
                  </a:cubicBezTo>
                  <a:cubicBezTo>
                    <a:pt x="33" y="2974"/>
                    <a:pt x="720" y="6082"/>
                    <a:pt x="2059" y="6082"/>
                  </a:cubicBezTo>
                  <a:cubicBezTo>
                    <a:pt x="2073" y="6082"/>
                    <a:pt x="2087" y="6082"/>
                    <a:pt x="2102" y="6081"/>
                  </a:cubicBezTo>
                  <a:cubicBezTo>
                    <a:pt x="3469" y="6014"/>
                    <a:pt x="2502" y="3579"/>
                    <a:pt x="2535" y="3312"/>
                  </a:cubicBezTo>
                  <a:cubicBezTo>
                    <a:pt x="2567" y="3056"/>
                    <a:pt x="2599" y="2677"/>
                    <a:pt x="2838" y="2677"/>
                  </a:cubicBezTo>
                  <a:cubicBezTo>
                    <a:pt x="2848" y="2677"/>
                    <a:pt x="2858" y="2677"/>
                    <a:pt x="2869" y="2679"/>
                  </a:cubicBezTo>
                  <a:cubicBezTo>
                    <a:pt x="3136" y="2679"/>
                    <a:pt x="7739" y="4580"/>
                    <a:pt x="7739" y="4580"/>
                  </a:cubicBezTo>
                  <a:lnTo>
                    <a:pt x="7539" y="1144"/>
                  </a:lnTo>
                  <a:cubicBezTo>
                    <a:pt x="7444" y="1144"/>
                    <a:pt x="4097" y="0"/>
                    <a:pt x="2591"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34"/>
            <p:cNvSpPr/>
            <p:nvPr/>
          </p:nvSpPr>
          <p:spPr>
            <a:xfrm>
              <a:off x="3649303" y="2713459"/>
              <a:ext cx="46094" cy="50632"/>
            </a:xfrm>
            <a:custGeom>
              <a:rect b="b" l="l" r="r" t="t"/>
              <a:pathLst>
                <a:path extrusionOk="0" h="3336" w="3037">
                  <a:moveTo>
                    <a:pt x="410" y="1"/>
                  </a:moveTo>
                  <a:cubicBezTo>
                    <a:pt x="313" y="1"/>
                    <a:pt x="224" y="39"/>
                    <a:pt x="168" y="152"/>
                  </a:cubicBezTo>
                  <a:cubicBezTo>
                    <a:pt x="68" y="352"/>
                    <a:pt x="1" y="619"/>
                    <a:pt x="34" y="853"/>
                  </a:cubicBezTo>
                  <a:cubicBezTo>
                    <a:pt x="68" y="1120"/>
                    <a:pt x="134" y="1353"/>
                    <a:pt x="234" y="1620"/>
                  </a:cubicBezTo>
                  <a:cubicBezTo>
                    <a:pt x="301" y="1887"/>
                    <a:pt x="335" y="2187"/>
                    <a:pt x="335" y="2487"/>
                  </a:cubicBezTo>
                  <a:cubicBezTo>
                    <a:pt x="335" y="2754"/>
                    <a:pt x="268" y="3021"/>
                    <a:pt x="134" y="3288"/>
                  </a:cubicBezTo>
                  <a:cubicBezTo>
                    <a:pt x="134" y="3311"/>
                    <a:pt x="151" y="3335"/>
                    <a:pt x="184" y="3335"/>
                  </a:cubicBezTo>
                  <a:cubicBezTo>
                    <a:pt x="198" y="3335"/>
                    <a:pt x="215" y="3331"/>
                    <a:pt x="234" y="3321"/>
                  </a:cubicBezTo>
                  <a:cubicBezTo>
                    <a:pt x="335" y="3121"/>
                    <a:pt x="435" y="2921"/>
                    <a:pt x="535" y="2721"/>
                  </a:cubicBezTo>
                  <a:cubicBezTo>
                    <a:pt x="568" y="2487"/>
                    <a:pt x="568" y="2220"/>
                    <a:pt x="535" y="1987"/>
                  </a:cubicBezTo>
                  <a:cubicBezTo>
                    <a:pt x="501" y="1753"/>
                    <a:pt x="435" y="1487"/>
                    <a:pt x="335" y="1253"/>
                  </a:cubicBezTo>
                  <a:cubicBezTo>
                    <a:pt x="234" y="1020"/>
                    <a:pt x="201" y="786"/>
                    <a:pt x="268" y="519"/>
                  </a:cubicBezTo>
                  <a:cubicBezTo>
                    <a:pt x="268" y="453"/>
                    <a:pt x="301" y="186"/>
                    <a:pt x="401" y="152"/>
                  </a:cubicBezTo>
                  <a:cubicBezTo>
                    <a:pt x="415" y="148"/>
                    <a:pt x="431" y="146"/>
                    <a:pt x="448" y="146"/>
                  </a:cubicBezTo>
                  <a:cubicBezTo>
                    <a:pt x="555" y="146"/>
                    <a:pt x="711" y="224"/>
                    <a:pt x="768" y="252"/>
                  </a:cubicBezTo>
                  <a:cubicBezTo>
                    <a:pt x="1035" y="352"/>
                    <a:pt x="1269" y="453"/>
                    <a:pt x="1535" y="553"/>
                  </a:cubicBezTo>
                  <a:cubicBezTo>
                    <a:pt x="1802" y="653"/>
                    <a:pt x="2069" y="753"/>
                    <a:pt x="2303" y="853"/>
                  </a:cubicBezTo>
                  <a:cubicBezTo>
                    <a:pt x="2536" y="953"/>
                    <a:pt x="2770" y="1053"/>
                    <a:pt x="3036" y="1120"/>
                  </a:cubicBezTo>
                  <a:lnTo>
                    <a:pt x="3036" y="1086"/>
                  </a:lnTo>
                  <a:cubicBezTo>
                    <a:pt x="2770" y="953"/>
                    <a:pt x="2469" y="819"/>
                    <a:pt x="2203" y="686"/>
                  </a:cubicBezTo>
                  <a:cubicBezTo>
                    <a:pt x="1936" y="586"/>
                    <a:pt x="1669" y="453"/>
                    <a:pt x="1402" y="352"/>
                  </a:cubicBezTo>
                  <a:cubicBezTo>
                    <a:pt x="1135" y="219"/>
                    <a:pt x="902" y="119"/>
                    <a:pt x="635" y="52"/>
                  </a:cubicBezTo>
                  <a:cubicBezTo>
                    <a:pt x="562" y="23"/>
                    <a:pt x="484" y="1"/>
                    <a:pt x="41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34"/>
            <p:cNvSpPr/>
            <p:nvPr/>
          </p:nvSpPr>
          <p:spPr>
            <a:xfrm>
              <a:off x="3564355" y="2627160"/>
              <a:ext cx="231290" cy="214686"/>
            </a:xfrm>
            <a:custGeom>
              <a:rect b="b" l="l" r="r" t="t"/>
              <a:pathLst>
                <a:path extrusionOk="0" h="14145" w="15239">
                  <a:moveTo>
                    <a:pt x="1104" y="0"/>
                  </a:moveTo>
                  <a:cubicBezTo>
                    <a:pt x="190" y="0"/>
                    <a:pt x="0" y="1884"/>
                    <a:pt x="4564" y="3603"/>
                  </a:cubicBezTo>
                  <a:cubicBezTo>
                    <a:pt x="6966" y="4504"/>
                    <a:pt x="7466" y="5838"/>
                    <a:pt x="7466" y="6606"/>
                  </a:cubicBezTo>
                  <a:cubicBezTo>
                    <a:pt x="7466" y="7339"/>
                    <a:pt x="6832" y="8807"/>
                    <a:pt x="5565" y="8807"/>
                  </a:cubicBezTo>
                  <a:cubicBezTo>
                    <a:pt x="5553" y="8807"/>
                    <a:pt x="5541" y="8808"/>
                    <a:pt x="5530" y="8808"/>
                  </a:cubicBezTo>
                  <a:cubicBezTo>
                    <a:pt x="4280" y="8808"/>
                    <a:pt x="3352" y="7038"/>
                    <a:pt x="2196" y="6906"/>
                  </a:cubicBezTo>
                  <a:cubicBezTo>
                    <a:pt x="2159" y="6902"/>
                    <a:pt x="2125" y="6900"/>
                    <a:pt x="2093" y="6900"/>
                  </a:cubicBezTo>
                  <a:cubicBezTo>
                    <a:pt x="1082" y="6900"/>
                    <a:pt x="1923" y="8878"/>
                    <a:pt x="2796" y="10041"/>
                  </a:cubicBezTo>
                  <a:cubicBezTo>
                    <a:pt x="3730" y="11175"/>
                    <a:pt x="4931" y="12043"/>
                    <a:pt x="6332" y="12510"/>
                  </a:cubicBezTo>
                  <a:cubicBezTo>
                    <a:pt x="7466" y="12877"/>
                    <a:pt x="10935" y="14144"/>
                    <a:pt x="10935" y="14144"/>
                  </a:cubicBezTo>
                  <a:lnTo>
                    <a:pt x="15238" y="7573"/>
                  </a:lnTo>
                  <a:cubicBezTo>
                    <a:pt x="15238" y="7573"/>
                    <a:pt x="11269" y="4337"/>
                    <a:pt x="10468" y="3703"/>
                  </a:cubicBezTo>
                  <a:cubicBezTo>
                    <a:pt x="8800" y="2402"/>
                    <a:pt x="2029" y="67"/>
                    <a:pt x="1128" y="1"/>
                  </a:cubicBezTo>
                  <a:cubicBezTo>
                    <a:pt x="1120" y="0"/>
                    <a:pt x="1112" y="0"/>
                    <a:pt x="1104"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34"/>
            <p:cNvSpPr/>
            <p:nvPr/>
          </p:nvSpPr>
          <p:spPr>
            <a:xfrm>
              <a:off x="3622985" y="2681328"/>
              <a:ext cx="55201" cy="81716"/>
            </a:xfrm>
            <a:custGeom>
              <a:rect b="b" l="l" r="r" t="t"/>
              <a:pathLst>
                <a:path extrusionOk="0" h="5384" w="3637">
                  <a:moveTo>
                    <a:pt x="601" y="1"/>
                  </a:moveTo>
                  <a:cubicBezTo>
                    <a:pt x="567" y="1"/>
                    <a:pt x="567" y="34"/>
                    <a:pt x="567" y="34"/>
                  </a:cubicBezTo>
                  <a:cubicBezTo>
                    <a:pt x="1235" y="301"/>
                    <a:pt x="1802" y="668"/>
                    <a:pt x="2369" y="1102"/>
                  </a:cubicBezTo>
                  <a:cubicBezTo>
                    <a:pt x="2802" y="1435"/>
                    <a:pt x="3136" y="1936"/>
                    <a:pt x="3303" y="2469"/>
                  </a:cubicBezTo>
                  <a:cubicBezTo>
                    <a:pt x="3436" y="3070"/>
                    <a:pt x="3369" y="3704"/>
                    <a:pt x="3069" y="4237"/>
                  </a:cubicBezTo>
                  <a:cubicBezTo>
                    <a:pt x="2869" y="4804"/>
                    <a:pt x="2335" y="5205"/>
                    <a:pt x="1735" y="5238"/>
                  </a:cubicBezTo>
                  <a:cubicBezTo>
                    <a:pt x="1135" y="5238"/>
                    <a:pt x="567" y="4804"/>
                    <a:pt x="67" y="4438"/>
                  </a:cubicBezTo>
                  <a:cubicBezTo>
                    <a:pt x="34" y="4438"/>
                    <a:pt x="0" y="4438"/>
                    <a:pt x="0" y="4471"/>
                  </a:cubicBezTo>
                  <a:cubicBezTo>
                    <a:pt x="523" y="4870"/>
                    <a:pt x="1130" y="5383"/>
                    <a:pt x="1822" y="5383"/>
                  </a:cubicBezTo>
                  <a:cubicBezTo>
                    <a:pt x="1882" y="5383"/>
                    <a:pt x="1941" y="5379"/>
                    <a:pt x="2002" y="5372"/>
                  </a:cubicBezTo>
                  <a:cubicBezTo>
                    <a:pt x="2569" y="5238"/>
                    <a:pt x="3036" y="4804"/>
                    <a:pt x="3236" y="4271"/>
                  </a:cubicBezTo>
                  <a:cubicBezTo>
                    <a:pt x="3570" y="3704"/>
                    <a:pt x="3636" y="3070"/>
                    <a:pt x="3503" y="2469"/>
                  </a:cubicBezTo>
                  <a:cubicBezTo>
                    <a:pt x="3036" y="868"/>
                    <a:pt x="1201" y="234"/>
                    <a:pt x="6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34"/>
            <p:cNvSpPr/>
            <p:nvPr/>
          </p:nvSpPr>
          <p:spPr>
            <a:xfrm>
              <a:off x="3875615" y="2656042"/>
              <a:ext cx="140210" cy="179216"/>
            </a:xfrm>
            <a:custGeom>
              <a:rect b="b" l="l" r="r" t="t"/>
              <a:pathLst>
                <a:path extrusionOk="0" h="11808" w="9238">
                  <a:moveTo>
                    <a:pt x="7547" y="0"/>
                  </a:moveTo>
                  <a:cubicBezTo>
                    <a:pt x="7221" y="0"/>
                    <a:pt x="6840" y="108"/>
                    <a:pt x="6405" y="333"/>
                  </a:cubicBezTo>
                  <a:cubicBezTo>
                    <a:pt x="5371" y="966"/>
                    <a:pt x="4437" y="1734"/>
                    <a:pt x="3670" y="2668"/>
                  </a:cubicBezTo>
                  <a:cubicBezTo>
                    <a:pt x="1869" y="4602"/>
                    <a:pt x="901" y="5737"/>
                    <a:pt x="434" y="6337"/>
                  </a:cubicBezTo>
                  <a:cubicBezTo>
                    <a:pt x="101" y="6771"/>
                    <a:pt x="1" y="6904"/>
                    <a:pt x="1" y="6904"/>
                  </a:cubicBezTo>
                  <a:lnTo>
                    <a:pt x="768" y="7505"/>
                  </a:lnTo>
                  <a:lnTo>
                    <a:pt x="6205" y="11808"/>
                  </a:lnTo>
                  <a:cubicBezTo>
                    <a:pt x="6205" y="11808"/>
                    <a:pt x="6338" y="11574"/>
                    <a:pt x="6572" y="11140"/>
                  </a:cubicBezTo>
                  <a:cubicBezTo>
                    <a:pt x="7573" y="9039"/>
                    <a:pt x="8307" y="6771"/>
                    <a:pt x="8707" y="4436"/>
                  </a:cubicBezTo>
                  <a:cubicBezTo>
                    <a:pt x="9238" y="1647"/>
                    <a:pt x="8818" y="0"/>
                    <a:pt x="754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34"/>
            <p:cNvSpPr/>
            <p:nvPr/>
          </p:nvSpPr>
          <p:spPr>
            <a:xfrm>
              <a:off x="3851816" y="2747654"/>
              <a:ext cx="132166" cy="114939"/>
            </a:xfrm>
            <a:custGeom>
              <a:rect b="b" l="l" r="r" t="t"/>
              <a:pathLst>
                <a:path extrusionOk="0" h="7573" w="8708">
                  <a:moveTo>
                    <a:pt x="1635" y="1"/>
                  </a:moveTo>
                  <a:cubicBezTo>
                    <a:pt x="1635" y="1"/>
                    <a:pt x="168" y="1469"/>
                    <a:pt x="1" y="1602"/>
                  </a:cubicBezTo>
                  <a:lnTo>
                    <a:pt x="1368" y="2703"/>
                  </a:lnTo>
                  <a:lnTo>
                    <a:pt x="7473" y="7573"/>
                  </a:lnTo>
                  <a:lnTo>
                    <a:pt x="8707" y="5571"/>
                  </a:lnTo>
                  <a:lnTo>
                    <a:pt x="8140" y="5138"/>
                  </a:lnTo>
                  <a:lnTo>
                    <a:pt x="2769" y="901"/>
                  </a:lnTo>
                  <a:lnTo>
                    <a:pt x="2002" y="301"/>
                  </a:lnTo>
                  <a:lnTo>
                    <a:pt x="1635"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34"/>
            <p:cNvSpPr/>
            <p:nvPr/>
          </p:nvSpPr>
          <p:spPr>
            <a:xfrm>
              <a:off x="3872579" y="2656042"/>
              <a:ext cx="143245" cy="206551"/>
            </a:xfrm>
            <a:custGeom>
              <a:rect b="b" l="l" r="r" t="t"/>
              <a:pathLst>
                <a:path extrusionOk="0" h="13609" w="9438">
                  <a:moveTo>
                    <a:pt x="7764" y="0"/>
                  </a:moveTo>
                  <a:cubicBezTo>
                    <a:pt x="7443" y="0"/>
                    <a:pt x="7067" y="108"/>
                    <a:pt x="6639" y="333"/>
                  </a:cubicBezTo>
                  <a:cubicBezTo>
                    <a:pt x="5438" y="1867"/>
                    <a:pt x="3436" y="4402"/>
                    <a:pt x="1435" y="6937"/>
                  </a:cubicBezTo>
                  <a:lnTo>
                    <a:pt x="968" y="7505"/>
                  </a:lnTo>
                  <a:lnTo>
                    <a:pt x="0" y="8739"/>
                  </a:lnTo>
                  <a:lnTo>
                    <a:pt x="6105" y="13609"/>
                  </a:lnTo>
                  <a:lnTo>
                    <a:pt x="7339" y="11607"/>
                  </a:lnTo>
                  <a:lnTo>
                    <a:pt x="6772" y="11140"/>
                  </a:lnTo>
                  <a:cubicBezTo>
                    <a:pt x="7773" y="9039"/>
                    <a:pt x="8507" y="6771"/>
                    <a:pt x="8907" y="4436"/>
                  </a:cubicBezTo>
                  <a:cubicBezTo>
                    <a:pt x="9438" y="1647"/>
                    <a:pt x="9018" y="0"/>
                    <a:pt x="776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34"/>
            <p:cNvSpPr/>
            <p:nvPr/>
          </p:nvSpPr>
          <p:spPr>
            <a:xfrm>
              <a:off x="3874097" y="2657621"/>
              <a:ext cx="343786" cy="364397"/>
            </a:xfrm>
            <a:custGeom>
              <a:rect b="b" l="l" r="r" t="t"/>
              <a:pathLst>
                <a:path extrusionOk="0" h="24009" w="22651">
                  <a:moveTo>
                    <a:pt x="8224" y="1"/>
                  </a:moveTo>
                  <a:cubicBezTo>
                    <a:pt x="7197" y="1"/>
                    <a:pt x="6260" y="510"/>
                    <a:pt x="5438" y="1296"/>
                  </a:cubicBezTo>
                  <a:cubicBezTo>
                    <a:pt x="5071" y="1696"/>
                    <a:pt x="468" y="8568"/>
                    <a:pt x="201" y="10870"/>
                  </a:cubicBezTo>
                  <a:cubicBezTo>
                    <a:pt x="1" y="12904"/>
                    <a:pt x="1802" y="14973"/>
                    <a:pt x="1802" y="14973"/>
                  </a:cubicBezTo>
                  <a:lnTo>
                    <a:pt x="1368" y="23712"/>
                  </a:lnTo>
                  <a:cubicBezTo>
                    <a:pt x="1368" y="23712"/>
                    <a:pt x="3263" y="24008"/>
                    <a:pt x="6908" y="24008"/>
                  </a:cubicBezTo>
                  <a:cubicBezTo>
                    <a:pt x="10501" y="24008"/>
                    <a:pt x="15795" y="23721"/>
                    <a:pt x="22650" y="22578"/>
                  </a:cubicBezTo>
                  <a:cubicBezTo>
                    <a:pt x="22650" y="22578"/>
                    <a:pt x="15812" y="5633"/>
                    <a:pt x="11075" y="1296"/>
                  </a:cubicBezTo>
                  <a:cubicBezTo>
                    <a:pt x="10069" y="383"/>
                    <a:pt x="9113" y="1"/>
                    <a:pt x="8224"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34"/>
            <p:cNvSpPr/>
            <p:nvPr/>
          </p:nvSpPr>
          <p:spPr>
            <a:xfrm>
              <a:off x="3918142" y="2575526"/>
              <a:ext cx="87104" cy="146372"/>
            </a:xfrm>
            <a:custGeom>
              <a:rect b="b" l="l" r="r" t="t"/>
              <a:pathLst>
                <a:path extrusionOk="0" h="9644" w="5739">
                  <a:moveTo>
                    <a:pt x="3403" y="0"/>
                  </a:moveTo>
                  <a:lnTo>
                    <a:pt x="3003" y="434"/>
                  </a:lnTo>
                  <a:lnTo>
                    <a:pt x="1" y="3703"/>
                  </a:lnTo>
                  <a:lnTo>
                    <a:pt x="1535" y="6572"/>
                  </a:lnTo>
                  <a:lnTo>
                    <a:pt x="1635" y="6772"/>
                  </a:lnTo>
                  <a:cubicBezTo>
                    <a:pt x="1635" y="6772"/>
                    <a:pt x="2377" y="9643"/>
                    <a:pt x="2941" y="9643"/>
                  </a:cubicBezTo>
                  <a:cubicBezTo>
                    <a:pt x="2951" y="9643"/>
                    <a:pt x="2960" y="9642"/>
                    <a:pt x="2969" y="9641"/>
                  </a:cubicBezTo>
                  <a:cubicBezTo>
                    <a:pt x="4637" y="9274"/>
                    <a:pt x="5738" y="6438"/>
                    <a:pt x="5738" y="6071"/>
                  </a:cubicBezTo>
                  <a:cubicBezTo>
                    <a:pt x="5505" y="5137"/>
                    <a:pt x="5204" y="4203"/>
                    <a:pt x="4837" y="3336"/>
                  </a:cubicBezTo>
                  <a:cubicBezTo>
                    <a:pt x="4771" y="3203"/>
                    <a:pt x="4737" y="3069"/>
                    <a:pt x="4671" y="2969"/>
                  </a:cubicBezTo>
                  <a:cubicBezTo>
                    <a:pt x="4637" y="2836"/>
                    <a:pt x="4604" y="2736"/>
                    <a:pt x="4537" y="2602"/>
                  </a:cubicBezTo>
                  <a:cubicBezTo>
                    <a:pt x="4470" y="2435"/>
                    <a:pt x="4404" y="2302"/>
                    <a:pt x="4337" y="2135"/>
                  </a:cubicBezTo>
                  <a:cubicBezTo>
                    <a:pt x="4304" y="2068"/>
                    <a:pt x="4304" y="2035"/>
                    <a:pt x="4270" y="1968"/>
                  </a:cubicBezTo>
                  <a:lnTo>
                    <a:pt x="4204" y="1835"/>
                  </a:lnTo>
                  <a:cubicBezTo>
                    <a:pt x="3770" y="801"/>
                    <a:pt x="3403" y="0"/>
                    <a:pt x="3403"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34"/>
            <p:cNvSpPr/>
            <p:nvPr/>
          </p:nvSpPr>
          <p:spPr>
            <a:xfrm>
              <a:off x="3918142" y="2575526"/>
              <a:ext cx="63806" cy="99747"/>
            </a:xfrm>
            <a:custGeom>
              <a:rect b="b" l="l" r="r" t="t"/>
              <a:pathLst>
                <a:path extrusionOk="0" h="6572" w="4204">
                  <a:moveTo>
                    <a:pt x="3403" y="0"/>
                  </a:moveTo>
                  <a:lnTo>
                    <a:pt x="2969" y="434"/>
                  </a:lnTo>
                  <a:lnTo>
                    <a:pt x="1" y="3703"/>
                  </a:lnTo>
                  <a:lnTo>
                    <a:pt x="1502" y="6572"/>
                  </a:lnTo>
                  <a:cubicBezTo>
                    <a:pt x="3069" y="5471"/>
                    <a:pt x="4037" y="3736"/>
                    <a:pt x="4204" y="1835"/>
                  </a:cubicBezTo>
                  <a:cubicBezTo>
                    <a:pt x="3770" y="801"/>
                    <a:pt x="3403" y="0"/>
                    <a:pt x="340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34"/>
            <p:cNvSpPr/>
            <p:nvPr/>
          </p:nvSpPr>
          <p:spPr>
            <a:xfrm>
              <a:off x="3823981" y="2457885"/>
              <a:ext cx="164038" cy="204077"/>
            </a:xfrm>
            <a:custGeom>
              <a:rect b="b" l="l" r="r" t="t"/>
              <a:pathLst>
                <a:path extrusionOk="0" h="13446" w="10808">
                  <a:moveTo>
                    <a:pt x="5706" y="0"/>
                  </a:moveTo>
                  <a:cubicBezTo>
                    <a:pt x="5583" y="0"/>
                    <a:pt x="5460" y="4"/>
                    <a:pt x="5337" y="12"/>
                  </a:cubicBezTo>
                  <a:cubicBezTo>
                    <a:pt x="2802" y="146"/>
                    <a:pt x="0" y="1981"/>
                    <a:pt x="634" y="7651"/>
                  </a:cubicBezTo>
                  <a:cubicBezTo>
                    <a:pt x="1203" y="12713"/>
                    <a:pt x="4058" y="13445"/>
                    <a:pt x="5529" y="13445"/>
                  </a:cubicBezTo>
                  <a:cubicBezTo>
                    <a:pt x="5696" y="13445"/>
                    <a:pt x="5845" y="13436"/>
                    <a:pt x="5971" y="13422"/>
                  </a:cubicBezTo>
                  <a:cubicBezTo>
                    <a:pt x="7072" y="13289"/>
                    <a:pt x="10808" y="12722"/>
                    <a:pt x="10775" y="7017"/>
                  </a:cubicBezTo>
                  <a:cubicBezTo>
                    <a:pt x="10711" y="1620"/>
                    <a:pt x="8140" y="0"/>
                    <a:pt x="5706"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34"/>
            <p:cNvSpPr/>
            <p:nvPr/>
          </p:nvSpPr>
          <p:spPr>
            <a:xfrm>
              <a:off x="3839280" y="2547265"/>
              <a:ext cx="16604" cy="10609"/>
            </a:xfrm>
            <a:custGeom>
              <a:rect b="b" l="l" r="r" t="t"/>
              <a:pathLst>
                <a:path extrusionOk="0" h="699" w="1094">
                  <a:moveTo>
                    <a:pt x="713" y="1"/>
                  </a:moveTo>
                  <a:cubicBezTo>
                    <a:pt x="639" y="1"/>
                    <a:pt x="563" y="19"/>
                    <a:pt x="493" y="61"/>
                  </a:cubicBezTo>
                  <a:cubicBezTo>
                    <a:pt x="326" y="94"/>
                    <a:pt x="193" y="228"/>
                    <a:pt x="93" y="361"/>
                  </a:cubicBezTo>
                  <a:cubicBezTo>
                    <a:pt x="0" y="516"/>
                    <a:pt x="108" y="699"/>
                    <a:pt x="283" y="699"/>
                  </a:cubicBezTo>
                  <a:cubicBezTo>
                    <a:pt x="297" y="699"/>
                    <a:pt x="312" y="697"/>
                    <a:pt x="326" y="695"/>
                  </a:cubicBezTo>
                  <a:cubicBezTo>
                    <a:pt x="460" y="661"/>
                    <a:pt x="560" y="595"/>
                    <a:pt x="693" y="561"/>
                  </a:cubicBezTo>
                  <a:cubicBezTo>
                    <a:pt x="827" y="528"/>
                    <a:pt x="960" y="461"/>
                    <a:pt x="1027" y="361"/>
                  </a:cubicBezTo>
                  <a:cubicBezTo>
                    <a:pt x="1094" y="261"/>
                    <a:pt x="1060" y="161"/>
                    <a:pt x="994" y="94"/>
                  </a:cubicBezTo>
                  <a:cubicBezTo>
                    <a:pt x="916" y="36"/>
                    <a:pt x="816" y="1"/>
                    <a:pt x="7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34"/>
            <p:cNvSpPr/>
            <p:nvPr/>
          </p:nvSpPr>
          <p:spPr>
            <a:xfrm>
              <a:off x="3889791" y="2538432"/>
              <a:ext cx="17226" cy="8757"/>
            </a:xfrm>
            <a:custGeom>
              <a:rect b="b" l="l" r="r" t="t"/>
              <a:pathLst>
                <a:path extrusionOk="0" h="577" w="1135">
                  <a:moveTo>
                    <a:pt x="413" y="1"/>
                  </a:moveTo>
                  <a:cubicBezTo>
                    <a:pt x="268" y="1"/>
                    <a:pt x="117" y="66"/>
                    <a:pt x="34" y="176"/>
                  </a:cubicBezTo>
                  <a:cubicBezTo>
                    <a:pt x="1" y="276"/>
                    <a:pt x="1" y="376"/>
                    <a:pt x="67" y="443"/>
                  </a:cubicBezTo>
                  <a:cubicBezTo>
                    <a:pt x="201" y="510"/>
                    <a:pt x="334" y="543"/>
                    <a:pt x="468" y="543"/>
                  </a:cubicBezTo>
                  <a:cubicBezTo>
                    <a:pt x="601" y="543"/>
                    <a:pt x="734" y="543"/>
                    <a:pt x="868" y="576"/>
                  </a:cubicBezTo>
                  <a:cubicBezTo>
                    <a:pt x="1035" y="543"/>
                    <a:pt x="1135" y="343"/>
                    <a:pt x="1001" y="209"/>
                  </a:cubicBezTo>
                  <a:cubicBezTo>
                    <a:pt x="868" y="76"/>
                    <a:pt x="701" y="9"/>
                    <a:pt x="501" y="9"/>
                  </a:cubicBezTo>
                  <a:cubicBezTo>
                    <a:pt x="472" y="4"/>
                    <a:pt x="443" y="1"/>
                    <a:pt x="4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34"/>
            <p:cNvSpPr/>
            <p:nvPr/>
          </p:nvSpPr>
          <p:spPr>
            <a:xfrm>
              <a:off x="3891824" y="2572490"/>
              <a:ext cx="8105" cy="14692"/>
            </a:xfrm>
            <a:custGeom>
              <a:rect b="b" l="l" r="r" t="t"/>
              <a:pathLst>
                <a:path extrusionOk="0" h="968" w="534">
                  <a:moveTo>
                    <a:pt x="0" y="0"/>
                  </a:moveTo>
                  <a:cubicBezTo>
                    <a:pt x="0" y="367"/>
                    <a:pt x="100" y="934"/>
                    <a:pt x="534" y="968"/>
                  </a:cubicBezTo>
                  <a:lnTo>
                    <a:pt x="534" y="934"/>
                  </a:lnTo>
                  <a:cubicBezTo>
                    <a:pt x="167" y="867"/>
                    <a:pt x="67" y="400"/>
                    <a:pt x="33" y="34"/>
                  </a:cubicBezTo>
                  <a:cubicBezTo>
                    <a:pt x="33" y="0"/>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34"/>
            <p:cNvSpPr/>
            <p:nvPr/>
          </p:nvSpPr>
          <p:spPr>
            <a:xfrm>
              <a:off x="3889168" y="2565751"/>
              <a:ext cx="18926" cy="18547"/>
            </a:xfrm>
            <a:custGeom>
              <a:rect b="b" l="l" r="r" t="t"/>
              <a:pathLst>
                <a:path extrusionOk="0" h="1222" w="1247">
                  <a:moveTo>
                    <a:pt x="569" y="0"/>
                  </a:moveTo>
                  <a:cubicBezTo>
                    <a:pt x="539" y="0"/>
                    <a:pt x="508" y="4"/>
                    <a:pt x="475" y="11"/>
                  </a:cubicBezTo>
                  <a:cubicBezTo>
                    <a:pt x="0" y="106"/>
                    <a:pt x="126" y="1221"/>
                    <a:pt x="625" y="1221"/>
                  </a:cubicBezTo>
                  <a:cubicBezTo>
                    <a:pt x="652" y="1221"/>
                    <a:pt x="680" y="1218"/>
                    <a:pt x="709" y="1211"/>
                  </a:cubicBezTo>
                  <a:cubicBezTo>
                    <a:pt x="1247" y="1116"/>
                    <a:pt x="1124" y="0"/>
                    <a:pt x="5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34"/>
            <p:cNvSpPr/>
            <p:nvPr/>
          </p:nvSpPr>
          <p:spPr>
            <a:xfrm>
              <a:off x="3899413" y="2563885"/>
              <a:ext cx="13174" cy="8848"/>
            </a:xfrm>
            <a:custGeom>
              <a:rect b="b" l="l" r="r" t="t"/>
              <a:pathLst>
                <a:path extrusionOk="0" h="583" w="868">
                  <a:moveTo>
                    <a:pt x="768" y="0"/>
                  </a:moveTo>
                  <a:cubicBezTo>
                    <a:pt x="701" y="134"/>
                    <a:pt x="567" y="300"/>
                    <a:pt x="434" y="300"/>
                  </a:cubicBezTo>
                  <a:cubicBezTo>
                    <a:pt x="301" y="300"/>
                    <a:pt x="201" y="200"/>
                    <a:pt x="67" y="134"/>
                  </a:cubicBezTo>
                  <a:cubicBezTo>
                    <a:pt x="34" y="134"/>
                    <a:pt x="0" y="200"/>
                    <a:pt x="0" y="234"/>
                  </a:cubicBezTo>
                  <a:cubicBezTo>
                    <a:pt x="85" y="432"/>
                    <a:pt x="242" y="582"/>
                    <a:pt x="431" y="582"/>
                  </a:cubicBezTo>
                  <a:cubicBezTo>
                    <a:pt x="464" y="582"/>
                    <a:pt x="499" y="577"/>
                    <a:pt x="534" y="567"/>
                  </a:cubicBezTo>
                  <a:cubicBezTo>
                    <a:pt x="768" y="467"/>
                    <a:pt x="868" y="234"/>
                    <a:pt x="8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34"/>
            <p:cNvSpPr/>
            <p:nvPr/>
          </p:nvSpPr>
          <p:spPr>
            <a:xfrm>
              <a:off x="3855368" y="2576027"/>
              <a:ext cx="6587" cy="16225"/>
            </a:xfrm>
            <a:custGeom>
              <a:rect b="b" l="l" r="r" t="t"/>
              <a:pathLst>
                <a:path extrusionOk="0" h="1069" w="434">
                  <a:moveTo>
                    <a:pt x="267" y="1"/>
                  </a:moveTo>
                  <a:cubicBezTo>
                    <a:pt x="267" y="1"/>
                    <a:pt x="234" y="1"/>
                    <a:pt x="234" y="34"/>
                  </a:cubicBezTo>
                  <a:cubicBezTo>
                    <a:pt x="334" y="401"/>
                    <a:pt x="334" y="868"/>
                    <a:pt x="0" y="1035"/>
                  </a:cubicBezTo>
                  <a:lnTo>
                    <a:pt x="0" y="1068"/>
                  </a:lnTo>
                  <a:cubicBezTo>
                    <a:pt x="434" y="935"/>
                    <a:pt x="401" y="368"/>
                    <a:pt x="2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34"/>
            <p:cNvSpPr/>
            <p:nvPr/>
          </p:nvSpPr>
          <p:spPr>
            <a:xfrm>
              <a:off x="3843970" y="2570927"/>
              <a:ext cx="19291" cy="18820"/>
            </a:xfrm>
            <a:custGeom>
              <a:rect b="b" l="l" r="r" t="t"/>
              <a:pathLst>
                <a:path extrusionOk="0" h="1240" w="1271">
                  <a:moveTo>
                    <a:pt x="658" y="1"/>
                  </a:moveTo>
                  <a:cubicBezTo>
                    <a:pt x="645" y="1"/>
                    <a:pt x="632" y="1"/>
                    <a:pt x="618" y="3"/>
                  </a:cubicBezTo>
                  <a:cubicBezTo>
                    <a:pt x="0" y="36"/>
                    <a:pt x="143" y="1240"/>
                    <a:pt x="675" y="1240"/>
                  </a:cubicBezTo>
                  <a:cubicBezTo>
                    <a:pt x="689" y="1240"/>
                    <a:pt x="703" y="1239"/>
                    <a:pt x="718" y="1237"/>
                  </a:cubicBezTo>
                  <a:cubicBezTo>
                    <a:pt x="1270" y="1205"/>
                    <a:pt x="1158" y="1"/>
                    <a:pt x="6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34"/>
            <p:cNvSpPr/>
            <p:nvPr/>
          </p:nvSpPr>
          <p:spPr>
            <a:xfrm>
              <a:off x="3839674" y="2572354"/>
              <a:ext cx="11155" cy="7786"/>
            </a:xfrm>
            <a:custGeom>
              <a:rect b="b" l="l" r="r" t="t"/>
              <a:pathLst>
                <a:path extrusionOk="0" h="513" w="735">
                  <a:moveTo>
                    <a:pt x="686" y="0"/>
                  </a:moveTo>
                  <a:cubicBezTo>
                    <a:pt x="680" y="0"/>
                    <a:pt x="674" y="3"/>
                    <a:pt x="667" y="9"/>
                  </a:cubicBezTo>
                  <a:cubicBezTo>
                    <a:pt x="567" y="76"/>
                    <a:pt x="467" y="209"/>
                    <a:pt x="367" y="243"/>
                  </a:cubicBezTo>
                  <a:cubicBezTo>
                    <a:pt x="353" y="246"/>
                    <a:pt x="339" y="248"/>
                    <a:pt x="324" y="248"/>
                  </a:cubicBezTo>
                  <a:cubicBezTo>
                    <a:pt x="206" y="248"/>
                    <a:pt x="90" y="132"/>
                    <a:pt x="0" y="43"/>
                  </a:cubicBezTo>
                  <a:lnTo>
                    <a:pt x="0" y="43"/>
                  </a:lnTo>
                  <a:cubicBezTo>
                    <a:pt x="34" y="276"/>
                    <a:pt x="134" y="510"/>
                    <a:pt x="367" y="510"/>
                  </a:cubicBezTo>
                  <a:cubicBezTo>
                    <a:pt x="382" y="512"/>
                    <a:pt x="397" y="513"/>
                    <a:pt x="411" y="513"/>
                  </a:cubicBezTo>
                  <a:cubicBezTo>
                    <a:pt x="617" y="513"/>
                    <a:pt x="734" y="294"/>
                    <a:pt x="734" y="76"/>
                  </a:cubicBezTo>
                  <a:cubicBezTo>
                    <a:pt x="734" y="49"/>
                    <a:pt x="712" y="0"/>
                    <a:pt x="68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34"/>
            <p:cNvSpPr/>
            <p:nvPr/>
          </p:nvSpPr>
          <p:spPr>
            <a:xfrm>
              <a:off x="3889290" y="2620072"/>
              <a:ext cx="11656" cy="6997"/>
            </a:xfrm>
            <a:custGeom>
              <a:rect b="b" l="l" r="r" t="t"/>
              <a:pathLst>
                <a:path extrusionOk="0" h="461" w="768">
                  <a:moveTo>
                    <a:pt x="701" y="1"/>
                  </a:moveTo>
                  <a:cubicBezTo>
                    <a:pt x="634" y="101"/>
                    <a:pt x="567" y="234"/>
                    <a:pt x="434" y="301"/>
                  </a:cubicBezTo>
                  <a:cubicBezTo>
                    <a:pt x="367" y="318"/>
                    <a:pt x="292" y="326"/>
                    <a:pt x="217" y="326"/>
                  </a:cubicBezTo>
                  <a:cubicBezTo>
                    <a:pt x="142" y="326"/>
                    <a:pt x="67" y="318"/>
                    <a:pt x="0" y="301"/>
                  </a:cubicBezTo>
                  <a:lnTo>
                    <a:pt x="0" y="301"/>
                  </a:lnTo>
                  <a:cubicBezTo>
                    <a:pt x="98" y="399"/>
                    <a:pt x="231" y="461"/>
                    <a:pt x="374" y="461"/>
                  </a:cubicBezTo>
                  <a:cubicBezTo>
                    <a:pt x="427" y="461"/>
                    <a:pt x="480" y="452"/>
                    <a:pt x="534" y="434"/>
                  </a:cubicBezTo>
                  <a:cubicBezTo>
                    <a:pt x="701" y="334"/>
                    <a:pt x="767" y="168"/>
                    <a:pt x="7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34"/>
            <p:cNvSpPr/>
            <p:nvPr/>
          </p:nvSpPr>
          <p:spPr>
            <a:xfrm>
              <a:off x="3862456" y="2545277"/>
              <a:ext cx="31402" cy="70484"/>
            </a:xfrm>
            <a:custGeom>
              <a:rect b="b" l="l" r="r" t="t"/>
              <a:pathLst>
                <a:path extrusionOk="0" h="4644" w="2069">
                  <a:moveTo>
                    <a:pt x="317" y="0"/>
                  </a:moveTo>
                  <a:cubicBezTo>
                    <a:pt x="292" y="0"/>
                    <a:pt x="267" y="9"/>
                    <a:pt x="267" y="25"/>
                  </a:cubicBezTo>
                  <a:cubicBezTo>
                    <a:pt x="67" y="1326"/>
                    <a:pt x="0" y="2660"/>
                    <a:pt x="34" y="3961"/>
                  </a:cubicBezTo>
                  <a:cubicBezTo>
                    <a:pt x="34" y="3987"/>
                    <a:pt x="54" y="3998"/>
                    <a:pt x="88" y="3998"/>
                  </a:cubicBezTo>
                  <a:cubicBezTo>
                    <a:pt x="226" y="3998"/>
                    <a:pt x="587" y="3815"/>
                    <a:pt x="667" y="3761"/>
                  </a:cubicBezTo>
                  <a:cubicBezTo>
                    <a:pt x="667" y="3761"/>
                    <a:pt x="667" y="4362"/>
                    <a:pt x="701" y="4629"/>
                  </a:cubicBezTo>
                  <a:cubicBezTo>
                    <a:pt x="701" y="4629"/>
                    <a:pt x="730" y="4643"/>
                    <a:pt x="780" y="4643"/>
                  </a:cubicBezTo>
                  <a:cubicBezTo>
                    <a:pt x="805" y="4643"/>
                    <a:pt x="834" y="4640"/>
                    <a:pt x="868" y="4629"/>
                  </a:cubicBezTo>
                  <a:cubicBezTo>
                    <a:pt x="896" y="4630"/>
                    <a:pt x="924" y="4631"/>
                    <a:pt x="952" y="4631"/>
                  </a:cubicBezTo>
                  <a:cubicBezTo>
                    <a:pt x="1416" y="4631"/>
                    <a:pt x="1817" y="4372"/>
                    <a:pt x="2068" y="3995"/>
                  </a:cubicBezTo>
                  <a:cubicBezTo>
                    <a:pt x="2068" y="3971"/>
                    <a:pt x="2052" y="3948"/>
                    <a:pt x="2030" y="3948"/>
                  </a:cubicBezTo>
                  <a:cubicBezTo>
                    <a:pt x="2021" y="3948"/>
                    <a:pt x="2012" y="3952"/>
                    <a:pt x="2002" y="3961"/>
                  </a:cubicBezTo>
                  <a:cubicBezTo>
                    <a:pt x="1702" y="4228"/>
                    <a:pt x="1301" y="4428"/>
                    <a:pt x="868" y="4462"/>
                  </a:cubicBezTo>
                  <a:cubicBezTo>
                    <a:pt x="868" y="4395"/>
                    <a:pt x="901" y="3461"/>
                    <a:pt x="868" y="3461"/>
                  </a:cubicBezTo>
                  <a:cubicBezTo>
                    <a:pt x="667" y="3494"/>
                    <a:pt x="467" y="3561"/>
                    <a:pt x="301" y="3695"/>
                  </a:cubicBezTo>
                  <a:cubicBezTo>
                    <a:pt x="267" y="2460"/>
                    <a:pt x="401" y="1259"/>
                    <a:pt x="367" y="25"/>
                  </a:cubicBezTo>
                  <a:cubicBezTo>
                    <a:pt x="367" y="9"/>
                    <a:pt x="342" y="0"/>
                    <a:pt x="3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34"/>
            <p:cNvSpPr/>
            <p:nvPr/>
          </p:nvSpPr>
          <p:spPr>
            <a:xfrm>
              <a:off x="3876116" y="2605395"/>
              <a:ext cx="21279" cy="15587"/>
            </a:xfrm>
            <a:custGeom>
              <a:rect b="b" l="l" r="r" t="t"/>
              <a:pathLst>
                <a:path extrusionOk="0" h="1027" w="1402">
                  <a:moveTo>
                    <a:pt x="1135" y="0"/>
                  </a:moveTo>
                  <a:cubicBezTo>
                    <a:pt x="835" y="301"/>
                    <a:pt x="435" y="501"/>
                    <a:pt x="1" y="567"/>
                  </a:cubicBezTo>
                  <a:cubicBezTo>
                    <a:pt x="168" y="768"/>
                    <a:pt x="401" y="901"/>
                    <a:pt x="668" y="1001"/>
                  </a:cubicBezTo>
                  <a:cubicBezTo>
                    <a:pt x="735" y="1018"/>
                    <a:pt x="802" y="1026"/>
                    <a:pt x="868" y="1026"/>
                  </a:cubicBezTo>
                  <a:cubicBezTo>
                    <a:pt x="935" y="1026"/>
                    <a:pt x="1002" y="1018"/>
                    <a:pt x="1068" y="1001"/>
                  </a:cubicBezTo>
                  <a:cubicBezTo>
                    <a:pt x="1402" y="901"/>
                    <a:pt x="1369" y="601"/>
                    <a:pt x="1302" y="367"/>
                  </a:cubicBezTo>
                  <a:cubicBezTo>
                    <a:pt x="1269" y="234"/>
                    <a:pt x="1202" y="134"/>
                    <a:pt x="11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34"/>
            <p:cNvSpPr/>
            <p:nvPr/>
          </p:nvSpPr>
          <p:spPr>
            <a:xfrm>
              <a:off x="3886254" y="2610965"/>
              <a:ext cx="11140" cy="10017"/>
            </a:xfrm>
            <a:custGeom>
              <a:rect b="b" l="l" r="r" t="t"/>
              <a:pathLst>
                <a:path extrusionOk="0" h="660" w="734">
                  <a:moveTo>
                    <a:pt x="634" y="0"/>
                  </a:moveTo>
                  <a:lnTo>
                    <a:pt x="634" y="0"/>
                  </a:lnTo>
                  <a:cubicBezTo>
                    <a:pt x="300" y="34"/>
                    <a:pt x="33" y="301"/>
                    <a:pt x="0" y="634"/>
                  </a:cubicBezTo>
                  <a:cubicBezTo>
                    <a:pt x="67" y="651"/>
                    <a:pt x="134" y="659"/>
                    <a:pt x="200" y="659"/>
                  </a:cubicBezTo>
                  <a:cubicBezTo>
                    <a:pt x="267" y="659"/>
                    <a:pt x="334" y="651"/>
                    <a:pt x="400" y="634"/>
                  </a:cubicBezTo>
                  <a:cubicBezTo>
                    <a:pt x="734" y="534"/>
                    <a:pt x="701" y="234"/>
                    <a:pt x="634" y="0"/>
                  </a:cubicBezTo>
                  <a:close/>
                </a:path>
              </a:pathLst>
            </a:custGeom>
            <a:solidFill>
              <a:srgbClr val="FF9C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34"/>
            <p:cNvSpPr/>
            <p:nvPr/>
          </p:nvSpPr>
          <p:spPr>
            <a:xfrm>
              <a:off x="3823465" y="2450797"/>
              <a:ext cx="186334" cy="121192"/>
            </a:xfrm>
            <a:custGeom>
              <a:rect b="b" l="l" r="r" t="t"/>
              <a:pathLst>
                <a:path extrusionOk="0" h="7985" w="12277">
                  <a:moveTo>
                    <a:pt x="4537" y="0"/>
                  </a:moveTo>
                  <a:cubicBezTo>
                    <a:pt x="3640" y="0"/>
                    <a:pt x="2752" y="203"/>
                    <a:pt x="2036" y="746"/>
                  </a:cubicBezTo>
                  <a:cubicBezTo>
                    <a:pt x="1" y="2314"/>
                    <a:pt x="434" y="5583"/>
                    <a:pt x="601" y="5583"/>
                  </a:cubicBezTo>
                  <a:cubicBezTo>
                    <a:pt x="2002" y="5383"/>
                    <a:pt x="4904" y="3749"/>
                    <a:pt x="4904" y="3748"/>
                  </a:cubicBezTo>
                  <a:lnTo>
                    <a:pt x="4904" y="3748"/>
                  </a:lnTo>
                  <a:cubicBezTo>
                    <a:pt x="4504" y="4282"/>
                    <a:pt x="2870" y="4949"/>
                    <a:pt x="2936" y="5016"/>
                  </a:cubicBezTo>
                  <a:cubicBezTo>
                    <a:pt x="2965" y="5045"/>
                    <a:pt x="3045" y="5063"/>
                    <a:pt x="3171" y="5063"/>
                  </a:cubicBezTo>
                  <a:cubicBezTo>
                    <a:pt x="3477" y="5063"/>
                    <a:pt x="4057" y="4957"/>
                    <a:pt x="4838" y="4649"/>
                  </a:cubicBezTo>
                  <a:cubicBezTo>
                    <a:pt x="5705" y="4282"/>
                    <a:pt x="6505" y="3782"/>
                    <a:pt x="7206" y="3181"/>
                  </a:cubicBezTo>
                  <a:cubicBezTo>
                    <a:pt x="7472" y="5309"/>
                    <a:pt x="8444" y="6546"/>
                    <a:pt x="8501" y="6546"/>
                  </a:cubicBezTo>
                  <a:cubicBezTo>
                    <a:pt x="8508" y="6546"/>
                    <a:pt x="8500" y="6526"/>
                    <a:pt x="8474" y="6484"/>
                  </a:cubicBezTo>
                  <a:cubicBezTo>
                    <a:pt x="8332" y="6271"/>
                    <a:pt x="8152" y="5425"/>
                    <a:pt x="8015" y="4680"/>
                  </a:cubicBezTo>
                  <a:lnTo>
                    <a:pt x="8015" y="4680"/>
                  </a:lnTo>
                  <a:cubicBezTo>
                    <a:pt x="8565" y="6849"/>
                    <a:pt x="9902" y="7985"/>
                    <a:pt x="10442" y="7985"/>
                  </a:cubicBezTo>
                  <a:cubicBezTo>
                    <a:pt x="11109" y="7951"/>
                    <a:pt x="12276" y="4316"/>
                    <a:pt x="10975" y="2814"/>
                  </a:cubicBezTo>
                  <a:cubicBezTo>
                    <a:pt x="9674" y="1313"/>
                    <a:pt x="8607" y="1247"/>
                    <a:pt x="8607" y="1247"/>
                  </a:cubicBezTo>
                  <a:cubicBezTo>
                    <a:pt x="7953" y="723"/>
                    <a:pt x="6230" y="0"/>
                    <a:pt x="45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34"/>
            <p:cNvSpPr/>
            <p:nvPr/>
          </p:nvSpPr>
          <p:spPr>
            <a:xfrm>
              <a:off x="3973328" y="2539707"/>
              <a:ext cx="39507" cy="56582"/>
            </a:xfrm>
            <a:custGeom>
              <a:rect b="b" l="l" r="r" t="t"/>
              <a:pathLst>
                <a:path extrusionOk="0" h="3728" w="2603">
                  <a:moveTo>
                    <a:pt x="1573" y="1"/>
                  </a:moveTo>
                  <a:cubicBezTo>
                    <a:pt x="763" y="1"/>
                    <a:pt x="1" y="1760"/>
                    <a:pt x="1" y="1760"/>
                  </a:cubicBezTo>
                  <a:lnTo>
                    <a:pt x="1" y="3294"/>
                  </a:lnTo>
                  <a:cubicBezTo>
                    <a:pt x="67" y="3394"/>
                    <a:pt x="167" y="3494"/>
                    <a:pt x="267" y="3561"/>
                  </a:cubicBezTo>
                  <a:cubicBezTo>
                    <a:pt x="334" y="3628"/>
                    <a:pt x="434" y="3661"/>
                    <a:pt x="534" y="3695"/>
                  </a:cubicBezTo>
                  <a:cubicBezTo>
                    <a:pt x="634" y="3728"/>
                    <a:pt x="734" y="3728"/>
                    <a:pt x="868" y="3728"/>
                  </a:cubicBezTo>
                  <a:cubicBezTo>
                    <a:pt x="935" y="3728"/>
                    <a:pt x="1035" y="3695"/>
                    <a:pt x="1135" y="3661"/>
                  </a:cubicBezTo>
                  <a:cubicBezTo>
                    <a:pt x="1201" y="3628"/>
                    <a:pt x="1301" y="3595"/>
                    <a:pt x="1368" y="3561"/>
                  </a:cubicBezTo>
                  <a:cubicBezTo>
                    <a:pt x="2235" y="3027"/>
                    <a:pt x="2602" y="326"/>
                    <a:pt x="1735" y="25"/>
                  </a:cubicBezTo>
                  <a:cubicBezTo>
                    <a:pt x="1681" y="9"/>
                    <a:pt x="1627" y="1"/>
                    <a:pt x="1573" y="1"/>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34"/>
            <p:cNvSpPr/>
            <p:nvPr/>
          </p:nvSpPr>
          <p:spPr>
            <a:xfrm>
              <a:off x="3978397" y="2552228"/>
              <a:ext cx="19245" cy="37230"/>
            </a:xfrm>
            <a:custGeom>
              <a:rect b="b" l="l" r="r" t="t"/>
              <a:pathLst>
                <a:path extrusionOk="0" h="2453" w="1268">
                  <a:moveTo>
                    <a:pt x="1268" y="1"/>
                  </a:moveTo>
                  <a:cubicBezTo>
                    <a:pt x="400" y="268"/>
                    <a:pt x="0" y="1569"/>
                    <a:pt x="167" y="2403"/>
                  </a:cubicBezTo>
                  <a:cubicBezTo>
                    <a:pt x="167" y="2436"/>
                    <a:pt x="192" y="2453"/>
                    <a:pt x="221" y="2453"/>
                  </a:cubicBezTo>
                  <a:cubicBezTo>
                    <a:pt x="250" y="2453"/>
                    <a:pt x="284" y="2436"/>
                    <a:pt x="300" y="2403"/>
                  </a:cubicBezTo>
                  <a:cubicBezTo>
                    <a:pt x="334" y="2202"/>
                    <a:pt x="400" y="2002"/>
                    <a:pt x="500" y="1836"/>
                  </a:cubicBezTo>
                  <a:cubicBezTo>
                    <a:pt x="590" y="1626"/>
                    <a:pt x="788" y="1497"/>
                    <a:pt x="1020" y="1497"/>
                  </a:cubicBezTo>
                  <a:cubicBezTo>
                    <a:pt x="1047" y="1497"/>
                    <a:pt x="1074" y="1499"/>
                    <a:pt x="1101" y="1502"/>
                  </a:cubicBezTo>
                  <a:lnTo>
                    <a:pt x="1101" y="1469"/>
                  </a:lnTo>
                  <a:cubicBezTo>
                    <a:pt x="1013" y="1420"/>
                    <a:pt x="920" y="1397"/>
                    <a:pt x="829" y="1397"/>
                  </a:cubicBezTo>
                  <a:cubicBezTo>
                    <a:pt x="609" y="1397"/>
                    <a:pt x="405" y="1533"/>
                    <a:pt x="334" y="1769"/>
                  </a:cubicBezTo>
                  <a:cubicBezTo>
                    <a:pt x="400" y="1068"/>
                    <a:pt x="734" y="435"/>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34"/>
            <p:cNvSpPr/>
            <p:nvPr/>
          </p:nvSpPr>
          <p:spPr>
            <a:xfrm>
              <a:off x="3975346" y="2590005"/>
              <a:ext cx="20778" cy="42801"/>
            </a:xfrm>
            <a:custGeom>
              <a:rect b="b" l="l" r="r" t="t"/>
              <a:pathLst>
                <a:path extrusionOk="0" h="2820" w="1369">
                  <a:moveTo>
                    <a:pt x="342" y="1"/>
                  </a:moveTo>
                  <a:cubicBezTo>
                    <a:pt x="286" y="1"/>
                    <a:pt x="226" y="32"/>
                    <a:pt x="201" y="80"/>
                  </a:cubicBezTo>
                  <a:cubicBezTo>
                    <a:pt x="201" y="80"/>
                    <a:pt x="201" y="147"/>
                    <a:pt x="134" y="247"/>
                  </a:cubicBezTo>
                  <a:cubicBezTo>
                    <a:pt x="1" y="714"/>
                    <a:pt x="1" y="1181"/>
                    <a:pt x="68" y="1648"/>
                  </a:cubicBezTo>
                  <a:cubicBezTo>
                    <a:pt x="223" y="2583"/>
                    <a:pt x="583" y="2819"/>
                    <a:pt x="793" y="2819"/>
                  </a:cubicBezTo>
                  <a:cubicBezTo>
                    <a:pt x="808" y="2819"/>
                    <a:pt x="822" y="2818"/>
                    <a:pt x="835" y="2816"/>
                  </a:cubicBezTo>
                  <a:cubicBezTo>
                    <a:pt x="968" y="2782"/>
                    <a:pt x="1068" y="2716"/>
                    <a:pt x="1135" y="2582"/>
                  </a:cubicBezTo>
                  <a:cubicBezTo>
                    <a:pt x="1369" y="2149"/>
                    <a:pt x="1202" y="948"/>
                    <a:pt x="1002" y="381"/>
                  </a:cubicBezTo>
                  <a:cubicBezTo>
                    <a:pt x="902" y="414"/>
                    <a:pt x="835" y="414"/>
                    <a:pt x="735" y="447"/>
                  </a:cubicBezTo>
                  <a:cubicBezTo>
                    <a:pt x="968" y="1014"/>
                    <a:pt x="1068" y="2115"/>
                    <a:pt x="902" y="2482"/>
                  </a:cubicBezTo>
                  <a:cubicBezTo>
                    <a:pt x="868" y="2515"/>
                    <a:pt x="868" y="2549"/>
                    <a:pt x="802" y="2549"/>
                  </a:cubicBezTo>
                  <a:cubicBezTo>
                    <a:pt x="735" y="2549"/>
                    <a:pt x="468" y="2415"/>
                    <a:pt x="335" y="1648"/>
                  </a:cubicBezTo>
                  <a:cubicBezTo>
                    <a:pt x="268" y="1215"/>
                    <a:pt x="268" y="781"/>
                    <a:pt x="401" y="381"/>
                  </a:cubicBezTo>
                  <a:cubicBezTo>
                    <a:pt x="401" y="314"/>
                    <a:pt x="435" y="247"/>
                    <a:pt x="468" y="180"/>
                  </a:cubicBezTo>
                  <a:cubicBezTo>
                    <a:pt x="501" y="114"/>
                    <a:pt x="468" y="47"/>
                    <a:pt x="401" y="14"/>
                  </a:cubicBezTo>
                  <a:cubicBezTo>
                    <a:pt x="383" y="5"/>
                    <a:pt x="363" y="1"/>
                    <a:pt x="3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34"/>
            <p:cNvSpPr/>
            <p:nvPr/>
          </p:nvSpPr>
          <p:spPr>
            <a:xfrm>
              <a:off x="3567496" y="2685593"/>
              <a:ext cx="474373" cy="305417"/>
            </a:xfrm>
            <a:custGeom>
              <a:rect b="b" l="l" r="r" t="t"/>
              <a:pathLst>
                <a:path extrusionOk="0" h="20123" w="31255">
                  <a:moveTo>
                    <a:pt x="29760" y="0"/>
                  </a:moveTo>
                  <a:cubicBezTo>
                    <a:pt x="29007" y="0"/>
                    <a:pt x="27887" y="595"/>
                    <a:pt x="26339" y="2155"/>
                  </a:cubicBezTo>
                  <a:cubicBezTo>
                    <a:pt x="23037" y="5457"/>
                    <a:pt x="18000" y="10361"/>
                    <a:pt x="16866" y="10895"/>
                  </a:cubicBezTo>
                  <a:cubicBezTo>
                    <a:pt x="16775" y="10940"/>
                    <a:pt x="16631" y="10963"/>
                    <a:pt x="16440" y="10963"/>
                  </a:cubicBezTo>
                  <a:cubicBezTo>
                    <a:pt x="15093" y="10963"/>
                    <a:pt x="11383" y="9821"/>
                    <a:pt x="7059" y="7426"/>
                  </a:cubicBezTo>
                  <a:cubicBezTo>
                    <a:pt x="6998" y="7392"/>
                    <a:pt x="6924" y="7377"/>
                    <a:pt x="6839" y="7377"/>
                  </a:cubicBezTo>
                  <a:cubicBezTo>
                    <a:pt x="5291" y="7377"/>
                    <a:pt x="1" y="12574"/>
                    <a:pt x="854" y="13396"/>
                  </a:cubicBezTo>
                  <a:cubicBezTo>
                    <a:pt x="2959" y="15502"/>
                    <a:pt x="11842" y="20122"/>
                    <a:pt x="16128" y="20122"/>
                  </a:cubicBezTo>
                  <a:cubicBezTo>
                    <a:pt x="16392" y="20122"/>
                    <a:pt x="16639" y="20105"/>
                    <a:pt x="16866" y="20068"/>
                  </a:cubicBezTo>
                  <a:cubicBezTo>
                    <a:pt x="20202" y="19534"/>
                    <a:pt x="28841" y="8993"/>
                    <a:pt x="30709" y="3323"/>
                  </a:cubicBezTo>
                  <a:cubicBezTo>
                    <a:pt x="31254" y="1707"/>
                    <a:pt x="31035" y="0"/>
                    <a:pt x="29760"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34"/>
            <p:cNvSpPr/>
            <p:nvPr/>
          </p:nvSpPr>
          <p:spPr>
            <a:xfrm>
              <a:off x="3465534" y="2651155"/>
              <a:ext cx="223792" cy="242521"/>
            </a:xfrm>
            <a:custGeom>
              <a:rect b="b" l="l" r="r" t="t"/>
              <a:pathLst>
                <a:path extrusionOk="0" h="15979" w="14745">
                  <a:moveTo>
                    <a:pt x="813" y="1"/>
                  </a:moveTo>
                  <a:cubicBezTo>
                    <a:pt x="664" y="1"/>
                    <a:pt x="552" y="219"/>
                    <a:pt x="401" y="521"/>
                  </a:cubicBezTo>
                  <a:cubicBezTo>
                    <a:pt x="0" y="1322"/>
                    <a:pt x="234" y="3290"/>
                    <a:pt x="934" y="6025"/>
                  </a:cubicBezTo>
                  <a:cubicBezTo>
                    <a:pt x="1401" y="7726"/>
                    <a:pt x="2102" y="9394"/>
                    <a:pt x="3103" y="10862"/>
                  </a:cubicBezTo>
                  <a:cubicBezTo>
                    <a:pt x="4003" y="12296"/>
                    <a:pt x="7306" y="15565"/>
                    <a:pt x="7806" y="15866"/>
                  </a:cubicBezTo>
                  <a:cubicBezTo>
                    <a:pt x="7952" y="15942"/>
                    <a:pt x="8115" y="15978"/>
                    <a:pt x="8291" y="15978"/>
                  </a:cubicBezTo>
                  <a:cubicBezTo>
                    <a:pt x="10485" y="15978"/>
                    <a:pt x="14744" y="10462"/>
                    <a:pt x="14744" y="10462"/>
                  </a:cubicBezTo>
                  <a:cubicBezTo>
                    <a:pt x="12276" y="8827"/>
                    <a:pt x="9474" y="7760"/>
                    <a:pt x="6538" y="7360"/>
                  </a:cubicBezTo>
                  <a:cubicBezTo>
                    <a:pt x="5337" y="7226"/>
                    <a:pt x="3970" y="6726"/>
                    <a:pt x="2902" y="4091"/>
                  </a:cubicBezTo>
                  <a:cubicBezTo>
                    <a:pt x="1594" y="954"/>
                    <a:pt x="1125" y="1"/>
                    <a:pt x="813" y="1"/>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34"/>
            <p:cNvSpPr/>
            <p:nvPr/>
          </p:nvSpPr>
          <p:spPr>
            <a:xfrm>
              <a:off x="3455911" y="2598246"/>
              <a:ext cx="156966" cy="151517"/>
            </a:xfrm>
            <a:custGeom>
              <a:rect b="b" l="l" r="r" t="t"/>
              <a:pathLst>
                <a:path extrusionOk="0" h="9983" w="10342">
                  <a:moveTo>
                    <a:pt x="5047" y="0"/>
                  </a:moveTo>
                  <a:cubicBezTo>
                    <a:pt x="5022" y="0"/>
                    <a:pt x="4996" y="2"/>
                    <a:pt x="4971" y="4"/>
                  </a:cubicBezTo>
                  <a:lnTo>
                    <a:pt x="367" y="672"/>
                  </a:lnTo>
                  <a:cubicBezTo>
                    <a:pt x="134" y="705"/>
                    <a:pt x="1" y="1005"/>
                    <a:pt x="167" y="1205"/>
                  </a:cubicBezTo>
                  <a:lnTo>
                    <a:pt x="4704" y="9611"/>
                  </a:lnTo>
                  <a:cubicBezTo>
                    <a:pt x="4826" y="9825"/>
                    <a:pt x="5059" y="9982"/>
                    <a:pt x="5328" y="9982"/>
                  </a:cubicBezTo>
                  <a:cubicBezTo>
                    <a:pt x="5353" y="9982"/>
                    <a:pt x="5379" y="9981"/>
                    <a:pt x="5404" y="9978"/>
                  </a:cubicBezTo>
                  <a:lnTo>
                    <a:pt x="9974" y="9311"/>
                  </a:lnTo>
                  <a:cubicBezTo>
                    <a:pt x="10241" y="9278"/>
                    <a:pt x="10341" y="9044"/>
                    <a:pt x="10208" y="8777"/>
                  </a:cubicBezTo>
                  <a:lnTo>
                    <a:pt x="5671" y="371"/>
                  </a:lnTo>
                  <a:cubicBezTo>
                    <a:pt x="5549" y="158"/>
                    <a:pt x="5316" y="0"/>
                    <a:pt x="50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34"/>
            <p:cNvSpPr/>
            <p:nvPr/>
          </p:nvSpPr>
          <p:spPr>
            <a:xfrm>
              <a:off x="3461982" y="2597730"/>
              <a:ext cx="157467" cy="151456"/>
            </a:xfrm>
            <a:custGeom>
              <a:rect b="b" l="l" r="r" t="t"/>
              <a:pathLst>
                <a:path extrusionOk="0" h="9979" w="10375">
                  <a:moveTo>
                    <a:pt x="5061" y="0"/>
                  </a:moveTo>
                  <a:cubicBezTo>
                    <a:pt x="5031" y="0"/>
                    <a:pt x="5001" y="2"/>
                    <a:pt x="4971" y="5"/>
                  </a:cubicBezTo>
                  <a:lnTo>
                    <a:pt x="401" y="672"/>
                  </a:lnTo>
                  <a:cubicBezTo>
                    <a:pt x="134" y="706"/>
                    <a:pt x="1" y="972"/>
                    <a:pt x="168" y="1173"/>
                  </a:cubicBezTo>
                  <a:lnTo>
                    <a:pt x="4704" y="9579"/>
                  </a:lnTo>
                  <a:cubicBezTo>
                    <a:pt x="4838" y="9845"/>
                    <a:pt x="5138" y="9979"/>
                    <a:pt x="5405" y="9979"/>
                  </a:cubicBezTo>
                  <a:lnTo>
                    <a:pt x="10008" y="9312"/>
                  </a:lnTo>
                  <a:cubicBezTo>
                    <a:pt x="10241" y="9278"/>
                    <a:pt x="10375" y="8978"/>
                    <a:pt x="10241" y="8778"/>
                  </a:cubicBezTo>
                  <a:lnTo>
                    <a:pt x="5705" y="372"/>
                  </a:lnTo>
                  <a:cubicBezTo>
                    <a:pt x="5555" y="132"/>
                    <a:pt x="5324" y="0"/>
                    <a:pt x="5061"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34"/>
            <p:cNvSpPr/>
            <p:nvPr/>
          </p:nvSpPr>
          <p:spPr>
            <a:xfrm>
              <a:off x="3468569" y="2602284"/>
              <a:ext cx="144308" cy="141849"/>
            </a:xfrm>
            <a:custGeom>
              <a:rect b="b" l="l" r="r" t="t"/>
              <a:pathLst>
                <a:path extrusionOk="0" h="9346" w="9508">
                  <a:moveTo>
                    <a:pt x="4539" y="0"/>
                  </a:moveTo>
                  <a:cubicBezTo>
                    <a:pt x="4516" y="0"/>
                    <a:pt x="4493" y="2"/>
                    <a:pt x="4470" y="5"/>
                  </a:cubicBezTo>
                  <a:lnTo>
                    <a:pt x="3636" y="139"/>
                  </a:lnTo>
                  <a:cubicBezTo>
                    <a:pt x="3603" y="139"/>
                    <a:pt x="3603" y="205"/>
                    <a:pt x="3636" y="272"/>
                  </a:cubicBezTo>
                  <a:lnTo>
                    <a:pt x="3636" y="305"/>
                  </a:lnTo>
                  <a:cubicBezTo>
                    <a:pt x="3703" y="439"/>
                    <a:pt x="3636" y="472"/>
                    <a:pt x="3503" y="472"/>
                  </a:cubicBezTo>
                  <a:lnTo>
                    <a:pt x="1602" y="739"/>
                  </a:lnTo>
                  <a:cubicBezTo>
                    <a:pt x="1568" y="750"/>
                    <a:pt x="1535" y="758"/>
                    <a:pt x="1503" y="758"/>
                  </a:cubicBezTo>
                  <a:cubicBezTo>
                    <a:pt x="1439" y="758"/>
                    <a:pt x="1379" y="728"/>
                    <a:pt x="1335" y="639"/>
                  </a:cubicBezTo>
                  <a:lnTo>
                    <a:pt x="1335" y="606"/>
                  </a:lnTo>
                  <a:cubicBezTo>
                    <a:pt x="1301" y="539"/>
                    <a:pt x="1235" y="506"/>
                    <a:pt x="1201" y="506"/>
                  </a:cubicBezTo>
                  <a:lnTo>
                    <a:pt x="367" y="606"/>
                  </a:lnTo>
                  <a:cubicBezTo>
                    <a:pt x="134" y="639"/>
                    <a:pt x="0" y="772"/>
                    <a:pt x="267" y="1273"/>
                  </a:cubicBezTo>
                  <a:lnTo>
                    <a:pt x="4437" y="8978"/>
                  </a:lnTo>
                  <a:cubicBezTo>
                    <a:pt x="4537" y="9212"/>
                    <a:pt x="4804" y="9345"/>
                    <a:pt x="5071" y="9345"/>
                  </a:cubicBezTo>
                  <a:lnTo>
                    <a:pt x="9174" y="8745"/>
                  </a:lnTo>
                  <a:cubicBezTo>
                    <a:pt x="9407" y="8712"/>
                    <a:pt x="9507" y="8478"/>
                    <a:pt x="9374" y="8245"/>
                  </a:cubicBezTo>
                  <a:lnTo>
                    <a:pt x="5204" y="539"/>
                  </a:lnTo>
                  <a:cubicBezTo>
                    <a:pt x="4993" y="147"/>
                    <a:pt x="4755" y="0"/>
                    <a:pt x="453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34"/>
            <p:cNvSpPr/>
            <p:nvPr/>
          </p:nvSpPr>
          <p:spPr>
            <a:xfrm>
              <a:off x="3501474" y="2607414"/>
              <a:ext cx="8621" cy="2049"/>
            </a:xfrm>
            <a:custGeom>
              <a:rect b="b" l="l" r="r" t="t"/>
              <a:pathLst>
                <a:path extrusionOk="0" h="135" w="568">
                  <a:moveTo>
                    <a:pt x="501" y="1"/>
                  </a:moveTo>
                  <a:lnTo>
                    <a:pt x="1" y="68"/>
                  </a:lnTo>
                  <a:lnTo>
                    <a:pt x="1" y="101"/>
                  </a:lnTo>
                  <a:cubicBezTo>
                    <a:pt x="1" y="101"/>
                    <a:pt x="1" y="134"/>
                    <a:pt x="34" y="134"/>
                  </a:cubicBezTo>
                  <a:lnTo>
                    <a:pt x="568" y="34"/>
                  </a:lnTo>
                  <a:cubicBezTo>
                    <a:pt x="568" y="34"/>
                    <a:pt x="568" y="34"/>
                    <a:pt x="5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34"/>
            <p:cNvSpPr/>
            <p:nvPr/>
          </p:nvSpPr>
          <p:spPr>
            <a:xfrm>
              <a:off x="3493369" y="2630711"/>
              <a:ext cx="80016" cy="58236"/>
            </a:xfrm>
            <a:custGeom>
              <a:rect b="b" l="l" r="r" t="t"/>
              <a:pathLst>
                <a:path extrusionOk="0" h="3837" w="5272">
                  <a:moveTo>
                    <a:pt x="3503" y="0"/>
                  </a:moveTo>
                  <a:lnTo>
                    <a:pt x="1" y="534"/>
                  </a:lnTo>
                  <a:lnTo>
                    <a:pt x="1802" y="3836"/>
                  </a:lnTo>
                  <a:lnTo>
                    <a:pt x="5271" y="3303"/>
                  </a:lnTo>
                  <a:lnTo>
                    <a:pt x="350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34"/>
            <p:cNvSpPr/>
            <p:nvPr/>
          </p:nvSpPr>
          <p:spPr>
            <a:xfrm>
              <a:off x="3523254" y="2689433"/>
              <a:ext cx="32920" cy="7619"/>
            </a:xfrm>
            <a:custGeom>
              <a:rect b="b" l="l" r="r" t="t"/>
              <a:pathLst>
                <a:path extrusionOk="0" h="502" w="2169">
                  <a:moveTo>
                    <a:pt x="2068" y="1"/>
                  </a:moveTo>
                  <a:lnTo>
                    <a:pt x="0" y="301"/>
                  </a:lnTo>
                  <a:lnTo>
                    <a:pt x="133" y="501"/>
                  </a:lnTo>
                  <a:lnTo>
                    <a:pt x="2168" y="201"/>
                  </a:lnTo>
                  <a:lnTo>
                    <a:pt x="2068"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34"/>
            <p:cNvSpPr/>
            <p:nvPr/>
          </p:nvSpPr>
          <p:spPr>
            <a:xfrm>
              <a:off x="3526790" y="2695003"/>
              <a:ext cx="37473" cy="7103"/>
            </a:xfrm>
            <a:custGeom>
              <a:rect b="b" l="l" r="r" t="t"/>
              <a:pathLst>
                <a:path extrusionOk="0" h="468" w="2469">
                  <a:moveTo>
                    <a:pt x="2402" y="1"/>
                  </a:moveTo>
                  <a:lnTo>
                    <a:pt x="1" y="368"/>
                  </a:lnTo>
                  <a:lnTo>
                    <a:pt x="67" y="468"/>
                  </a:lnTo>
                  <a:lnTo>
                    <a:pt x="2469" y="101"/>
                  </a:lnTo>
                  <a:lnTo>
                    <a:pt x="2402"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34"/>
            <p:cNvSpPr/>
            <p:nvPr/>
          </p:nvSpPr>
          <p:spPr>
            <a:xfrm>
              <a:off x="3528308" y="2697538"/>
              <a:ext cx="37488" cy="7103"/>
            </a:xfrm>
            <a:custGeom>
              <a:rect b="b" l="l" r="r" t="t"/>
              <a:pathLst>
                <a:path extrusionOk="0" h="468" w="2470">
                  <a:moveTo>
                    <a:pt x="2402" y="0"/>
                  </a:moveTo>
                  <a:lnTo>
                    <a:pt x="1" y="367"/>
                  </a:lnTo>
                  <a:lnTo>
                    <a:pt x="67" y="467"/>
                  </a:lnTo>
                  <a:lnTo>
                    <a:pt x="2469" y="101"/>
                  </a:lnTo>
                  <a:lnTo>
                    <a:pt x="2402"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34"/>
            <p:cNvSpPr/>
            <p:nvPr/>
          </p:nvSpPr>
          <p:spPr>
            <a:xfrm>
              <a:off x="3529826" y="2700573"/>
              <a:ext cx="37488" cy="6602"/>
            </a:xfrm>
            <a:custGeom>
              <a:rect b="b" l="l" r="r" t="t"/>
              <a:pathLst>
                <a:path extrusionOk="0" h="435" w="2470">
                  <a:moveTo>
                    <a:pt x="2402" y="1"/>
                  </a:moveTo>
                  <a:lnTo>
                    <a:pt x="1" y="334"/>
                  </a:lnTo>
                  <a:lnTo>
                    <a:pt x="34" y="434"/>
                  </a:lnTo>
                  <a:lnTo>
                    <a:pt x="2469" y="101"/>
                  </a:lnTo>
                  <a:lnTo>
                    <a:pt x="2402"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34"/>
            <p:cNvSpPr/>
            <p:nvPr/>
          </p:nvSpPr>
          <p:spPr>
            <a:xfrm>
              <a:off x="3484764" y="2621089"/>
              <a:ext cx="7103" cy="2550"/>
            </a:xfrm>
            <a:custGeom>
              <a:rect b="b" l="l" r="r" t="t"/>
              <a:pathLst>
                <a:path extrusionOk="0" h="168" w="468">
                  <a:moveTo>
                    <a:pt x="435" y="0"/>
                  </a:moveTo>
                  <a:lnTo>
                    <a:pt x="1" y="67"/>
                  </a:lnTo>
                  <a:lnTo>
                    <a:pt x="34" y="167"/>
                  </a:lnTo>
                  <a:lnTo>
                    <a:pt x="468" y="101"/>
                  </a:lnTo>
                  <a:lnTo>
                    <a:pt x="435"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34"/>
            <p:cNvSpPr/>
            <p:nvPr/>
          </p:nvSpPr>
          <p:spPr>
            <a:xfrm>
              <a:off x="3485781" y="2623623"/>
              <a:ext cx="7103" cy="2034"/>
            </a:xfrm>
            <a:custGeom>
              <a:rect b="b" l="l" r="r" t="t"/>
              <a:pathLst>
                <a:path extrusionOk="0" h="134" w="468">
                  <a:moveTo>
                    <a:pt x="434" y="0"/>
                  </a:moveTo>
                  <a:lnTo>
                    <a:pt x="1" y="67"/>
                  </a:lnTo>
                  <a:lnTo>
                    <a:pt x="34" y="134"/>
                  </a:lnTo>
                  <a:lnTo>
                    <a:pt x="468" y="67"/>
                  </a:lnTo>
                  <a:lnTo>
                    <a:pt x="434"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34"/>
            <p:cNvSpPr/>
            <p:nvPr/>
          </p:nvSpPr>
          <p:spPr>
            <a:xfrm>
              <a:off x="3486798" y="2625642"/>
              <a:ext cx="7604" cy="2049"/>
            </a:xfrm>
            <a:custGeom>
              <a:rect b="b" l="l" r="r" t="t"/>
              <a:pathLst>
                <a:path extrusionOk="0" h="135" w="501">
                  <a:moveTo>
                    <a:pt x="467" y="1"/>
                  </a:moveTo>
                  <a:lnTo>
                    <a:pt x="0" y="67"/>
                  </a:lnTo>
                  <a:lnTo>
                    <a:pt x="67" y="134"/>
                  </a:lnTo>
                  <a:lnTo>
                    <a:pt x="501" y="67"/>
                  </a:lnTo>
                  <a:lnTo>
                    <a:pt x="467"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34"/>
            <p:cNvSpPr/>
            <p:nvPr/>
          </p:nvSpPr>
          <p:spPr>
            <a:xfrm>
              <a:off x="3571336" y="2685805"/>
              <a:ext cx="6041" cy="4659"/>
            </a:xfrm>
            <a:custGeom>
              <a:rect b="b" l="l" r="r" t="t"/>
              <a:pathLst>
                <a:path extrusionOk="0" h="307" w="398">
                  <a:moveTo>
                    <a:pt x="257" y="1"/>
                  </a:moveTo>
                  <a:cubicBezTo>
                    <a:pt x="249" y="1"/>
                    <a:pt x="242" y="3"/>
                    <a:pt x="234" y="6"/>
                  </a:cubicBezTo>
                  <a:cubicBezTo>
                    <a:pt x="168" y="6"/>
                    <a:pt x="201" y="106"/>
                    <a:pt x="201" y="106"/>
                  </a:cubicBezTo>
                  <a:cubicBezTo>
                    <a:pt x="201" y="106"/>
                    <a:pt x="177" y="33"/>
                    <a:pt x="107" y="33"/>
                  </a:cubicBezTo>
                  <a:cubicBezTo>
                    <a:pt x="95" y="33"/>
                    <a:pt x="82" y="35"/>
                    <a:pt x="68" y="40"/>
                  </a:cubicBezTo>
                  <a:cubicBezTo>
                    <a:pt x="1" y="40"/>
                    <a:pt x="34" y="140"/>
                    <a:pt x="134" y="206"/>
                  </a:cubicBezTo>
                  <a:cubicBezTo>
                    <a:pt x="201" y="240"/>
                    <a:pt x="234" y="273"/>
                    <a:pt x="301" y="306"/>
                  </a:cubicBezTo>
                  <a:cubicBezTo>
                    <a:pt x="335" y="273"/>
                    <a:pt x="368" y="206"/>
                    <a:pt x="368" y="173"/>
                  </a:cubicBezTo>
                  <a:cubicBezTo>
                    <a:pt x="398" y="114"/>
                    <a:pt x="321" y="1"/>
                    <a:pt x="257"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34"/>
            <p:cNvSpPr/>
            <p:nvPr/>
          </p:nvSpPr>
          <p:spPr>
            <a:xfrm>
              <a:off x="3542484" y="2713231"/>
              <a:ext cx="49130" cy="17727"/>
            </a:xfrm>
            <a:custGeom>
              <a:rect b="b" l="l" r="r" t="t"/>
              <a:pathLst>
                <a:path extrusionOk="0" h="1168" w="3237">
                  <a:moveTo>
                    <a:pt x="2836" y="1"/>
                  </a:moveTo>
                  <a:lnTo>
                    <a:pt x="1" y="401"/>
                  </a:lnTo>
                  <a:lnTo>
                    <a:pt x="434" y="1168"/>
                  </a:lnTo>
                  <a:lnTo>
                    <a:pt x="3236" y="768"/>
                  </a:lnTo>
                  <a:lnTo>
                    <a:pt x="2836"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34"/>
            <p:cNvSpPr/>
            <p:nvPr/>
          </p:nvSpPr>
          <p:spPr>
            <a:xfrm>
              <a:off x="3518746" y="2682937"/>
              <a:ext cx="160775" cy="128675"/>
            </a:xfrm>
            <a:custGeom>
              <a:rect b="b" l="l" r="r" t="t"/>
              <a:pathLst>
                <a:path extrusionOk="0" h="8478" w="10593">
                  <a:moveTo>
                    <a:pt x="819" y="0"/>
                  </a:moveTo>
                  <a:cubicBezTo>
                    <a:pt x="464" y="0"/>
                    <a:pt x="199" y="234"/>
                    <a:pt x="130" y="829"/>
                  </a:cubicBezTo>
                  <a:cubicBezTo>
                    <a:pt x="1" y="2219"/>
                    <a:pt x="3411" y="5175"/>
                    <a:pt x="2500" y="5175"/>
                  </a:cubicBezTo>
                  <a:cubicBezTo>
                    <a:pt x="2470" y="5175"/>
                    <a:pt x="2437" y="5172"/>
                    <a:pt x="2399" y="5165"/>
                  </a:cubicBezTo>
                  <a:lnTo>
                    <a:pt x="2399" y="5165"/>
                  </a:lnTo>
                  <a:cubicBezTo>
                    <a:pt x="2399" y="5166"/>
                    <a:pt x="8180" y="8478"/>
                    <a:pt x="9935" y="8478"/>
                  </a:cubicBezTo>
                  <a:cubicBezTo>
                    <a:pt x="10414" y="8478"/>
                    <a:pt x="10593" y="8231"/>
                    <a:pt x="10271" y="7601"/>
                  </a:cubicBezTo>
                  <a:cubicBezTo>
                    <a:pt x="8770" y="4665"/>
                    <a:pt x="5901" y="4365"/>
                    <a:pt x="2565" y="1029"/>
                  </a:cubicBezTo>
                  <a:cubicBezTo>
                    <a:pt x="2000" y="463"/>
                    <a:pt x="1320" y="0"/>
                    <a:pt x="819"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34"/>
            <p:cNvSpPr/>
            <p:nvPr/>
          </p:nvSpPr>
          <p:spPr>
            <a:xfrm>
              <a:off x="3606275" y="2735512"/>
              <a:ext cx="252144" cy="120130"/>
            </a:xfrm>
            <a:custGeom>
              <a:rect b="b" l="l" r="r" t="t"/>
              <a:pathLst>
                <a:path extrusionOk="0" h="7915" w="16613">
                  <a:moveTo>
                    <a:pt x="1" y="67"/>
                  </a:moveTo>
                  <a:lnTo>
                    <a:pt x="1" y="67"/>
                  </a:lnTo>
                  <a:cubicBezTo>
                    <a:pt x="4" y="70"/>
                    <a:pt x="7" y="73"/>
                    <a:pt x="11" y="75"/>
                  </a:cubicBezTo>
                  <a:lnTo>
                    <a:pt x="11" y="75"/>
                  </a:lnTo>
                  <a:cubicBezTo>
                    <a:pt x="8" y="72"/>
                    <a:pt x="4" y="70"/>
                    <a:pt x="1" y="67"/>
                  </a:cubicBezTo>
                  <a:close/>
                  <a:moveTo>
                    <a:pt x="1" y="0"/>
                  </a:moveTo>
                  <a:cubicBezTo>
                    <a:pt x="1" y="34"/>
                    <a:pt x="1" y="34"/>
                    <a:pt x="1" y="34"/>
                  </a:cubicBezTo>
                  <a:cubicBezTo>
                    <a:pt x="9" y="51"/>
                    <a:pt x="22" y="66"/>
                    <a:pt x="38" y="80"/>
                  </a:cubicBezTo>
                  <a:lnTo>
                    <a:pt x="38" y="80"/>
                  </a:lnTo>
                  <a:cubicBezTo>
                    <a:pt x="66" y="76"/>
                    <a:pt x="90" y="46"/>
                    <a:pt x="67" y="0"/>
                  </a:cubicBezTo>
                  <a:close/>
                  <a:moveTo>
                    <a:pt x="11" y="75"/>
                  </a:moveTo>
                  <a:lnTo>
                    <a:pt x="11" y="75"/>
                  </a:lnTo>
                  <a:cubicBezTo>
                    <a:pt x="71" y="119"/>
                    <a:pt x="131" y="157"/>
                    <a:pt x="194" y="194"/>
                  </a:cubicBezTo>
                  <a:lnTo>
                    <a:pt x="194" y="194"/>
                  </a:lnTo>
                  <a:cubicBezTo>
                    <a:pt x="145" y="148"/>
                    <a:pt x="81" y="118"/>
                    <a:pt x="38" y="80"/>
                  </a:cubicBezTo>
                  <a:lnTo>
                    <a:pt x="38" y="80"/>
                  </a:lnTo>
                  <a:cubicBezTo>
                    <a:pt x="36" y="80"/>
                    <a:pt x="34" y="80"/>
                    <a:pt x="32" y="80"/>
                  </a:cubicBezTo>
                  <a:cubicBezTo>
                    <a:pt x="25" y="80"/>
                    <a:pt x="18" y="78"/>
                    <a:pt x="11" y="75"/>
                  </a:cubicBezTo>
                  <a:close/>
                  <a:moveTo>
                    <a:pt x="194" y="194"/>
                  </a:moveTo>
                  <a:cubicBezTo>
                    <a:pt x="196" y="196"/>
                    <a:pt x="199" y="198"/>
                    <a:pt x="201" y="200"/>
                  </a:cubicBezTo>
                  <a:lnTo>
                    <a:pt x="534" y="434"/>
                  </a:lnTo>
                  <a:lnTo>
                    <a:pt x="1168" y="934"/>
                  </a:lnTo>
                  <a:cubicBezTo>
                    <a:pt x="1668" y="1268"/>
                    <a:pt x="2135" y="1635"/>
                    <a:pt x="2602" y="2002"/>
                  </a:cubicBezTo>
                  <a:cubicBezTo>
                    <a:pt x="3003" y="2335"/>
                    <a:pt x="3370" y="2669"/>
                    <a:pt x="3703" y="3036"/>
                  </a:cubicBezTo>
                  <a:cubicBezTo>
                    <a:pt x="3870" y="3236"/>
                    <a:pt x="4037" y="3436"/>
                    <a:pt x="4204" y="3636"/>
                  </a:cubicBezTo>
                  <a:cubicBezTo>
                    <a:pt x="4330" y="3787"/>
                    <a:pt x="4437" y="3939"/>
                    <a:pt x="4539" y="4104"/>
                  </a:cubicBezTo>
                  <a:lnTo>
                    <a:pt x="4539" y="4104"/>
                  </a:lnTo>
                  <a:cubicBezTo>
                    <a:pt x="4538" y="4104"/>
                    <a:pt x="4538" y="4103"/>
                    <a:pt x="4537" y="4103"/>
                  </a:cubicBezTo>
                  <a:lnTo>
                    <a:pt x="4537" y="4103"/>
                  </a:lnTo>
                  <a:lnTo>
                    <a:pt x="4540" y="4106"/>
                  </a:lnTo>
                  <a:lnTo>
                    <a:pt x="4540" y="4106"/>
                  </a:lnTo>
                  <a:cubicBezTo>
                    <a:pt x="4573" y="4159"/>
                    <a:pt x="4605" y="4214"/>
                    <a:pt x="4637" y="4270"/>
                  </a:cubicBezTo>
                  <a:cubicBezTo>
                    <a:pt x="4637" y="4270"/>
                    <a:pt x="6138" y="5104"/>
                    <a:pt x="6906" y="5504"/>
                  </a:cubicBezTo>
                  <a:cubicBezTo>
                    <a:pt x="7706" y="5938"/>
                    <a:pt x="8507" y="6271"/>
                    <a:pt x="9307" y="6605"/>
                  </a:cubicBezTo>
                  <a:cubicBezTo>
                    <a:pt x="10141" y="6939"/>
                    <a:pt x="10942" y="7239"/>
                    <a:pt x="11809" y="7506"/>
                  </a:cubicBezTo>
                  <a:cubicBezTo>
                    <a:pt x="12243" y="7639"/>
                    <a:pt x="12676" y="7739"/>
                    <a:pt x="13110" y="7839"/>
                  </a:cubicBezTo>
                  <a:cubicBezTo>
                    <a:pt x="13310" y="7889"/>
                    <a:pt x="13510" y="7914"/>
                    <a:pt x="13710" y="7914"/>
                  </a:cubicBezTo>
                  <a:cubicBezTo>
                    <a:pt x="13911" y="7914"/>
                    <a:pt x="14111" y="7889"/>
                    <a:pt x="14311" y="7839"/>
                  </a:cubicBezTo>
                  <a:cubicBezTo>
                    <a:pt x="14711" y="7606"/>
                    <a:pt x="15045" y="7305"/>
                    <a:pt x="15378" y="7005"/>
                  </a:cubicBezTo>
                  <a:cubicBezTo>
                    <a:pt x="15779" y="6638"/>
                    <a:pt x="16212" y="6271"/>
                    <a:pt x="16612" y="5904"/>
                  </a:cubicBezTo>
                  <a:lnTo>
                    <a:pt x="16479" y="5904"/>
                  </a:lnTo>
                  <a:cubicBezTo>
                    <a:pt x="16112" y="6171"/>
                    <a:pt x="15779" y="6438"/>
                    <a:pt x="15412" y="6738"/>
                  </a:cubicBezTo>
                  <a:cubicBezTo>
                    <a:pt x="15111" y="7005"/>
                    <a:pt x="14778" y="7239"/>
                    <a:pt x="14411" y="7472"/>
                  </a:cubicBezTo>
                  <a:cubicBezTo>
                    <a:pt x="14158" y="7569"/>
                    <a:pt x="13883" y="7621"/>
                    <a:pt x="13611" y="7621"/>
                  </a:cubicBezTo>
                  <a:cubicBezTo>
                    <a:pt x="13417" y="7621"/>
                    <a:pt x="13224" y="7595"/>
                    <a:pt x="13043" y="7539"/>
                  </a:cubicBezTo>
                  <a:cubicBezTo>
                    <a:pt x="12643" y="7439"/>
                    <a:pt x="12243" y="7339"/>
                    <a:pt x="11842" y="7239"/>
                  </a:cubicBezTo>
                  <a:cubicBezTo>
                    <a:pt x="10208" y="6705"/>
                    <a:pt x="8640" y="6071"/>
                    <a:pt x="7106" y="5337"/>
                  </a:cubicBezTo>
                  <a:cubicBezTo>
                    <a:pt x="6230" y="4981"/>
                    <a:pt x="5417" y="4592"/>
                    <a:pt x="4606" y="4142"/>
                  </a:cubicBezTo>
                  <a:lnTo>
                    <a:pt x="4606" y="4142"/>
                  </a:lnTo>
                  <a:cubicBezTo>
                    <a:pt x="4413" y="3765"/>
                    <a:pt x="4190" y="3417"/>
                    <a:pt x="3937" y="3069"/>
                  </a:cubicBezTo>
                  <a:cubicBezTo>
                    <a:pt x="3603" y="2669"/>
                    <a:pt x="3236" y="2302"/>
                    <a:pt x="2836" y="1968"/>
                  </a:cubicBezTo>
                  <a:cubicBezTo>
                    <a:pt x="2436" y="1635"/>
                    <a:pt x="1969" y="1301"/>
                    <a:pt x="1502" y="1001"/>
                  </a:cubicBezTo>
                  <a:cubicBezTo>
                    <a:pt x="1268" y="834"/>
                    <a:pt x="1035" y="701"/>
                    <a:pt x="768" y="567"/>
                  </a:cubicBezTo>
                  <a:lnTo>
                    <a:pt x="434" y="334"/>
                  </a:lnTo>
                  <a:cubicBezTo>
                    <a:pt x="347" y="281"/>
                    <a:pt x="268" y="238"/>
                    <a:pt x="194" y="194"/>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34"/>
            <p:cNvSpPr/>
            <p:nvPr/>
          </p:nvSpPr>
          <p:spPr>
            <a:xfrm>
              <a:off x="3855368" y="2682330"/>
              <a:ext cx="192071" cy="221273"/>
            </a:xfrm>
            <a:custGeom>
              <a:rect b="b" l="l" r="r" t="t"/>
              <a:pathLst>
                <a:path extrusionOk="0" h="14579" w="12655">
                  <a:moveTo>
                    <a:pt x="11050" y="1"/>
                  </a:moveTo>
                  <a:cubicBezTo>
                    <a:pt x="10053" y="1"/>
                    <a:pt x="8504" y="920"/>
                    <a:pt x="6572" y="2837"/>
                  </a:cubicBezTo>
                  <a:cubicBezTo>
                    <a:pt x="2369" y="6973"/>
                    <a:pt x="0" y="9175"/>
                    <a:pt x="0" y="9175"/>
                  </a:cubicBezTo>
                  <a:lnTo>
                    <a:pt x="5771" y="14579"/>
                  </a:lnTo>
                  <a:cubicBezTo>
                    <a:pt x="5771" y="14579"/>
                    <a:pt x="10641" y="8541"/>
                    <a:pt x="11942" y="3905"/>
                  </a:cubicBezTo>
                  <a:cubicBezTo>
                    <a:pt x="12654" y="1347"/>
                    <a:pt x="12257" y="1"/>
                    <a:pt x="11050"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34"/>
            <p:cNvSpPr/>
            <p:nvPr/>
          </p:nvSpPr>
          <p:spPr>
            <a:xfrm>
              <a:off x="3857538" y="2755546"/>
              <a:ext cx="66553" cy="64732"/>
            </a:xfrm>
            <a:custGeom>
              <a:rect b="b" l="l" r="r" t="t"/>
              <a:pathLst>
                <a:path extrusionOk="0" h="4265" w="4385">
                  <a:moveTo>
                    <a:pt x="4367" y="1"/>
                  </a:moveTo>
                  <a:cubicBezTo>
                    <a:pt x="4363" y="1"/>
                    <a:pt x="4361" y="5"/>
                    <a:pt x="4361" y="15"/>
                  </a:cubicBezTo>
                  <a:cubicBezTo>
                    <a:pt x="3593" y="648"/>
                    <a:pt x="2893" y="1349"/>
                    <a:pt x="2192" y="2049"/>
                  </a:cubicBezTo>
                  <a:cubicBezTo>
                    <a:pt x="1825" y="2383"/>
                    <a:pt x="1492" y="2716"/>
                    <a:pt x="1158" y="3083"/>
                  </a:cubicBezTo>
                  <a:cubicBezTo>
                    <a:pt x="991" y="3250"/>
                    <a:pt x="791" y="3450"/>
                    <a:pt x="625" y="3617"/>
                  </a:cubicBezTo>
                  <a:cubicBezTo>
                    <a:pt x="424" y="3817"/>
                    <a:pt x="224" y="4017"/>
                    <a:pt x="24" y="4218"/>
                  </a:cubicBezTo>
                  <a:cubicBezTo>
                    <a:pt x="1" y="4241"/>
                    <a:pt x="10" y="4265"/>
                    <a:pt x="30" y="4265"/>
                  </a:cubicBezTo>
                  <a:cubicBezTo>
                    <a:pt x="38" y="4265"/>
                    <a:pt x="48" y="4261"/>
                    <a:pt x="57" y="4251"/>
                  </a:cubicBezTo>
                  <a:cubicBezTo>
                    <a:pt x="391" y="3884"/>
                    <a:pt x="758" y="3550"/>
                    <a:pt x="1158" y="3250"/>
                  </a:cubicBezTo>
                  <a:cubicBezTo>
                    <a:pt x="1525" y="2917"/>
                    <a:pt x="1892" y="2550"/>
                    <a:pt x="2259" y="2216"/>
                  </a:cubicBezTo>
                  <a:cubicBezTo>
                    <a:pt x="2993" y="1516"/>
                    <a:pt x="3727" y="782"/>
                    <a:pt x="4361" y="48"/>
                  </a:cubicBezTo>
                  <a:cubicBezTo>
                    <a:pt x="4384" y="24"/>
                    <a:pt x="4374" y="1"/>
                    <a:pt x="43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34"/>
            <p:cNvSpPr/>
            <p:nvPr/>
          </p:nvSpPr>
          <p:spPr>
            <a:xfrm>
              <a:off x="3940058" y="2790181"/>
              <a:ext cx="77329" cy="117185"/>
            </a:xfrm>
            <a:custGeom>
              <a:rect b="b" l="l" r="r" t="t"/>
              <a:pathLst>
                <a:path extrusionOk="0" h="7721" w="5095">
                  <a:moveTo>
                    <a:pt x="5095" y="1"/>
                  </a:moveTo>
                  <a:lnTo>
                    <a:pt x="5095" y="1"/>
                  </a:lnTo>
                  <a:cubicBezTo>
                    <a:pt x="4227" y="1235"/>
                    <a:pt x="3460" y="2569"/>
                    <a:pt x="2593" y="3804"/>
                  </a:cubicBezTo>
                  <a:cubicBezTo>
                    <a:pt x="1726" y="5071"/>
                    <a:pt x="925" y="6439"/>
                    <a:pt x="24" y="7673"/>
                  </a:cubicBezTo>
                  <a:cubicBezTo>
                    <a:pt x="1" y="7697"/>
                    <a:pt x="27" y="7720"/>
                    <a:pt x="45" y="7720"/>
                  </a:cubicBezTo>
                  <a:cubicBezTo>
                    <a:pt x="52" y="7720"/>
                    <a:pt x="58" y="7716"/>
                    <a:pt x="58" y="7706"/>
                  </a:cubicBezTo>
                  <a:cubicBezTo>
                    <a:pt x="958" y="6472"/>
                    <a:pt x="1926" y="5271"/>
                    <a:pt x="2760" y="3970"/>
                  </a:cubicBezTo>
                  <a:cubicBezTo>
                    <a:pt x="3093" y="3437"/>
                    <a:pt x="3427" y="2936"/>
                    <a:pt x="3727" y="2403"/>
                  </a:cubicBezTo>
                  <a:cubicBezTo>
                    <a:pt x="3827" y="2302"/>
                    <a:pt x="3927" y="2236"/>
                    <a:pt x="4027" y="2136"/>
                  </a:cubicBezTo>
                  <a:cubicBezTo>
                    <a:pt x="4127" y="2036"/>
                    <a:pt x="4227" y="1936"/>
                    <a:pt x="4327" y="1802"/>
                  </a:cubicBezTo>
                  <a:cubicBezTo>
                    <a:pt x="4528" y="1569"/>
                    <a:pt x="4728" y="1368"/>
                    <a:pt x="4928" y="1135"/>
                  </a:cubicBezTo>
                  <a:cubicBezTo>
                    <a:pt x="4955" y="1108"/>
                    <a:pt x="4916" y="1059"/>
                    <a:pt x="4883" y="1059"/>
                  </a:cubicBezTo>
                  <a:cubicBezTo>
                    <a:pt x="4875" y="1059"/>
                    <a:pt x="4867" y="1062"/>
                    <a:pt x="4861" y="1068"/>
                  </a:cubicBezTo>
                  <a:cubicBezTo>
                    <a:pt x="4694" y="1302"/>
                    <a:pt x="4461" y="1535"/>
                    <a:pt x="4261" y="1702"/>
                  </a:cubicBezTo>
                  <a:lnTo>
                    <a:pt x="3994" y="1936"/>
                  </a:lnTo>
                  <a:cubicBezTo>
                    <a:pt x="4394" y="1302"/>
                    <a:pt x="4761" y="668"/>
                    <a:pt x="509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34"/>
            <p:cNvSpPr/>
            <p:nvPr/>
          </p:nvSpPr>
          <p:spPr>
            <a:xfrm>
              <a:off x="3830553" y="2808409"/>
              <a:ext cx="126596" cy="122543"/>
            </a:xfrm>
            <a:custGeom>
              <a:rect b="b" l="l" r="r" t="t"/>
              <a:pathLst>
                <a:path extrusionOk="0" h="8074" w="8341">
                  <a:moveTo>
                    <a:pt x="1769" y="1"/>
                  </a:moveTo>
                  <a:lnTo>
                    <a:pt x="1" y="1468"/>
                  </a:lnTo>
                  <a:lnTo>
                    <a:pt x="6906" y="8073"/>
                  </a:lnTo>
                  <a:lnTo>
                    <a:pt x="8340" y="6172"/>
                  </a:lnTo>
                  <a:lnTo>
                    <a:pt x="1769"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34"/>
            <p:cNvSpPr/>
            <p:nvPr/>
          </p:nvSpPr>
          <p:spPr>
            <a:xfrm>
              <a:off x="3866144" y="2817819"/>
              <a:ext cx="79211" cy="72837"/>
            </a:xfrm>
            <a:custGeom>
              <a:rect b="b" l="l" r="r" t="t"/>
              <a:pathLst>
                <a:path extrusionOk="0" h="4799" w="5219">
                  <a:moveTo>
                    <a:pt x="30" y="1"/>
                  </a:moveTo>
                  <a:cubicBezTo>
                    <a:pt x="10" y="1"/>
                    <a:pt x="1" y="24"/>
                    <a:pt x="24" y="48"/>
                  </a:cubicBezTo>
                  <a:cubicBezTo>
                    <a:pt x="858" y="848"/>
                    <a:pt x="1625" y="1716"/>
                    <a:pt x="2493" y="2516"/>
                  </a:cubicBezTo>
                  <a:cubicBezTo>
                    <a:pt x="3327" y="3317"/>
                    <a:pt x="4227" y="4084"/>
                    <a:pt x="5128" y="4785"/>
                  </a:cubicBezTo>
                  <a:cubicBezTo>
                    <a:pt x="5138" y="4794"/>
                    <a:pt x="5150" y="4798"/>
                    <a:pt x="5162" y="4798"/>
                  </a:cubicBezTo>
                  <a:cubicBezTo>
                    <a:pt x="5192" y="4798"/>
                    <a:pt x="5218" y="4775"/>
                    <a:pt x="5195" y="4751"/>
                  </a:cubicBezTo>
                  <a:cubicBezTo>
                    <a:pt x="4394" y="3917"/>
                    <a:pt x="3493" y="3150"/>
                    <a:pt x="2659" y="2349"/>
                  </a:cubicBezTo>
                  <a:cubicBezTo>
                    <a:pt x="1792" y="1549"/>
                    <a:pt x="891" y="815"/>
                    <a:pt x="58" y="14"/>
                  </a:cubicBezTo>
                  <a:cubicBezTo>
                    <a:pt x="48" y="5"/>
                    <a:pt x="38"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34"/>
            <p:cNvSpPr/>
            <p:nvPr/>
          </p:nvSpPr>
          <p:spPr>
            <a:xfrm>
              <a:off x="3918142" y="2894982"/>
              <a:ext cx="40008" cy="37488"/>
            </a:xfrm>
            <a:custGeom>
              <a:rect b="b" l="l" r="r" t="t"/>
              <a:pathLst>
                <a:path extrusionOk="0" h="2470" w="2636">
                  <a:moveTo>
                    <a:pt x="2069" y="1"/>
                  </a:moveTo>
                  <a:lnTo>
                    <a:pt x="2069" y="1"/>
                  </a:lnTo>
                  <a:cubicBezTo>
                    <a:pt x="2194" y="157"/>
                    <a:pt x="2348" y="313"/>
                    <a:pt x="2504" y="470"/>
                  </a:cubicBezTo>
                  <a:lnTo>
                    <a:pt x="2504" y="470"/>
                  </a:lnTo>
                  <a:cubicBezTo>
                    <a:pt x="2008" y="1029"/>
                    <a:pt x="1541" y="1590"/>
                    <a:pt x="1103" y="2206"/>
                  </a:cubicBezTo>
                  <a:lnTo>
                    <a:pt x="1103" y="2206"/>
                  </a:lnTo>
                  <a:cubicBezTo>
                    <a:pt x="758" y="1877"/>
                    <a:pt x="366" y="1572"/>
                    <a:pt x="1" y="1268"/>
                  </a:cubicBezTo>
                  <a:lnTo>
                    <a:pt x="1" y="1268"/>
                  </a:lnTo>
                  <a:cubicBezTo>
                    <a:pt x="334" y="1669"/>
                    <a:pt x="701" y="2036"/>
                    <a:pt x="1068" y="2402"/>
                  </a:cubicBezTo>
                  <a:lnTo>
                    <a:pt x="1135" y="2469"/>
                  </a:lnTo>
                  <a:lnTo>
                    <a:pt x="1201" y="2402"/>
                  </a:lnTo>
                  <a:cubicBezTo>
                    <a:pt x="1702" y="1769"/>
                    <a:pt x="2169" y="1168"/>
                    <a:pt x="2602" y="501"/>
                  </a:cubicBezTo>
                  <a:lnTo>
                    <a:pt x="2636" y="468"/>
                  </a:lnTo>
                  <a:lnTo>
                    <a:pt x="2602" y="434"/>
                  </a:lnTo>
                  <a:cubicBezTo>
                    <a:pt x="2436" y="268"/>
                    <a:pt x="2236" y="134"/>
                    <a:pt x="206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34"/>
            <p:cNvSpPr/>
            <p:nvPr/>
          </p:nvSpPr>
          <p:spPr>
            <a:xfrm>
              <a:off x="3945477" y="2687414"/>
              <a:ext cx="59769" cy="47597"/>
            </a:xfrm>
            <a:custGeom>
              <a:rect b="b" l="l" r="r" t="t"/>
              <a:pathLst>
                <a:path extrusionOk="0" h="3136" w="3938">
                  <a:moveTo>
                    <a:pt x="3904" y="0"/>
                  </a:moveTo>
                  <a:cubicBezTo>
                    <a:pt x="3503" y="134"/>
                    <a:pt x="3136" y="334"/>
                    <a:pt x="2770" y="601"/>
                  </a:cubicBezTo>
                  <a:cubicBezTo>
                    <a:pt x="2436" y="834"/>
                    <a:pt x="2102" y="1101"/>
                    <a:pt x="1769" y="1368"/>
                  </a:cubicBezTo>
                  <a:cubicBezTo>
                    <a:pt x="1469" y="1601"/>
                    <a:pt x="1135" y="1902"/>
                    <a:pt x="835" y="2202"/>
                  </a:cubicBezTo>
                  <a:cubicBezTo>
                    <a:pt x="568" y="2502"/>
                    <a:pt x="268" y="2802"/>
                    <a:pt x="1" y="3136"/>
                  </a:cubicBezTo>
                  <a:cubicBezTo>
                    <a:pt x="635" y="2535"/>
                    <a:pt x="1202" y="1968"/>
                    <a:pt x="1836" y="1401"/>
                  </a:cubicBezTo>
                  <a:cubicBezTo>
                    <a:pt x="2169" y="1134"/>
                    <a:pt x="2503" y="868"/>
                    <a:pt x="2836" y="601"/>
                  </a:cubicBezTo>
                  <a:cubicBezTo>
                    <a:pt x="3170" y="367"/>
                    <a:pt x="3537" y="134"/>
                    <a:pt x="39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1" name="Shape 2151"/>
        <p:cNvGrpSpPr/>
        <p:nvPr/>
      </p:nvGrpSpPr>
      <p:grpSpPr>
        <a:xfrm>
          <a:off x="0" y="0"/>
          <a:ext cx="0" cy="0"/>
          <a:chOff x="0" y="0"/>
          <a:chExt cx="0" cy="0"/>
        </a:xfrm>
      </p:grpSpPr>
      <p:sp>
        <p:nvSpPr>
          <p:cNvPr id="2152" name="Google Shape;2152;p35"/>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Google Data Studio</a:t>
            </a:r>
            <a:endParaRPr/>
          </a:p>
        </p:txBody>
      </p:sp>
      <p:sp>
        <p:nvSpPr>
          <p:cNvPr id="2153" name="Google Shape;2153;p35"/>
          <p:cNvSpPr txBox="1"/>
          <p:nvPr>
            <p:ph idx="1" type="body"/>
          </p:nvPr>
        </p:nvSpPr>
        <p:spPr>
          <a:xfrm>
            <a:off x="774575" y="1410575"/>
            <a:ext cx="6183900" cy="321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700"/>
              <a:buNone/>
            </a:pPr>
            <a:r>
              <a:rPr lang="en" sz="1200">
                <a:solidFill>
                  <a:srgbClr val="000000"/>
                </a:solidFill>
              </a:rPr>
              <a:t>Link Dashboard : </a:t>
            </a:r>
            <a:r>
              <a:rPr lang="en" sz="1250" u="sng">
                <a:solidFill>
                  <a:schemeClr val="hlink"/>
                </a:solidFill>
                <a:highlight>
                  <a:srgbClr val="FFFFFE"/>
                </a:highlight>
                <a:latin typeface="Courier New"/>
                <a:ea typeface="Courier New"/>
                <a:cs typeface="Courier New"/>
                <a:sym typeface="Courier New"/>
                <a:hlinkClick r:id="rId3"/>
              </a:rPr>
              <a:t>https://datastudio.google.com/reporting/76b49300-5f0e-4583-9ac3-f4554cd241c4</a:t>
            </a:r>
            <a:r>
              <a:rPr lang="en" sz="1250">
                <a:solidFill>
                  <a:srgbClr val="000000"/>
                </a:solidFill>
                <a:highlight>
                  <a:srgbClr val="FFFFFE"/>
                </a:highlight>
                <a:latin typeface="Courier New"/>
                <a:ea typeface="Courier New"/>
                <a:cs typeface="Courier New"/>
                <a:sym typeface="Courier New"/>
              </a:rPr>
              <a:t> </a:t>
            </a:r>
            <a:endParaRPr sz="1250">
              <a:solidFill>
                <a:srgbClr val="000000"/>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SzPts val="1700"/>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SzPts val="1700"/>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SzPts val="1700"/>
              <a:buNone/>
            </a:pPr>
            <a:r>
              <a:rPr lang="en" sz="1000">
                <a:solidFill>
                  <a:srgbClr val="000000"/>
                </a:solidFill>
              </a:rPr>
              <a:t> </a:t>
            </a:r>
            <a:endParaRPr sz="10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7" name="Shape 2157"/>
        <p:cNvGrpSpPr/>
        <p:nvPr/>
      </p:nvGrpSpPr>
      <p:grpSpPr>
        <a:xfrm>
          <a:off x="0" y="0"/>
          <a:ext cx="0" cy="0"/>
          <a:chOff x="0" y="0"/>
          <a:chExt cx="0" cy="0"/>
        </a:xfrm>
      </p:grpSpPr>
      <p:sp>
        <p:nvSpPr>
          <p:cNvPr id="2158" name="Google Shape;2158;p36"/>
          <p:cNvSpPr txBox="1"/>
          <p:nvPr>
            <p:ph type="title"/>
          </p:nvPr>
        </p:nvSpPr>
        <p:spPr>
          <a:xfrm>
            <a:off x="1070325" y="839263"/>
            <a:ext cx="3098700" cy="81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THANKS</a:t>
            </a:r>
            <a:endParaRPr/>
          </a:p>
        </p:txBody>
      </p:sp>
      <p:grpSp>
        <p:nvGrpSpPr>
          <p:cNvPr id="2159" name="Google Shape;2159;p36"/>
          <p:cNvGrpSpPr/>
          <p:nvPr/>
        </p:nvGrpSpPr>
        <p:grpSpPr>
          <a:xfrm>
            <a:off x="5194838" y="1173530"/>
            <a:ext cx="3114103" cy="3135998"/>
            <a:chOff x="1690550" y="768500"/>
            <a:chExt cx="4270575" cy="4300600"/>
          </a:xfrm>
        </p:grpSpPr>
        <p:sp>
          <p:nvSpPr>
            <p:cNvPr id="2160" name="Google Shape;2160;p36"/>
            <p:cNvSpPr/>
            <p:nvPr/>
          </p:nvSpPr>
          <p:spPr>
            <a:xfrm>
              <a:off x="5094650" y="768500"/>
              <a:ext cx="769725" cy="769725"/>
            </a:xfrm>
            <a:custGeom>
              <a:rect b="b" l="l" r="r" t="t"/>
              <a:pathLst>
                <a:path extrusionOk="0" h="30789" w="30789">
                  <a:moveTo>
                    <a:pt x="0" y="0"/>
                  </a:moveTo>
                  <a:lnTo>
                    <a:pt x="0" y="30789"/>
                  </a:lnTo>
                  <a:lnTo>
                    <a:pt x="30789" y="30789"/>
                  </a:lnTo>
                  <a:lnTo>
                    <a:pt x="3078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36"/>
            <p:cNvSpPr/>
            <p:nvPr/>
          </p:nvSpPr>
          <p:spPr>
            <a:xfrm>
              <a:off x="2164575" y="1764025"/>
              <a:ext cx="260675" cy="2015725"/>
            </a:xfrm>
            <a:custGeom>
              <a:rect b="b" l="l" r="r" t="t"/>
              <a:pathLst>
                <a:path extrusionOk="0" h="80629" w="10427">
                  <a:moveTo>
                    <a:pt x="161" y="1"/>
                  </a:moveTo>
                  <a:cubicBezTo>
                    <a:pt x="78" y="1"/>
                    <a:pt x="1" y="61"/>
                    <a:pt x="20" y="174"/>
                  </a:cubicBezTo>
                  <a:cubicBezTo>
                    <a:pt x="5457" y="20556"/>
                    <a:pt x="9893" y="41604"/>
                    <a:pt x="9593" y="62819"/>
                  </a:cubicBezTo>
                  <a:cubicBezTo>
                    <a:pt x="9493" y="68757"/>
                    <a:pt x="8826" y="74561"/>
                    <a:pt x="8259" y="80465"/>
                  </a:cubicBezTo>
                  <a:cubicBezTo>
                    <a:pt x="8259" y="80565"/>
                    <a:pt x="8342" y="80629"/>
                    <a:pt x="8416" y="80629"/>
                  </a:cubicBezTo>
                  <a:cubicBezTo>
                    <a:pt x="8466" y="80629"/>
                    <a:pt x="8512" y="80599"/>
                    <a:pt x="8526" y="80532"/>
                  </a:cubicBezTo>
                  <a:cubicBezTo>
                    <a:pt x="9660" y="75495"/>
                    <a:pt x="10027" y="70191"/>
                    <a:pt x="10227" y="65054"/>
                  </a:cubicBezTo>
                  <a:cubicBezTo>
                    <a:pt x="10427" y="59851"/>
                    <a:pt x="10360" y="54613"/>
                    <a:pt x="10027" y="49410"/>
                  </a:cubicBezTo>
                  <a:cubicBezTo>
                    <a:pt x="9259" y="38702"/>
                    <a:pt x="7625" y="28061"/>
                    <a:pt x="5123" y="17587"/>
                  </a:cubicBezTo>
                  <a:cubicBezTo>
                    <a:pt x="3756" y="11683"/>
                    <a:pt x="2088" y="5912"/>
                    <a:pt x="320" y="108"/>
                  </a:cubicBezTo>
                  <a:cubicBezTo>
                    <a:pt x="291" y="36"/>
                    <a:pt x="225" y="1"/>
                    <a:pt x="161"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36"/>
            <p:cNvSpPr/>
            <p:nvPr/>
          </p:nvSpPr>
          <p:spPr>
            <a:xfrm>
              <a:off x="1960750" y="1768375"/>
              <a:ext cx="454500" cy="1489425"/>
            </a:xfrm>
            <a:custGeom>
              <a:rect b="b" l="l" r="r" t="t"/>
              <a:pathLst>
                <a:path extrusionOk="0" h="59577" w="18180">
                  <a:moveTo>
                    <a:pt x="8206" y="0"/>
                  </a:moveTo>
                  <a:cubicBezTo>
                    <a:pt x="8206" y="0"/>
                    <a:pt x="0" y="20849"/>
                    <a:pt x="1835" y="25719"/>
                  </a:cubicBezTo>
                  <a:cubicBezTo>
                    <a:pt x="3669" y="30589"/>
                    <a:pt x="7439" y="31656"/>
                    <a:pt x="7439" y="31656"/>
                  </a:cubicBezTo>
                  <a:cubicBezTo>
                    <a:pt x="7439" y="31656"/>
                    <a:pt x="2435" y="38828"/>
                    <a:pt x="5938" y="45533"/>
                  </a:cubicBezTo>
                  <a:cubicBezTo>
                    <a:pt x="9440" y="52271"/>
                    <a:pt x="17246" y="51971"/>
                    <a:pt x="17746" y="59576"/>
                  </a:cubicBezTo>
                  <a:cubicBezTo>
                    <a:pt x="17746" y="59576"/>
                    <a:pt x="18180" y="27720"/>
                    <a:pt x="82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36"/>
            <p:cNvSpPr/>
            <p:nvPr/>
          </p:nvSpPr>
          <p:spPr>
            <a:xfrm>
              <a:off x="2135875" y="1877825"/>
              <a:ext cx="257700" cy="1188800"/>
            </a:xfrm>
            <a:custGeom>
              <a:rect b="b" l="l" r="r" t="t"/>
              <a:pathLst>
                <a:path extrusionOk="0" h="47552" w="10308">
                  <a:moveTo>
                    <a:pt x="1868" y="1"/>
                  </a:moveTo>
                  <a:cubicBezTo>
                    <a:pt x="1851" y="1"/>
                    <a:pt x="1835" y="9"/>
                    <a:pt x="1835" y="26"/>
                  </a:cubicBezTo>
                  <a:cubicBezTo>
                    <a:pt x="3469" y="6130"/>
                    <a:pt x="4904" y="12234"/>
                    <a:pt x="6138" y="18405"/>
                  </a:cubicBezTo>
                  <a:cubicBezTo>
                    <a:pt x="5037" y="17371"/>
                    <a:pt x="3703" y="16604"/>
                    <a:pt x="2235" y="16237"/>
                  </a:cubicBezTo>
                  <a:cubicBezTo>
                    <a:pt x="2202" y="16237"/>
                    <a:pt x="2202" y="16271"/>
                    <a:pt x="2235" y="16271"/>
                  </a:cubicBezTo>
                  <a:cubicBezTo>
                    <a:pt x="3736" y="16938"/>
                    <a:pt x="5204" y="17672"/>
                    <a:pt x="6271" y="18973"/>
                  </a:cubicBezTo>
                  <a:cubicBezTo>
                    <a:pt x="6505" y="20173"/>
                    <a:pt x="6738" y="21374"/>
                    <a:pt x="6972" y="22608"/>
                  </a:cubicBezTo>
                  <a:cubicBezTo>
                    <a:pt x="5137" y="20540"/>
                    <a:pt x="2602" y="19506"/>
                    <a:pt x="33" y="18572"/>
                  </a:cubicBezTo>
                  <a:cubicBezTo>
                    <a:pt x="0" y="18572"/>
                    <a:pt x="0" y="18606"/>
                    <a:pt x="33" y="18606"/>
                  </a:cubicBezTo>
                  <a:cubicBezTo>
                    <a:pt x="2702" y="19706"/>
                    <a:pt x="5337" y="21074"/>
                    <a:pt x="7138" y="23376"/>
                  </a:cubicBezTo>
                  <a:cubicBezTo>
                    <a:pt x="7772" y="26811"/>
                    <a:pt x="8306" y="30314"/>
                    <a:pt x="8806" y="33783"/>
                  </a:cubicBezTo>
                  <a:cubicBezTo>
                    <a:pt x="7472" y="32415"/>
                    <a:pt x="5771" y="31415"/>
                    <a:pt x="3903" y="30981"/>
                  </a:cubicBezTo>
                  <a:cubicBezTo>
                    <a:pt x="3836" y="30981"/>
                    <a:pt x="3803" y="31048"/>
                    <a:pt x="3869" y="31081"/>
                  </a:cubicBezTo>
                  <a:cubicBezTo>
                    <a:pt x="5804" y="31615"/>
                    <a:pt x="7539" y="32749"/>
                    <a:pt x="8840" y="34250"/>
                  </a:cubicBezTo>
                  <a:lnTo>
                    <a:pt x="8873" y="34283"/>
                  </a:lnTo>
                  <a:cubicBezTo>
                    <a:pt x="9040" y="35518"/>
                    <a:pt x="9173" y="36719"/>
                    <a:pt x="9340" y="37953"/>
                  </a:cubicBezTo>
                  <a:cubicBezTo>
                    <a:pt x="8306" y="37085"/>
                    <a:pt x="7138" y="36385"/>
                    <a:pt x="5904" y="35885"/>
                  </a:cubicBezTo>
                  <a:cubicBezTo>
                    <a:pt x="5871" y="35885"/>
                    <a:pt x="5838" y="35918"/>
                    <a:pt x="5904" y="35918"/>
                  </a:cubicBezTo>
                  <a:cubicBezTo>
                    <a:pt x="7172" y="36485"/>
                    <a:pt x="8339" y="37252"/>
                    <a:pt x="9340" y="38186"/>
                  </a:cubicBezTo>
                  <a:lnTo>
                    <a:pt x="9373" y="38186"/>
                  </a:lnTo>
                  <a:cubicBezTo>
                    <a:pt x="9507" y="39354"/>
                    <a:pt x="9640" y="40521"/>
                    <a:pt x="9774" y="41689"/>
                  </a:cubicBezTo>
                  <a:cubicBezTo>
                    <a:pt x="7906" y="39454"/>
                    <a:pt x="5537" y="37753"/>
                    <a:pt x="2802" y="36719"/>
                  </a:cubicBezTo>
                  <a:cubicBezTo>
                    <a:pt x="2769" y="36719"/>
                    <a:pt x="2735" y="36785"/>
                    <a:pt x="2769" y="36819"/>
                  </a:cubicBezTo>
                  <a:cubicBezTo>
                    <a:pt x="5471" y="37986"/>
                    <a:pt x="7806" y="39787"/>
                    <a:pt x="9640" y="42089"/>
                  </a:cubicBezTo>
                  <a:cubicBezTo>
                    <a:pt x="9674" y="42156"/>
                    <a:pt x="9740" y="42156"/>
                    <a:pt x="9807" y="42156"/>
                  </a:cubicBezTo>
                  <a:cubicBezTo>
                    <a:pt x="9974" y="43924"/>
                    <a:pt x="10141" y="45725"/>
                    <a:pt x="10274" y="47526"/>
                  </a:cubicBezTo>
                  <a:cubicBezTo>
                    <a:pt x="10274" y="47543"/>
                    <a:pt x="10282" y="47551"/>
                    <a:pt x="10291" y="47551"/>
                  </a:cubicBezTo>
                  <a:cubicBezTo>
                    <a:pt x="10299" y="47551"/>
                    <a:pt x="10307" y="47543"/>
                    <a:pt x="10307" y="47526"/>
                  </a:cubicBezTo>
                  <a:cubicBezTo>
                    <a:pt x="10174" y="45725"/>
                    <a:pt x="10007" y="43890"/>
                    <a:pt x="9874" y="42056"/>
                  </a:cubicBezTo>
                  <a:cubicBezTo>
                    <a:pt x="9874" y="41989"/>
                    <a:pt x="9874" y="41956"/>
                    <a:pt x="9874" y="41922"/>
                  </a:cubicBezTo>
                  <a:cubicBezTo>
                    <a:pt x="8706" y="27745"/>
                    <a:pt x="6204" y="13669"/>
                    <a:pt x="1901" y="26"/>
                  </a:cubicBezTo>
                  <a:cubicBezTo>
                    <a:pt x="1901" y="9"/>
                    <a:pt x="1885" y="1"/>
                    <a:pt x="18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36"/>
            <p:cNvSpPr/>
            <p:nvPr/>
          </p:nvSpPr>
          <p:spPr>
            <a:xfrm>
              <a:off x="2093325" y="2193675"/>
              <a:ext cx="125775" cy="41850"/>
            </a:xfrm>
            <a:custGeom>
              <a:rect b="b" l="l" r="r" t="t"/>
              <a:pathLst>
                <a:path extrusionOk="0" h="1674" w="5031">
                  <a:moveTo>
                    <a:pt x="34" y="1"/>
                  </a:moveTo>
                  <a:cubicBezTo>
                    <a:pt x="1" y="1"/>
                    <a:pt x="1" y="34"/>
                    <a:pt x="34" y="67"/>
                  </a:cubicBezTo>
                  <a:cubicBezTo>
                    <a:pt x="1802" y="334"/>
                    <a:pt x="3303" y="968"/>
                    <a:pt x="4904" y="1669"/>
                  </a:cubicBezTo>
                  <a:cubicBezTo>
                    <a:pt x="4912" y="1672"/>
                    <a:pt x="4919" y="1674"/>
                    <a:pt x="4926" y="1674"/>
                  </a:cubicBezTo>
                  <a:cubicBezTo>
                    <a:pt x="4984" y="1674"/>
                    <a:pt x="5030" y="1565"/>
                    <a:pt x="4971" y="1535"/>
                  </a:cubicBezTo>
                  <a:cubicBezTo>
                    <a:pt x="3537" y="568"/>
                    <a:pt x="1735" y="134"/>
                    <a:pt x="3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36"/>
            <p:cNvSpPr/>
            <p:nvPr/>
          </p:nvSpPr>
          <p:spPr>
            <a:xfrm>
              <a:off x="2148375" y="2752400"/>
              <a:ext cx="95700" cy="33550"/>
            </a:xfrm>
            <a:custGeom>
              <a:rect b="b" l="l" r="r" t="t"/>
              <a:pathLst>
                <a:path extrusionOk="0" h="1342" w="3828">
                  <a:moveTo>
                    <a:pt x="67" y="1"/>
                  </a:moveTo>
                  <a:cubicBezTo>
                    <a:pt x="34" y="1"/>
                    <a:pt x="0" y="68"/>
                    <a:pt x="67" y="68"/>
                  </a:cubicBezTo>
                  <a:cubicBezTo>
                    <a:pt x="1335" y="301"/>
                    <a:pt x="2569" y="735"/>
                    <a:pt x="3736" y="1335"/>
                  </a:cubicBezTo>
                  <a:cubicBezTo>
                    <a:pt x="3746" y="1340"/>
                    <a:pt x="3754" y="1342"/>
                    <a:pt x="3762" y="1342"/>
                  </a:cubicBezTo>
                  <a:cubicBezTo>
                    <a:pt x="3810" y="1342"/>
                    <a:pt x="3827" y="1264"/>
                    <a:pt x="3770" y="1235"/>
                  </a:cubicBezTo>
                  <a:cubicBezTo>
                    <a:pt x="2602" y="601"/>
                    <a:pt x="1368" y="168"/>
                    <a:pt x="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36"/>
            <p:cNvSpPr/>
            <p:nvPr/>
          </p:nvSpPr>
          <p:spPr>
            <a:xfrm>
              <a:off x="2429400" y="2419075"/>
              <a:ext cx="540550" cy="1548650"/>
            </a:xfrm>
            <a:custGeom>
              <a:rect b="b" l="l" r="r" t="t"/>
              <a:pathLst>
                <a:path extrusionOk="0" h="61946" w="21622">
                  <a:moveTo>
                    <a:pt x="21317" y="0"/>
                  </a:moveTo>
                  <a:cubicBezTo>
                    <a:pt x="21284" y="0"/>
                    <a:pt x="21249" y="8"/>
                    <a:pt x="21216" y="24"/>
                  </a:cubicBezTo>
                  <a:cubicBezTo>
                    <a:pt x="17747" y="2426"/>
                    <a:pt x="14578" y="5228"/>
                    <a:pt x="11742" y="8330"/>
                  </a:cubicBezTo>
                  <a:cubicBezTo>
                    <a:pt x="8807" y="11633"/>
                    <a:pt x="6539" y="15469"/>
                    <a:pt x="5071" y="19639"/>
                  </a:cubicBezTo>
                  <a:cubicBezTo>
                    <a:pt x="1935" y="28311"/>
                    <a:pt x="268" y="37418"/>
                    <a:pt x="101" y="46658"/>
                  </a:cubicBezTo>
                  <a:cubicBezTo>
                    <a:pt x="1" y="51762"/>
                    <a:pt x="468" y="56865"/>
                    <a:pt x="1569" y="61835"/>
                  </a:cubicBezTo>
                  <a:cubicBezTo>
                    <a:pt x="1584" y="61911"/>
                    <a:pt x="1639" y="61945"/>
                    <a:pt x="1696" y="61945"/>
                  </a:cubicBezTo>
                  <a:cubicBezTo>
                    <a:pt x="1765" y="61945"/>
                    <a:pt x="1835" y="61894"/>
                    <a:pt x="1835" y="61802"/>
                  </a:cubicBezTo>
                  <a:cubicBezTo>
                    <a:pt x="501" y="52996"/>
                    <a:pt x="534" y="44023"/>
                    <a:pt x="2002" y="35216"/>
                  </a:cubicBezTo>
                  <a:cubicBezTo>
                    <a:pt x="3403" y="26610"/>
                    <a:pt x="5605" y="17237"/>
                    <a:pt x="11075" y="10232"/>
                  </a:cubicBezTo>
                  <a:cubicBezTo>
                    <a:pt x="14077" y="6429"/>
                    <a:pt x="17780" y="3427"/>
                    <a:pt x="21483" y="325"/>
                  </a:cubicBezTo>
                  <a:cubicBezTo>
                    <a:pt x="21622" y="186"/>
                    <a:pt x="21483" y="0"/>
                    <a:pt x="2131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36"/>
            <p:cNvSpPr/>
            <p:nvPr/>
          </p:nvSpPr>
          <p:spPr>
            <a:xfrm>
              <a:off x="2461925" y="2408825"/>
              <a:ext cx="511225" cy="1021600"/>
            </a:xfrm>
            <a:custGeom>
              <a:rect b="b" l="l" r="r" t="t"/>
              <a:pathLst>
                <a:path extrusionOk="0" h="40864" w="20449">
                  <a:moveTo>
                    <a:pt x="20449" y="1"/>
                  </a:moveTo>
                  <a:cubicBezTo>
                    <a:pt x="20448" y="1"/>
                    <a:pt x="10108" y="7373"/>
                    <a:pt x="5271" y="17714"/>
                  </a:cubicBezTo>
                  <a:cubicBezTo>
                    <a:pt x="468" y="28054"/>
                    <a:pt x="1" y="40863"/>
                    <a:pt x="1" y="40863"/>
                  </a:cubicBezTo>
                  <a:cubicBezTo>
                    <a:pt x="1969" y="37661"/>
                    <a:pt x="4304" y="34692"/>
                    <a:pt x="6906" y="32024"/>
                  </a:cubicBezTo>
                  <a:cubicBezTo>
                    <a:pt x="11009" y="27921"/>
                    <a:pt x="14478" y="24985"/>
                    <a:pt x="15011" y="22283"/>
                  </a:cubicBezTo>
                  <a:cubicBezTo>
                    <a:pt x="15545" y="19548"/>
                    <a:pt x="10909" y="17547"/>
                    <a:pt x="10908" y="17547"/>
                  </a:cubicBezTo>
                  <a:lnTo>
                    <a:pt x="10908" y="17547"/>
                  </a:lnTo>
                  <a:cubicBezTo>
                    <a:pt x="10909" y="17547"/>
                    <a:pt x="12123" y="17768"/>
                    <a:pt x="13582" y="17768"/>
                  </a:cubicBezTo>
                  <a:cubicBezTo>
                    <a:pt x="15278" y="17768"/>
                    <a:pt x="17305" y="17470"/>
                    <a:pt x="18147" y="16179"/>
                  </a:cubicBezTo>
                  <a:cubicBezTo>
                    <a:pt x="19681" y="13811"/>
                    <a:pt x="20449" y="1"/>
                    <a:pt x="204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36"/>
            <p:cNvSpPr/>
            <p:nvPr/>
          </p:nvSpPr>
          <p:spPr>
            <a:xfrm>
              <a:off x="2461100" y="2496000"/>
              <a:ext cx="426125" cy="862825"/>
            </a:xfrm>
            <a:custGeom>
              <a:rect b="b" l="l" r="r" t="t"/>
              <a:pathLst>
                <a:path extrusionOk="0" h="34513" w="17045">
                  <a:moveTo>
                    <a:pt x="16999" y="0"/>
                  </a:moveTo>
                  <a:cubicBezTo>
                    <a:pt x="16978" y="0"/>
                    <a:pt x="16947" y="15"/>
                    <a:pt x="16912" y="50"/>
                  </a:cubicBezTo>
                  <a:cubicBezTo>
                    <a:pt x="12543" y="4353"/>
                    <a:pt x="8173" y="8889"/>
                    <a:pt x="5604" y="14493"/>
                  </a:cubicBezTo>
                  <a:cubicBezTo>
                    <a:pt x="4737" y="16428"/>
                    <a:pt x="3970" y="18396"/>
                    <a:pt x="3336" y="20431"/>
                  </a:cubicBezTo>
                  <a:cubicBezTo>
                    <a:pt x="3203" y="20865"/>
                    <a:pt x="3069" y="21265"/>
                    <a:pt x="2936" y="21665"/>
                  </a:cubicBezTo>
                  <a:cubicBezTo>
                    <a:pt x="2936" y="21699"/>
                    <a:pt x="2902" y="21699"/>
                    <a:pt x="2902" y="21732"/>
                  </a:cubicBezTo>
                  <a:cubicBezTo>
                    <a:pt x="1702" y="25935"/>
                    <a:pt x="734" y="30171"/>
                    <a:pt x="0" y="34474"/>
                  </a:cubicBezTo>
                  <a:cubicBezTo>
                    <a:pt x="0" y="34494"/>
                    <a:pt x="11" y="34513"/>
                    <a:pt x="21" y="34513"/>
                  </a:cubicBezTo>
                  <a:cubicBezTo>
                    <a:pt x="28" y="34513"/>
                    <a:pt x="34" y="34503"/>
                    <a:pt x="34" y="34474"/>
                  </a:cubicBezTo>
                  <a:cubicBezTo>
                    <a:pt x="467" y="32339"/>
                    <a:pt x="968" y="30171"/>
                    <a:pt x="1535" y="28003"/>
                  </a:cubicBezTo>
                  <a:lnTo>
                    <a:pt x="1601" y="28003"/>
                  </a:lnTo>
                  <a:cubicBezTo>
                    <a:pt x="2435" y="27636"/>
                    <a:pt x="3369" y="27403"/>
                    <a:pt x="4303" y="27303"/>
                  </a:cubicBezTo>
                  <a:cubicBezTo>
                    <a:pt x="4370" y="27303"/>
                    <a:pt x="4337" y="27202"/>
                    <a:pt x="4303" y="27202"/>
                  </a:cubicBezTo>
                  <a:cubicBezTo>
                    <a:pt x="3403" y="27236"/>
                    <a:pt x="2502" y="27403"/>
                    <a:pt x="1601" y="27669"/>
                  </a:cubicBezTo>
                  <a:cubicBezTo>
                    <a:pt x="2102" y="25735"/>
                    <a:pt x="2669" y="23767"/>
                    <a:pt x="3269" y="21832"/>
                  </a:cubicBezTo>
                  <a:cubicBezTo>
                    <a:pt x="5304" y="21365"/>
                    <a:pt x="7339" y="21098"/>
                    <a:pt x="9407" y="21031"/>
                  </a:cubicBezTo>
                  <a:cubicBezTo>
                    <a:pt x="9440" y="21031"/>
                    <a:pt x="9440" y="20998"/>
                    <a:pt x="9407" y="20998"/>
                  </a:cubicBezTo>
                  <a:cubicBezTo>
                    <a:pt x="9119" y="20989"/>
                    <a:pt x="8831" y="20984"/>
                    <a:pt x="8544" y="20984"/>
                  </a:cubicBezTo>
                  <a:cubicBezTo>
                    <a:pt x="6798" y="20984"/>
                    <a:pt x="5059" y="21159"/>
                    <a:pt x="3369" y="21532"/>
                  </a:cubicBezTo>
                  <a:cubicBezTo>
                    <a:pt x="3469" y="21198"/>
                    <a:pt x="3603" y="20898"/>
                    <a:pt x="3703" y="20564"/>
                  </a:cubicBezTo>
                  <a:cubicBezTo>
                    <a:pt x="5037" y="20231"/>
                    <a:pt x="6405" y="19997"/>
                    <a:pt x="7773" y="19864"/>
                  </a:cubicBezTo>
                  <a:cubicBezTo>
                    <a:pt x="7799" y="19864"/>
                    <a:pt x="7805" y="19821"/>
                    <a:pt x="7789" y="19821"/>
                  </a:cubicBezTo>
                  <a:cubicBezTo>
                    <a:pt x="7785" y="19821"/>
                    <a:pt x="7779" y="19824"/>
                    <a:pt x="7773" y="19831"/>
                  </a:cubicBezTo>
                  <a:cubicBezTo>
                    <a:pt x="6438" y="19831"/>
                    <a:pt x="5104" y="19997"/>
                    <a:pt x="3770" y="20298"/>
                  </a:cubicBezTo>
                  <a:cubicBezTo>
                    <a:pt x="4337" y="18630"/>
                    <a:pt x="4937" y="16995"/>
                    <a:pt x="5638" y="15394"/>
                  </a:cubicBezTo>
                  <a:cubicBezTo>
                    <a:pt x="6171" y="14093"/>
                    <a:pt x="6839" y="12826"/>
                    <a:pt x="7572" y="11625"/>
                  </a:cubicBezTo>
                  <a:cubicBezTo>
                    <a:pt x="8673" y="11324"/>
                    <a:pt x="9774" y="11124"/>
                    <a:pt x="10875" y="11024"/>
                  </a:cubicBezTo>
                  <a:cubicBezTo>
                    <a:pt x="10908" y="11024"/>
                    <a:pt x="10908" y="10957"/>
                    <a:pt x="10875" y="10957"/>
                  </a:cubicBezTo>
                  <a:cubicBezTo>
                    <a:pt x="10668" y="10944"/>
                    <a:pt x="10460" y="10937"/>
                    <a:pt x="10251" y="10937"/>
                  </a:cubicBezTo>
                  <a:cubicBezTo>
                    <a:pt x="9416" y="10937"/>
                    <a:pt x="8573" y="11044"/>
                    <a:pt x="7773" y="11258"/>
                  </a:cubicBezTo>
                  <a:cubicBezTo>
                    <a:pt x="8340" y="10390"/>
                    <a:pt x="8907" y="9523"/>
                    <a:pt x="9507" y="8689"/>
                  </a:cubicBezTo>
                  <a:cubicBezTo>
                    <a:pt x="11186" y="8329"/>
                    <a:pt x="12866" y="7969"/>
                    <a:pt x="14557" y="7969"/>
                  </a:cubicBezTo>
                  <a:cubicBezTo>
                    <a:pt x="15218" y="7969"/>
                    <a:pt x="15880" y="8024"/>
                    <a:pt x="16545" y="8155"/>
                  </a:cubicBezTo>
                  <a:cubicBezTo>
                    <a:pt x="16579" y="8155"/>
                    <a:pt x="16612" y="8089"/>
                    <a:pt x="16545" y="8089"/>
                  </a:cubicBezTo>
                  <a:cubicBezTo>
                    <a:pt x="15663" y="7855"/>
                    <a:pt x="14786" y="7763"/>
                    <a:pt x="13912" y="7763"/>
                  </a:cubicBezTo>
                  <a:cubicBezTo>
                    <a:pt x="12539" y="7763"/>
                    <a:pt x="11173" y="7991"/>
                    <a:pt x="9807" y="8256"/>
                  </a:cubicBezTo>
                  <a:cubicBezTo>
                    <a:pt x="10041" y="7955"/>
                    <a:pt x="10308" y="7622"/>
                    <a:pt x="10541" y="7288"/>
                  </a:cubicBezTo>
                  <a:cubicBezTo>
                    <a:pt x="11942" y="6855"/>
                    <a:pt x="13410" y="6621"/>
                    <a:pt x="14878" y="6621"/>
                  </a:cubicBezTo>
                  <a:cubicBezTo>
                    <a:pt x="14911" y="6621"/>
                    <a:pt x="14911" y="6588"/>
                    <a:pt x="14878" y="6588"/>
                  </a:cubicBezTo>
                  <a:cubicBezTo>
                    <a:pt x="14495" y="6550"/>
                    <a:pt x="14111" y="6531"/>
                    <a:pt x="13730" y="6531"/>
                  </a:cubicBezTo>
                  <a:cubicBezTo>
                    <a:pt x="12749" y="6531"/>
                    <a:pt x="11778" y="6657"/>
                    <a:pt x="10841" y="6921"/>
                  </a:cubicBezTo>
                  <a:cubicBezTo>
                    <a:pt x="12776" y="4553"/>
                    <a:pt x="14878" y="2318"/>
                    <a:pt x="16979" y="116"/>
                  </a:cubicBezTo>
                  <a:cubicBezTo>
                    <a:pt x="17044" y="51"/>
                    <a:pt x="17039" y="0"/>
                    <a:pt x="1699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36"/>
            <p:cNvSpPr/>
            <p:nvPr/>
          </p:nvSpPr>
          <p:spPr>
            <a:xfrm>
              <a:off x="2827200" y="2730225"/>
              <a:ext cx="54225" cy="4700"/>
            </a:xfrm>
            <a:custGeom>
              <a:rect b="b" l="l" r="r" t="t"/>
              <a:pathLst>
                <a:path extrusionOk="0" h="188" w="2169">
                  <a:moveTo>
                    <a:pt x="834" y="1"/>
                  </a:moveTo>
                  <a:cubicBezTo>
                    <a:pt x="580" y="1"/>
                    <a:pt x="323" y="8"/>
                    <a:pt x="67" y="21"/>
                  </a:cubicBezTo>
                  <a:cubicBezTo>
                    <a:pt x="0" y="21"/>
                    <a:pt x="0" y="154"/>
                    <a:pt x="67" y="187"/>
                  </a:cubicBezTo>
                  <a:cubicBezTo>
                    <a:pt x="534" y="187"/>
                    <a:pt x="986" y="173"/>
                    <a:pt x="1443" y="173"/>
                  </a:cubicBezTo>
                  <a:cubicBezTo>
                    <a:pt x="1672" y="173"/>
                    <a:pt x="1901" y="176"/>
                    <a:pt x="2135" y="187"/>
                  </a:cubicBezTo>
                  <a:cubicBezTo>
                    <a:pt x="2168" y="154"/>
                    <a:pt x="2168" y="121"/>
                    <a:pt x="2135" y="87"/>
                  </a:cubicBezTo>
                  <a:cubicBezTo>
                    <a:pt x="1712" y="24"/>
                    <a:pt x="1276" y="1"/>
                    <a:pt x="83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36"/>
            <p:cNvSpPr/>
            <p:nvPr/>
          </p:nvSpPr>
          <p:spPr>
            <a:xfrm>
              <a:off x="2614700" y="3067650"/>
              <a:ext cx="82425" cy="16925"/>
            </a:xfrm>
            <a:custGeom>
              <a:rect b="b" l="l" r="r" t="t"/>
              <a:pathLst>
                <a:path extrusionOk="0" h="677" w="3297">
                  <a:moveTo>
                    <a:pt x="3196" y="0"/>
                  </a:moveTo>
                  <a:cubicBezTo>
                    <a:pt x="2096" y="0"/>
                    <a:pt x="1028" y="234"/>
                    <a:pt x="27" y="634"/>
                  </a:cubicBezTo>
                  <a:cubicBezTo>
                    <a:pt x="1" y="634"/>
                    <a:pt x="17" y="677"/>
                    <a:pt x="24" y="677"/>
                  </a:cubicBezTo>
                  <a:cubicBezTo>
                    <a:pt x="26" y="677"/>
                    <a:pt x="27" y="674"/>
                    <a:pt x="27" y="667"/>
                  </a:cubicBezTo>
                  <a:cubicBezTo>
                    <a:pt x="1061" y="434"/>
                    <a:pt x="2129" y="334"/>
                    <a:pt x="3196" y="167"/>
                  </a:cubicBezTo>
                  <a:cubicBezTo>
                    <a:pt x="3296" y="167"/>
                    <a:pt x="3296" y="0"/>
                    <a:pt x="31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36"/>
            <p:cNvSpPr/>
            <p:nvPr/>
          </p:nvSpPr>
          <p:spPr>
            <a:xfrm>
              <a:off x="2604525" y="2951725"/>
              <a:ext cx="36725" cy="5350"/>
            </a:xfrm>
            <a:custGeom>
              <a:rect b="b" l="l" r="r" t="t"/>
              <a:pathLst>
                <a:path extrusionOk="0" h="214" w="1469">
                  <a:moveTo>
                    <a:pt x="1402" y="0"/>
                  </a:moveTo>
                  <a:cubicBezTo>
                    <a:pt x="935" y="0"/>
                    <a:pt x="468" y="34"/>
                    <a:pt x="34" y="134"/>
                  </a:cubicBezTo>
                  <a:cubicBezTo>
                    <a:pt x="1" y="134"/>
                    <a:pt x="1" y="201"/>
                    <a:pt x="34" y="201"/>
                  </a:cubicBezTo>
                  <a:cubicBezTo>
                    <a:pt x="159" y="209"/>
                    <a:pt x="282" y="214"/>
                    <a:pt x="404" y="214"/>
                  </a:cubicBezTo>
                  <a:cubicBezTo>
                    <a:pt x="736" y="214"/>
                    <a:pt x="1060" y="183"/>
                    <a:pt x="1402" y="134"/>
                  </a:cubicBezTo>
                  <a:cubicBezTo>
                    <a:pt x="1468" y="134"/>
                    <a:pt x="1468" y="34"/>
                    <a:pt x="14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36"/>
            <p:cNvSpPr/>
            <p:nvPr/>
          </p:nvSpPr>
          <p:spPr>
            <a:xfrm>
              <a:off x="1696850" y="2786350"/>
              <a:ext cx="762200" cy="1140175"/>
            </a:xfrm>
            <a:custGeom>
              <a:rect b="b" l="l" r="r" t="t"/>
              <a:pathLst>
                <a:path extrusionOk="0" h="45607" w="30488">
                  <a:moveTo>
                    <a:pt x="252" y="0"/>
                  </a:moveTo>
                  <a:cubicBezTo>
                    <a:pt x="90" y="0"/>
                    <a:pt x="0" y="218"/>
                    <a:pt x="149" y="277"/>
                  </a:cubicBezTo>
                  <a:cubicBezTo>
                    <a:pt x="3851" y="1945"/>
                    <a:pt x="7554" y="3513"/>
                    <a:pt x="10856" y="5915"/>
                  </a:cubicBezTo>
                  <a:cubicBezTo>
                    <a:pt x="16894" y="10318"/>
                    <a:pt x="20863" y="17390"/>
                    <a:pt x="23999" y="24028"/>
                  </a:cubicBezTo>
                  <a:cubicBezTo>
                    <a:pt x="27168" y="30833"/>
                    <a:pt x="29303" y="38071"/>
                    <a:pt x="30237" y="45510"/>
                  </a:cubicBezTo>
                  <a:cubicBezTo>
                    <a:pt x="30252" y="45573"/>
                    <a:pt x="30313" y="45606"/>
                    <a:pt x="30369" y="45606"/>
                  </a:cubicBezTo>
                  <a:cubicBezTo>
                    <a:pt x="30431" y="45606"/>
                    <a:pt x="30488" y="45565"/>
                    <a:pt x="30470" y="45477"/>
                  </a:cubicBezTo>
                  <a:cubicBezTo>
                    <a:pt x="30203" y="41173"/>
                    <a:pt x="29403" y="36937"/>
                    <a:pt x="28169" y="32834"/>
                  </a:cubicBezTo>
                  <a:cubicBezTo>
                    <a:pt x="25900" y="25429"/>
                    <a:pt x="22431" y="18424"/>
                    <a:pt x="17895" y="12119"/>
                  </a:cubicBezTo>
                  <a:cubicBezTo>
                    <a:pt x="15760" y="9084"/>
                    <a:pt x="13024" y="6515"/>
                    <a:pt x="9889" y="4514"/>
                  </a:cubicBezTo>
                  <a:cubicBezTo>
                    <a:pt x="6887" y="2646"/>
                    <a:pt x="3651" y="1145"/>
                    <a:pt x="315" y="11"/>
                  </a:cubicBezTo>
                  <a:cubicBezTo>
                    <a:pt x="293" y="3"/>
                    <a:pt x="272" y="0"/>
                    <a:pt x="252"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36"/>
            <p:cNvSpPr/>
            <p:nvPr/>
          </p:nvSpPr>
          <p:spPr>
            <a:xfrm>
              <a:off x="1690550" y="2780775"/>
              <a:ext cx="650475" cy="708025"/>
            </a:xfrm>
            <a:custGeom>
              <a:rect b="b" l="l" r="r" t="t"/>
              <a:pathLst>
                <a:path extrusionOk="0" h="28321" w="26019">
                  <a:moveTo>
                    <a:pt x="0" y="0"/>
                  </a:moveTo>
                  <a:cubicBezTo>
                    <a:pt x="0" y="0"/>
                    <a:pt x="3803" y="10975"/>
                    <a:pt x="5604" y="12542"/>
                  </a:cubicBezTo>
                  <a:cubicBezTo>
                    <a:pt x="6097" y="12964"/>
                    <a:pt x="6770" y="13118"/>
                    <a:pt x="7491" y="13118"/>
                  </a:cubicBezTo>
                  <a:cubicBezTo>
                    <a:pt x="9455" y="13118"/>
                    <a:pt x="11775" y="11976"/>
                    <a:pt x="11775" y="11975"/>
                  </a:cubicBezTo>
                  <a:lnTo>
                    <a:pt x="11775" y="11975"/>
                  </a:lnTo>
                  <a:cubicBezTo>
                    <a:pt x="11775" y="11976"/>
                    <a:pt x="8473" y="14677"/>
                    <a:pt x="9540" y="16745"/>
                  </a:cubicBezTo>
                  <a:cubicBezTo>
                    <a:pt x="10608" y="18814"/>
                    <a:pt x="14077" y="20381"/>
                    <a:pt x="18347" y="22750"/>
                  </a:cubicBezTo>
                  <a:cubicBezTo>
                    <a:pt x="21082" y="24318"/>
                    <a:pt x="23684" y="26186"/>
                    <a:pt x="26019" y="28320"/>
                  </a:cubicBezTo>
                  <a:cubicBezTo>
                    <a:pt x="26019" y="28320"/>
                    <a:pt x="22650" y="18080"/>
                    <a:pt x="16345" y="10841"/>
                  </a:cubicBezTo>
                  <a:cubicBezTo>
                    <a:pt x="10074" y="3569"/>
                    <a:pt x="1"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36"/>
            <p:cNvSpPr/>
            <p:nvPr/>
          </p:nvSpPr>
          <p:spPr>
            <a:xfrm>
              <a:off x="1803950" y="2840800"/>
              <a:ext cx="524850" cy="595000"/>
            </a:xfrm>
            <a:custGeom>
              <a:rect b="b" l="l" r="r" t="t"/>
              <a:pathLst>
                <a:path extrusionOk="0" h="23800" w="20994">
                  <a:moveTo>
                    <a:pt x="1" y="1"/>
                  </a:moveTo>
                  <a:lnTo>
                    <a:pt x="1" y="1"/>
                  </a:lnTo>
                  <a:cubicBezTo>
                    <a:pt x="2403" y="1535"/>
                    <a:pt x="4638" y="3303"/>
                    <a:pt x="6739" y="5271"/>
                  </a:cubicBezTo>
                  <a:cubicBezTo>
                    <a:pt x="6548" y="5261"/>
                    <a:pt x="6358" y="5256"/>
                    <a:pt x="6168" y="5256"/>
                  </a:cubicBezTo>
                  <a:cubicBezTo>
                    <a:pt x="4465" y="5256"/>
                    <a:pt x="2802" y="5659"/>
                    <a:pt x="1302" y="6439"/>
                  </a:cubicBezTo>
                  <a:cubicBezTo>
                    <a:pt x="1275" y="6439"/>
                    <a:pt x="1291" y="6481"/>
                    <a:pt x="1316" y="6481"/>
                  </a:cubicBezTo>
                  <a:cubicBezTo>
                    <a:pt x="1322" y="6481"/>
                    <a:pt x="1328" y="6479"/>
                    <a:pt x="1335" y="6472"/>
                  </a:cubicBezTo>
                  <a:cubicBezTo>
                    <a:pt x="2942" y="5866"/>
                    <a:pt x="4660" y="5562"/>
                    <a:pt x="6387" y="5562"/>
                  </a:cubicBezTo>
                  <a:cubicBezTo>
                    <a:pt x="6560" y="5562"/>
                    <a:pt x="6733" y="5565"/>
                    <a:pt x="6906" y="5572"/>
                  </a:cubicBezTo>
                  <a:cubicBezTo>
                    <a:pt x="6939" y="5538"/>
                    <a:pt x="6939" y="5538"/>
                    <a:pt x="6973" y="5538"/>
                  </a:cubicBezTo>
                  <a:cubicBezTo>
                    <a:pt x="7306" y="5838"/>
                    <a:pt x="7606" y="6172"/>
                    <a:pt x="7940" y="6472"/>
                  </a:cubicBezTo>
                  <a:cubicBezTo>
                    <a:pt x="6973" y="6506"/>
                    <a:pt x="6005" y="6639"/>
                    <a:pt x="5038" y="6872"/>
                  </a:cubicBezTo>
                  <a:cubicBezTo>
                    <a:pt x="5004" y="6872"/>
                    <a:pt x="5038" y="6906"/>
                    <a:pt x="5038" y="6906"/>
                  </a:cubicBezTo>
                  <a:cubicBezTo>
                    <a:pt x="6039" y="6706"/>
                    <a:pt x="7073" y="6639"/>
                    <a:pt x="8107" y="6639"/>
                  </a:cubicBezTo>
                  <a:cubicBezTo>
                    <a:pt x="9775" y="8340"/>
                    <a:pt x="11376" y="10141"/>
                    <a:pt x="12843" y="12043"/>
                  </a:cubicBezTo>
                  <a:cubicBezTo>
                    <a:pt x="12630" y="12011"/>
                    <a:pt x="12412" y="11996"/>
                    <a:pt x="12195" y="11996"/>
                  </a:cubicBezTo>
                  <a:cubicBezTo>
                    <a:pt x="11734" y="11996"/>
                    <a:pt x="11273" y="12063"/>
                    <a:pt x="10842" y="12176"/>
                  </a:cubicBezTo>
                  <a:cubicBezTo>
                    <a:pt x="10775" y="12210"/>
                    <a:pt x="10775" y="12243"/>
                    <a:pt x="10842" y="12276"/>
                  </a:cubicBezTo>
                  <a:cubicBezTo>
                    <a:pt x="11228" y="12221"/>
                    <a:pt x="11623" y="12196"/>
                    <a:pt x="12018" y="12196"/>
                  </a:cubicBezTo>
                  <a:cubicBezTo>
                    <a:pt x="12340" y="12196"/>
                    <a:pt x="12662" y="12213"/>
                    <a:pt x="12977" y="12243"/>
                  </a:cubicBezTo>
                  <a:cubicBezTo>
                    <a:pt x="13277" y="12577"/>
                    <a:pt x="13544" y="12943"/>
                    <a:pt x="13811" y="13277"/>
                  </a:cubicBezTo>
                  <a:cubicBezTo>
                    <a:pt x="13472" y="13260"/>
                    <a:pt x="13132" y="13252"/>
                    <a:pt x="12791" y="13252"/>
                  </a:cubicBezTo>
                  <a:cubicBezTo>
                    <a:pt x="11088" y="13252"/>
                    <a:pt x="9374" y="13460"/>
                    <a:pt x="7706" y="13877"/>
                  </a:cubicBezTo>
                  <a:cubicBezTo>
                    <a:pt x="7673" y="13877"/>
                    <a:pt x="7706" y="13944"/>
                    <a:pt x="7706" y="13944"/>
                  </a:cubicBezTo>
                  <a:cubicBezTo>
                    <a:pt x="9265" y="13617"/>
                    <a:pt x="10843" y="13461"/>
                    <a:pt x="12426" y="13461"/>
                  </a:cubicBezTo>
                  <a:cubicBezTo>
                    <a:pt x="12943" y="13461"/>
                    <a:pt x="13460" y="13478"/>
                    <a:pt x="13978" y="13511"/>
                  </a:cubicBezTo>
                  <a:cubicBezTo>
                    <a:pt x="14244" y="13844"/>
                    <a:pt x="14478" y="14211"/>
                    <a:pt x="14745" y="14545"/>
                  </a:cubicBezTo>
                  <a:cubicBezTo>
                    <a:pt x="14623" y="14541"/>
                    <a:pt x="14500" y="14540"/>
                    <a:pt x="14378" y="14540"/>
                  </a:cubicBezTo>
                  <a:cubicBezTo>
                    <a:pt x="13267" y="14540"/>
                    <a:pt x="12161" y="14678"/>
                    <a:pt x="11109" y="14978"/>
                  </a:cubicBezTo>
                  <a:cubicBezTo>
                    <a:pt x="11042" y="14978"/>
                    <a:pt x="11075" y="15045"/>
                    <a:pt x="11109" y="15045"/>
                  </a:cubicBezTo>
                  <a:cubicBezTo>
                    <a:pt x="12096" y="14831"/>
                    <a:pt x="13105" y="14725"/>
                    <a:pt x="14101" y="14725"/>
                  </a:cubicBezTo>
                  <a:cubicBezTo>
                    <a:pt x="14350" y="14725"/>
                    <a:pt x="14598" y="14731"/>
                    <a:pt x="14845" y="14745"/>
                  </a:cubicBezTo>
                  <a:cubicBezTo>
                    <a:pt x="15946" y="16246"/>
                    <a:pt x="16980" y="17780"/>
                    <a:pt x="17980" y="19315"/>
                  </a:cubicBezTo>
                  <a:cubicBezTo>
                    <a:pt x="17780" y="19277"/>
                    <a:pt x="17575" y="19258"/>
                    <a:pt x="17371" y="19258"/>
                  </a:cubicBezTo>
                  <a:cubicBezTo>
                    <a:pt x="17031" y="19258"/>
                    <a:pt x="16692" y="19311"/>
                    <a:pt x="16379" y="19415"/>
                  </a:cubicBezTo>
                  <a:cubicBezTo>
                    <a:pt x="16346" y="19415"/>
                    <a:pt x="16346" y="19448"/>
                    <a:pt x="16379" y="19448"/>
                  </a:cubicBezTo>
                  <a:cubicBezTo>
                    <a:pt x="16587" y="19436"/>
                    <a:pt x="16799" y="19428"/>
                    <a:pt x="17012" y="19428"/>
                  </a:cubicBezTo>
                  <a:cubicBezTo>
                    <a:pt x="17381" y="19428"/>
                    <a:pt x="17754" y="19451"/>
                    <a:pt x="18114" y="19515"/>
                  </a:cubicBezTo>
                  <a:cubicBezTo>
                    <a:pt x="18981" y="20916"/>
                    <a:pt x="19848" y="22317"/>
                    <a:pt x="20716" y="23751"/>
                  </a:cubicBezTo>
                  <a:cubicBezTo>
                    <a:pt x="20749" y="23785"/>
                    <a:pt x="20793" y="23799"/>
                    <a:pt x="20836" y="23799"/>
                  </a:cubicBezTo>
                  <a:cubicBezTo>
                    <a:pt x="20920" y="23799"/>
                    <a:pt x="20994" y="23740"/>
                    <a:pt x="20949" y="23651"/>
                  </a:cubicBezTo>
                  <a:cubicBezTo>
                    <a:pt x="15912" y="14211"/>
                    <a:pt x="9207" y="563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36"/>
            <p:cNvSpPr/>
            <p:nvPr/>
          </p:nvSpPr>
          <p:spPr>
            <a:xfrm>
              <a:off x="2058300" y="3235675"/>
              <a:ext cx="75075" cy="10450"/>
            </a:xfrm>
            <a:custGeom>
              <a:rect b="b" l="l" r="r" t="t"/>
              <a:pathLst>
                <a:path extrusionOk="0" h="418" w="3003">
                  <a:moveTo>
                    <a:pt x="2443" y="0"/>
                  </a:moveTo>
                  <a:cubicBezTo>
                    <a:pt x="1632" y="0"/>
                    <a:pt x="810" y="135"/>
                    <a:pt x="34" y="384"/>
                  </a:cubicBezTo>
                  <a:cubicBezTo>
                    <a:pt x="1" y="384"/>
                    <a:pt x="34" y="417"/>
                    <a:pt x="34" y="417"/>
                  </a:cubicBezTo>
                  <a:cubicBezTo>
                    <a:pt x="1002" y="251"/>
                    <a:pt x="1969" y="151"/>
                    <a:pt x="2936" y="117"/>
                  </a:cubicBezTo>
                  <a:cubicBezTo>
                    <a:pt x="3003" y="117"/>
                    <a:pt x="3003" y="17"/>
                    <a:pt x="2936" y="17"/>
                  </a:cubicBezTo>
                  <a:cubicBezTo>
                    <a:pt x="2773" y="6"/>
                    <a:pt x="2608" y="0"/>
                    <a:pt x="2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36"/>
            <p:cNvSpPr/>
            <p:nvPr/>
          </p:nvSpPr>
          <p:spPr>
            <a:xfrm>
              <a:off x="1877350" y="2948050"/>
              <a:ext cx="36725" cy="4525"/>
            </a:xfrm>
            <a:custGeom>
              <a:rect b="b" l="l" r="r" t="t"/>
              <a:pathLst>
                <a:path extrusionOk="0" h="181" w="1469">
                  <a:moveTo>
                    <a:pt x="1032" y="1"/>
                  </a:moveTo>
                  <a:cubicBezTo>
                    <a:pt x="700" y="1"/>
                    <a:pt x="376" y="32"/>
                    <a:pt x="34" y="81"/>
                  </a:cubicBezTo>
                  <a:cubicBezTo>
                    <a:pt x="0" y="81"/>
                    <a:pt x="0" y="181"/>
                    <a:pt x="34" y="181"/>
                  </a:cubicBezTo>
                  <a:cubicBezTo>
                    <a:pt x="501" y="114"/>
                    <a:pt x="934" y="147"/>
                    <a:pt x="1368" y="114"/>
                  </a:cubicBezTo>
                  <a:cubicBezTo>
                    <a:pt x="1468" y="114"/>
                    <a:pt x="1468" y="14"/>
                    <a:pt x="1401" y="14"/>
                  </a:cubicBezTo>
                  <a:cubicBezTo>
                    <a:pt x="1276" y="5"/>
                    <a:pt x="1153" y="1"/>
                    <a:pt x="103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36"/>
            <p:cNvSpPr/>
            <p:nvPr/>
          </p:nvSpPr>
          <p:spPr>
            <a:xfrm>
              <a:off x="2097500" y="3528800"/>
              <a:ext cx="567925" cy="745550"/>
            </a:xfrm>
            <a:custGeom>
              <a:rect b="b" l="l" r="r" t="t"/>
              <a:pathLst>
                <a:path extrusionOk="0" h="29822" w="22717">
                  <a:moveTo>
                    <a:pt x="4070" y="1"/>
                  </a:moveTo>
                  <a:lnTo>
                    <a:pt x="3236" y="6072"/>
                  </a:lnTo>
                  <a:lnTo>
                    <a:pt x="1" y="29822"/>
                  </a:lnTo>
                  <a:lnTo>
                    <a:pt x="22717" y="29822"/>
                  </a:lnTo>
                  <a:lnTo>
                    <a:pt x="19481" y="6072"/>
                  </a:lnTo>
                  <a:lnTo>
                    <a:pt x="1864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36"/>
            <p:cNvSpPr/>
            <p:nvPr/>
          </p:nvSpPr>
          <p:spPr>
            <a:xfrm>
              <a:off x="2178400" y="3528800"/>
              <a:ext cx="406150" cy="151800"/>
            </a:xfrm>
            <a:custGeom>
              <a:rect b="b" l="l" r="r" t="t"/>
              <a:pathLst>
                <a:path extrusionOk="0" h="6072" w="16246">
                  <a:moveTo>
                    <a:pt x="834" y="1"/>
                  </a:moveTo>
                  <a:lnTo>
                    <a:pt x="0" y="6072"/>
                  </a:lnTo>
                  <a:lnTo>
                    <a:pt x="16245" y="6072"/>
                  </a:lnTo>
                  <a:lnTo>
                    <a:pt x="15411"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36"/>
            <p:cNvSpPr/>
            <p:nvPr/>
          </p:nvSpPr>
          <p:spPr>
            <a:xfrm>
              <a:off x="2146700" y="3475425"/>
              <a:ext cx="469525" cy="129300"/>
            </a:xfrm>
            <a:custGeom>
              <a:rect b="b" l="l" r="r" t="t"/>
              <a:pathLst>
                <a:path extrusionOk="0" h="5172" w="18781">
                  <a:moveTo>
                    <a:pt x="1" y="1"/>
                  </a:moveTo>
                  <a:lnTo>
                    <a:pt x="1" y="5171"/>
                  </a:lnTo>
                  <a:lnTo>
                    <a:pt x="18781" y="5171"/>
                  </a:lnTo>
                  <a:lnTo>
                    <a:pt x="187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36"/>
            <p:cNvSpPr/>
            <p:nvPr/>
          </p:nvSpPr>
          <p:spPr>
            <a:xfrm>
              <a:off x="1832325" y="4475300"/>
              <a:ext cx="4128800" cy="593800"/>
            </a:xfrm>
            <a:custGeom>
              <a:rect b="b" l="l" r="r" t="t"/>
              <a:pathLst>
                <a:path extrusionOk="0" h="23752" w="165152">
                  <a:moveTo>
                    <a:pt x="82592" y="1"/>
                  </a:moveTo>
                  <a:cubicBezTo>
                    <a:pt x="36993" y="1"/>
                    <a:pt x="0" y="5338"/>
                    <a:pt x="0" y="11876"/>
                  </a:cubicBezTo>
                  <a:cubicBezTo>
                    <a:pt x="0" y="18448"/>
                    <a:pt x="36993" y="23751"/>
                    <a:pt x="82592" y="23751"/>
                  </a:cubicBezTo>
                  <a:cubicBezTo>
                    <a:pt x="128192" y="23751"/>
                    <a:pt x="165151" y="18448"/>
                    <a:pt x="165151" y="11876"/>
                  </a:cubicBezTo>
                  <a:cubicBezTo>
                    <a:pt x="165151" y="5338"/>
                    <a:pt x="128192" y="1"/>
                    <a:pt x="825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36"/>
            <p:cNvSpPr/>
            <p:nvPr/>
          </p:nvSpPr>
          <p:spPr>
            <a:xfrm>
              <a:off x="1731400" y="4269325"/>
              <a:ext cx="4129650" cy="10050"/>
            </a:xfrm>
            <a:custGeom>
              <a:rect b="b" l="l" r="r" t="t"/>
              <a:pathLst>
                <a:path extrusionOk="0" h="402" w="165186">
                  <a:moveTo>
                    <a:pt x="82593" y="1"/>
                  </a:moveTo>
                  <a:lnTo>
                    <a:pt x="41297" y="67"/>
                  </a:lnTo>
                  <a:lnTo>
                    <a:pt x="20649" y="101"/>
                  </a:lnTo>
                  <a:lnTo>
                    <a:pt x="1" y="201"/>
                  </a:lnTo>
                  <a:lnTo>
                    <a:pt x="20649" y="301"/>
                  </a:lnTo>
                  <a:lnTo>
                    <a:pt x="41297" y="334"/>
                  </a:lnTo>
                  <a:lnTo>
                    <a:pt x="82593" y="401"/>
                  </a:lnTo>
                  <a:lnTo>
                    <a:pt x="123889" y="334"/>
                  </a:lnTo>
                  <a:lnTo>
                    <a:pt x="144537" y="301"/>
                  </a:lnTo>
                  <a:lnTo>
                    <a:pt x="165185" y="201"/>
                  </a:lnTo>
                  <a:lnTo>
                    <a:pt x="144537" y="101"/>
                  </a:lnTo>
                  <a:lnTo>
                    <a:pt x="123889" y="67"/>
                  </a:lnTo>
                  <a:lnTo>
                    <a:pt x="8259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36"/>
            <p:cNvSpPr/>
            <p:nvPr/>
          </p:nvSpPr>
          <p:spPr>
            <a:xfrm>
              <a:off x="2751300" y="826875"/>
              <a:ext cx="2089850" cy="3714350"/>
            </a:xfrm>
            <a:custGeom>
              <a:rect b="b" l="l" r="r" t="t"/>
              <a:pathLst>
                <a:path extrusionOk="0" h="148574" w="83594">
                  <a:moveTo>
                    <a:pt x="7072" y="0"/>
                  </a:moveTo>
                  <a:cubicBezTo>
                    <a:pt x="3136" y="34"/>
                    <a:pt x="1" y="3236"/>
                    <a:pt x="34" y="7139"/>
                  </a:cubicBezTo>
                  <a:lnTo>
                    <a:pt x="34" y="141401"/>
                  </a:lnTo>
                  <a:cubicBezTo>
                    <a:pt x="1" y="145338"/>
                    <a:pt x="3136" y="148540"/>
                    <a:pt x="7072" y="148573"/>
                  </a:cubicBezTo>
                  <a:lnTo>
                    <a:pt x="76522" y="148573"/>
                  </a:lnTo>
                  <a:cubicBezTo>
                    <a:pt x="80458" y="148540"/>
                    <a:pt x="83594" y="145338"/>
                    <a:pt x="83560" y="141401"/>
                  </a:cubicBezTo>
                  <a:lnTo>
                    <a:pt x="83560" y="7139"/>
                  </a:lnTo>
                  <a:cubicBezTo>
                    <a:pt x="83594" y="3236"/>
                    <a:pt x="80458" y="34"/>
                    <a:pt x="76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36"/>
            <p:cNvSpPr/>
            <p:nvPr/>
          </p:nvSpPr>
          <p:spPr>
            <a:xfrm>
              <a:off x="3686125" y="957800"/>
              <a:ext cx="220200" cy="24200"/>
            </a:xfrm>
            <a:custGeom>
              <a:rect b="b" l="l" r="r" t="t"/>
              <a:pathLst>
                <a:path extrusionOk="0" h="968" w="8808">
                  <a:moveTo>
                    <a:pt x="468" y="0"/>
                  </a:moveTo>
                  <a:cubicBezTo>
                    <a:pt x="201" y="0"/>
                    <a:pt x="1" y="234"/>
                    <a:pt x="1" y="501"/>
                  </a:cubicBezTo>
                  <a:cubicBezTo>
                    <a:pt x="1" y="767"/>
                    <a:pt x="201" y="968"/>
                    <a:pt x="468" y="968"/>
                  </a:cubicBezTo>
                  <a:lnTo>
                    <a:pt x="8340" y="968"/>
                  </a:lnTo>
                  <a:cubicBezTo>
                    <a:pt x="8607" y="968"/>
                    <a:pt x="8807" y="767"/>
                    <a:pt x="8807" y="501"/>
                  </a:cubicBezTo>
                  <a:cubicBezTo>
                    <a:pt x="8807" y="234"/>
                    <a:pt x="8607" y="0"/>
                    <a:pt x="83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36"/>
            <p:cNvSpPr/>
            <p:nvPr/>
          </p:nvSpPr>
          <p:spPr>
            <a:xfrm>
              <a:off x="3049850" y="2231200"/>
              <a:ext cx="1491925" cy="999075"/>
            </a:xfrm>
            <a:custGeom>
              <a:rect b="b" l="l" r="r" t="t"/>
              <a:pathLst>
                <a:path extrusionOk="0" h="39963" w="59677">
                  <a:moveTo>
                    <a:pt x="56441" y="1"/>
                  </a:moveTo>
                  <a:lnTo>
                    <a:pt x="3136" y="134"/>
                  </a:lnTo>
                  <a:cubicBezTo>
                    <a:pt x="1401" y="134"/>
                    <a:pt x="0" y="1569"/>
                    <a:pt x="0" y="3303"/>
                  </a:cubicBezTo>
                  <a:lnTo>
                    <a:pt x="67" y="36594"/>
                  </a:lnTo>
                  <a:cubicBezTo>
                    <a:pt x="101" y="38462"/>
                    <a:pt x="1602" y="39963"/>
                    <a:pt x="3470" y="39963"/>
                  </a:cubicBezTo>
                  <a:lnTo>
                    <a:pt x="56307" y="39829"/>
                  </a:lnTo>
                  <a:cubicBezTo>
                    <a:pt x="58175" y="39829"/>
                    <a:pt x="59676" y="38295"/>
                    <a:pt x="59643" y="36460"/>
                  </a:cubicBezTo>
                  <a:lnTo>
                    <a:pt x="59576" y="3136"/>
                  </a:lnTo>
                  <a:cubicBezTo>
                    <a:pt x="59576" y="1402"/>
                    <a:pt x="58175" y="1"/>
                    <a:pt x="5644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36"/>
            <p:cNvSpPr/>
            <p:nvPr/>
          </p:nvSpPr>
          <p:spPr>
            <a:xfrm>
              <a:off x="4165650" y="2948300"/>
              <a:ext cx="165975" cy="155125"/>
            </a:xfrm>
            <a:custGeom>
              <a:rect b="b" l="l" r="r" t="t"/>
              <a:pathLst>
                <a:path extrusionOk="0" h="6205" w="6639">
                  <a:moveTo>
                    <a:pt x="3295" y="0"/>
                  </a:moveTo>
                  <a:cubicBezTo>
                    <a:pt x="1786" y="0"/>
                    <a:pt x="479" y="1128"/>
                    <a:pt x="267" y="2639"/>
                  </a:cubicBezTo>
                  <a:cubicBezTo>
                    <a:pt x="0" y="4340"/>
                    <a:pt x="1201" y="5908"/>
                    <a:pt x="2902" y="6175"/>
                  </a:cubicBezTo>
                  <a:cubicBezTo>
                    <a:pt x="3045" y="6195"/>
                    <a:pt x="3187" y="6205"/>
                    <a:pt x="3328" y="6205"/>
                  </a:cubicBezTo>
                  <a:cubicBezTo>
                    <a:pt x="4834" y="6205"/>
                    <a:pt x="6191" y="5095"/>
                    <a:pt x="6405" y="3540"/>
                  </a:cubicBezTo>
                  <a:cubicBezTo>
                    <a:pt x="6638" y="1839"/>
                    <a:pt x="5471" y="271"/>
                    <a:pt x="3770" y="37"/>
                  </a:cubicBezTo>
                  <a:cubicBezTo>
                    <a:pt x="3610" y="12"/>
                    <a:pt x="3451" y="0"/>
                    <a:pt x="32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36"/>
            <p:cNvSpPr/>
            <p:nvPr/>
          </p:nvSpPr>
          <p:spPr>
            <a:xfrm>
              <a:off x="4240700" y="2947550"/>
              <a:ext cx="180975" cy="155625"/>
            </a:xfrm>
            <a:custGeom>
              <a:rect b="b" l="l" r="r" t="t"/>
              <a:pathLst>
                <a:path extrusionOk="0" h="6225" w="7239">
                  <a:moveTo>
                    <a:pt x="4137" y="1"/>
                  </a:moveTo>
                  <a:cubicBezTo>
                    <a:pt x="1368" y="34"/>
                    <a:pt x="0" y="3370"/>
                    <a:pt x="1935" y="5304"/>
                  </a:cubicBezTo>
                  <a:cubicBezTo>
                    <a:pt x="2571" y="5940"/>
                    <a:pt x="3350" y="6224"/>
                    <a:pt x="4112" y="6224"/>
                  </a:cubicBezTo>
                  <a:cubicBezTo>
                    <a:pt x="5711" y="6224"/>
                    <a:pt x="7239" y="4977"/>
                    <a:pt x="7239" y="3103"/>
                  </a:cubicBezTo>
                  <a:cubicBezTo>
                    <a:pt x="7239" y="1402"/>
                    <a:pt x="5838" y="1"/>
                    <a:pt x="413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36"/>
            <p:cNvSpPr/>
            <p:nvPr/>
          </p:nvSpPr>
          <p:spPr>
            <a:xfrm>
              <a:off x="3174950" y="2377150"/>
              <a:ext cx="280225" cy="193500"/>
            </a:xfrm>
            <a:custGeom>
              <a:rect b="b" l="l" r="r" t="t"/>
              <a:pathLst>
                <a:path extrusionOk="0" h="7740" w="11209">
                  <a:moveTo>
                    <a:pt x="1768" y="0"/>
                  </a:moveTo>
                  <a:cubicBezTo>
                    <a:pt x="801" y="0"/>
                    <a:pt x="0" y="801"/>
                    <a:pt x="0" y="1768"/>
                  </a:cubicBezTo>
                  <a:lnTo>
                    <a:pt x="33" y="6005"/>
                  </a:lnTo>
                  <a:cubicBezTo>
                    <a:pt x="33" y="6972"/>
                    <a:pt x="801" y="7739"/>
                    <a:pt x="1768" y="7739"/>
                  </a:cubicBezTo>
                  <a:lnTo>
                    <a:pt x="9473" y="7739"/>
                  </a:lnTo>
                  <a:cubicBezTo>
                    <a:pt x="10441" y="7706"/>
                    <a:pt x="11208" y="6939"/>
                    <a:pt x="11208" y="5971"/>
                  </a:cubicBezTo>
                  <a:lnTo>
                    <a:pt x="11208" y="1735"/>
                  </a:lnTo>
                  <a:cubicBezTo>
                    <a:pt x="11208" y="767"/>
                    <a:pt x="10407" y="0"/>
                    <a:pt x="944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36"/>
            <p:cNvSpPr/>
            <p:nvPr/>
          </p:nvSpPr>
          <p:spPr>
            <a:xfrm>
              <a:off x="4187325" y="2374650"/>
              <a:ext cx="232700" cy="105925"/>
            </a:xfrm>
            <a:custGeom>
              <a:rect b="b" l="l" r="r" t="t"/>
              <a:pathLst>
                <a:path extrusionOk="0" h="4237" w="9308">
                  <a:moveTo>
                    <a:pt x="2135" y="0"/>
                  </a:moveTo>
                  <a:cubicBezTo>
                    <a:pt x="968" y="0"/>
                    <a:pt x="1" y="934"/>
                    <a:pt x="34" y="2135"/>
                  </a:cubicBezTo>
                  <a:cubicBezTo>
                    <a:pt x="34" y="3303"/>
                    <a:pt x="968" y="4237"/>
                    <a:pt x="2135" y="4237"/>
                  </a:cubicBezTo>
                  <a:lnTo>
                    <a:pt x="7206" y="4237"/>
                  </a:lnTo>
                  <a:cubicBezTo>
                    <a:pt x="8373" y="4237"/>
                    <a:pt x="9307" y="3269"/>
                    <a:pt x="9307" y="2102"/>
                  </a:cubicBezTo>
                  <a:cubicBezTo>
                    <a:pt x="9307" y="934"/>
                    <a:pt x="8373" y="0"/>
                    <a:pt x="72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36"/>
            <p:cNvSpPr/>
            <p:nvPr/>
          </p:nvSpPr>
          <p:spPr>
            <a:xfrm>
              <a:off x="3149925" y="2739350"/>
              <a:ext cx="21700" cy="79800"/>
            </a:xfrm>
            <a:custGeom>
              <a:rect b="b" l="l" r="r" t="t"/>
              <a:pathLst>
                <a:path extrusionOk="0" h="3192" w="868">
                  <a:moveTo>
                    <a:pt x="755" y="1"/>
                  </a:moveTo>
                  <a:cubicBezTo>
                    <a:pt x="734" y="1"/>
                    <a:pt x="715" y="9"/>
                    <a:pt x="701" y="23"/>
                  </a:cubicBezTo>
                  <a:lnTo>
                    <a:pt x="67" y="390"/>
                  </a:lnTo>
                  <a:cubicBezTo>
                    <a:pt x="0" y="423"/>
                    <a:pt x="0" y="490"/>
                    <a:pt x="34" y="556"/>
                  </a:cubicBezTo>
                  <a:cubicBezTo>
                    <a:pt x="57" y="580"/>
                    <a:pt x="98" y="604"/>
                    <a:pt x="131" y="604"/>
                  </a:cubicBezTo>
                  <a:cubicBezTo>
                    <a:pt x="145" y="604"/>
                    <a:pt x="157" y="599"/>
                    <a:pt x="167" y="590"/>
                  </a:cubicBezTo>
                  <a:lnTo>
                    <a:pt x="634" y="323"/>
                  </a:lnTo>
                  <a:lnTo>
                    <a:pt x="634" y="3092"/>
                  </a:lnTo>
                  <a:cubicBezTo>
                    <a:pt x="634" y="3158"/>
                    <a:pt x="684" y="3192"/>
                    <a:pt x="734" y="3192"/>
                  </a:cubicBezTo>
                  <a:cubicBezTo>
                    <a:pt x="784" y="3192"/>
                    <a:pt x="834" y="3158"/>
                    <a:pt x="834" y="3092"/>
                  </a:cubicBezTo>
                  <a:lnTo>
                    <a:pt x="834" y="123"/>
                  </a:lnTo>
                  <a:cubicBezTo>
                    <a:pt x="868" y="89"/>
                    <a:pt x="868" y="89"/>
                    <a:pt x="834" y="56"/>
                  </a:cubicBezTo>
                  <a:cubicBezTo>
                    <a:pt x="815" y="17"/>
                    <a:pt x="784" y="1"/>
                    <a:pt x="755"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36"/>
            <p:cNvSpPr/>
            <p:nvPr/>
          </p:nvSpPr>
          <p:spPr>
            <a:xfrm>
              <a:off x="3190775" y="2739075"/>
              <a:ext cx="50900" cy="80900"/>
            </a:xfrm>
            <a:custGeom>
              <a:rect b="b" l="l" r="r" t="t"/>
              <a:pathLst>
                <a:path extrusionOk="0" h="3236" w="2036">
                  <a:moveTo>
                    <a:pt x="968" y="0"/>
                  </a:moveTo>
                  <a:cubicBezTo>
                    <a:pt x="701" y="0"/>
                    <a:pt x="468" y="100"/>
                    <a:pt x="268" y="267"/>
                  </a:cubicBezTo>
                  <a:lnTo>
                    <a:pt x="101" y="401"/>
                  </a:lnTo>
                  <a:cubicBezTo>
                    <a:pt x="68" y="467"/>
                    <a:pt x="68" y="534"/>
                    <a:pt x="101" y="567"/>
                  </a:cubicBezTo>
                  <a:cubicBezTo>
                    <a:pt x="118" y="584"/>
                    <a:pt x="151" y="592"/>
                    <a:pt x="184" y="592"/>
                  </a:cubicBezTo>
                  <a:cubicBezTo>
                    <a:pt x="218" y="592"/>
                    <a:pt x="251" y="584"/>
                    <a:pt x="268" y="567"/>
                  </a:cubicBezTo>
                  <a:lnTo>
                    <a:pt x="434" y="434"/>
                  </a:lnTo>
                  <a:cubicBezTo>
                    <a:pt x="568" y="300"/>
                    <a:pt x="768" y="200"/>
                    <a:pt x="1002" y="200"/>
                  </a:cubicBezTo>
                  <a:cubicBezTo>
                    <a:pt x="1235" y="200"/>
                    <a:pt x="1435" y="300"/>
                    <a:pt x="1602" y="501"/>
                  </a:cubicBezTo>
                  <a:cubicBezTo>
                    <a:pt x="1735" y="634"/>
                    <a:pt x="1835" y="834"/>
                    <a:pt x="1835" y="1034"/>
                  </a:cubicBezTo>
                  <a:cubicBezTo>
                    <a:pt x="1835" y="1268"/>
                    <a:pt x="1735" y="1501"/>
                    <a:pt x="1535" y="1668"/>
                  </a:cubicBezTo>
                  <a:lnTo>
                    <a:pt x="34" y="3036"/>
                  </a:lnTo>
                  <a:cubicBezTo>
                    <a:pt x="1" y="3069"/>
                    <a:pt x="1" y="3169"/>
                    <a:pt x="34" y="3203"/>
                  </a:cubicBezTo>
                  <a:cubicBezTo>
                    <a:pt x="68" y="3236"/>
                    <a:pt x="101" y="3236"/>
                    <a:pt x="134" y="3236"/>
                  </a:cubicBezTo>
                  <a:lnTo>
                    <a:pt x="1936" y="3236"/>
                  </a:lnTo>
                  <a:cubicBezTo>
                    <a:pt x="2002" y="3236"/>
                    <a:pt x="2036" y="3169"/>
                    <a:pt x="2036" y="3136"/>
                  </a:cubicBezTo>
                  <a:cubicBezTo>
                    <a:pt x="2036" y="3069"/>
                    <a:pt x="2002" y="3002"/>
                    <a:pt x="1936" y="3002"/>
                  </a:cubicBezTo>
                  <a:lnTo>
                    <a:pt x="401" y="3002"/>
                  </a:lnTo>
                  <a:lnTo>
                    <a:pt x="1702" y="1835"/>
                  </a:lnTo>
                  <a:cubicBezTo>
                    <a:pt x="1902" y="1635"/>
                    <a:pt x="2036" y="1335"/>
                    <a:pt x="2036" y="1034"/>
                  </a:cubicBezTo>
                  <a:cubicBezTo>
                    <a:pt x="2036" y="467"/>
                    <a:pt x="1569" y="0"/>
                    <a:pt x="968"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36"/>
            <p:cNvSpPr/>
            <p:nvPr/>
          </p:nvSpPr>
          <p:spPr>
            <a:xfrm>
              <a:off x="3261150" y="2738225"/>
              <a:ext cx="56425" cy="81750"/>
            </a:xfrm>
            <a:custGeom>
              <a:rect b="b" l="l" r="r" t="t"/>
              <a:pathLst>
                <a:path extrusionOk="0" h="3270" w="2257">
                  <a:moveTo>
                    <a:pt x="321" y="1"/>
                  </a:moveTo>
                  <a:cubicBezTo>
                    <a:pt x="255" y="1"/>
                    <a:pt x="188" y="68"/>
                    <a:pt x="188" y="134"/>
                  </a:cubicBezTo>
                  <a:cubicBezTo>
                    <a:pt x="188" y="201"/>
                    <a:pt x="255" y="234"/>
                    <a:pt x="321" y="234"/>
                  </a:cubicBezTo>
                  <a:lnTo>
                    <a:pt x="1556" y="234"/>
                  </a:lnTo>
                  <a:lnTo>
                    <a:pt x="755" y="1068"/>
                  </a:lnTo>
                  <a:cubicBezTo>
                    <a:pt x="722" y="1102"/>
                    <a:pt x="722" y="1202"/>
                    <a:pt x="755" y="1235"/>
                  </a:cubicBezTo>
                  <a:cubicBezTo>
                    <a:pt x="779" y="1259"/>
                    <a:pt x="802" y="1282"/>
                    <a:pt x="826" y="1282"/>
                  </a:cubicBezTo>
                  <a:cubicBezTo>
                    <a:pt x="836" y="1282"/>
                    <a:pt x="845" y="1278"/>
                    <a:pt x="855" y="1268"/>
                  </a:cubicBezTo>
                  <a:cubicBezTo>
                    <a:pt x="1089" y="1268"/>
                    <a:pt x="1289" y="1369"/>
                    <a:pt x="1456" y="1535"/>
                  </a:cubicBezTo>
                  <a:cubicBezTo>
                    <a:pt x="1622" y="1702"/>
                    <a:pt x="1722" y="1936"/>
                    <a:pt x="1722" y="2136"/>
                  </a:cubicBezTo>
                  <a:cubicBezTo>
                    <a:pt x="1722" y="2369"/>
                    <a:pt x="1622" y="2603"/>
                    <a:pt x="1456" y="2770"/>
                  </a:cubicBezTo>
                  <a:cubicBezTo>
                    <a:pt x="1289" y="2936"/>
                    <a:pt x="1089" y="3003"/>
                    <a:pt x="855" y="3036"/>
                  </a:cubicBezTo>
                  <a:cubicBezTo>
                    <a:pt x="622" y="3036"/>
                    <a:pt x="388" y="2936"/>
                    <a:pt x="221" y="2770"/>
                  </a:cubicBezTo>
                  <a:cubicBezTo>
                    <a:pt x="203" y="2757"/>
                    <a:pt x="183" y="2752"/>
                    <a:pt x="163" y="2752"/>
                  </a:cubicBezTo>
                  <a:cubicBezTo>
                    <a:pt x="78" y="2752"/>
                    <a:pt x="0" y="2855"/>
                    <a:pt x="55" y="2936"/>
                  </a:cubicBezTo>
                  <a:cubicBezTo>
                    <a:pt x="288" y="3137"/>
                    <a:pt x="555" y="3270"/>
                    <a:pt x="855" y="3270"/>
                  </a:cubicBezTo>
                  <a:cubicBezTo>
                    <a:pt x="1155" y="3237"/>
                    <a:pt x="1422" y="3137"/>
                    <a:pt x="1622" y="2936"/>
                  </a:cubicBezTo>
                  <a:cubicBezTo>
                    <a:pt x="2256" y="2303"/>
                    <a:pt x="1923" y="1235"/>
                    <a:pt x="1055" y="1068"/>
                  </a:cubicBezTo>
                  <a:lnTo>
                    <a:pt x="1889" y="201"/>
                  </a:lnTo>
                  <a:cubicBezTo>
                    <a:pt x="1923" y="201"/>
                    <a:pt x="1923" y="201"/>
                    <a:pt x="1923" y="168"/>
                  </a:cubicBezTo>
                  <a:cubicBezTo>
                    <a:pt x="1923" y="168"/>
                    <a:pt x="1923" y="134"/>
                    <a:pt x="1923" y="134"/>
                  </a:cubicBezTo>
                  <a:cubicBezTo>
                    <a:pt x="1923" y="68"/>
                    <a:pt x="1856" y="1"/>
                    <a:pt x="1822"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36"/>
            <p:cNvSpPr/>
            <p:nvPr/>
          </p:nvSpPr>
          <p:spPr>
            <a:xfrm>
              <a:off x="3330050" y="2738450"/>
              <a:ext cx="61725" cy="80700"/>
            </a:xfrm>
            <a:custGeom>
              <a:rect b="b" l="l" r="r" t="t"/>
              <a:pathLst>
                <a:path extrusionOk="0" h="3228" w="2469">
                  <a:moveTo>
                    <a:pt x="1868" y="426"/>
                  </a:moveTo>
                  <a:lnTo>
                    <a:pt x="1868" y="2327"/>
                  </a:lnTo>
                  <a:lnTo>
                    <a:pt x="334" y="2360"/>
                  </a:lnTo>
                  <a:lnTo>
                    <a:pt x="1868" y="426"/>
                  </a:lnTo>
                  <a:close/>
                  <a:moveTo>
                    <a:pt x="1973" y="0"/>
                  </a:moveTo>
                  <a:cubicBezTo>
                    <a:pt x="1944" y="0"/>
                    <a:pt x="1919" y="9"/>
                    <a:pt x="1902" y="25"/>
                  </a:cubicBezTo>
                  <a:lnTo>
                    <a:pt x="34" y="2394"/>
                  </a:lnTo>
                  <a:cubicBezTo>
                    <a:pt x="0" y="2427"/>
                    <a:pt x="0" y="2494"/>
                    <a:pt x="34" y="2527"/>
                  </a:cubicBezTo>
                  <a:cubicBezTo>
                    <a:pt x="67" y="2560"/>
                    <a:pt x="67" y="2560"/>
                    <a:pt x="101" y="2560"/>
                  </a:cubicBezTo>
                  <a:lnTo>
                    <a:pt x="1868" y="2560"/>
                  </a:lnTo>
                  <a:lnTo>
                    <a:pt x="1868" y="3128"/>
                  </a:lnTo>
                  <a:cubicBezTo>
                    <a:pt x="1868" y="3161"/>
                    <a:pt x="1935" y="3228"/>
                    <a:pt x="1969" y="3228"/>
                  </a:cubicBezTo>
                  <a:cubicBezTo>
                    <a:pt x="2035" y="3228"/>
                    <a:pt x="2102" y="3194"/>
                    <a:pt x="2102" y="3128"/>
                  </a:cubicBezTo>
                  <a:lnTo>
                    <a:pt x="2102" y="2560"/>
                  </a:lnTo>
                  <a:lnTo>
                    <a:pt x="2302" y="2560"/>
                  </a:lnTo>
                  <a:cubicBezTo>
                    <a:pt x="2469" y="2560"/>
                    <a:pt x="2469" y="2327"/>
                    <a:pt x="2302" y="2327"/>
                  </a:cubicBezTo>
                  <a:lnTo>
                    <a:pt x="2102" y="2327"/>
                  </a:lnTo>
                  <a:lnTo>
                    <a:pt x="2102" y="125"/>
                  </a:lnTo>
                  <a:lnTo>
                    <a:pt x="2102" y="92"/>
                  </a:lnTo>
                  <a:cubicBezTo>
                    <a:pt x="2102" y="59"/>
                    <a:pt x="2069" y="59"/>
                    <a:pt x="2069" y="25"/>
                  </a:cubicBezTo>
                  <a:cubicBezTo>
                    <a:pt x="2035" y="9"/>
                    <a:pt x="2002" y="0"/>
                    <a:pt x="1973"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36"/>
            <p:cNvSpPr/>
            <p:nvPr/>
          </p:nvSpPr>
          <p:spPr>
            <a:xfrm>
              <a:off x="3477650" y="2738225"/>
              <a:ext cx="47575" cy="81750"/>
            </a:xfrm>
            <a:custGeom>
              <a:rect b="b" l="l" r="r" t="t"/>
              <a:pathLst>
                <a:path extrusionOk="0" h="3270" w="1903">
                  <a:moveTo>
                    <a:pt x="301" y="1"/>
                  </a:moveTo>
                  <a:cubicBezTo>
                    <a:pt x="268" y="1"/>
                    <a:pt x="234" y="1"/>
                    <a:pt x="201" y="34"/>
                  </a:cubicBezTo>
                  <a:cubicBezTo>
                    <a:pt x="167" y="34"/>
                    <a:pt x="167" y="68"/>
                    <a:pt x="167" y="101"/>
                  </a:cubicBezTo>
                  <a:lnTo>
                    <a:pt x="1" y="1435"/>
                  </a:lnTo>
                  <a:cubicBezTo>
                    <a:pt x="1" y="1435"/>
                    <a:pt x="1" y="1469"/>
                    <a:pt x="1" y="1469"/>
                  </a:cubicBezTo>
                  <a:cubicBezTo>
                    <a:pt x="1" y="1502"/>
                    <a:pt x="34" y="1502"/>
                    <a:pt x="34" y="1502"/>
                  </a:cubicBezTo>
                  <a:cubicBezTo>
                    <a:pt x="67" y="1535"/>
                    <a:pt x="101" y="1552"/>
                    <a:pt x="130" y="1552"/>
                  </a:cubicBezTo>
                  <a:cubicBezTo>
                    <a:pt x="159" y="1552"/>
                    <a:pt x="184" y="1535"/>
                    <a:pt x="201" y="1502"/>
                  </a:cubicBezTo>
                  <a:cubicBezTo>
                    <a:pt x="368" y="1335"/>
                    <a:pt x="593" y="1252"/>
                    <a:pt x="818" y="1252"/>
                  </a:cubicBezTo>
                  <a:cubicBezTo>
                    <a:pt x="1043" y="1252"/>
                    <a:pt x="1268" y="1335"/>
                    <a:pt x="1435" y="1502"/>
                  </a:cubicBezTo>
                  <a:cubicBezTo>
                    <a:pt x="1602" y="1669"/>
                    <a:pt x="1702" y="1902"/>
                    <a:pt x="1702" y="2136"/>
                  </a:cubicBezTo>
                  <a:cubicBezTo>
                    <a:pt x="1679" y="2661"/>
                    <a:pt x="1251" y="3014"/>
                    <a:pt x="801" y="3014"/>
                  </a:cubicBezTo>
                  <a:cubicBezTo>
                    <a:pt x="593" y="3014"/>
                    <a:pt x="380" y="2938"/>
                    <a:pt x="201" y="2770"/>
                  </a:cubicBezTo>
                  <a:cubicBezTo>
                    <a:pt x="184" y="2736"/>
                    <a:pt x="151" y="2720"/>
                    <a:pt x="117" y="2720"/>
                  </a:cubicBezTo>
                  <a:cubicBezTo>
                    <a:pt x="84" y="2720"/>
                    <a:pt x="51" y="2736"/>
                    <a:pt x="34" y="2770"/>
                  </a:cubicBezTo>
                  <a:cubicBezTo>
                    <a:pt x="1" y="2803"/>
                    <a:pt x="1" y="2870"/>
                    <a:pt x="34" y="2903"/>
                  </a:cubicBezTo>
                  <a:cubicBezTo>
                    <a:pt x="234" y="3137"/>
                    <a:pt x="501" y="3237"/>
                    <a:pt x="801" y="3270"/>
                  </a:cubicBezTo>
                  <a:cubicBezTo>
                    <a:pt x="1101" y="3237"/>
                    <a:pt x="1368" y="3137"/>
                    <a:pt x="1602" y="2936"/>
                  </a:cubicBezTo>
                  <a:cubicBezTo>
                    <a:pt x="1802" y="2736"/>
                    <a:pt x="1902" y="2436"/>
                    <a:pt x="1902" y="2169"/>
                  </a:cubicBezTo>
                  <a:cubicBezTo>
                    <a:pt x="1902" y="1535"/>
                    <a:pt x="1435" y="1035"/>
                    <a:pt x="835" y="1035"/>
                  </a:cubicBezTo>
                  <a:cubicBezTo>
                    <a:pt x="634" y="1035"/>
                    <a:pt x="434" y="1102"/>
                    <a:pt x="268" y="1202"/>
                  </a:cubicBezTo>
                  <a:lnTo>
                    <a:pt x="401" y="234"/>
                  </a:lnTo>
                  <a:lnTo>
                    <a:pt x="1802" y="234"/>
                  </a:lnTo>
                  <a:cubicBezTo>
                    <a:pt x="1869" y="234"/>
                    <a:pt x="1902" y="168"/>
                    <a:pt x="1902" y="101"/>
                  </a:cubicBezTo>
                  <a:cubicBezTo>
                    <a:pt x="1902" y="34"/>
                    <a:pt x="1869" y="1"/>
                    <a:pt x="1802"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36"/>
            <p:cNvSpPr/>
            <p:nvPr/>
          </p:nvSpPr>
          <p:spPr>
            <a:xfrm>
              <a:off x="3547700" y="2738025"/>
              <a:ext cx="62350" cy="80850"/>
            </a:xfrm>
            <a:custGeom>
              <a:rect b="b" l="l" r="r" t="t"/>
              <a:pathLst>
                <a:path extrusionOk="0" h="3234" w="2494">
                  <a:moveTo>
                    <a:pt x="1098" y="1355"/>
                  </a:moveTo>
                  <a:cubicBezTo>
                    <a:pt x="1533" y="1355"/>
                    <a:pt x="1969" y="1648"/>
                    <a:pt x="1969" y="2210"/>
                  </a:cubicBezTo>
                  <a:cubicBezTo>
                    <a:pt x="1969" y="2781"/>
                    <a:pt x="1520" y="3083"/>
                    <a:pt x="1079" y="3083"/>
                  </a:cubicBezTo>
                  <a:cubicBezTo>
                    <a:pt x="669" y="3083"/>
                    <a:pt x="266" y="2823"/>
                    <a:pt x="234" y="2277"/>
                  </a:cubicBezTo>
                  <a:cubicBezTo>
                    <a:pt x="234" y="2277"/>
                    <a:pt x="234" y="2244"/>
                    <a:pt x="234" y="2244"/>
                  </a:cubicBezTo>
                  <a:cubicBezTo>
                    <a:pt x="234" y="2210"/>
                    <a:pt x="234" y="2210"/>
                    <a:pt x="234" y="2177"/>
                  </a:cubicBezTo>
                  <a:cubicBezTo>
                    <a:pt x="267" y="1623"/>
                    <a:pt x="682" y="1355"/>
                    <a:pt x="1098" y="1355"/>
                  </a:cubicBezTo>
                  <a:close/>
                  <a:moveTo>
                    <a:pt x="1490" y="0"/>
                  </a:moveTo>
                  <a:cubicBezTo>
                    <a:pt x="1482" y="0"/>
                    <a:pt x="1475" y="3"/>
                    <a:pt x="1468" y="9"/>
                  </a:cubicBezTo>
                  <a:cubicBezTo>
                    <a:pt x="968" y="9"/>
                    <a:pt x="534" y="276"/>
                    <a:pt x="334" y="709"/>
                  </a:cubicBezTo>
                  <a:cubicBezTo>
                    <a:pt x="101" y="1110"/>
                    <a:pt x="1" y="1543"/>
                    <a:pt x="1" y="1977"/>
                  </a:cubicBezTo>
                  <a:cubicBezTo>
                    <a:pt x="1" y="2044"/>
                    <a:pt x="1" y="2144"/>
                    <a:pt x="1" y="2210"/>
                  </a:cubicBezTo>
                  <a:cubicBezTo>
                    <a:pt x="23" y="2833"/>
                    <a:pt x="549" y="3233"/>
                    <a:pt x="1095" y="3233"/>
                  </a:cubicBezTo>
                  <a:cubicBezTo>
                    <a:pt x="1368" y="3233"/>
                    <a:pt x="1646" y="3133"/>
                    <a:pt x="1869" y="2911"/>
                  </a:cubicBezTo>
                  <a:cubicBezTo>
                    <a:pt x="2493" y="2221"/>
                    <a:pt x="2049" y="1109"/>
                    <a:pt x="1110" y="1109"/>
                  </a:cubicBezTo>
                  <a:cubicBezTo>
                    <a:pt x="1096" y="1109"/>
                    <a:pt x="1082" y="1109"/>
                    <a:pt x="1068" y="1110"/>
                  </a:cubicBezTo>
                  <a:cubicBezTo>
                    <a:pt x="1038" y="1106"/>
                    <a:pt x="1007" y="1105"/>
                    <a:pt x="977" y="1105"/>
                  </a:cubicBezTo>
                  <a:cubicBezTo>
                    <a:pt x="708" y="1105"/>
                    <a:pt x="447" y="1237"/>
                    <a:pt x="268" y="1477"/>
                  </a:cubicBezTo>
                  <a:cubicBezTo>
                    <a:pt x="334" y="1243"/>
                    <a:pt x="401" y="1010"/>
                    <a:pt x="501" y="809"/>
                  </a:cubicBezTo>
                  <a:cubicBezTo>
                    <a:pt x="701" y="443"/>
                    <a:pt x="1068" y="242"/>
                    <a:pt x="1468" y="209"/>
                  </a:cubicBezTo>
                  <a:cubicBezTo>
                    <a:pt x="1535" y="209"/>
                    <a:pt x="1568" y="176"/>
                    <a:pt x="1568" y="109"/>
                  </a:cubicBezTo>
                  <a:cubicBezTo>
                    <a:pt x="1568" y="55"/>
                    <a:pt x="1524" y="0"/>
                    <a:pt x="1490"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36"/>
            <p:cNvSpPr/>
            <p:nvPr/>
          </p:nvSpPr>
          <p:spPr>
            <a:xfrm>
              <a:off x="3618600" y="2737600"/>
              <a:ext cx="50050" cy="81350"/>
            </a:xfrm>
            <a:custGeom>
              <a:rect b="b" l="l" r="r" t="t"/>
              <a:pathLst>
                <a:path extrusionOk="0" h="3254" w="2002">
                  <a:moveTo>
                    <a:pt x="1885" y="1"/>
                  </a:moveTo>
                  <a:cubicBezTo>
                    <a:pt x="1868" y="1"/>
                    <a:pt x="1851" y="9"/>
                    <a:pt x="1835" y="26"/>
                  </a:cubicBezTo>
                  <a:lnTo>
                    <a:pt x="133" y="26"/>
                  </a:lnTo>
                  <a:cubicBezTo>
                    <a:pt x="0" y="26"/>
                    <a:pt x="0" y="226"/>
                    <a:pt x="133" y="226"/>
                  </a:cubicBezTo>
                  <a:lnTo>
                    <a:pt x="1701" y="226"/>
                  </a:lnTo>
                  <a:lnTo>
                    <a:pt x="500" y="3095"/>
                  </a:lnTo>
                  <a:cubicBezTo>
                    <a:pt x="500" y="3162"/>
                    <a:pt x="534" y="3228"/>
                    <a:pt x="600" y="3228"/>
                  </a:cubicBezTo>
                  <a:cubicBezTo>
                    <a:pt x="600" y="3245"/>
                    <a:pt x="600" y="3253"/>
                    <a:pt x="605" y="3253"/>
                  </a:cubicBezTo>
                  <a:cubicBezTo>
                    <a:pt x="609" y="3253"/>
                    <a:pt x="617" y="3245"/>
                    <a:pt x="634" y="3228"/>
                  </a:cubicBezTo>
                  <a:cubicBezTo>
                    <a:pt x="667" y="3228"/>
                    <a:pt x="701" y="3195"/>
                    <a:pt x="734" y="3162"/>
                  </a:cubicBezTo>
                  <a:lnTo>
                    <a:pt x="1968" y="193"/>
                  </a:lnTo>
                  <a:cubicBezTo>
                    <a:pt x="2001" y="159"/>
                    <a:pt x="2001" y="126"/>
                    <a:pt x="1968" y="126"/>
                  </a:cubicBezTo>
                  <a:cubicBezTo>
                    <a:pt x="1968" y="126"/>
                    <a:pt x="1968" y="93"/>
                    <a:pt x="1968" y="93"/>
                  </a:cubicBezTo>
                  <a:cubicBezTo>
                    <a:pt x="1968" y="59"/>
                    <a:pt x="1935" y="26"/>
                    <a:pt x="1935" y="26"/>
                  </a:cubicBezTo>
                  <a:cubicBezTo>
                    <a:pt x="1918" y="9"/>
                    <a:pt x="1901" y="1"/>
                    <a:pt x="1885"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36"/>
            <p:cNvSpPr/>
            <p:nvPr/>
          </p:nvSpPr>
          <p:spPr>
            <a:xfrm>
              <a:off x="3685300" y="2737400"/>
              <a:ext cx="58400" cy="81225"/>
            </a:xfrm>
            <a:custGeom>
              <a:rect b="b" l="l" r="r" t="t"/>
              <a:pathLst>
                <a:path extrusionOk="0" h="3249" w="2336">
                  <a:moveTo>
                    <a:pt x="1039" y="267"/>
                  </a:moveTo>
                  <a:cubicBezTo>
                    <a:pt x="1252" y="267"/>
                    <a:pt x="1468" y="401"/>
                    <a:pt x="1502" y="668"/>
                  </a:cubicBezTo>
                  <a:cubicBezTo>
                    <a:pt x="1502" y="935"/>
                    <a:pt x="1302" y="1135"/>
                    <a:pt x="1035" y="1135"/>
                  </a:cubicBezTo>
                  <a:cubicBezTo>
                    <a:pt x="801" y="1135"/>
                    <a:pt x="601" y="935"/>
                    <a:pt x="601" y="668"/>
                  </a:cubicBezTo>
                  <a:cubicBezTo>
                    <a:pt x="618" y="401"/>
                    <a:pt x="826" y="267"/>
                    <a:pt x="1039" y="267"/>
                  </a:cubicBezTo>
                  <a:close/>
                  <a:moveTo>
                    <a:pt x="1035" y="1368"/>
                  </a:moveTo>
                  <a:cubicBezTo>
                    <a:pt x="2135" y="1368"/>
                    <a:pt x="2135" y="3036"/>
                    <a:pt x="1035" y="3036"/>
                  </a:cubicBezTo>
                  <a:cubicBezTo>
                    <a:pt x="568" y="3036"/>
                    <a:pt x="201" y="2636"/>
                    <a:pt x="201" y="2202"/>
                  </a:cubicBezTo>
                  <a:cubicBezTo>
                    <a:pt x="201" y="1735"/>
                    <a:pt x="568" y="1368"/>
                    <a:pt x="1035" y="1368"/>
                  </a:cubicBezTo>
                  <a:close/>
                  <a:moveTo>
                    <a:pt x="1035" y="1"/>
                  </a:moveTo>
                  <a:cubicBezTo>
                    <a:pt x="668" y="1"/>
                    <a:pt x="368" y="301"/>
                    <a:pt x="401" y="668"/>
                  </a:cubicBezTo>
                  <a:cubicBezTo>
                    <a:pt x="368" y="901"/>
                    <a:pt x="468" y="1101"/>
                    <a:pt x="668" y="1201"/>
                  </a:cubicBezTo>
                  <a:cubicBezTo>
                    <a:pt x="267" y="1368"/>
                    <a:pt x="1" y="1768"/>
                    <a:pt x="1" y="2202"/>
                  </a:cubicBezTo>
                  <a:cubicBezTo>
                    <a:pt x="1" y="2816"/>
                    <a:pt x="506" y="3249"/>
                    <a:pt x="1052" y="3249"/>
                  </a:cubicBezTo>
                  <a:cubicBezTo>
                    <a:pt x="1249" y="3249"/>
                    <a:pt x="1450" y="3193"/>
                    <a:pt x="1635" y="3069"/>
                  </a:cubicBezTo>
                  <a:cubicBezTo>
                    <a:pt x="2336" y="2602"/>
                    <a:pt x="2236" y="1535"/>
                    <a:pt x="1468" y="1201"/>
                  </a:cubicBezTo>
                  <a:cubicBezTo>
                    <a:pt x="1969" y="834"/>
                    <a:pt x="1702" y="1"/>
                    <a:pt x="1035"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36"/>
            <p:cNvSpPr/>
            <p:nvPr/>
          </p:nvSpPr>
          <p:spPr>
            <a:xfrm>
              <a:off x="3819575" y="2737350"/>
              <a:ext cx="62550" cy="80975"/>
            </a:xfrm>
            <a:custGeom>
              <a:rect b="b" l="l" r="r" t="t"/>
              <a:pathLst>
                <a:path extrusionOk="0" h="3239" w="2502">
                  <a:moveTo>
                    <a:pt x="1433" y="216"/>
                  </a:moveTo>
                  <a:cubicBezTo>
                    <a:pt x="1862" y="216"/>
                    <a:pt x="2268" y="544"/>
                    <a:pt x="2268" y="1037"/>
                  </a:cubicBezTo>
                  <a:lnTo>
                    <a:pt x="2302" y="1037"/>
                  </a:lnTo>
                  <a:cubicBezTo>
                    <a:pt x="2302" y="1485"/>
                    <a:pt x="1932" y="1873"/>
                    <a:pt x="1489" y="1873"/>
                  </a:cubicBezTo>
                  <a:cubicBezTo>
                    <a:pt x="1471" y="1873"/>
                    <a:pt x="1453" y="1872"/>
                    <a:pt x="1434" y="1871"/>
                  </a:cubicBezTo>
                  <a:cubicBezTo>
                    <a:pt x="701" y="1871"/>
                    <a:pt x="334" y="970"/>
                    <a:pt x="834" y="470"/>
                  </a:cubicBezTo>
                  <a:cubicBezTo>
                    <a:pt x="1009" y="294"/>
                    <a:pt x="1224" y="216"/>
                    <a:pt x="1433" y="216"/>
                  </a:cubicBezTo>
                  <a:close/>
                  <a:moveTo>
                    <a:pt x="1492" y="1"/>
                  </a:moveTo>
                  <a:cubicBezTo>
                    <a:pt x="1473" y="1"/>
                    <a:pt x="1454" y="1"/>
                    <a:pt x="1434" y="3"/>
                  </a:cubicBezTo>
                  <a:cubicBezTo>
                    <a:pt x="0" y="3"/>
                    <a:pt x="0" y="2137"/>
                    <a:pt x="1434" y="2137"/>
                  </a:cubicBezTo>
                  <a:cubicBezTo>
                    <a:pt x="1735" y="2137"/>
                    <a:pt x="2035" y="2004"/>
                    <a:pt x="2235" y="1770"/>
                  </a:cubicBezTo>
                  <a:lnTo>
                    <a:pt x="2235" y="1770"/>
                  </a:lnTo>
                  <a:cubicBezTo>
                    <a:pt x="2202" y="2004"/>
                    <a:pt x="2102" y="2204"/>
                    <a:pt x="2002" y="2404"/>
                  </a:cubicBezTo>
                  <a:cubicBezTo>
                    <a:pt x="1801" y="2771"/>
                    <a:pt x="1468" y="3005"/>
                    <a:pt x="1068" y="3005"/>
                  </a:cubicBezTo>
                  <a:cubicBezTo>
                    <a:pt x="1001" y="3005"/>
                    <a:pt x="934" y="3071"/>
                    <a:pt x="934" y="3138"/>
                  </a:cubicBezTo>
                  <a:cubicBezTo>
                    <a:pt x="934" y="3172"/>
                    <a:pt x="1001" y="3238"/>
                    <a:pt x="1068" y="3238"/>
                  </a:cubicBezTo>
                  <a:cubicBezTo>
                    <a:pt x="1535" y="3205"/>
                    <a:pt x="1968" y="2938"/>
                    <a:pt x="2202" y="2538"/>
                  </a:cubicBezTo>
                  <a:cubicBezTo>
                    <a:pt x="2402" y="2137"/>
                    <a:pt x="2502" y="1670"/>
                    <a:pt x="2502" y="1237"/>
                  </a:cubicBezTo>
                  <a:lnTo>
                    <a:pt x="2502" y="970"/>
                  </a:lnTo>
                  <a:lnTo>
                    <a:pt x="2502" y="937"/>
                  </a:lnTo>
                  <a:cubicBezTo>
                    <a:pt x="2438" y="422"/>
                    <a:pt x="2002" y="1"/>
                    <a:pt x="1492"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36"/>
            <p:cNvSpPr/>
            <p:nvPr/>
          </p:nvSpPr>
          <p:spPr>
            <a:xfrm>
              <a:off x="3902950" y="2736575"/>
              <a:ext cx="56750" cy="81125"/>
            </a:xfrm>
            <a:custGeom>
              <a:rect b="b" l="l" r="r" t="t"/>
              <a:pathLst>
                <a:path extrusionOk="0" h="3245" w="2270">
                  <a:moveTo>
                    <a:pt x="1135" y="234"/>
                  </a:moveTo>
                  <a:cubicBezTo>
                    <a:pt x="1385" y="234"/>
                    <a:pt x="1635" y="367"/>
                    <a:pt x="1769" y="634"/>
                  </a:cubicBezTo>
                  <a:cubicBezTo>
                    <a:pt x="2136" y="1234"/>
                    <a:pt x="2136" y="2035"/>
                    <a:pt x="1769" y="2635"/>
                  </a:cubicBezTo>
                  <a:cubicBezTo>
                    <a:pt x="1635" y="2902"/>
                    <a:pt x="1377" y="3036"/>
                    <a:pt x="1122" y="3036"/>
                  </a:cubicBezTo>
                  <a:cubicBezTo>
                    <a:pt x="868" y="3036"/>
                    <a:pt x="618" y="2902"/>
                    <a:pt x="501" y="2635"/>
                  </a:cubicBezTo>
                  <a:cubicBezTo>
                    <a:pt x="301" y="2335"/>
                    <a:pt x="234" y="2002"/>
                    <a:pt x="234" y="1635"/>
                  </a:cubicBezTo>
                  <a:cubicBezTo>
                    <a:pt x="234" y="1268"/>
                    <a:pt x="301" y="934"/>
                    <a:pt x="501" y="634"/>
                  </a:cubicBezTo>
                  <a:cubicBezTo>
                    <a:pt x="635" y="367"/>
                    <a:pt x="885" y="234"/>
                    <a:pt x="1135" y="234"/>
                  </a:cubicBezTo>
                  <a:close/>
                  <a:moveTo>
                    <a:pt x="1135" y="0"/>
                  </a:moveTo>
                  <a:cubicBezTo>
                    <a:pt x="768" y="34"/>
                    <a:pt x="468" y="200"/>
                    <a:pt x="301" y="501"/>
                  </a:cubicBezTo>
                  <a:cubicBezTo>
                    <a:pt x="101" y="834"/>
                    <a:pt x="1" y="1234"/>
                    <a:pt x="1" y="1635"/>
                  </a:cubicBezTo>
                  <a:cubicBezTo>
                    <a:pt x="1" y="2035"/>
                    <a:pt x="101" y="2435"/>
                    <a:pt x="301" y="2769"/>
                  </a:cubicBezTo>
                  <a:cubicBezTo>
                    <a:pt x="485" y="3086"/>
                    <a:pt x="810" y="3244"/>
                    <a:pt x="1131" y="3244"/>
                  </a:cubicBezTo>
                  <a:cubicBezTo>
                    <a:pt x="1452" y="3244"/>
                    <a:pt x="1769" y="3086"/>
                    <a:pt x="1936" y="2769"/>
                  </a:cubicBezTo>
                  <a:cubicBezTo>
                    <a:pt x="2136" y="2435"/>
                    <a:pt x="2269" y="2035"/>
                    <a:pt x="2236" y="1635"/>
                  </a:cubicBezTo>
                  <a:cubicBezTo>
                    <a:pt x="2269" y="1234"/>
                    <a:pt x="2136" y="834"/>
                    <a:pt x="1936" y="501"/>
                  </a:cubicBezTo>
                  <a:cubicBezTo>
                    <a:pt x="1769" y="200"/>
                    <a:pt x="1469" y="34"/>
                    <a:pt x="1135"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36"/>
            <p:cNvSpPr/>
            <p:nvPr/>
          </p:nvSpPr>
          <p:spPr>
            <a:xfrm>
              <a:off x="3980525" y="2736250"/>
              <a:ext cx="21700" cy="80400"/>
            </a:xfrm>
            <a:custGeom>
              <a:rect b="b" l="l" r="r" t="t"/>
              <a:pathLst>
                <a:path extrusionOk="0" h="3216" w="868">
                  <a:moveTo>
                    <a:pt x="748" y="0"/>
                  </a:moveTo>
                  <a:cubicBezTo>
                    <a:pt x="734" y="0"/>
                    <a:pt x="718" y="4"/>
                    <a:pt x="701" y="13"/>
                  </a:cubicBezTo>
                  <a:lnTo>
                    <a:pt x="67" y="413"/>
                  </a:lnTo>
                  <a:cubicBezTo>
                    <a:pt x="0" y="447"/>
                    <a:pt x="0" y="514"/>
                    <a:pt x="33" y="547"/>
                  </a:cubicBezTo>
                  <a:cubicBezTo>
                    <a:pt x="67" y="580"/>
                    <a:pt x="100" y="614"/>
                    <a:pt x="133" y="614"/>
                  </a:cubicBezTo>
                  <a:lnTo>
                    <a:pt x="200" y="614"/>
                  </a:lnTo>
                  <a:lnTo>
                    <a:pt x="634" y="347"/>
                  </a:lnTo>
                  <a:lnTo>
                    <a:pt x="634" y="3115"/>
                  </a:lnTo>
                  <a:cubicBezTo>
                    <a:pt x="651" y="3182"/>
                    <a:pt x="701" y="3216"/>
                    <a:pt x="751" y="3216"/>
                  </a:cubicBezTo>
                  <a:cubicBezTo>
                    <a:pt x="801" y="3216"/>
                    <a:pt x="851" y="3182"/>
                    <a:pt x="867" y="3115"/>
                  </a:cubicBezTo>
                  <a:lnTo>
                    <a:pt x="867" y="147"/>
                  </a:lnTo>
                  <a:cubicBezTo>
                    <a:pt x="867" y="113"/>
                    <a:pt x="867" y="80"/>
                    <a:pt x="867" y="80"/>
                  </a:cubicBezTo>
                  <a:cubicBezTo>
                    <a:pt x="818" y="31"/>
                    <a:pt x="788" y="0"/>
                    <a:pt x="748"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36"/>
            <p:cNvSpPr/>
            <p:nvPr/>
          </p:nvSpPr>
          <p:spPr>
            <a:xfrm>
              <a:off x="4021375" y="2736575"/>
              <a:ext cx="50900" cy="81250"/>
            </a:xfrm>
            <a:custGeom>
              <a:rect b="b" l="l" r="r" t="t"/>
              <a:pathLst>
                <a:path extrusionOk="0" h="3250" w="2036">
                  <a:moveTo>
                    <a:pt x="1001" y="0"/>
                  </a:moveTo>
                  <a:cubicBezTo>
                    <a:pt x="734" y="0"/>
                    <a:pt x="468" y="100"/>
                    <a:pt x="267" y="267"/>
                  </a:cubicBezTo>
                  <a:lnTo>
                    <a:pt x="101" y="434"/>
                  </a:lnTo>
                  <a:cubicBezTo>
                    <a:pt x="46" y="515"/>
                    <a:pt x="124" y="619"/>
                    <a:pt x="209" y="619"/>
                  </a:cubicBezTo>
                  <a:cubicBezTo>
                    <a:pt x="229" y="619"/>
                    <a:pt x="249" y="613"/>
                    <a:pt x="267" y="601"/>
                  </a:cubicBezTo>
                  <a:lnTo>
                    <a:pt x="434" y="434"/>
                  </a:lnTo>
                  <a:cubicBezTo>
                    <a:pt x="568" y="300"/>
                    <a:pt x="768" y="234"/>
                    <a:pt x="1001" y="234"/>
                  </a:cubicBezTo>
                  <a:cubicBezTo>
                    <a:pt x="1235" y="234"/>
                    <a:pt x="1435" y="334"/>
                    <a:pt x="1602" y="501"/>
                  </a:cubicBezTo>
                  <a:cubicBezTo>
                    <a:pt x="1735" y="667"/>
                    <a:pt x="1835" y="867"/>
                    <a:pt x="1835" y="1068"/>
                  </a:cubicBezTo>
                  <a:cubicBezTo>
                    <a:pt x="1835" y="1301"/>
                    <a:pt x="1735" y="1535"/>
                    <a:pt x="1535" y="1668"/>
                  </a:cubicBezTo>
                  <a:lnTo>
                    <a:pt x="34" y="3069"/>
                  </a:lnTo>
                  <a:cubicBezTo>
                    <a:pt x="1" y="3102"/>
                    <a:pt x="1" y="3169"/>
                    <a:pt x="34" y="3203"/>
                  </a:cubicBezTo>
                  <a:cubicBezTo>
                    <a:pt x="34" y="3226"/>
                    <a:pt x="51" y="3250"/>
                    <a:pt x="72" y="3250"/>
                  </a:cubicBezTo>
                  <a:cubicBezTo>
                    <a:pt x="81" y="3250"/>
                    <a:pt x="91" y="3246"/>
                    <a:pt x="101" y="3236"/>
                  </a:cubicBezTo>
                  <a:lnTo>
                    <a:pt x="1935" y="3236"/>
                  </a:lnTo>
                  <a:cubicBezTo>
                    <a:pt x="2002" y="3236"/>
                    <a:pt x="2035" y="3203"/>
                    <a:pt x="2035" y="3136"/>
                  </a:cubicBezTo>
                  <a:cubicBezTo>
                    <a:pt x="2035" y="3069"/>
                    <a:pt x="2002" y="3036"/>
                    <a:pt x="1935" y="3036"/>
                  </a:cubicBezTo>
                  <a:lnTo>
                    <a:pt x="401" y="3036"/>
                  </a:lnTo>
                  <a:lnTo>
                    <a:pt x="1702" y="1835"/>
                  </a:lnTo>
                  <a:cubicBezTo>
                    <a:pt x="1935" y="1635"/>
                    <a:pt x="2035" y="1368"/>
                    <a:pt x="2035" y="1068"/>
                  </a:cubicBezTo>
                  <a:cubicBezTo>
                    <a:pt x="2035" y="801"/>
                    <a:pt x="1935" y="534"/>
                    <a:pt x="1768" y="367"/>
                  </a:cubicBezTo>
                  <a:cubicBezTo>
                    <a:pt x="1568" y="134"/>
                    <a:pt x="1268" y="0"/>
                    <a:pt x="1001"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36"/>
            <p:cNvSpPr/>
            <p:nvPr/>
          </p:nvSpPr>
          <p:spPr>
            <a:xfrm>
              <a:off x="4162300" y="2735725"/>
              <a:ext cx="47575" cy="81750"/>
            </a:xfrm>
            <a:custGeom>
              <a:rect b="b" l="l" r="r" t="t"/>
              <a:pathLst>
                <a:path extrusionOk="0" h="3270" w="1903">
                  <a:moveTo>
                    <a:pt x="268" y="1"/>
                  </a:moveTo>
                  <a:cubicBezTo>
                    <a:pt x="201" y="1"/>
                    <a:pt x="168" y="68"/>
                    <a:pt x="168" y="134"/>
                  </a:cubicBezTo>
                  <a:cubicBezTo>
                    <a:pt x="168" y="201"/>
                    <a:pt x="201" y="234"/>
                    <a:pt x="268" y="234"/>
                  </a:cubicBezTo>
                  <a:lnTo>
                    <a:pt x="1535" y="234"/>
                  </a:lnTo>
                  <a:lnTo>
                    <a:pt x="701" y="1068"/>
                  </a:lnTo>
                  <a:cubicBezTo>
                    <a:pt x="668" y="1135"/>
                    <a:pt x="668" y="1202"/>
                    <a:pt x="701" y="1235"/>
                  </a:cubicBezTo>
                  <a:cubicBezTo>
                    <a:pt x="735" y="1268"/>
                    <a:pt x="768" y="1302"/>
                    <a:pt x="801" y="1302"/>
                  </a:cubicBezTo>
                  <a:cubicBezTo>
                    <a:pt x="1035" y="1302"/>
                    <a:pt x="1268" y="1368"/>
                    <a:pt x="1435" y="1535"/>
                  </a:cubicBezTo>
                  <a:cubicBezTo>
                    <a:pt x="1602" y="1702"/>
                    <a:pt x="1669" y="1936"/>
                    <a:pt x="1669" y="2169"/>
                  </a:cubicBezTo>
                  <a:cubicBezTo>
                    <a:pt x="1669" y="2686"/>
                    <a:pt x="1245" y="3036"/>
                    <a:pt x="805" y="3036"/>
                  </a:cubicBezTo>
                  <a:cubicBezTo>
                    <a:pt x="592" y="3036"/>
                    <a:pt x="375" y="2954"/>
                    <a:pt x="201" y="2769"/>
                  </a:cubicBezTo>
                  <a:cubicBezTo>
                    <a:pt x="184" y="2753"/>
                    <a:pt x="151" y="2744"/>
                    <a:pt x="118" y="2744"/>
                  </a:cubicBezTo>
                  <a:cubicBezTo>
                    <a:pt x="84" y="2744"/>
                    <a:pt x="51" y="2753"/>
                    <a:pt x="34" y="2769"/>
                  </a:cubicBezTo>
                  <a:cubicBezTo>
                    <a:pt x="1" y="2836"/>
                    <a:pt x="1" y="2903"/>
                    <a:pt x="34" y="2936"/>
                  </a:cubicBezTo>
                  <a:cubicBezTo>
                    <a:pt x="234" y="3136"/>
                    <a:pt x="501" y="3270"/>
                    <a:pt x="801" y="3270"/>
                  </a:cubicBezTo>
                  <a:cubicBezTo>
                    <a:pt x="1102" y="3270"/>
                    <a:pt x="1369" y="3136"/>
                    <a:pt x="1569" y="2936"/>
                  </a:cubicBezTo>
                  <a:cubicBezTo>
                    <a:pt x="1802" y="2736"/>
                    <a:pt x="1902" y="2436"/>
                    <a:pt x="1902" y="2169"/>
                  </a:cubicBezTo>
                  <a:cubicBezTo>
                    <a:pt x="1902" y="1869"/>
                    <a:pt x="1802" y="1569"/>
                    <a:pt x="1569" y="1368"/>
                  </a:cubicBezTo>
                  <a:cubicBezTo>
                    <a:pt x="1435" y="1235"/>
                    <a:pt x="1235" y="1135"/>
                    <a:pt x="1035" y="1068"/>
                  </a:cubicBezTo>
                  <a:lnTo>
                    <a:pt x="1869" y="234"/>
                  </a:lnTo>
                  <a:cubicBezTo>
                    <a:pt x="1869" y="201"/>
                    <a:pt x="1902" y="201"/>
                    <a:pt x="1902" y="168"/>
                  </a:cubicBezTo>
                  <a:cubicBezTo>
                    <a:pt x="1902" y="168"/>
                    <a:pt x="1902" y="134"/>
                    <a:pt x="1902" y="134"/>
                  </a:cubicBezTo>
                  <a:cubicBezTo>
                    <a:pt x="1902" y="68"/>
                    <a:pt x="1836" y="1"/>
                    <a:pt x="1769"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36"/>
            <p:cNvSpPr/>
            <p:nvPr/>
          </p:nvSpPr>
          <p:spPr>
            <a:xfrm>
              <a:off x="4229850" y="2736150"/>
              <a:ext cx="61550" cy="81325"/>
            </a:xfrm>
            <a:custGeom>
              <a:rect b="b" l="l" r="r" t="t"/>
              <a:pathLst>
                <a:path extrusionOk="0" h="3253" w="2462">
                  <a:moveTo>
                    <a:pt x="1902" y="451"/>
                  </a:moveTo>
                  <a:lnTo>
                    <a:pt x="1902" y="2352"/>
                  </a:lnTo>
                  <a:lnTo>
                    <a:pt x="368" y="2352"/>
                  </a:lnTo>
                  <a:lnTo>
                    <a:pt x="1902" y="451"/>
                  </a:lnTo>
                  <a:close/>
                  <a:moveTo>
                    <a:pt x="2002" y="1"/>
                  </a:moveTo>
                  <a:cubicBezTo>
                    <a:pt x="1977" y="1"/>
                    <a:pt x="1952" y="17"/>
                    <a:pt x="1936" y="51"/>
                  </a:cubicBezTo>
                  <a:lnTo>
                    <a:pt x="68" y="2386"/>
                  </a:lnTo>
                  <a:cubicBezTo>
                    <a:pt x="1" y="2419"/>
                    <a:pt x="1" y="2519"/>
                    <a:pt x="68" y="2552"/>
                  </a:cubicBezTo>
                  <a:cubicBezTo>
                    <a:pt x="68" y="2552"/>
                    <a:pt x="101" y="2586"/>
                    <a:pt x="134" y="2586"/>
                  </a:cubicBezTo>
                  <a:lnTo>
                    <a:pt x="1902" y="2586"/>
                  </a:lnTo>
                  <a:lnTo>
                    <a:pt x="1902" y="3119"/>
                  </a:lnTo>
                  <a:cubicBezTo>
                    <a:pt x="1902" y="3186"/>
                    <a:pt x="1936" y="3220"/>
                    <a:pt x="2002" y="3253"/>
                  </a:cubicBezTo>
                  <a:cubicBezTo>
                    <a:pt x="2069" y="3220"/>
                    <a:pt x="2102" y="3186"/>
                    <a:pt x="2136" y="3119"/>
                  </a:cubicBezTo>
                  <a:lnTo>
                    <a:pt x="2136" y="2552"/>
                  </a:lnTo>
                  <a:lnTo>
                    <a:pt x="2336" y="2552"/>
                  </a:lnTo>
                  <a:cubicBezTo>
                    <a:pt x="2344" y="2554"/>
                    <a:pt x="2351" y="2555"/>
                    <a:pt x="2358" y="2555"/>
                  </a:cubicBezTo>
                  <a:cubicBezTo>
                    <a:pt x="2462" y="2555"/>
                    <a:pt x="2462" y="2349"/>
                    <a:pt x="2358" y="2349"/>
                  </a:cubicBezTo>
                  <a:cubicBezTo>
                    <a:pt x="2351" y="2349"/>
                    <a:pt x="2344" y="2350"/>
                    <a:pt x="2336" y="2352"/>
                  </a:cubicBezTo>
                  <a:lnTo>
                    <a:pt x="2136" y="2352"/>
                  </a:lnTo>
                  <a:lnTo>
                    <a:pt x="2136" y="117"/>
                  </a:lnTo>
                  <a:cubicBezTo>
                    <a:pt x="2102" y="84"/>
                    <a:pt x="2102" y="51"/>
                    <a:pt x="2069" y="51"/>
                  </a:cubicBezTo>
                  <a:cubicBezTo>
                    <a:pt x="2052" y="17"/>
                    <a:pt x="2027" y="1"/>
                    <a:pt x="2002"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36"/>
            <p:cNvSpPr/>
            <p:nvPr/>
          </p:nvSpPr>
          <p:spPr>
            <a:xfrm>
              <a:off x="4308250" y="2736575"/>
              <a:ext cx="49225" cy="80900"/>
            </a:xfrm>
            <a:custGeom>
              <a:rect b="b" l="l" r="r" t="t"/>
              <a:pathLst>
                <a:path extrusionOk="0" h="3236" w="1969">
                  <a:moveTo>
                    <a:pt x="301" y="0"/>
                  </a:moveTo>
                  <a:cubicBezTo>
                    <a:pt x="267" y="0"/>
                    <a:pt x="234" y="0"/>
                    <a:pt x="234" y="34"/>
                  </a:cubicBezTo>
                  <a:cubicBezTo>
                    <a:pt x="201" y="34"/>
                    <a:pt x="167" y="67"/>
                    <a:pt x="167" y="100"/>
                  </a:cubicBezTo>
                  <a:lnTo>
                    <a:pt x="34" y="1401"/>
                  </a:lnTo>
                  <a:cubicBezTo>
                    <a:pt x="34" y="1401"/>
                    <a:pt x="34" y="1435"/>
                    <a:pt x="34" y="1435"/>
                  </a:cubicBezTo>
                  <a:cubicBezTo>
                    <a:pt x="34" y="1435"/>
                    <a:pt x="34" y="1468"/>
                    <a:pt x="34" y="1468"/>
                  </a:cubicBezTo>
                  <a:cubicBezTo>
                    <a:pt x="34" y="1468"/>
                    <a:pt x="34" y="1501"/>
                    <a:pt x="67" y="1501"/>
                  </a:cubicBezTo>
                  <a:cubicBezTo>
                    <a:pt x="84" y="1535"/>
                    <a:pt x="109" y="1551"/>
                    <a:pt x="134" y="1551"/>
                  </a:cubicBezTo>
                  <a:cubicBezTo>
                    <a:pt x="159" y="1551"/>
                    <a:pt x="184" y="1535"/>
                    <a:pt x="201" y="1501"/>
                  </a:cubicBezTo>
                  <a:cubicBezTo>
                    <a:pt x="367" y="1334"/>
                    <a:pt x="601" y="1234"/>
                    <a:pt x="834" y="1234"/>
                  </a:cubicBezTo>
                  <a:cubicBezTo>
                    <a:pt x="1968" y="1234"/>
                    <a:pt x="1968" y="2969"/>
                    <a:pt x="834" y="2969"/>
                  </a:cubicBezTo>
                  <a:cubicBezTo>
                    <a:pt x="601" y="2969"/>
                    <a:pt x="367" y="2902"/>
                    <a:pt x="201" y="2735"/>
                  </a:cubicBezTo>
                  <a:cubicBezTo>
                    <a:pt x="184" y="2702"/>
                    <a:pt x="159" y="2685"/>
                    <a:pt x="130" y="2685"/>
                  </a:cubicBezTo>
                  <a:cubicBezTo>
                    <a:pt x="100" y="2685"/>
                    <a:pt x="67" y="2702"/>
                    <a:pt x="34" y="2735"/>
                  </a:cubicBezTo>
                  <a:cubicBezTo>
                    <a:pt x="0" y="2769"/>
                    <a:pt x="0" y="2836"/>
                    <a:pt x="34" y="2902"/>
                  </a:cubicBezTo>
                  <a:cubicBezTo>
                    <a:pt x="234" y="3102"/>
                    <a:pt x="534" y="3236"/>
                    <a:pt x="801" y="3236"/>
                  </a:cubicBezTo>
                  <a:cubicBezTo>
                    <a:pt x="1101" y="3236"/>
                    <a:pt x="1368" y="3102"/>
                    <a:pt x="1602" y="2902"/>
                  </a:cubicBezTo>
                  <a:cubicBezTo>
                    <a:pt x="1802" y="2702"/>
                    <a:pt x="1902" y="2435"/>
                    <a:pt x="1902" y="2135"/>
                  </a:cubicBezTo>
                  <a:cubicBezTo>
                    <a:pt x="1902" y="1535"/>
                    <a:pt x="1401" y="1034"/>
                    <a:pt x="801" y="1034"/>
                  </a:cubicBezTo>
                  <a:cubicBezTo>
                    <a:pt x="601" y="1034"/>
                    <a:pt x="434" y="1101"/>
                    <a:pt x="267" y="1201"/>
                  </a:cubicBezTo>
                  <a:lnTo>
                    <a:pt x="367" y="234"/>
                  </a:lnTo>
                  <a:lnTo>
                    <a:pt x="1802" y="234"/>
                  </a:lnTo>
                  <a:cubicBezTo>
                    <a:pt x="1868" y="234"/>
                    <a:pt x="1935" y="167"/>
                    <a:pt x="1935" y="100"/>
                  </a:cubicBezTo>
                  <a:cubicBezTo>
                    <a:pt x="1935" y="34"/>
                    <a:pt x="1868" y="0"/>
                    <a:pt x="1802"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36"/>
            <p:cNvSpPr/>
            <p:nvPr/>
          </p:nvSpPr>
          <p:spPr>
            <a:xfrm>
              <a:off x="4378300" y="2735725"/>
              <a:ext cx="59650" cy="80875"/>
            </a:xfrm>
            <a:custGeom>
              <a:rect b="b" l="l" r="r" t="t"/>
              <a:pathLst>
                <a:path extrusionOk="0" h="3235" w="2386">
                  <a:moveTo>
                    <a:pt x="1122" y="1351"/>
                  </a:moveTo>
                  <a:cubicBezTo>
                    <a:pt x="1560" y="1351"/>
                    <a:pt x="2002" y="1652"/>
                    <a:pt x="2002" y="2236"/>
                  </a:cubicBezTo>
                  <a:cubicBezTo>
                    <a:pt x="2002" y="2798"/>
                    <a:pt x="1566" y="3091"/>
                    <a:pt x="1131" y="3091"/>
                  </a:cubicBezTo>
                  <a:cubicBezTo>
                    <a:pt x="715" y="3091"/>
                    <a:pt x="300" y="2824"/>
                    <a:pt x="267" y="2269"/>
                  </a:cubicBezTo>
                  <a:cubicBezTo>
                    <a:pt x="267" y="2269"/>
                    <a:pt x="267" y="2269"/>
                    <a:pt x="267" y="2236"/>
                  </a:cubicBezTo>
                  <a:cubicBezTo>
                    <a:pt x="234" y="2236"/>
                    <a:pt x="234" y="2202"/>
                    <a:pt x="267" y="2202"/>
                  </a:cubicBezTo>
                  <a:lnTo>
                    <a:pt x="267" y="2169"/>
                  </a:lnTo>
                  <a:cubicBezTo>
                    <a:pt x="300" y="1619"/>
                    <a:pt x="709" y="1351"/>
                    <a:pt x="1122" y="1351"/>
                  </a:cubicBezTo>
                  <a:close/>
                  <a:moveTo>
                    <a:pt x="1468" y="1"/>
                  </a:moveTo>
                  <a:cubicBezTo>
                    <a:pt x="968" y="1"/>
                    <a:pt x="534" y="268"/>
                    <a:pt x="334" y="701"/>
                  </a:cubicBezTo>
                  <a:cubicBezTo>
                    <a:pt x="134" y="1102"/>
                    <a:pt x="0" y="1535"/>
                    <a:pt x="34" y="2002"/>
                  </a:cubicBezTo>
                  <a:cubicBezTo>
                    <a:pt x="34" y="2069"/>
                    <a:pt x="34" y="2136"/>
                    <a:pt x="34" y="2202"/>
                  </a:cubicBezTo>
                  <a:cubicBezTo>
                    <a:pt x="53" y="2862"/>
                    <a:pt x="583" y="3235"/>
                    <a:pt x="1113" y="3235"/>
                  </a:cubicBezTo>
                  <a:cubicBezTo>
                    <a:pt x="1521" y="3235"/>
                    <a:pt x="1928" y="3015"/>
                    <a:pt x="2102" y="2536"/>
                  </a:cubicBezTo>
                  <a:cubicBezTo>
                    <a:pt x="2385" y="1756"/>
                    <a:pt x="1748" y="1094"/>
                    <a:pt x="1080" y="1094"/>
                  </a:cubicBezTo>
                  <a:cubicBezTo>
                    <a:pt x="805" y="1094"/>
                    <a:pt x="524" y="1206"/>
                    <a:pt x="301" y="1469"/>
                  </a:cubicBezTo>
                  <a:cubicBezTo>
                    <a:pt x="334" y="1235"/>
                    <a:pt x="401" y="1002"/>
                    <a:pt x="534" y="801"/>
                  </a:cubicBezTo>
                  <a:cubicBezTo>
                    <a:pt x="701" y="468"/>
                    <a:pt x="1068" y="234"/>
                    <a:pt x="1468" y="234"/>
                  </a:cubicBezTo>
                  <a:cubicBezTo>
                    <a:pt x="1535" y="234"/>
                    <a:pt x="1568" y="168"/>
                    <a:pt x="1568" y="101"/>
                  </a:cubicBezTo>
                  <a:cubicBezTo>
                    <a:pt x="1568" y="34"/>
                    <a:pt x="1535" y="1"/>
                    <a:pt x="1468"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36"/>
            <p:cNvSpPr/>
            <p:nvPr/>
          </p:nvSpPr>
          <p:spPr>
            <a:xfrm>
              <a:off x="3176600" y="2956725"/>
              <a:ext cx="707200" cy="36725"/>
            </a:xfrm>
            <a:custGeom>
              <a:rect b="b" l="l" r="r" t="t"/>
              <a:pathLst>
                <a:path extrusionOk="0" h="1469" w="28288">
                  <a:moveTo>
                    <a:pt x="28288" y="1"/>
                  </a:moveTo>
                  <a:lnTo>
                    <a:pt x="1" y="101"/>
                  </a:lnTo>
                  <a:lnTo>
                    <a:pt x="1" y="1468"/>
                  </a:lnTo>
                  <a:lnTo>
                    <a:pt x="28288" y="1402"/>
                  </a:lnTo>
                  <a:lnTo>
                    <a:pt x="2828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36"/>
            <p:cNvSpPr/>
            <p:nvPr/>
          </p:nvSpPr>
          <p:spPr>
            <a:xfrm>
              <a:off x="3176600" y="3035125"/>
              <a:ext cx="501225" cy="35875"/>
            </a:xfrm>
            <a:custGeom>
              <a:rect b="b" l="l" r="r" t="t"/>
              <a:pathLst>
                <a:path extrusionOk="0" h="1435" w="20049">
                  <a:moveTo>
                    <a:pt x="20048" y="0"/>
                  </a:moveTo>
                  <a:lnTo>
                    <a:pt x="1" y="33"/>
                  </a:lnTo>
                  <a:lnTo>
                    <a:pt x="1" y="1434"/>
                  </a:lnTo>
                  <a:lnTo>
                    <a:pt x="20048" y="1368"/>
                  </a:lnTo>
                  <a:lnTo>
                    <a:pt x="2004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36"/>
            <p:cNvSpPr/>
            <p:nvPr/>
          </p:nvSpPr>
          <p:spPr>
            <a:xfrm>
              <a:off x="3780375" y="2382975"/>
              <a:ext cx="352775" cy="34225"/>
            </a:xfrm>
            <a:custGeom>
              <a:rect b="b" l="l" r="r" t="t"/>
              <a:pathLst>
                <a:path extrusionOk="0" h="1369" w="14111">
                  <a:moveTo>
                    <a:pt x="0" y="1"/>
                  </a:moveTo>
                  <a:lnTo>
                    <a:pt x="0" y="1368"/>
                  </a:lnTo>
                  <a:lnTo>
                    <a:pt x="14110" y="1368"/>
                  </a:lnTo>
                  <a:lnTo>
                    <a:pt x="141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36"/>
            <p:cNvSpPr/>
            <p:nvPr/>
          </p:nvSpPr>
          <p:spPr>
            <a:xfrm>
              <a:off x="3060700" y="2062750"/>
              <a:ext cx="51725" cy="75925"/>
            </a:xfrm>
            <a:custGeom>
              <a:rect b="b" l="l" r="r" t="t"/>
              <a:pathLst>
                <a:path extrusionOk="0" h="3037" w="2069">
                  <a:moveTo>
                    <a:pt x="967" y="234"/>
                  </a:moveTo>
                  <a:cubicBezTo>
                    <a:pt x="1801" y="301"/>
                    <a:pt x="1801" y="1468"/>
                    <a:pt x="967" y="1535"/>
                  </a:cubicBezTo>
                  <a:lnTo>
                    <a:pt x="234" y="1535"/>
                  </a:lnTo>
                  <a:lnTo>
                    <a:pt x="234" y="234"/>
                  </a:lnTo>
                  <a:close/>
                  <a:moveTo>
                    <a:pt x="134" y="1"/>
                  </a:moveTo>
                  <a:cubicBezTo>
                    <a:pt x="67" y="1"/>
                    <a:pt x="0" y="67"/>
                    <a:pt x="0" y="101"/>
                  </a:cubicBezTo>
                  <a:lnTo>
                    <a:pt x="0" y="2936"/>
                  </a:lnTo>
                  <a:cubicBezTo>
                    <a:pt x="0" y="3003"/>
                    <a:pt x="67" y="3036"/>
                    <a:pt x="134" y="3036"/>
                  </a:cubicBezTo>
                  <a:cubicBezTo>
                    <a:pt x="167" y="3036"/>
                    <a:pt x="234" y="3003"/>
                    <a:pt x="234" y="2936"/>
                  </a:cubicBezTo>
                  <a:lnTo>
                    <a:pt x="234" y="1735"/>
                  </a:lnTo>
                  <a:lnTo>
                    <a:pt x="967" y="1735"/>
                  </a:lnTo>
                  <a:cubicBezTo>
                    <a:pt x="2068" y="1668"/>
                    <a:pt x="2068" y="67"/>
                    <a:pt x="9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36"/>
            <p:cNvSpPr/>
            <p:nvPr/>
          </p:nvSpPr>
          <p:spPr>
            <a:xfrm>
              <a:off x="3107400" y="2085275"/>
              <a:ext cx="60900" cy="54225"/>
            </a:xfrm>
            <a:custGeom>
              <a:rect b="b" l="l" r="r" t="t"/>
              <a:pathLst>
                <a:path extrusionOk="0" h="2169" w="2436">
                  <a:moveTo>
                    <a:pt x="1405" y="352"/>
                  </a:moveTo>
                  <a:cubicBezTo>
                    <a:pt x="1800" y="352"/>
                    <a:pt x="2191" y="640"/>
                    <a:pt x="2235" y="1101"/>
                  </a:cubicBezTo>
                  <a:cubicBezTo>
                    <a:pt x="2235" y="1535"/>
                    <a:pt x="1868" y="1935"/>
                    <a:pt x="1434" y="1935"/>
                  </a:cubicBezTo>
                  <a:cubicBezTo>
                    <a:pt x="734" y="1935"/>
                    <a:pt x="367" y="1101"/>
                    <a:pt x="834" y="601"/>
                  </a:cubicBezTo>
                  <a:cubicBezTo>
                    <a:pt x="994" y="430"/>
                    <a:pt x="1200" y="352"/>
                    <a:pt x="1405" y="352"/>
                  </a:cubicBezTo>
                  <a:close/>
                  <a:moveTo>
                    <a:pt x="2335" y="0"/>
                  </a:moveTo>
                  <a:cubicBezTo>
                    <a:pt x="2268" y="0"/>
                    <a:pt x="2202" y="67"/>
                    <a:pt x="2235" y="134"/>
                  </a:cubicBezTo>
                  <a:lnTo>
                    <a:pt x="2235" y="434"/>
                  </a:lnTo>
                  <a:cubicBezTo>
                    <a:pt x="2035" y="167"/>
                    <a:pt x="1735" y="34"/>
                    <a:pt x="1434" y="34"/>
                  </a:cubicBezTo>
                  <a:cubicBezTo>
                    <a:pt x="0" y="34"/>
                    <a:pt x="0" y="2168"/>
                    <a:pt x="1434" y="2168"/>
                  </a:cubicBezTo>
                  <a:cubicBezTo>
                    <a:pt x="1735" y="2135"/>
                    <a:pt x="2035" y="2002"/>
                    <a:pt x="2235" y="1735"/>
                  </a:cubicBezTo>
                  <a:lnTo>
                    <a:pt x="2235" y="2068"/>
                  </a:lnTo>
                  <a:cubicBezTo>
                    <a:pt x="2235" y="2102"/>
                    <a:pt x="2268" y="2168"/>
                    <a:pt x="2335" y="2168"/>
                  </a:cubicBezTo>
                  <a:cubicBezTo>
                    <a:pt x="2368" y="2168"/>
                    <a:pt x="2435" y="2102"/>
                    <a:pt x="2435" y="2068"/>
                  </a:cubicBezTo>
                  <a:lnTo>
                    <a:pt x="2435" y="134"/>
                  </a:lnTo>
                  <a:cubicBezTo>
                    <a:pt x="2435" y="67"/>
                    <a:pt x="2368" y="0"/>
                    <a:pt x="23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36"/>
            <p:cNvSpPr/>
            <p:nvPr/>
          </p:nvSpPr>
          <p:spPr>
            <a:xfrm>
              <a:off x="3188275" y="2086100"/>
              <a:ext cx="43400" cy="74250"/>
            </a:xfrm>
            <a:custGeom>
              <a:rect b="b" l="l" r="r" t="t"/>
              <a:pathLst>
                <a:path extrusionOk="0" h="2970" w="1736">
                  <a:moveTo>
                    <a:pt x="168" y="1"/>
                  </a:moveTo>
                  <a:cubicBezTo>
                    <a:pt x="101" y="1"/>
                    <a:pt x="67" y="34"/>
                    <a:pt x="67" y="101"/>
                  </a:cubicBezTo>
                  <a:lnTo>
                    <a:pt x="1" y="1268"/>
                  </a:lnTo>
                  <a:cubicBezTo>
                    <a:pt x="1" y="1735"/>
                    <a:pt x="401" y="2135"/>
                    <a:pt x="868" y="2135"/>
                  </a:cubicBezTo>
                  <a:cubicBezTo>
                    <a:pt x="1135" y="2135"/>
                    <a:pt x="1368" y="2035"/>
                    <a:pt x="1535" y="1835"/>
                  </a:cubicBezTo>
                  <a:lnTo>
                    <a:pt x="1535" y="1969"/>
                  </a:lnTo>
                  <a:cubicBezTo>
                    <a:pt x="1535" y="2402"/>
                    <a:pt x="1168" y="2769"/>
                    <a:pt x="735" y="2769"/>
                  </a:cubicBezTo>
                  <a:cubicBezTo>
                    <a:pt x="601" y="2769"/>
                    <a:pt x="501" y="2736"/>
                    <a:pt x="368" y="2669"/>
                  </a:cubicBezTo>
                  <a:cubicBezTo>
                    <a:pt x="334" y="2669"/>
                    <a:pt x="268" y="2669"/>
                    <a:pt x="234" y="2736"/>
                  </a:cubicBezTo>
                  <a:cubicBezTo>
                    <a:pt x="234" y="2769"/>
                    <a:pt x="234" y="2836"/>
                    <a:pt x="301" y="2869"/>
                  </a:cubicBezTo>
                  <a:cubicBezTo>
                    <a:pt x="434" y="2936"/>
                    <a:pt x="568" y="2969"/>
                    <a:pt x="735" y="2969"/>
                  </a:cubicBezTo>
                  <a:cubicBezTo>
                    <a:pt x="1302" y="2969"/>
                    <a:pt x="1735" y="2536"/>
                    <a:pt x="1735" y="1969"/>
                  </a:cubicBezTo>
                  <a:lnTo>
                    <a:pt x="1735" y="101"/>
                  </a:lnTo>
                  <a:cubicBezTo>
                    <a:pt x="1735" y="101"/>
                    <a:pt x="1735" y="67"/>
                    <a:pt x="1735" y="67"/>
                  </a:cubicBezTo>
                  <a:cubicBezTo>
                    <a:pt x="1735" y="67"/>
                    <a:pt x="1735" y="34"/>
                    <a:pt x="1735" y="34"/>
                  </a:cubicBezTo>
                  <a:lnTo>
                    <a:pt x="1669" y="1"/>
                  </a:lnTo>
                  <a:lnTo>
                    <a:pt x="1635" y="1"/>
                  </a:lnTo>
                  <a:cubicBezTo>
                    <a:pt x="1602" y="1"/>
                    <a:pt x="1602" y="34"/>
                    <a:pt x="1569" y="34"/>
                  </a:cubicBezTo>
                  <a:cubicBezTo>
                    <a:pt x="1569" y="67"/>
                    <a:pt x="1569" y="67"/>
                    <a:pt x="1569" y="101"/>
                  </a:cubicBezTo>
                  <a:lnTo>
                    <a:pt x="1569" y="1235"/>
                  </a:lnTo>
                  <a:cubicBezTo>
                    <a:pt x="1569" y="1602"/>
                    <a:pt x="1268" y="1902"/>
                    <a:pt x="901" y="1902"/>
                  </a:cubicBezTo>
                  <a:cubicBezTo>
                    <a:pt x="568" y="1902"/>
                    <a:pt x="268" y="1602"/>
                    <a:pt x="268" y="1235"/>
                  </a:cubicBezTo>
                  <a:lnTo>
                    <a:pt x="268" y="101"/>
                  </a:lnTo>
                  <a:cubicBezTo>
                    <a:pt x="268" y="34"/>
                    <a:pt x="201" y="1"/>
                    <a:pt x="1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36"/>
            <p:cNvSpPr/>
            <p:nvPr/>
          </p:nvSpPr>
          <p:spPr>
            <a:xfrm>
              <a:off x="3259175" y="2086100"/>
              <a:ext cx="81750" cy="54225"/>
            </a:xfrm>
            <a:custGeom>
              <a:rect b="b" l="l" r="r" t="t"/>
              <a:pathLst>
                <a:path extrusionOk="0" h="2169" w="3270">
                  <a:moveTo>
                    <a:pt x="867" y="1"/>
                  </a:moveTo>
                  <a:cubicBezTo>
                    <a:pt x="601" y="1"/>
                    <a:pt x="367" y="101"/>
                    <a:pt x="200" y="301"/>
                  </a:cubicBezTo>
                  <a:lnTo>
                    <a:pt x="200" y="134"/>
                  </a:lnTo>
                  <a:cubicBezTo>
                    <a:pt x="217" y="84"/>
                    <a:pt x="167" y="59"/>
                    <a:pt x="113" y="59"/>
                  </a:cubicBezTo>
                  <a:cubicBezTo>
                    <a:pt x="58" y="59"/>
                    <a:pt x="0" y="84"/>
                    <a:pt x="0" y="134"/>
                  </a:cubicBezTo>
                  <a:lnTo>
                    <a:pt x="0" y="2102"/>
                  </a:lnTo>
                  <a:cubicBezTo>
                    <a:pt x="33" y="2135"/>
                    <a:pt x="67" y="2169"/>
                    <a:pt x="100" y="2169"/>
                  </a:cubicBezTo>
                  <a:lnTo>
                    <a:pt x="167" y="2169"/>
                  </a:lnTo>
                  <a:cubicBezTo>
                    <a:pt x="200" y="2169"/>
                    <a:pt x="200" y="2135"/>
                    <a:pt x="200" y="2102"/>
                  </a:cubicBezTo>
                  <a:lnTo>
                    <a:pt x="200" y="935"/>
                  </a:lnTo>
                  <a:cubicBezTo>
                    <a:pt x="167" y="451"/>
                    <a:pt x="517" y="209"/>
                    <a:pt x="867" y="209"/>
                  </a:cubicBezTo>
                  <a:cubicBezTo>
                    <a:pt x="1218" y="209"/>
                    <a:pt x="1568" y="451"/>
                    <a:pt x="1535" y="935"/>
                  </a:cubicBezTo>
                  <a:lnTo>
                    <a:pt x="1535" y="2102"/>
                  </a:lnTo>
                  <a:lnTo>
                    <a:pt x="1635" y="2102"/>
                  </a:lnTo>
                  <a:cubicBezTo>
                    <a:pt x="1668" y="2102"/>
                    <a:pt x="1668" y="2069"/>
                    <a:pt x="1701" y="2069"/>
                  </a:cubicBezTo>
                  <a:lnTo>
                    <a:pt x="1701" y="868"/>
                  </a:lnTo>
                  <a:cubicBezTo>
                    <a:pt x="1701" y="418"/>
                    <a:pt x="2027" y="192"/>
                    <a:pt x="2352" y="192"/>
                  </a:cubicBezTo>
                  <a:cubicBezTo>
                    <a:pt x="2677" y="192"/>
                    <a:pt x="3002" y="418"/>
                    <a:pt x="3002" y="868"/>
                  </a:cubicBezTo>
                  <a:lnTo>
                    <a:pt x="3069" y="2035"/>
                  </a:lnTo>
                  <a:cubicBezTo>
                    <a:pt x="3069" y="2069"/>
                    <a:pt x="3102" y="2135"/>
                    <a:pt x="3169" y="2135"/>
                  </a:cubicBezTo>
                  <a:cubicBezTo>
                    <a:pt x="3202" y="2135"/>
                    <a:pt x="3269" y="2069"/>
                    <a:pt x="3269" y="2035"/>
                  </a:cubicBezTo>
                  <a:lnTo>
                    <a:pt x="3269" y="868"/>
                  </a:lnTo>
                  <a:cubicBezTo>
                    <a:pt x="3269" y="368"/>
                    <a:pt x="2869" y="1"/>
                    <a:pt x="2402" y="1"/>
                  </a:cubicBezTo>
                  <a:cubicBezTo>
                    <a:pt x="2068" y="1"/>
                    <a:pt x="1801" y="167"/>
                    <a:pt x="1635" y="434"/>
                  </a:cubicBezTo>
                  <a:cubicBezTo>
                    <a:pt x="1468" y="167"/>
                    <a:pt x="1201" y="1"/>
                    <a:pt x="8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36"/>
            <p:cNvSpPr/>
            <p:nvPr/>
          </p:nvSpPr>
          <p:spPr>
            <a:xfrm>
              <a:off x="3357575" y="2086800"/>
              <a:ext cx="51725" cy="51875"/>
            </a:xfrm>
            <a:custGeom>
              <a:rect b="b" l="l" r="r" t="t"/>
              <a:pathLst>
                <a:path extrusionOk="0" h="2075" w="2069">
                  <a:moveTo>
                    <a:pt x="1034" y="173"/>
                  </a:moveTo>
                  <a:cubicBezTo>
                    <a:pt x="1435" y="173"/>
                    <a:pt x="1768" y="473"/>
                    <a:pt x="1835" y="873"/>
                  </a:cubicBezTo>
                  <a:lnTo>
                    <a:pt x="234" y="873"/>
                  </a:lnTo>
                  <a:cubicBezTo>
                    <a:pt x="300" y="473"/>
                    <a:pt x="634" y="173"/>
                    <a:pt x="1034" y="173"/>
                  </a:cubicBezTo>
                  <a:close/>
                  <a:moveTo>
                    <a:pt x="1057" y="1"/>
                  </a:moveTo>
                  <a:cubicBezTo>
                    <a:pt x="541" y="1"/>
                    <a:pt x="17" y="352"/>
                    <a:pt x="0" y="1040"/>
                  </a:cubicBezTo>
                  <a:cubicBezTo>
                    <a:pt x="0" y="1607"/>
                    <a:pt x="467" y="2074"/>
                    <a:pt x="1068" y="2074"/>
                  </a:cubicBezTo>
                  <a:cubicBezTo>
                    <a:pt x="1401" y="2074"/>
                    <a:pt x="1735" y="1907"/>
                    <a:pt x="1935" y="1607"/>
                  </a:cubicBezTo>
                  <a:cubicBezTo>
                    <a:pt x="1935" y="1540"/>
                    <a:pt x="1935" y="1507"/>
                    <a:pt x="1868" y="1474"/>
                  </a:cubicBezTo>
                  <a:cubicBezTo>
                    <a:pt x="1854" y="1460"/>
                    <a:pt x="1835" y="1452"/>
                    <a:pt x="1814" y="1452"/>
                  </a:cubicBezTo>
                  <a:cubicBezTo>
                    <a:pt x="1785" y="1452"/>
                    <a:pt x="1754" y="1468"/>
                    <a:pt x="1735" y="1507"/>
                  </a:cubicBezTo>
                  <a:cubicBezTo>
                    <a:pt x="1601" y="1741"/>
                    <a:pt x="1335" y="1874"/>
                    <a:pt x="1068" y="1874"/>
                  </a:cubicBezTo>
                  <a:cubicBezTo>
                    <a:pt x="601" y="1874"/>
                    <a:pt x="234" y="1507"/>
                    <a:pt x="234" y="1040"/>
                  </a:cubicBezTo>
                  <a:lnTo>
                    <a:pt x="1968" y="1040"/>
                  </a:lnTo>
                  <a:cubicBezTo>
                    <a:pt x="2035" y="1040"/>
                    <a:pt x="2068" y="1007"/>
                    <a:pt x="2068" y="940"/>
                  </a:cubicBezTo>
                  <a:cubicBezTo>
                    <a:pt x="2020" y="310"/>
                    <a:pt x="1541" y="1"/>
                    <a:pt x="10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36"/>
            <p:cNvSpPr/>
            <p:nvPr/>
          </p:nvSpPr>
          <p:spPr>
            <a:xfrm>
              <a:off x="3428450" y="2085600"/>
              <a:ext cx="43400" cy="53900"/>
            </a:xfrm>
            <a:custGeom>
              <a:rect b="b" l="l" r="r" t="t"/>
              <a:pathLst>
                <a:path extrusionOk="0" h="2156" w="1736">
                  <a:moveTo>
                    <a:pt x="868" y="0"/>
                  </a:moveTo>
                  <a:cubicBezTo>
                    <a:pt x="630" y="0"/>
                    <a:pt x="387" y="99"/>
                    <a:pt x="201" y="321"/>
                  </a:cubicBezTo>
                  <a:lnTo>
                    <a:pt x="201" y="121"/>
                  </a:lnTo>
                  <a:cubicBezTo>
                    <a:pt x="217" y="71"/>
                    <a:pt x="167" y="46"/>
                    <a:pt x="113" y="46"/>
                  </a:cubicBezTo>
                  <a:cubicBezTo>
                    <a:pt x="59" y="46"/>
                    <a:pt x="1" y="71"/>
                    <a:pt x="1" y="121"/>
                  </a:cubicBezTo>
                  <a:lnTo>
                    <a:pt x="1" y="2089"/>
                  </a:lnTo>
                  <a:cubicBezTo>
                    <a:pt x="34" y="2122"/>
                    <a:pt x="34" y="2122"/>
                    <a:pt x="67" y="2155"/>
                  </a:cubicBezTo>
                  <a:lnTo>
                    <a:pt x="101" y="2155"/>
                  </a:lnTo>
                  <a:cubicBezTo>
                    <a:pt x="134" y="2155"/>
                    <a:pt x="167" y="2122"/>
                    <a:pt x="201" y="2122"/>
                  </a:cubicBezTo>
                  <a:cubicBezTo>
                    <a:pt x="201" y="2089"/>
                    <a:pt x="201" y="2055"/>
                    <a:pt x="201" y="2055"/>
                  </a:cubicBezTo>
                  <a:lnTo>
                    <a:pt x="201" y="888"/>
                  </a:lnTo>
                  <a:cubicBezTo>
                    <a:pt x="201" y="521"/>
                    <a:pt x="501" y="221"/>
                    <a:pt x="835" y="221"/>
                  </a:cubicBezTo>
                  <a:cubicBezTo>
                    <a:pt x="1201" y="221"/>
                    <a:pt x="1502" y="521"/>
                    <a:pt x="1502" y="888"/>
                  </a:cubicBezTo>
                  <a:lnTo>
                    <a:pt x="1535" y="2022"/>
                  </a:lnTo>
                  <a:cubicBezTo>
                    <a:pt x="1535" y="2089"/>
                    <a:pt x="1568" y="2155"/>
                    <a:pt x="1635" y="2155"/>
                  </a:cubicBezTo>
                  <a:cubicBezTo>
                    <a:pt x="1702" y="2155"/>
                    <a:pt x="1735" y="2089"/>
                    <a:pt x="1735" y="2022"/>
                  </a:cubicBezTo>
                  <a:lnTo>
                    <a:pt x="1735" y="888"/>
                  </a:lnTo>
                  <a:cubicBezTo>
                    <a:pt x="1735" y="345"/>
                    <a:pt x="1311" y="0"/>
                    <a:pt x="8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36"/>
            <p:cNvSpPr/>
            <p:nvPr/>
          </p:nvSpPr>
          <p:spPr>
            <a:xfrm>
              <a:off x="3489325" y="2063575"/>
              <a:ext cx="24225" cy="75925"/>
            </a:xfrm>
            <a:custGeom>
              <a:rect b="b" l="l" r="r" t="t"/>
              <a:pathLst>
                <a:path extrusionOk="0" h="3037" w="969">
                  <a:moveTo>
                    <a:pt x="501" y="1"/>
                  </a:moveTo>
                  <a:cubicBezTo>
                    <a:pt x="434" y="1"/>
                    <a:pt x="401" y="34"/>
                    <a:pt x="401" y="101"/>
                  </a:cubicBezTo>
                  <a:lnTo>
                    <a:pt x="401" y="902"/>
                  </a:lnTo>
                  <a:lnTo>
                    <a:pt x="134" y="902"/>
                  </a:lnTo>
                  <a:cubicBezTo>
                    <a:pt x="1" y="902"/>
                    <a:pt x="1" y="935"/>
                    <a:pt x="1" y="1002"/>
                  </a:cubicBezTo>
                  <a:cubicBezTo>
                    <a:pt x="1" y="1035"/>
                    <a:pt x="1" y="1102"/>
                    <a:pt x="134" y="1102"/>
                  </a:cubicBezTo>
                  <a:lnTo>
                    <a:pt x="401" y="1102"/>
                  </a:lnTo>
                  <a:lnTo>
                    <a:pt x="401" y="2670"/>
                  </a:lnTo>
                  <a:cubicBezTo>
                    <a:pt x="368" y="2870"/>
                    <a:pt x="534" y="3036"/>
                    <a:pt x="768" y="3036"/>
                  </a:cubicBezTo>
                  <a:cubicBezTo>
                    <a:pt x="901" y="3036"/>
                    <a:pt x="901" y="2803"/>
                    <a:pt x="768" y="2803"/>
                  </a:cubicBezTo>
                  <a:cubicBezTo>
                    <a:pt x="668" y="2803"/>
                    <a:pt x="601" y="2736"/>
                    <a:pt x="601" y="2670"/>
                  </a:cubicBezTo>
                  <a:lnTo>
                    <a:pt x="601" y="1102"/>
                  </a:lnTo>
                  <a:lnTo>
                    <a:pt x="868" y="1102"/>
                  </a:lnTo>
                  <a:cubicBezTo>
                    <a:pt x="901" y="1102"/>
                    <a:pt x="968" y="1068"/>
                    <a:pt x="968" y="1002"/>
                  </a:cubicBezTo>
                  <a:cubicBezTo>
                    <a:pt x="968" y="935"/>
                    <a:pt x="935" y="902"/>
                    <a:pt x="868" y="902"/>
                  </a:cubicBezTo>
                  <a:lnTo>
                    <a:pt x="601" y="902"/>
                  </a:lnTo>
                  <a:lnTo>
                    <a:pt x="601" y="101"/>
                  </a:lnTo>
                  <a:cubicBezTo>
                    <a:pt x="601" y="34"/>
                    <a:pt x="534" y="1"/>
                    <a:pt x="5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36"/>
            <p:cNvSpPr/>
            <p:nvPr/>
          </p:nvSpPr>
          <p:spPr>
            <a:xfrm>
              <a:off x="3571900" y="2086100"/>
              <a:ext cx="81750" cy="54225"/>
            </a:xfrm>
            <a:custGeom>
              <a:rect b="b" l="l" r="r" t="t"/>
              <a:pathLst>
                <a:path extrusionOk="0" h="2169" w="3270">
                  <a:moveTo>
                    <a:pt x="867" y="1"/>
                  </a:moveTo>
                  <a:cubicBezTo>
                    <a:pt x="600" y="1"/>
                    <a:pt x="367" y="101"/>
                    <a:pt x="200" y="301"/>
                  </a:cubicBezTo>
                  <a:lnTo>
                    <a:pt x="200" y="134"/>
                  </a:lnTo>
                  <a:cubicBezTo>
                    <a:pt x="200" y="101"/>
                    <a:pt x="167" y="34"/>
                    <a:pt x="100" y="34"/>
                  </a:cubicBezTo>
                  <a:cubicBezTo>
                    <a:pt x="67" y="34"/>
                    <a:pt x="0" y="101"/>
                    <a:pt x="0" y="134"/>
                  </a:cubicBezTo>
                  <a:lnTo>
                    <a:pt x="0" y="2102"/>
                  </a:lnTo>
                  <a:cubicBezTo>
                    <a:pt x="33" y="2135"/>
                    <a:pt x="67" y="2169"/>
                    <a:pt x="100" y="2169"/>
                  </a:cubicBezTo>
                  <a:lnTo>
                    <a:pt x="167" y="2169"/>
                  </a:lnTo>
                  <a:cubicBezTo>
                    <a:pt x="200" y="2169"/>
                    <a:pt x="200" y="2135"/>
                    <a:pt x="200" y="2102"/>
                  </a:cubicBezTo>
                  <a:lnTo>
                    <a:pt x="200" y="935"/>
                  </a:lnTo>
                  <a:cubicBezTo>
                    <a:pt x="200" y="484"/>
                    <a:pt x="534" y="259"/>
                    <a:pt x="867" y="259"/>
                  </a:cubicBezTo>
                  <a:cubicBezTo>
                    <a:pt x="1201" y="259"/>
                    <a:pt x="1534" y="484"/>
                    <a:pt x="1534" y="935"/>
                  </a:cubicBezTo>
                  <a:lnTo>
                    <a:pt x="1534" y="2102"/>
                  </a:lnTo>
                  <a:lnTo>
                    <a:pt x="1635" y="2102"/>
                  </a:lnTo>
                  <a:cubicBezTo>
                    <a:pt x="1668" y="2102"/>
                    <a:pt x="1668" y="2069"/>
                    <a:pt x="1701" y="2069"/>
                  </a:cubicBezTo>
                  <a:lnTo>
                    <a:pt x="1701" y="868"/>
                  </a:lnTo>
                  <a:cubicBezTo>
                    <a:pt x="1701" y="501"/>
                    <a:pt x="2001" y="201"/>
                    <a:pt x="2335" y="201"/>
                  </a:cubicBezTo>
                  <a:cubicBezTo>
                    <a:pt x="2702" y="201"/>
                    <a:pt x="3002" y="501"/>
                    <a:pt x="3002" y="868"/>
                  </a:cubicBezTo>
                  <a:lnTo>
                    <a:pt x="3069" y="2035"/>
                  </a:lnTo>
                  <a:cubicBezTo>
                    <a:pt x="3069" y="2069"/>
                    <a:pt x="3102" y="2135"/>
                    <a:pt x="3169" y="2135"/>
                  </a:cubicBezTo>
                  <a:cubicBezTo>
                    <a:pt x="3202" y="2135"/>
                    <a:pt x="3269" y="2069"/>
                    <a:pt x="3269" y="2035"/>
                  </a:cubicBezTo>
                  <a:lnTo>
                    <a:pt x="3269" y="868"/>
                  </a:lnTo>
                  <a:cubicBezTo>
                    <a:pt x="3269" y="368"/>
                    <a:pt x="2869" y="1"/>
                    <a:pt x="2402" y="1"/>
                  </a:cubicBezTo>
                  <a:cubicBezTo>
                    <a:pt x="2068" y="1"/>
                    <a:pt x="1801" y="167"/>
                    <a:pt x="1635" y="434"/>
                  </a:cubicBezTo>
                  <a:cubicBezTo>
                    <a:pt x="1468" y="167"/>
                    <a:pt x="1201" y="1"/>
                    <a:pt x="8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36"/>
            <p:cNvSpPr/>
            <p:nvPr/>
          </p:nvSpPr>
          <p:spPr>
            <a:xfrm>
              <a:off x="3670275" y="2085550"/>
              <a:ext cx="53425" cy="53150"/>
            </a:xfrm>
            <a:custGeom>
              <a:rect b="b" l="l" r="r" t="t"/>
              <a:pathLst>
                <a:path extrusionOk="0" h="2126" w="2137">
                  <a:moveTo>
                    <a:pt x="1069" y="223"/>
                  </a:moveTo>
                  <a:cubicBezTo>
                    <a:pt x="1469" y="223"/>
                    <a:pt x="1802" y="523"/>
                    <a:pt x="1869" y="923"/>
                  </a:cubicBezTo>
                  <a:lnTo>
                    <a:pt x="235" y="923"/>
                  </a:lnTo>
                  <a:cubicBezTo>
                    <a:pt x="301" y="523"/>
                    <a:pt x="668" y="223"/>
                    <a:pt x="1069" y="223"/>
                  </a:cubicBezTo>
                  <a:close/>
                  <a:moveTo>
                    <a:pt x="1083" y="1"/>
                  </a:moveTo>
                  <a:cubicBezTo>
                    <a:pt x="541" y="1"/>
                    <a:pt x="0" y="368"/>
                    <a:pt x="35" y="1090"/>
                  </a:cubicBezTo>
                  <a:cubicBezTo>
                    <a:pt x="35" y="1639"/>
                    <a:pt x="472" y="2126"/>
                    <a:pt x="1045" y="2126"/>
                  </a:cubicBezTo>
                  <a:cubicBezTo>
                    <a:pt x="1064" y="2126"/>
                    <a:pt x="1083" y="2125"/>
                    <a:pt x="1102" y="2124"/>
                  </a:cubicBezTo>
                  <a:cubicBezTo>
                    <a:pt x="1436" y="2124"/>
                    <a:pt x="1769" y="1957"/>
                    <a:pt x="1969" y="1657"/>
                  </a:cubicBezTo>
                  <a:cubicBezTo>
                    <a:pt x="2003" y="1624"/>
                    <a:pt x="1969" y="1557"/>
                    <a:pt x="1936" y="1524"/>
                  </a:cubicBezTo>
                  <a:cubicBezTo>
                    <a:pt x="1908" y="1510"/>
                    <a:pt x="1881" y="1502"/>
                    <a:pt x="1855" y="1502"/>
                  </a:cubicBezTo>
                  <a:cubicBezTo>
                    <a:pt x="1820" y="1502"/>
                    <a:pt x="1789" y="1518"/>
                    <a:pt x="1769" y="1557"/>
                  </a:cubicBezTo>
                  <a:cubicBezTo>
                    <a:pt x="1636" y="1791"/>
                    <a:pt x="1369" y="1924"/>
                    <a:pt x="1102" y="1924"/>
                  </a:cubicBezTo>
                  <a:cubicBezTo>
                    <a:pt x="635" y="1924"/>
                    <a:pt x="268" y="1557"/>
                    <a:pt x="268" y="1090"/>
                  </a:cubicBezTo>
                  <a:lnTo>
                    <a:pt x="2003" y="1090"/>
                  </a:lnTo>
                  <a:cubicBezTo>
                    <a:pt x="2069" y="1090"/>
                    <a:pt x="2103" y="1057"/>
                    <a:pt x="2136" y="990"/>
                  </a:cubicBezTo>
                  <a:cubicBezTo>
                    <a:pt x="2104" y="327"/>
                    <a:pt x="1593" y="1"/>
                    <a:pt x="108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36"/>
            <p:cNvSpPr/>
            <p:nvPr/>
          </p:nvSpPr>
          <p:spPr>
            <a:xfrm>
              <a:off x="3731175" y="2063575"/>
              <a:ext cx="23375" cy="75925"/>
            </a:xfrm>
            <a:custGeom>
              <a:rect b="b" l="l" r="r" t="t"/>
              <a:pathLst>
                <a:path extrusionOk="0" h="3037" w="935">
                  <a:moveTo>
                    <a:pt x="467" y="1"/>
                  </a:moveTo>
                  <a:cubicBezTo>
                    <a:pt x="401" y="1"/>
                    <a:pt x="367" y="34"/>
                    <a:pt x="367" y="101"/>
                  </a:cubicBezTo>
                  <a:lnTo>
                    <a:pt x="367" y="902"/>
                  </a:lnTo>
                  <a:lnTo>
                    <a:pt x="100" y="902"/>
                  </a:lnTo>
                  <a:cubicBezTo>
                    <a:pt x="0" y="902"/>
                    <a:pt x="0" y="935"/>
                    <a:pt x="0" y="1002"/>
                  </a:cubicBezTo>
                  <a:cubicBezTo>
                    <a:pt x="0" y="1035"/>
                    <a:pt x="0" y="1102"/>
                    <a:pt x="100" y="1102"/>
                  </a:cubicBezTo>
                  <a:lnTo>
                    <a:pt x="334" y="1102"/>
                  </a:lnTo>
                  <a:lnTo>
                    <a:pt x="334" y="2670"/>
                  </a:lnTo>
                  <a:cubicBezTo>
                    <a:pt x="334" y="2870"/>
                    <a:pt x="501" y="3036"/>
                    <a:pt x="701" y="3036"/>
                  </a:cubicBezTo>
                  <a:cubicBezTo>
                    <a:pt x="834" y="3036"/>
                    <a:pt x="834" y="2803"/>
                    <a:pt x="701" y="2803"/>
                  </a:cubicBezTo>
                  <a:cubicBezTo>
                    <a:pt x="634" y="2803"/>
                    <a:pt x="567" y="2736"/>
                    <a:pt x="567" y="2670"/>
                  </a:cubicBezTo>
                  <a:lnTo>
                    <a:pt x="567" y="1102"/>
                  </a:lnTo>
                  <a:lnTo>
                    <a:pt x="834" y="1102"/>
                  </a:lnTo>
                  <a:cubicBezTo>
                    <a:pt x="901" y="1102"/>
                    <a:pt x="934" y="1068"/>
                    <a:pt x="934" y="1002"/>
                  </a:cubicBezTo>
                  <a:cubicBezTo>
                    <a:pt x="934" y="935"/>
                    <a:pt x="901" y="902"/>
                    <a:pt x="868" y="902"/>
                  </a:cubicBezTo>
                  <a:lnTo>
                    <a:pt x="601" y="902"/>
                  </a:lnTo>
                  <a:lnTo>
                    <a:pt x="601" y="101"/>
                  </a:lnTo>
                  <a:cubicBezTo>
                    <a:pt x="567" y="34"/>
                    <a:pt x="534" y="1"/>
                    <a:pt x="4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36"/>
            <p:cNvSpPr/>
            <p:nvPr/>
          </p:nvSpPr>
          <p:spPr>
            <a:xfrm>
              <a:off x="3778700" y="2061925"/>
              <a:ext cx="44225" cy="76750"/>
            </a:xfrm>
            <a:custGeom>
              <a:rect b="b" l="l" r="r" t="t"/>
              <a:pathLst>
                <a:path extrusionOk="0" h="3070" w="1769">
                  <a:moveTo>
                    <a:pt x="101" y="0"/>
                  </a:moveTo>
                  <a:cubicBezTo>
                    <a:pt x="34" y="0"/>
                    <a:pt x="1" y="67"/>
                    <a:pt x="1" y="100"/>
                  </a:cubicBezTo>
                  <a:lnTo>
                    <a:pt x="1" y="2936"/>
                  </a:lnTo>
                  <a:cubicBezTo>
                    <a:pt x="1" y="2969"/>
                    <a:pt x="1" y="2969"/>
                    <a:pt x="1" y="2969"/>
                  </a:cubicBezTo>
                  <a:lnTo>
                    <a:pt x="1" y="3036"/>
                  </a:lnTo>
                  <a:cubicBezTo>
                    <a:pt x="34" y="3036"/>
                    <a:pt x="67" y="3036"/>
                    <a:pt x="101" y="3069"/>
                  </a:cubicBezTo>
                  <a:cubicBezTo>
                    <a:pt x="134" y="3036"/>
                    <a:pt x="167" y="3036"/>
                    <a:pt x="167" y="3002"/>
                  </a:cubicBezTo>
                  <a:lnTo>
                    <a:pt x="167" y="1802"/>
                  </a:lnTo>
                  <a:cubicBezTo>
                    <a:pt x="201" y="1385"/>
                    <a:pt x="526" y="1176"/>
                    <a:pt x="851" y="1176"/>
                  </a:cubicBezTo>
                  <a:cubicBezTo>
                    <a:pt x="1176" y="1176"/>
                    <a:pt x="1502" y="1385"/>
                    <a:pt x="1535" y="1802"/>
                  </a:cubicBezTo>
                  <a:lnTo>
                    <a:pt x="1568" y="2969"/>
                  </a:lnTo>
                  <a:cubicBezTo>
                    <a:pt x="1568" y="3036"/>
                    <a:pt x="1602" y="3069"/>
                    <a:pt x="1668" y="3069"/>
                  </a:cubicBezTo>
                  <a:cubicBezTo>
                    <a:pt x="1735" y="3069"/>
                    <a:pt x="1769" y="3036"/>
                    <a:pt x="1769" y="2969"/>
                  </a:cubicBezTo>
                  <a:lnTo>
                    <a:pt x="1769" y="1802"/>
                  </a:lnTo>
                  <a:cubicBezTo>
                    <a:pt x="1769" y="1338"/>
                    <a:pt x="1425" y="960"/>
                    <a:pt x="1003" y="960"/>
                  </a:cubicBezTo>
                  <a:cubicBezTo>
                    <a:pt x="970" y="960"/>
                    <a:pt x="936" y="963"/>
                    <a:pt x="901" y="968"/>
                  </a:cubicBezTo>
                  <a:cubicBezTo>
                    <a:pt x="634" y="968"/>
                    <a:pt x="368" y="1068"/>
                    <a:pt x="201" y="1268"/>
                  </a:cubicBezTo>
                  <a:lnTo>
                    <a:pt x="201" y="100"/>
                  </a:lnTo>
                  <a:cubicBezTo>
                    <a:pt x="201" y="67"/>
                    <a:pt x="167" y="0"/>
                    <a:pt x="1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36"/>
            <p:cNvSpPr/>
            <p:nvPr/>
          </p:nvSpPr>
          <p:spPr>
            <a:xfrm>
              <a:off x="3841250" y="2086025"/>
              <a:ext cx="62950" cy="53525"/>
            </a:xfrm>
            <a:custGeom>
              <a:rect b="b" l="l" r="r" t="t"/>
              <a:pathLst>
                <a:path extrusionOk="0" h="2141" w="2518">
                  <a:moveTo>
                    <a:pt x="1109" y="196"/>
                  </a:moveTo>
                  <a:cubicBezTo>
                    <a:pt x="1331" y="196"/>
                    <a:pt x="1557" y="282"/>
                    <a:pt x="1735" y="471"/>
                  </a:cubicBezTo>
                  <a:cubicBezTo>
                    <a:pt x="2250" y="1018"/>
                    <a:pt x="1864" y="1908"/>
                    <a:pt x="1115" y="1908"/>
                  </a:cubicBezTo>
                  <a:cubicBezTo>
                    <a:pt x="1089" y="1908"/>
                    <a:pt x="1062" y="1907"/>
                    <a:pt x="1034" y="1905"/>
                  </a:cubicBezTo>
                  <a:cubicBezTo>
                    <a:pt x="567" y="1905"/>
                    <a:pt x="234" y="1505"/>
                    <a:pt x="234" y="1071"/>
                  </a:cubicBezTo>
                  <a:cubicBezTo>
                    <a:pt x="234" y="537"/>
                    <a:pt x="664" y="196"/>
                    <a:pt x="1109" y="196"/>
                  </a:cubicBezTo>
                  <a:close/>
                  <a:moveTo>
                    <a:pt x="1113" y="1"/>
                  </a:moveTo>
                  <a:cubicBezTo>
                    <a:pt x="1087" y="1"/>
                    <a:pt x="1061" y="2"/>
                    <a:pt x="1034" y="4"/>
                  </a:cubicBezTo>
                  <a:cubicBezTo>
                    <a:pt x="467" y="4"/>
                    <a:pt x="0" y="471"/>
                    <a:pt x="34" y="1071"/>
                  </a:cubicBezTo>
                  <a:cubicBezTo>
                    <a:pt x="34" y="1718"/>
                    <a:pt x="556" y="2141"/>
                    <a:pt x="1101" y="2141"/>
                  </a:cubicBezTo>
                  <a:cubicBezTo>
                    <a:pt x="1371" y="2141"/>
                    <a:pt x="1647" y="2037"/>
                    <a:pt x="1868" y="1805"/>
                  </a:cubicBezTo>
                  <a:cubicBezTo>
                    <a:pt x="2517" y="1124"/>
                    <a:pt x="2030" y="1"/>
                    <a:pt x="11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36"/>
            <p:cNvSpPr/>
            <p:nvPr/>
          </p:nvSpPr>
          <p:spPr>
            <a:xfrm>
              <a:off x="3898800" y="2063375"/>
              <a:ext cx="61725" cy="76125"/>
            </a:xfrm>
            <a:custGeom>
              <a:rect b="b" l="l" r="r" t="t"/>
              <a:pathLst>
                <a:path extrusionOk="0" h="3045" w="2469">
                  <a:moveTo>
                    <a:pt x="1438" y="1147"/>
                  </a:moveTo>
                  <a:cubicBezTo>
                    <a:pt x="1837" y="1147"/>
                    <a:pt x="2236" y="1406"/>
                    <a:pt x="2268" y="1944"/>
                  </a:cubicBezTo>
                  <a:lnTo>
                    <a:pt x="2268" y="2010"/>
                  </a:lnTo>
                  <a:cubicBezTo>
                    <a:pt x="2236" y="2548"/>
                    <a:pt x="1837" y="2807"/>
                    <a:pt x="1438" y="2807"/>
                  </a:cubicBezTo>
                  <a:cubicBezTo>
                    <a:pt x="1019" y="2807"/>
                    <a:pt x="600" y="2523"/>
                    <a:pt x="600" y="1977"/>
                  </a:cubicBezTo>
                  <a:cubicBezTo>
                    <a:pt x="600" y="1431"/>
                    <a:pt x="1019" y="1147"/>
                    <a:pt x="1438" y="1147"/>
                  </a:cubicBezTo>
                  <a:close/>
                  <a:moveTo>
                    <a:pt x="2356" y="1"/>
                  </a:moveTo>
                  <a:cubicBezTo>
                    <a:pt x="2310" y="1"/>
                    <a:pt x="2268" y="26"/>
                    <a:pt x="2268" y="76"/>
                  </a:cubicBezTo>
                  <a:lnTo>
                    <a:pt x="2268" y="1310"/>
                  </a:lnTo>
                  <a:cubicBezTo>
                    <a:pt x="2068" y="1043"/>
                    <a:pt x="1735" y="910"/>
                    <a:pt x="1434" y="910"/>
                  </a:cubicBezTo>
                  <a:cubicBezTo>
                    <a:pt x="0" y="910"/>
                    <a:pt x="0" y="3044"/>
                    <a:pt x="1434" y="3044"/>
                  </a:cubicBezTo>
                  <a:cubicBezTo>
                    <a:pt x="1735" y="3044"/>
                    <a:pt x="2068" y="2878"/>
                    <a:pt x="2268" y="2611"/>
                  </a:cubicBezTo>
                  <a:lnTo>
                    <a:pt x="2268" y="2944"/>
                  </a:lnTo>
                  <a:cubicBezTo>
                    <a:pt x="2268" y="2994"/>
                    <a:pt x="2310" y="3019"/>
                    <a:pt x="2356" y="3019"/>
                  </a:cubicBezTo>
                  <a:cubicBezTo>
                    <a:pt x="2402" y="3019"/>
                    <a:pt x="2452" y="2994"/>
                    <a:pt x="2468" y="2944"/>
                  </a:cubicBezTo>
                  <a:lnTo>
                    <a:pt x="2468" y="76"/>
                  </a:lnTo>
                  <a:cubicBezTo>
                    <a:pt x="2452" y="26"/>
                    <a:pt x="2402" y="1"/>
                    <a:pt x="235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36"/>
            <p:cNvSpPr/>
            <p:nvPr/>
          </p:nvSpPr>
          <p:spPr>
            <a:xfrm>
              <a:off x="3054850" y="1550725"/>
              <a:ext cx="56725" cy="76750"/>
            </a:xfrm>
            <a:custGeom>
              <a:rect b="b" l="l" r="r" t="t"/>
              <a:pathLst>
                <a:path extrusionOk="0" h="3070" w="2269">
                  <a:moveTo>
                    <a:pt x="134" y="0"/>
                  </a:moveTo>
                  <a:cubicBezTo>
                    <a:pt x="67" y="0"/>
                    <a:pt x="1" y="34"/>
                    <a:pt x="1" y="100"/>
                  </a:cubicBezTo>
                  <a:cubicBezTo>
                    <a:pt x="1" y="167"/>
                    <a:pt x="67" y="200"/>
                    <a:pt x="134" y="200"/>
                  </a:cubicBezTo>
                  <a:lnTo>
                    <a:pt x="1035" y="200"/>
                  </a:lnTo>
                  <a:lnTo>
                    <a:pt x="1035" y="2969"/>
                  </a:lnTo>
                  <a:cubicBezTo>
                    <a:pt x="1035" y="3002"/>
                    <a:pt x="1068" y="3069"/>
                    <a:pt x="1135" y="3069"/>
                  </a:cubicBezTo>
                  <a:cubicBezTo>
                    <a:pt x="1201" y="3069"/>
                    <a:pt x="1235" y="3002"/>
                    <a:pt x="1235" y="2969"/>
                  </a:cubicBezTo>
                  <a:lnTo>
                    <a:pt x="1235" y="200"/>
                  </a:lnTo>
                  <a:lnTo>
                    <a:pt x="2169" y="200"/>
                  </a:lnTo>
                  <a:cubicBezTo>
                    <a:pt x="2236" y="200"/>
                    <a:pt x="2269" y="167"/>
                    <a:pt x="2269" y="100"/>
                  </a:cubicBezTo>
                  <a:cubicBezTo>
                    <a:pt x="2269" y="34"/>
                    <a:pt x="2236" y="0"/>
                    <a:pt x="21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36"/>
            <p:cNvSpPr/>
            <p:nvPr/>
          </p:nvSpPr>
          <p:spPr>
            <a:xfrm>
              <a:off x="3113225" y="1573225"/>
              <a:ext cx="62325" cy="53475"/>
            </a:xfrm>
            <a:custGeom>
              <a:rect b="b" l="l" r="r" t="t"/>
              <a:pathLst>
                <a:path extrusionOk="0" h="2139" w="2493">
                  <a:moveTo>
                    <a:pt x="1090" y="201"/>
                  </a:moveTo>
                  <a:cubicBezTo>
                    <a:pt x="1308" y="201"/>
                    <a:pt x="1528" y="283"/>
                    <a:pt x="1702" y="468"/>
                  </a:cubicBezTo>
                  <a:cubicBezTo>
                    <a:pt x="2217" y="1048"/>
                    <a:pt x="1830" y="1939"/>
                    <a:pt x="1082" y="1939"/>
                  </a:cubicBezTo>
                  <a:cubicBezTo>
                    <a:pt x="1056" y="1939"/>
                    <a:pt x="1029" y="1938"/>
                    <a:pt x="1001" y="1936"/>
                  </a:cubicBezTo>
                  <a:cubicBezTo>
                    <a:pt x="568" y="1902"/>
                    <a:pt x="201" y="1535"/>
                    <a:pt x="201" y="1068"/>
                  </a:cubicBezTo>
                  <a:cubicBezTo>
                    <a:pt x="201" y="551"/>
                    <a:pt x="640" y="201"/>
                    <a:pt x="1090" y="201"/>
                  </a:cubicBezTo>
                  <a:close/>
                  <a:moveTo>
                    <a:pt x="1043" y="0"/>
                  </a:moveTo>
                  <a:cubicBezTo>
                    <a:pt x="1029" y="0"/>
                    <a:pt x="1015" y="0"/>
                    <a:pt x="1001" y="1"/>
                  </a:cubicBezTo>
                  <a:cubicBezTo>
                    <a:pt x="434" y="34"/>
                    <a:pt x="1" y="501"/>
                    <a:pt x="1" y="1068"/>
                  </a:cubicBezTo>
                  <a:cubicBezTo>
                    <a:pt x="1" y="1715"/>
                    <a:pt x="523" y="2138"/>
                    <a:pt x="1068" y="2138"/>
                  </a:cubicBezTo>
                  <a:cubicBezTo>
                    <a:pt x="1338" y="2138"/>
                    <a:pt x="1614" y="2034"/>
                    <a:pt x="1835" y="1802"/>
                  </a:cubicBezTo>
                  <a:cubicBezTo>
                    <a:pt x="2493" y="1112"/>
                    <a:pt x="1984" y="0"/>
                    <a:pt x="10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36"/>
            <p:cNvSpPr/>
            <p:nvPr/>
          </p:nvSpPr>
          <p:spPr>
            <a:xfrm>
              <a:off x="3175775" y="1550725"/>
              <a:ext cx="24200" cy="75900"/>
            </a:xfrm>
            <a:custGeom>
              <a:rect b="b" l="l" r="r" t="t"/>
              <a:pathLst>
                <a:path extrusionOk="0" h="3036" w="968">
                  <a:moveTo>
                    <a:pt x="501" y="0"/>
                  </a:moveTo>
                  <a:cubicBezTo>
                    <a:pt x="434" y="0"/>
                    <a:pt x="401" y="67"/>
                    <a:pt x="401" y="100"/>
                  </a:cubicBezTo>
                  <a:lnTo>
                    <a:pt x="401" y="901"/>
                  </a:lnTo>
                  <a:lnTo>
                    <a:pt x="134" y="901"/>
                  </a:lnTo>
                  <a:cubicBezTo>
                    <a:pt x="0" y="901"/>
                    <a:pt x="0" y="968"/>
                    <a:pt x="0" y="1001"/>
                  </a:cubicBezTo>
                  <a:cubicBezTo>
                    <a:pt x="0" y="1068"/>
                    <a:pt x="0" y="1134"/>
                    <a:pt x="134" y="1134"/>
                  </a:cubicBezTo>
                  <a:lnTo>
                    <a:pt x="401" y="1134"/>
                  </a:lnTo>
                  <a:lnTo>
                    <a:pt x="401" y="2669"/>
                  </a:lnTo>
                  <a:cubicBezTo>
                    <a:pt x="367" y="2869"/>
                    <a:pt x="567" y="3036"/>
                    <a:pt x="768" y="3036"/>
                  </a:cubicBezTo>
                  <a:cubicBezTo>
                    <a:pt x="801" y="3036"/>
                    <a:pt x="868" y="3002"/>
                    <a:pt x="868" y="2936"/>
                  </a:cubicBezTo>
                  <a:cubicBezTo>
                    <a:pt x="868" y="2869"/>
                    <a:pt x="801" y="2836"/>
                    <a:pt x="768" y="2836"/>
                  </a:cubicBezTo>
                  <a:cubicBezTo>
                    <a:pt x="668" y="2836"/>
                    <a:pt x="601" y="2769"/>
                    <a:pt x="601" y="2669"/>
                  </a:cubicBezTo>
                  <a:lnTo>
                    <a:pt x="601" y="1134"/>
                  </a:lnTo>
                  <a:lnTo>
                    <a:pt x="868" y="1134"/>
                  </a:lnTo>
                  <a:cubicBezTo>
                    <a:pt x="934" y="1101"/>
                    <a:pt x="968" y="1068"/>
                    <a:pt x="968" y="1001"/>
                  </a:cubicBezTo>
                  <a:cubicBezTo>
                    <a:pt x="968" y="968"/>
                    <a:pt x="934" y="901"/>
                    <a:pt x="868" y="901"/>
                  </a:cubicBezTo>
                  <a:lnTo>
                    <a:pt x="601" y="901"/>
                  </a:lnTo>
                  <a:lnTo>
                    <a:pt x="601" y="100"/>
                  </a:lnTo>
                  <a:cubicBezTo>
                    <a:pt x="601" y="67"/>
                    <a:pt x="534" y="0"/>
                    <a:pt x="5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36"/>
            <p:cNvSpPr/>
            <p:nvPr/>
          </p:nvSpPr>
          <p:spPr>
            <a:xfrm>
              <a:off x="3208300" y="1574075"/>
              <a:ext cx="58400" cy="53400"/>
            </a:xfrm>
            <a:custGeom>
              <a:rect b="b" l="l" r="r" t="t"/>
              <a:pathLst>
                <a:path extrusionOk="0" h="2136" w="2336">
                  <a:moveTo>
                    <a:pt x="1339" y="295"/>
                  </a:moveTo>
                  <a:cubicBezTo>
                    <a:pt x="1727" y="295"/>
                    <a:pt x="2092" y="581"/>
                    <a:pt x="2135" y="1034"/>
                  </a:cubicBezTo>
                  <a:cubicBezTo>
                    <a:pt x="2135" y="1501"/>
                    <a:pt x="1768" y="1868"/>
                    <a:pt x="1335" y="1902"/>
                  </a:cubicBezTo>
                  <a:cubicBezTo>
                    <a:pt x="634" y="1902"/>
                    <a:pt x="267" y="1068"/>
                    <a:pt x="734" y="567"/>
                  </a:cubicBezTo>
                  <a:cubicBezTo>
                    <a:pt x="910" y="379"/>
                    <a:pt x="1128" y="295"/>
                    <a:pt x="1339" y="295"/>
                  </a:cubicBezTo>
                  <a:close/>
                  <a:moveTo>
                    <a:pt x="1335" y="0"/>
                  </a:moveTo>
                  <a:cubicBezTo>
                    <a:pt x="0" y="67"/>
                    <a:pt x="0" y="2035"/>
                    <a:pt x="1335" y="2135"/>
                  </a:cubicBezTo>
                  <a:cubicBezTo>
                    <a:pt x="1635" y="2102"/>
                    <a:pt x="1935" y="1968"/>
                    <a:pt x="2135" y="1701"/>
                  </a:cubicBezTo>
                  <a:lnTo>
                    <a:pt x="2135" y="2035"/>
                  </a:lnTo>
                  <a:cubicBezTo>
                    <a:pt x="2135" y="2102"/>
                    <a:pt x="2185" y="2135"/>
                    <a:pt x="2235" y="2135"/>
                  </a:cubicBezTo>
                  <a:cubicBezTo>
                    <a:pt x="2285" y="2135"/>
                    <a:pt x="2335" y="2102"/>
                    <a:pt x="2335" y="2035"/>
                  </a:cubicBezTo>
                  <a:lnTo>
                    <a:pt x="2335" y="100"/>
                  </a:lnTo>
                  <a:cubicBezTo>
                    <a:pt x="2335" y="34"/>
                    <a:pt x="2285" y="0"/>
                    <a:pt x="2235" y="0"/>
                  </a:cubicBezTo>
                  <a:cubicBezTo>
                    <a:pt x="2185" y="0"/>
                    <a:pt x="2135" y="34"/>
                    <a:pt x="2135" y="100"/>
                  </a:cubicBezTo>
                  <a:lnTo>
                    <a:pt x="2135" y="401"/>
                  </a:lnTo>
                  <a:cubicBezTo>
                    <a:pt x="1935" y="134"/>
                    <a:pt x="1635" y="0"/>
                    <a:pt x="13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36"/>
            <p:cNvSpPr/>
            <p:nvPr/>
          </p:nvSpPr>
          <p:spPr>
            <a:xfrm>
              <a:off x="3291700" y="1550725"/>
              <a:ext cx="5025" cy="76750"/>
            </a:xfrm>
            <a:custGeom>
              <a:rect b="b" l="l" r="r" t="t"/>
              <a:pathLst>
                <a:path extrusionOk="0" h="3070" w="201">
                  <a:moveTo>
                    <a:pt x="100" y="0"/>
                  </a:moveTo>
                  <a:cubicBezTo>
                    <a:pt x="33" y="0"/>
                    <a:pt x="0" y="34"/>
                    <a:pt x="0" y="100"/>
                  </a:cubicBezTo>
                  <a:lnTo>
                    <a:pt x="0" y="2969"/>
                  </a:lnTo>
                  <a:cubicBezTo>
                    <a:pt x="0" y="3002"/>
                    <a:pt x="33" y="3069"/>
                    <a:pt x="100" y="3069"/>
                  </a:cubicBezTo>
                  <a:cubicBezTo>
                    <a:pt x="167" y="3069"/>
                    <a:pt x="200" y="3002"/>
                    <a:pt x="200" y="2969"/>
                  </a:cubicBezTo>
                  <a:lnTo>
                    <a:pt x="200" y="100"/>
                  </a:lnTo>
                  <a:cubicBezTo>
                    <a:pt x="200" y="34"/>
                    <a:pt x="167" y="0"/>
                    <a:pt x="10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36"/>
            <p:cNvSpPr/>
            <p:nvPr/>
          </p:nvSpPr>
          <p:spPr>
            <a:xfrm>
              <a:off x="3350900" y="1573225"/>
              <a:ext cx="60900" cy="75925"/>
            </a:xfrm>
            <a:custGeom>
              <a:rect b="b" l="l" r="r" t="t"/>
              <a:pathLst>
                <a:path extrusionOk="0" h="3037" w="2436">
                  <a:moveTo>
                    <a:pt x="1006" y="326"/>
                  </a:moveTo>
                  <a:cubicBezTo>
                    <a:pt x="1477" y="326"/>
                    <a:pt x="1954" y="576"/>
                    <a:pt x="1835" y="1068"/>
                  </a:cubicBezTo>
                  <a:cubicBezTo>
                    <a:pt x="1952" y="1552"/>
                    <a:pt x="1485" y="1794"/>
                    <a:pt x="1018" y="1794"/>
                  </a:cubicBezTo>
                  <a:cubicBezTo>
                    <a:pt x="551" y="1794"/>
                    <a:pt x="84" y="1552"/>
                    <a:pt x="201" y="1068"/>
                  </a:cubicBezTo>
                  <a:lnTo>
                    <a:pt x="201" y="1035"/>
                  </a:lnTo>
                  <a:cubicBezTo>
                    <a:pt x="102" y="560"/>
                    <a:pt x="552" y="326"/>
                    <a:pt x="1006" y="326"/>
                  </a:cubicBezTo>
                  <a:close/>
                  <a:moveTo>
                    <a:pt x="100" y="1"/>
                  </a:moveTo>
                  <a:cubicBezTo>
                    <a:pt x="34" y="1"/>
                    <a:pt x="0" y="68"/>
                    <a:pt x="0" y="101"/>
                  </a:cubicBezTo>
                  <a:lnTo>
                    <a:pt x="0" y="1102"/>
                  </a:lnTo>
                  <a:lnTo>
                    <a:pt x="0" y="2936"/>
                  </a:lnTo>
                  <a:cubicBezTo>
                    <a:pt x="0" y="2970"/>
                    <a:pt x="34" y="3036"/>
                    <a:pt x="100" y="3036"/>
                  </a:cubicBezTo>
                  <a:cubicBezTo>
                    <a:pt x="167" y="3036"/>
                    <a:pt x="201" y="2970"/>
                    <a:pt x="201" y="2936"/>
                  </a:cubicBezTo>
                  <a:lnTo>
                    <a:pt x="201" y="1702"/>
                  </a:lnTo>
                  <a:cubicBezTo>
                    <a:pt x="401" y="1969"/>
                    <a:pt x="701" y="2136"/>
                    <a:pt x="1001" y="2136"/>
                  </a:cubicBezTo>
                  <a:cubicBezTo>
                    <a:pt x="2435" y="2136"/>
                    <a:pt x="2435" y="1"/>
                    <a:pt x="1001" y="1"/>
                  </a:cubicBezTo>
                  <a:cubicBezTo>
                    <a:pt x="701" y="1"/>
                    <a:pt x="401" y="168"/>
                    <a:pt x="201" y="435"/>
                  </a:cubicBezTo>
                  <a:lnTo>
                    <a:pt x="201" y="101"/>
                  </a:lnTo>
                  <a:cubicBezTo>
                    <a:pt x="201" y="68"/>
                    <a:pt x="167"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36"/>
            <p:cNvSpPr/>
            <p:nvPr/>
          </p:nvSpPr>
          <p:spPr>
            <a:xfrm>
              <a:off x="3422625" y="1573225"/>
              <a:ext cx="30025" cy="54250"/>
            </a:xfrm>
            <a:custGeom>
              <a:rect b="b" l="l" r="r" t="t"/>
              <a:pathLst>
                <a:path extrusionOk="0" h="2170" w="1201">
                  <a:moveTo>
                    <a:pt x="1101" y="1"/>
                  </a:moveTo>
                  <a:cubicBezTo>
                    <a:pt x="734" y="34"/>
                    <a:pt x="400" y="234"/>
                    <a:pt x="234" y="535"/>
                  </a:cubicBezTo>
                  <a:cubicBezTo>
                    <a:pt x="234" y="535"/>
                    <a:pt x="200" y="568"/>
                    <a:pt x="200" y="601"/>
                  </a:cubicBezTo>
                  <a:lnTo>
                    <a:pt x="200" y="134"/>
                  </a:lnTo>
                  <a:cubicBezTo>
                    <a:pt x="200" y="51"/>
                    <a:pt x="150" y="9"/>
                    <a:pt x="100" y="9"/>
                  </a:cubicBezTo>
                  <a:cubicBezTo>
                    <a:pt x="50" y="9"/>
                    <a:pt x="0" y="51"/>
                    <a:pt x="0" y="134"/>
                  </a:cubicBezTo>
                  <a:lnTo>
                    <a:pt x="0" y="2069"/>
                  </a:lnTo>
                  <a:cubicBezTo>
                    <a:pt x="0" y="2136"/>
                    <a:pt x="50" y="2169"/>
                    <a:pt x="100" y="2169"/>
                  </a:cubicBezTo>
                  <a:cubicBezTo>
                    <a:pt x="150" y="2169"/>
                    <a:pt x="200" y="2136"/>
                    <a:pt x="200" y="2069"/>
                  </a:cubicBezTo>
                  <a:lnTo>
                    <a:pt x="200" y="1102"/>
                  </a:lnTo>
                  <a:cubicBezTo>
                    <a:pt x="200" y="1102"/>
                    <a:pt x="200" y="1068"/>
                    <a:pt x="200" y="1068"/>
                  </a:cubicBezTo>
                  <a:cubicBezTo>
                    <a:pt x="267" y="902"/>
                    <a:pt x="367" y="735"/>
                    <a:pt x="467" y="568"/>
                  </a:cubicBezTo>
                  <a:cubicBezTo>
                    <a:pt x="601" y="368"/>
                    <a:pt x="834" y="234"/>
                    <a:pt x="1101" y="234"/>
                  </a:cubicBezTo>
                  <a:cubicBezTo>
                    <a:pt x="1134" y="234"/>
                    <a:pt x="1201" y="168"/>
                    <a:pt x="1201" y="134"/>
                  </a:cubicBezTo>
                  <a:cubicBezTo>
                    <a:pt x="1201" y="68"/>
                    <a:pt x="1134" y="1"/>
                    <a:pt x="11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36"/>
            <p:cNvSpPr/>
            <p:nvPr/>
          </p:nvSpPr>
          <p:spPr>
            <a:xfrm>
              <a:off x="3470150" y="1555725"/>
              <a:ext cx="5850" cy="71750"/>
            </a:xfrm>
            <a:custGeom>
              <a:rect b="b" l="l" r="r" t="t"/>
              <a:pathLst>
                <a:path extrusionOk="0" h="2870" w="234">
                  <a:moveTo>
                    <a:pt x="101" y="0"/>
                  </a:moveTo>
                  <a:cubicBezTo>
                    <a:pt x="67" y="0"/>
                    <a:pt x="0" y="67"/>
                    <a:pt x="0" y="134"/>
                  </a:cubicBezTo>
                  <a:lnTo>
                    <a:pt x="0" y="234"/>
                  </a:lnTo>
                  <a:cubicBezTo>
                    <a:pt x="0" y="267"/>
                    <a:pt x="67" y="334"/>
                    <a:pt x="101" y="334"/>
                  </a:cubicBezTo>
                  <a:cubicBezTo>
                    <a:pt x="167" y="334"/>
                    <a:pt x="234" y="267"/>
                    <a:pt x="234" y="234"/>
                  </a:cubicBezTo>
                  <a:lnTo>
                    <a:pt x="234" y="134"/>
                  </a:lnTo>
                  <a:cubicBezTo>
                    <a:pt x="234" y="67"/>
                    <a:pt x="167" y="0"/>
                    <a:pt x="101" y="0"/>
                  </a:cubicBezTo>
                  <a:close/>
                  <a:moveTo>
                    <a:pt x="101" y="701"/>
                  </a:moveTo>
                  <a:cubicBezTo>
                    <a:pt x="67" y="701"/>
                    <a:pt x="0" y="768"/>
                    <a:pt x="0" y="801"/>
                  </a:cubicBezTo>
                  <a:lnTo>
                    <a:pt x="0" y="2769"/>
                  </a:lnTo>
                  <a:cubicBezTo>
                    <a:pt x="0" y="2802"/>
                    <a:pt x="67" y="2869"/>
                    <a:pt x="101" y="2869"/>
                  </a:cubicBezTo>
                  <a:cubicBezTo>
                    <a:pt x="167" y="2869"/>
                    <a:pt x="234" y="2802"/>
                    <a:pt x="234" y="2769"/>
                  </a:cubicBezTo>
                  <a:lnTo>
                    <a:pt x="234" y="801"/>
                  </a:lnTo>
                  <a:cubicBezTo>
                    <a:pt x="234" y="768"/>
                    <a:pt x="167" y="701"/>
                    <a:pt x="101" y="70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36"/>
            <p:cNvSpPr/>
            <p:nvPr/>
          </p:nvSpPr>
          <p:spPr>
            <a:xfrm>
              <a:off x="3496825" y="1573075"/>
              <a:ext cx="45900" cy="52775"/>
            </a:xfrm>
            <a:custGeom>
              <a:rect b="b" l="l" r="r" t="t"/>
              <a:pathLst>
                <a:path extrusionOk="0" h="2111" w="1836">
                  <a:moveTo>
                    <a:pt x="1114" y="0"/>
                  </a:moveTo>
                  <a:cubicBezTo>
                    <a:pt x="549" y="0"/>
                    <a:pt x="25" y="437"/>
                    <a:pt x="1" y="1074"/>
                  </a:cubicBezTo>
                  <a:cubicBezTo>
                    <a:pt x="33" y="1654"/>
                    <a:pt x="470" y="2110"/>
                    <a:pt x="1041" y="2110"/>
                  </a:cubicBezTo>
                  <a:cubicBezTo>
                    <a:pt x="1061" y="2110"/>
                    <a:pt x="1081" y="2110"/>
                    <a:pt x="1102" y="2108"/>
                  </a:cubicBezTo>
                  <a:cubicBezTo>
                    <a:pt x="1335" y="2108"/>
                    <a:pt x="1569" y="2042"/>
                    <a:pt x="1769" y="1908"/>
                  </a:cubicBezTo>
                  <a:cubicBezTo>
                    <a:pt x="1836" y="1875"/>
                    <a:pt x="1836" y="1775"/>
                    <a:pt x="1802" y="1741"/>
                  </a:cubicBezTo>
                  <a:cubicBezTo>
                    <a:pt x="1769" y="1725"/>
                    <a:pt x="1735" y="1716"/>
                    <a:pt x="1706" y="1716"/>
                  </a:cubicBezTo>
                  <a:cubicBezTo>
                    <a:pt x="1677" y="1716"/>
                    <a:pt x="1652" y="1725"/>
                    <a:pt x="1635" y="1741"/>
                  </a:cubicBezTo>
                  <a:cubicBezTo>
                    <a:pt x="1502" y="1875"/>
                    <a:pt x="1302" y="1942"/>
                    <a:pt x="1102" y="1942"/>
                  </a:cubicBezTo>
                  <a:cubicBezTo>
                    <a:pt x="501" y="1942"/>
                    <a:pt x="68" y="1341"/>
                    <a:pt x="268" y="774"/>
                  </a:cubicBezTo>
                  <a:cubicBezTo>
                    <a:pt x="396" y="410"/>
                    <a:pt x="731" y="197"/>
                    <a:pt x="1077" y="197"/>
                  </a:cubicBezTo>
                  <a:cubicBezTo>
                    <a:pt x="1271" y="197"/>
                    <a:pt x="1468" y="264"/>
                    <a:pt x="1635" y="407"/>
                  </a:cubicBezTo>
                  <a:cubicBezTo>
                    <a:pt x="1663" y="421"/>
                    <a:pt x="1685" y="429"/>
                    <a:pt x="1706" y="429"/>
                  </a:cubicBezTo>
                  <a:cubicBezTo>
                    <a:pt x="1735" y="429"/>
                    <a:pt x="1763" y="413"/>
                    <a:pt x="1802" y="374"/>
                  </a:cubicBezTo>
                  <a:cubicBezTo>
                    <a:pt x="1836" y="340"/>
                    <a:pt x="1836" y="274"/>
                    <a:pt x="1802" y="240"/>
                  </a:cubicBezTo>
                  <a:cubicBezTo>
                    <a:pt x="1588" y="75"/>
                    <a:pt x="1347" y="0"/>
                    <a:pt x="111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36"/>
            <p:cNvSpPr/>
            <p:nvPr/>
          </p:nvSpPr>
          <p:spPr>
            <a:xfrm>
              <a:off x="3557700" y="1574675"/>
              <a:ext cx="51750" cy="51950"/>
            </a:xfrm>
            <a:custGeom>
              <a:rect b="b" l="l" r="r" t="t"/>
              <a:pathLst>
                <a:path extrusionOk="0" h="2078" w="2070">
                  <a:moveTo>
                    <a:pt x="1035" y="176"/>
                  </a:moveTo>
                  <a:cubicBezTo>
                    <a:pt x="1435" y="176"/>
                    <a:pt x="1769" y="443"/>
                    <a:pt x="1836" y="844"/>
                  </a:cubicBezTo>
                  <a:lnTo>
                    <a:pt x="234" y="844"/>
                  </a:lnTo>
                  <a:cubicBezTo>
                    <a:pt x="301" y="443"/>
                    <a:pt x="635" y="176"/>
                    <a:pt x="1035" y="176"/>
                  </a:cubicBezTo>
                  <a:close/>
                  <a:moveTo>
                    <a:pt x="1023" y="1"/>
                  </a:moveTo>
                  <a:cubicBezTo>
                    <a:pt x="510" y="1"/>
                    <a:pt x="1" y="343"/>
                    <a:pt x="1" y="1010"/>
                  </a:cubicBezTo>
                  <a:cubicBezTo>
                    <a:pt x="1" y="1611"/>
                    <a:pt x="468" y="2078"/>
                    <a:pt x="1035" y="2078"/>
                  </a:cubicBezTo>
                  <a:cubicBezTo>
                    <a:pt x="1402" y="2078"/>
                    <a:pt x="1702" y="1911"/>
                    <a:pt x="1902" y="1611"/>
                  </a:cubicBezTo>
                  <a:cubicBezTo>
                    <a:pt x="1936" y="1544"/>
                    <a:pt x="1902" y="1477"/>
                    <a:pt x="1869" y="1444"/>
                  </a:cubicBezTo>
                  <a:cubicBezTo>
                    <a:pt x="1859" y="1434"/>
                    <a:pt x="1847" y="1430"/>
                    <a:pt x="1833" y="1430"/>
                  </a:cubicBezTo>
                  <a:cubicBezTo>
                    <a:pt x="1799" y="1430"/>
                    <a:pt x="1759" y="1454"/>
                    <a:pt x="1736" y="1477"/>
                  </a:cubicBezTo>
                  <a:cubicBezTo>
                    <a:pt x="1569" y="1711"/>
                    <a:pt x="1335" y="1878"/>
                    <a:pt x="1035" y="1878"/>
                  </a:cubicBezTo>
                  <a:cubicBezTo>
                    <a:pt x="568" y="1878"/>
                    <a:pt x="201" y="1511"/>
                    <a:pt x="201" y="1044"/>
                  </a:cubicBezTo>
                  <a:lnTo>
                    <a:pt x="1969" y="1044"/>
                  </a:lnTo>
                  <a:cubicBezTo>
                    <a:pt x="2002" y="1044"/>
                    <a:pt x="2069" y="1010"/>
                    <a:pt x="2069" y="944"/>
                  </a:cubicBezTo>
                  <a:cubicBezTo>
                    <a:pt x="2004" y="310"/>
                    <a:pt x="1512" y="1"/>
                    <a:pt x="102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36"/>
            <p:cNvSpPr/>
            <p:nvPr/>
          </p:nvSpPr>
          <p:spPr>
            <a:xfrm>
              <a:off x="3058200" y="1697500"/>
              <a:ext cx="120925" cy="188475"/>
            </a:xfrm>
            <a:custGeom>
              <a:rect b="b" l="l" r="r" t="t"/>
              <a:pathLst>
                <a:path extrusionOk="0" h="7539" w="4837">
                  <a:moveTo>
                    <a:pt x="2235" y="1434"/>
                  </a:moveTo>
                  <a:lnTo>
                    <a:pt x="2235" y="2969"/>
                  </a:lnTo>
                  <a:cubicBezTo>
                    <a:pt x="1601" y="2735"/>
                    <a:pt x="1401" y="2535"/>
                    <a:pt x="1401" y="2168"/>
                  </a:cubicBezTo>
                  <a:cubicBezTo>
                    <a:pt x="1401" y="1768"/>
                    <a:pt x="1701" y="1468"/>
                    <a:pt x="2235" y="1434"/>
                  </a:cubicBezTo>
                  <a:close/>
                  <a:moveTo>
                    <a:pt x="2935" y="4170"/>
                  </a:moveTo>
                  <a:cubicBezTo>
                    <a:pt x="3603" y="4370"/>
                    <a:pt x="3803" y="4603"/>
                    <a:pt x="3803" y="5004"/>
                  </a:cubicBezTo>
                  <a:cubicBezTo>
                    <a:pt x="3803" y="5437"/>
                    <a:pt x="3503" y="5704"/>
                    <a:pt x="2935" y="5771"/>
                  </a:cubicBezTo>
                  <a:lnTo>
                    <a:pt x="2935" y="4170"/>
                  </a:lnTo>
                  <a:close/>
                  <a:moveTo>
                    <a:pt x="2602" y="0"/>
                  </a:moveTo>
                  <a:cubicBezTo>
                    <a:pt x="2402" y="0"/>
                    <a:pt x="2235" y="167"/>
                    <a:pt x="2202" y="367"/>
                  </a:cubicBezTo>
                  <a:lnTo>
                    <a:pt x="2202" y="567"/>
                  </a:lnTo>
                  <a:cubicBezTo>
                    <a:pt x="1134" y="634"/>
                    <a:pt x="400" y="1234"/>
                    <a:pt x="400" y="2235"/>
                  </a:cubicBezTo>
                  <a:cubicBezTo>
                    <a:pt x="400" y="3202"/>
                    <a:pt x="967" y="3669"/>
                    <a:pt x="2235" y="4003"/>
                  </a:cubicBezTo>
                  <a:lnTo>
                    <a:pt x="2235" y="5738"/>
                  </a:lnTo>
                  <a:cubicBezTo>
                    <a:pt x="1768" y="5637"/>
                    <a:pt x="1334" y="5437"/>
                    <a:pt x="967" y="5137"/>
                  </a:cubicBezTo>
                  <a:cubicBezTo>
                    <a:pt x="867" y="5070"/>
                    <a:pt x="767" y="5037"/>
                    <a:pt x="667" y="5037"/>
                  </a:cubicBezTo>
                  <a:cubicBezTo>
                    <a:pt x="167" y="5037"/>
                    <a:pt x="0" y="5704"/>
                    <a:pt x="434" y="5938"/>
                  </a:cubicBezTo>
                  <a:cubicBezTo>
                    <a:pt x="967" y="6338"/>
                    <a:pt x="1568" y="6571"/>
                    <a:pt x="2202" y="6638"/>
                  </a:cubicBezTo>
                  <a:lnTo>
                    <a:pt x="2202" y="7172"/>
                  </a:lnTo>
                  <a:cubicBezTo>
                    <a:pt x="2235" y="7372"/>
                    <a:pt x="2402" y="7539"/>
                    <a:pt x="2602" y="7539"/>
                  </a:cubicBezTo>
                  <a:cubicBezTo>
                    <a:pt x="2802" y="7539"/>
                    <a:pt x="2969" y="7372"/>
                    <a:pt x="2969" y="7172"/>
                  </a:cubicBezTo>
                  <a:lnTo>
                    <a:pt x="2969" y="6638"/>
                  </a:lnTo>
                  <a:cubicBezTo>
                    <a:pt x="4070" y="6538"/>
                    <a:pt x="4837" y="5871"/>
                    <a:pt x="4837" y="4937"/>
                  </a:cubicBezTo>
                  <a:cubicBezTo>
                    <a:pt x="4837" y="4003"/>
                    <a:pt x="4270" y="3469"/>
                    <a:pt x="2935" y="3136"/>
                  </a:cubicBezTo>
                  <a:lnTo>
                    <a:pt x="2935" y="1468"/>
                  </a:lnTo>
                  <a:cubicBezTo>
                    <a:pt x="3269" y="1568"/>
                    <a:pt x="3569" y="1701"/>
                    <a:pt x="3836" y="1868"/>
                  </a:cubicBezTo>
                  <a:cubicBezTo>
                    <a:pt x="3903" y="1901"/>
                    <a:pt x="4003" y="1935"/>
                    <a:pt x="4103" y="1935"/>
                  </a:cubicBezTo>
                  <a:cubicBezTo>
                    <a:pt x="4370" y="1935"/>
                    <a:pt x="4570" y="1735"/>
                    <a:pt x="4570" y="1468"/>
                  </a:cubicBezTo>
                  <a:cubicBezTo>
                    <a:pt x="4570" y="1301"/>
                    <a:pt x="4470" y="1134"/>
                    <a:pt x="4336" y="1034"/>
                  </a:cubicBezTo>
                  <a:cubicBezTo>
                    <a:pt x="3903" y="801"/>
                    <a:pt x="3469" y="634"/>
                    <a:pt x="2969" y="567"/>
                  </a:cubicBezTo>
                  <a:lnTo>
                    <a:pt x="2969" y="367"/>
                  </a:lnTo>
                  <a:cubicBezTo>
                    <a:pt x="2969" y="167"/>
                    <a:pt x="2802" y="0"/>
                    <a:pt x="260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36"/>
            <p:cNvSpPr/>
            <p:nvPr/>
          </p:nvSpPr>
          <p:spPr>
            <a:xfrm>
              <a:off x="3189950" y="1710425"/>
              <a:ext cx="113450" cy="153325"/>
            </a:xfrm>
            <a:custGeom>
              <a:rect b="b" l="l" r="r" t="t"/>
              <a:pathLst>
                <a:path extrusionOk="0" h="6133" w="4538">
                  <a:moveTo>
                    <a:pt x="2452" y="951"/>
                  </a:moveTo>
                  <a:cubicBezTo>
                    <a:pt x="2694" y="951"/>
                    <a:pt x="2936" y="1118"/>
                    <a:pt x="2936" y="1451"/>
                  </a:cubicBezTo>
                  <a:cubicBezTo>
                    <a:pt x="2936" y="1768"/>
                    <a:pt x="2694" y="1927"/>
                    <a:pt x="2452" y="1927"/>
                  </a:cubicBezTo>
                  <a:cubicBezTo>
                    <a:pt x="2210" y="1927"/>
                    <a:pt x="1969" y="1768"/>
                    <a:pt x="1969" y="1451"/>
                  </a:cubicBezTo>
                  <a:cubicBezTo>
                    <a:pt x="1969" y="1118"/>
                    <a:pt x="2210" y="951"/>
                    <a:pt x="2452" y="951"/>
                  </a:cubicBezTo>
                  <a:close/>
                  <a:moveTo>
                    <a:pt x="2374" y="2916"/>
                  </a:moveTo>
                  <a:cubicBezTo>
                    <a:pt x="2405" y="2916"/>
                    <a:pt x="2437" y="2917"/>
                    <a:pt x="2469" y="2919"/>
                  </a:cubicBezTo>
                  <a:cubicBezTo>
                    <a:pt x="3103" y="2919"/>
                    <a:pt x="3603" y="3419"/>
                    <a:pt x="3603" y="4053"/>
                  </a:cubicBezTo>
                  <a:cubicBezTo>
                    <a:pt x="3603" y="4653"/>
                    <a:pt x="3069" y="5154"/>
                    <a:pt x="2469" y="5154"/>
                  </a:cubicBezTo>
                  <a:cubicBezTo>
                    <a:pt x="2437" y="5156"/>
                    <a:pt x="2405" y="5157"/>
                    <a:pt x="2374" y="5157"/>
                  </a:cubicBezTo>
                  <a:cubicBezTo>
                    <a:pt x="899" y="5157"/>
                    <a:pt x="899" y="2916"/>
                    <a:pt x="2374" y="2916"/>
                  </a:cubicBezTo>
                  <a:close/>
                  <a:moveTo>
                    <a:pt x="2469" y="0"/>
                  </a:moveTo>
                  <a:cubicBezTo>
                    <a:pt x="1752" y="0"/>
                    <a:pt x="1035" y="484"/>
                    <a:pt x="1035" y="1451"/>
                  </a:cubicBezTo>
                  <a:cubicBezTo>
                    <a:pt x="1001" y="1751"/>
                    <a:pt x="1101" y="2052"/>
                    <a:pt x="1301" y="2318"/>
                  </a:cubicBezTo>
                  <a:cubicBezTo>
                    <a:pt x="0" y="3186"/>
                    <a:pt x="67" y="5120"/>
                    <a:pt x="1468" y="5888"/>
                  </a:cubicBezTo>
                  <a:cubicBezTo>
                    <a:pt x="1789" y="6056"/>
                    <a:pt x="2124" y="6133"/>
                    <a:pt x="2450" y="6133"/>
                  </a:cubicBezTo>
                  <a:cubicBezTo>
                    <a:pt x="3546" y="6133"/>
                    <a:pt x="4537" y="5261"/>
                    <a:pt x="4537" y="4053"/>
                  </a:cubicBezTo>
                  <a:cubicBezTo>
                    <a:pt x="4537" y="3353"/>
                    <a:pt x="4203" y="2685"/>
                    <a:pt x="3603" y="2318"/>
                  </a:cubicBezTo>
                  <a:cubicBezTo>
                    <a:pt x="3803" y="2052"/>
                    <a:pt x="3903" y="1751"/>
                    <a:pt x="3903" y="1451"/>
                  </a:cubicBezTo>
                  <a:cubicBezTo>
                    <a:pt x="3903" y="484"/>
                    <a:pt x="3186" y="0"/>
                    <a:pt x="246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36"/>
            <p:cNvSpPr/>
            <p:nvPr/>
          </p:nvSpPr>
          <p:spPr>
            <a:xfrm>
              <a:off x="3337125" y="1709825"/>
              <a:ext cx="106375" cy="152900"/>
            </a:xfrm>
            <a:custGeom>
              <a:rect b="b" l="l" r="r" t="t"/>
              <a:pathLst>
                <a:path extrusionOk="0" h="6116" w="4255">
                  <a:moveTo>
                    <a:pt x="2136" y="992"/>
                  </a:moveTo>
                  <a:cubicBezTo>
                    <a:pt x="2711" y="992"/>
                    <a:pt x="3287" y="1375"/>
                    <a:pt x="3287" y="2142"/>
                  </a:cubicBezTo>
                  <a:cubicBezTo>
                    <a:pt x="3287" y="2910"/>
                    <a:pt x="2711" y="3293"/>
                    <a:pt x="2136" y="3293"/>
                  </a:cubicBezTo>
                  <a:cubicBezTo>
                    <a:pt x="1560" y="3293"/>
                    <a:pt x="985" y="2910"/>
                    <a:pt x="985" y="2142"/>
                  </a:cubicBezTo>
                  <a:cubicBezTo>
                    <a:pt x="985" y="1375"/>
                    <a:pt x="1560" y="992"/>
                    <a:pt x="2136" y="992"/>
                  </a:cubicBezTo>
                  <a:close/>
                  <a:moveTo>
                    <a:pt x="2146" y="0"/>
                  </a:moveTo>
                  <a:cubicBezTo>
                    <a:pt x="1074" y="0"/>
                    <a:pt x="0" y="738"/>
                    <a:pt x="18" y="2142"/>
                  </a:cubicBezTo>
                  <a:cubicBezTo>
                    <a:pt x="18" y="3310"/>
                    <a:pt x="952" y="4244"/>
                    <a:pt x="2119" y="4244"/>
                  </a:cubicBezTo>
                  <a:cubicBezTo>
                    <a:pt x="2419" y="4244"/>
                    <a:pt x="2686" y="4177"/>
                    <a:pt x="2953" y="4077"/>
                  </a:cubicBezTo>
                  <a:lnTo>
                    <a:pt x="2953" y="4077"/>
                  </a:lnTo>
                  <a:cubicBezTo>
                    <a:pt x="2920" y="4144"/>
                    <a:pt x="2886" y="4210"/>
                    <a:pt x="2853" y="4311"/>
                  </a:cubicBezTo>
                  <a:cubicBezTo>
                    <a:pt x="2720" y="4544"/>
                    <a:pt x="2519" y="4744"/>
                    <a:pt x="2286" y="4911"/>
                  </a:cubicBezTo>
                  <a:cubicBezTo>
                    <a:pt x="2052" y="5078"/>
                    <a:pt x="1752" y="5144"/>
                    <a:pt x="1452" y="5144"/>
                  </a:cubicBezTo>
                  <a:cubicBezTo>
                    <a:pt x="1185" y="5178"/>
                    <a:pt x="985" y="5378"/>
                    <a:pt x="985" y="5645"/>
                  </a:cubicBezTo>
                  <a:cubicBezTo>
                    <a:pt x="1016" y="5895"/>
                    <a:pt x="1193" y="6115"/>
                    <a:pt x="1462" y="6115"/>
                  </a:cubicBezTo>
                  <a:cubicBezTo>
                    <a:pt x="1481" y="6115"/>
                    <a:pt x="1499" y="6114"/>
                    <a:pt x="1519" y="6112"/>
                  </a:cubicBezTo>
                  <a:cubicBezTo>
                    <a:pt x="1952" y="6112"/>
                    <a:pt x="2419" y="5945"/>
                    <a:pt x="2820" y="5712"/>
                  </a:cubicBezTo>
                  <a:cubicBezTo>
                    <a:pt x="3320" y="5345"/>
                    <a:pt x="3720" y="4811"/>
                    <a:pt x="3920" y="4210"/>
                  </a:cubicBezTo>
                  <a:cubicBezTo>
                    <a:pt x="4154" y="3643"/>
                    <a:pt x="4254" y="3043"/>
                    <a:pt x="4254" y="2443"/>
                  </a:cubicBezTo>
                  <a:lnTo>
                    <a:pt x="4254" y="1942"/>
                  </a:lnTo>
                  <a:cubicBezTo>
                    <a:pt x="4126" y="629"/>
                    <a:pt x="3137" y="0"/>
                    <a:pt x="214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36"/>
            <p:cNvSpPr/>
            <p:nvPr/>
          </p:nvSpPr>
          <p:spPr>
            <a:xfrm>
              <a:off x="3472650" y="1831750"/>
              <a:ext cx="39225" cy="63400"/>
            </a:xfrm>
            <a:custGeom>
              <a:rect b="b" l="l" r="r" t="t"/>
              <a:pathLst>
                <a:path extrusionOk="0" h="2536" w="1569">
                  <a:moveTo>
                    <a:pt x="901" y="1"/>
                  </a:moveTo>
                  <a:cubicBezTo>
                    <a:pt x="568" y="1"/>
                    <a:pt x="301" y="267"/>
                    <a:pt x="301" y="601"/>
                  </a:cubicBezTo>
                  <a:lnTo>
                    <a:pt x="301" y="668"/>
                  </a:lnTo>
                  <a:cubicBezTo>
                    <a:pt x="301" y="968"/>
                    <a:pt x="534" y="1201"/>
                    <a:pt x="801" y="1268"/>
                  </a:cubicBezTo>
                  <a:cubicBezTo>
                    <a:pt x="834" y="1635"/>
                    <a:pt x="568" y="1969"/>
                    <a:pt x="201" y="2035"/>
                  </a:cubicBezTo>
                  <a:cubicBezTo>
                    <a:pt x="101" y="2069"/>
                    <a:pt x="1" y="2169"/>
                    <a:pt x="1" y="2302"/>
                  </a:cubicBezTo>
                  <a:cubicBezTo>
                    <a:pt x="1" y="2436"/>
                    <a:pt x="134" y="2536"/>
                    <a:pt x="267" y="2536"/>
                  </a:cubicBezTo>
                  <a:cubicBezTo>
                    <a:pt x="601" y="2502"/>
                    <a:pt x="868" y="2369"/>
                    <a:pt x="1101" y="2169"/>
                  </a:cubicBezTo>
                  <a:cubicBezTo>
                    <a:pt x="1402" y="1802"/>
                    <a:pt x="1568" y="1335"/>
                    <a:pt x="1535" y="901"/>
                  </a:cubicBezTo>
                  <a:lnTo>
                    <a:pt x="1535" y="768"/>
                  </a:lnTo>
                  <a:cubicBezTo>
                    <a:pt x="1535" y="301"/>
                    <a:pt x="1301" y="1"/>
                    <a:pt x="9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36"/>
            <p:cNvSpPr/>
            <p:nvPr/>
          </p:nvSpPr>
          <p:spPr>
            <a:xfrm>
              <a:off x="3525200" y="1710775"/>
              <a:ext cx="105925" cy="151950"/>
            </a:xfrm>
            <a:custGeom>
              <a:rect b="b" l="l" r="r" t="t"/>
              <a:pathLst>
                <a:path extrusionOk="0" h="6078" w="4237">
                  <a:moveTo>
                    <a:pt x="2118" y="1029"/>
                  </a:moveTo>
                  <a:cubicBezTo>
                    <a:pt x="2669" y="1029"/>
                    <a:pt x="3219" y="1387"/>
                    <a:pt x="3269" y="2104"/>
                  </a:cubicBezTo>
                  <a:cubicBezTo>
                    <a:pt x="3319" y="2922"/>
                    <a:pt x="2719" y="3330"/>
                    <a:pt x="2118" y="3330"/>
                  </a:cubicBezTo>
                  <a:cubicBezTo>
                    <a:pt x="1518" y="3330"/>
                    <a:pt x="917" y="2922"/>
                    <a:pt x="967" y="2104"/>
                  </a:cubicBezTo>
                  <a:cubicBezTo>
                    <a:pt x="1017" y="1387"/>
                    <a:pt x="1568" y="1029"/>
                    <a:pt x="2118" y="1029"/>
                  </a:cubicBezTo>
                  <a:close/>
                  <a:moveTo>
                    <a:pt x="2116" y="0"/>
                  </a:moveTo>
                  <a:cubicBezTo>
                    <a:pt x="1059" y="0"/>
                    <a:pt x="0" y="720"/>
                    <a:pt x="0" y="2104"/>
                  </a:cubicBezTo>
                  <a:cubicBezTo>
                    <a:pt x="0" y="3272"/>
                    <a:pt x="934" y="4206"/>
                    <a:pt x="2102" y="4206"/>
                  </a:cubicBezTo>
                  <a:cubicBezTo>
                    <a:pt x="2402" y="4206"/>
                    <a:pt x="2669" y="4139"/>
                    <a:pt x="2935" y="4039"/>
                  </a:cubicBezTo>
                  <a:lnTo>
                    <a:pt x="2935" y="4039"/>
                  </a:lnTo>
                  <a:cubicBezTo>
                    <a:pt x="2902" y="4106"/>
                    <a:pt x="2869" y="4172"/>
                    <a:pt x="2835" y="4273"/>
                  </a:cubicBezTo>
                  <a:cubicBezTo>
                    <a:pt x="2702" y="4506"/>
                    <a:pt x="2502" y="4706"/>
                    <a:pt x="2268" y="4873"/>
                  </a:cubicBezTo>
                  <a:cubicBezTo>
                    <a:pt x="2035" y="5040"/>
                    <a:pt x="1735" y="5106"/>
                    <a:pt x="1434" y="5106"/>
                  </a:cubicBezTo>
                  <a:cubicBezTo>
                    <a:pt x="1168" y="5140"/>
                    <a:pt x="967" y="5340"/>
                    <a:pt x="967" y="5607"/>
                  </a:cubicBezTo>
                  <a:cubicBezTo>
                    <a:pt x="999" y="5857"/>
                    <a:pt x="1176" y="6077"/>
                    <a:pt x="1417" y="6077"/>
                  </a:cubicBezTo>
                  <a:cubicBezTo>
                    <a:pt x="1434" y="6077"/>
                    <a:pt x="1451" y="6076"/>
                    <a:pt x="1468" y="6074"/>
                  </a:cubicBezTo>
                  <a:cubicBezTo>
                    <a:pt x="1935" y="6074"/>
                    <a:pt x="2402" y="5907"/>
                    <a:pt x="2802" y="5674"/>
                  </a:cubicBezTo>
                  <a:cubicBezTo>
                    <a:pt x="3302" y="5307"/>
                    <a:pt x="3703" y="4773"/>
                    <a:pt x="3903" y="4172"/>
                  </a:cubicBezTo>
                  <a:cubicBezTo>
                    <a:pt x="4136" y="3605"/>
                    <a:pt x="4236" y="3005"/>
                    <a:pt x="4203" y="2405"/>
                  </a:cubicBezTo>
                  <a:lnTo>
                    <a:pt x="4203" y="1904"/>
                  </a:lnTo>
                  <a:cubicBezTo>
                    <a:pt x="4075" y="620"/>
                    <a:pt x="3096" y="0"/>
                    <a:pt x="21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36"/>
            <p:cNvSpPr/>
            <p:nvPr/>
          </p:nvSpPr>
          <p:spPr>
            <a:xfrm>
              <a:off x="3665300" y="1710775"/>
              <a:ext cx="105925" cy="151950"/>
            </a:xfrm>
            <a:custGeom>
              <a:rect b="b" l="l" r="r" t="t"/>
              <a:pathLst>
                <a:path extrusionOk="0" h="6078" w="4237">
                  <a:moveTo>
                    <a:pt x="2118" y="1029"/>
                  </a:moveTo>
                  <a:cubicBezTo>
                    <a:pt x="2669" y="1029"/>
                    <a:pt x="3219" y="1387"/>
                    <a:pt x="3269" y="2104"/>
                  </a:cubicBezTo>
                  <a:cubicBezTo>
                    <a:pt x="3319" y="2922"/>
                    <a:pt x="2719" y="3330"/>
                    <a:pt x="2118" y="3330"/>
                  </a:cubicBezTo>
                  <a:cubicBezTo>
                    <a:pt x="1518" y="3330"/>
                    <a:pt x="917" y="2922"/>
                    <a:pt x="967" y="2104"/>
                  </a:cubicBezTo>
                  <a:cubicBezTo>
                    <a:pt x="1017" y="1387"/>
                    <a:pt x="1568" y="1029"/>
                    <a:pt x="2118" y="1029"/>
                  </a:cubicBezTo>
                  <a:close/>
                  <a:moveTo>
                    <a:pt x="2116" y="0"/>
                  </a:moveTo>
                  <a:cubicBezTo>
                    <a:pt x="1059" y="0"/>
                    <a:pt x="0" y="720"/>
                    <a:pt x="0" y="2104"/>
                  </a:cubicBezTo>
                  <a:cubicBezTo>
                    <a:pt x="0" y="3272"/>
                    <a:pt x="967" y="4206"/>
                    <a:pt x="2135" y="4206"/>
                  </a:cubicBezTo>
                  <a:cubicBezTo>
                    <a:pt x="2402" y="4206"/>
                    <a:pt x="2702" y="4139"/>
                    <a:pt x="2969" y="4039"/>
                  </a:cubicBezTo>
                  <a:lnTo>
                    <a:pt x="2969" y="4039"/>
                  </a:lnTo>
                  <a:cubicBezTo>
                    <a:pt x="2935" y="4106"/>
                    <a:pt x="2902" y="4172"/>
                    <a:pt x="2835" y="4273"/>
                  </a:cubicBezTo>
                  <a:cubicBezTo>
                    <a:pt x="2702" y="4506"/>
                    <a:pt x="2535" y="4706"/>
                    <a:pt x="2302" y="4873"/>
                  </a:cubicBezTo>
                  <a:cubicBezTo>
                    <a:pt x="2035" y="5040"/>
                    <a:pt x="1768" y="5106"/>
                    <a:pt x="1468" y="5106"/>
                  </a:cubicBezTo>
                  <a:cubicBezTo>
                    <a:pt x="1201" y="5140"/>
                    <a:pt x="1001" y="5340"/>
                    <a:pt x="1001" y="5607"/>
                  </a:cubicBezTo>
                  <a:cubicBezTo>
                    <a:pt x="1001" y="5857"/>
                    <a:pt x="1205" y="6077"/>
                    <a:pt x="1450" y="6077"/>
                  </a:cubicBezTo>
                  <a:cubicBezTo>
                    <a:pt x="1467" y="6077"/>
                    <a:pt x="1484" y="6076"/>
                    <a:pt x="1501" y="6074"/>
                  </a:cubicBezTo>
                  <a:cubicBezTo>
                    <a:pt x="1968" y="6074"/>
                    <a:pt x="2435" y="5907"/>
                    <a:pt x="2802" y="5674"/>
                  </a:cubicBezTo>
                  <a:cubicBezTo>
                    <a:pt x="3336" y="5307"/>
                    <a:pt x="3736" y="4773"/>
                    <a:pt x="3936" y="4172"/>
                  </a:cubicBezTo>
                  <a:cubicBezTo>
                    <a:pt x="4136" y="3605"/>
                    <a:pt x="4236" y="3005"/>
                    <a:pt x="4236" y="2405"/>
                  </a:cubicBezTo>
                  <a:cubicBezTo>
                    <a:pt x="4236" y="2238"/>
                    <a:pt x="4203" y="2071"/>
                    <a:pt x="4203" y="1904"/>
                  </a:cubicBezTo>
                  <a:cubicBezTo>
                    <a:pt x="4075" y="620"/>
                    <a:pt x="3096" y="0"/>
                    <a:pt x="21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36"/>
            <p:cNvSpPr/>
            <p:nvPr/>
          </p:nvSpPr>
          <p:spPr>
            <a:xfrm>
              <a:off x="3429275" y="1260500"/>
              <a:ext cx="53400" cy="75925"/>
            </a:xfrm>
            <a:custGeom>
              <a:rect b="b" l="l" r="r" t="t"/>
              <a:pathLst>
                <a:path extrusionOk="0" h="3037" w="2136">
                  <a:moveTo>
                    <a:pt x="968" y="201"/>
                  </a:moveTo>
                  <a:cubicBezTo>
                    <a:pt x="1869" y="201"/>
                    <a:pt x="1869" y="1535"/>
                    <a:pt x="968" y="1535"/>
                  </a:cubicBezTo>
                  <a:lnTo>
                    <a:pt x="234" y="1535"/>
                  </a:lnTo>
                  <a:lnTo>
                    <a:pt x="234" y="201"/>
                  </a:lnTo>
                  <a:close/>
                  <a:moveTo>
                    <a:pt x="134" y="1"/>
                  </a:moveTo>
                  <a:cubicBezTo>
                    <a:pt x="68" y="1"/>
                    <a:pt x="1" y="34"/>
                    <a:pt x="1" y="101"/>
                  </a:cubicBezTo>
                  <a:lnTo>
                    <a:pt x="1" y="2936"/>
                  </a:lnTo>
                  <a:cubicBezTo>
                    <a:pt x="1" y="2970"/>
                    <a:pt x="68" y="3036"/>
                    <a:pt x="134" y="3036"/>
                  </a:cubicBezTo>
                  <a:cubicBezTo>
                    <a:pt x="168" y="3036"/>
                    <a:pt x="234" y="2970"/>
                    <a:pt x="234" y="2936"/>
                  </a:cubicBezTo>
                  <a:lnTo>
                    <a:pt x="234" y="1736"/>
                  </a:lnTo>
                  <a:lnTo>
                    <a:pt x="968" y="1736"/>
                  </a:lnTo>
                  <a:cubicBezTo>
                    <a:pt x="2136" y="1736"/>
                    <a:pt x="2136" y="1"/>
                    <a:pt x="9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36"/>
            <p:cNvSpPr/>
            <p:nvPr/>
          </p:nvSpPr>
          <p:spPr>
            <a:xfrm>
              <a:off x="3475975" y="1283025"/>
              <a:ext cx="60925" cy="53400"/>
            </a:xfrm>
            <a:custGeom>
              <a:rect b="b" l="l" r="r" t="t"/>
              <a:pathLst>
                <a:path extrusionOk="0" h="2136" w="2437">
                  <a:moveTo>
                    <a:pt x="1400" y="295"/>
                  </a:moveTo>
                  <a:cubicBezTo>
                    <a:pt x="1799" y="295"/>
                    <a:pt x="2180" y="599"/>
                    <a:pt x="2203" y="1068"/>
                  </a:cubicBezTo>
                  <a:cubicBezTo>
                    <a:pt x="2203" y="1502"/>
                    <a:pt x="1869" y="1869"/>
                    <a:pt x="1402" y="1902"/>
                  </a:cubicBezTo>
                  <a:cubicBezTo>
                    <a:pt x="701" y="1902"/>
                    <a:pt x="335" y="1068"/>
                    <a:pt x="835" y="534"/>
                  </a:cubicBezTo>
                  <a:cubicBezTo>
                    <a:pt x="1000" y="369"/>
                    <a:pt x="1202" y="295"/>
                    <a:pt x="1400" y="295"/>
                  </a:cubicBezTo>
                  <a:close/>
                  <a:moveTo>
                    <a:pt x="1402" y="1"/>
                  </a:moveTo>
                  <a:cubicBezTo>
                    <a:pt x="1" y="1"/>
                    <a:pt x="1" y="2135"/>
                    <a:pt x="1402" y="2135"/>
                  </a:cubicBezTo>
                  <a:cubicBezTo>
                    <a:pt x="1736" y="2135"/>
                    <a:pt x="2036" y="1969"/>
                    <a:pt x="2203" y="1702"/>
                  </a:cubicBezTo>
                  <a:lnTo>
                    <a:pt x="2203" y="2035"/>
                  </a:lnTo>
                  <a:cubicBezTo>
                    <a:pt x="2203" y="2069"/>
                    <a:pt x="2269" y="2135"/>
                    <a:pt x="2336" y="2135"/>
                  </a:cubicBezTo>
                  <a:cubicBezTo>
                    <a:pt x="2369" y="2135"/>
                    <a:pt x="2436" y="2069"/>
                    <a:pt x="2436" y="2035"/>
                  </a:cubicBezTo>
                  <a:lnTo>
                    <a:pt x="2436" y="101"/>
                  </a:lnTo>
                  <a:cubicBezTo>
                    <a:pt x="2436" y="34"/>
                    <a:pt x="2369" y="1"/>
                    <a:pt x="2336" y="1"/>
                  </a:cubicBezTo>
                  <a:cubicBezTo>
                    <a:pt x="2269" y="1"/>
                    <a:pt x="2203" y="34"/>
                    <a:pt x="2203" y="101"/>
                  </a:cubicBezTo>
                  <a:lnTo>
                    <a:pt x="2203" y="401"/>
                  </a:lnTo>
                  <a:cubicBezTo>
                    <a:pt x="2036" y="167"/>
                    <a:pt x="1736" y="1"/>
                    <a:pt x="14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36"/>
            <p:cNvSpPr/>
            <p:nvPr/>
          </p:nvSpPr>
          <p:spPr>
            <a:xfrm>
              <a:off x="3557700" y="1283025"/>
              <a:ext cx="43400" cy="75075"/>
            </a:xfrm>
            <a:custGeom>
              <a:rect b="b" l="l" r="r" t="t"/>
              <a:pathLst>
                <a:path extrusionOk="0" h="3003" w="1736">
                  <a:moveTo>
                    <a:pt x="134" y="1"/>
                  </a:moveTo>
                  <a:cubicBezTo>
                    <a:pt x="84" y="1"/>
                    <a:pt x="34" y="34"/>
                    <a:pt x="34" y="101"/>
                  </a:cubicBezTo>
                  <a:lnTo>
                    <a:pt x="1" y="1268"/>
                  </a:lnTo>
                  <a:cubicBezTo>
                    <a:pt x="1" y="1811"/>
                    <a:pt x="425" y="2156"/>
                    <a:pt x="868" y="2156"/>
                  </a:cubicBezTo>
                  <a:cubicBezTo>
                    <a:pt x="1106" y="2156"/>
                    <a:pt x="1349" y="2057"/>
                    <a:pt x="1535" y="1835"/>
                  </a:cubicBezTo>
                  <a:lnTo>
                    <a:pt x="1535" y="2002"/>
                  </a:lnTo>
                  <a:cubicBezTo>
                    <a:pt x="1535" y="2436"/>
                    <a:pt x="1168" y="2769"/>
                    <a:pt x="735" y="2769"/>
                  </a:cubicBezTo>
                  <a:cubicBezTo>
                    <a:pt x="601" y="2769"/>
                    <a:pt x="501" y="2736"/>
                    <a:pt x="368" y="2703"/>
                  </a:cubicBezTo>
                  <a:cubicBezTo>
                    <a:pt x="358" y="2693"/>
                    <a:pt x="345" y="2689"/>
                    <a:pt x="332" y="2689"/>
                  </a:cubicBezTo>
                  <a:cubicBezTo>
                    <a:pt x="298" y="2689"/>
                    <a:pt x="258" y="2712"/>
                    <a:pt x="234" y="2736"/>
                  </a:cubicBezTo>
                  <a:cubicBezTo>
                    <a:pt x="234" y="2803"/>
                    <a:pt x="234" y="2869"/>
                    <a:pt x="301" y="2903"/>
                  </a:cubicBezTo>
                  <a:cubicBezTo>
                    <a:pt x="435" y="2936"/>
                    <a:pt x="568" y="2969"/>
                    <a:pt x="701" y="3003"/>
                  </a:cubicBezTo>
                  <a:cubicBezTo>
                    <a:pt x="1269" y="3003"/>
                    <a:pt x="1702" y="2536"/>
                    <a:pt x="1736" y="2002"/>
                  </a:cubicBezTo>
                  <a:lnTo>
                    <a:pt x="1736" y="134"/>
                  </a:lnTo>
                  <a:cubicBezTo>
                    <a:pt x="1736" y="101"/>
                    <a:pt x="1736" y="101"/>
                    <a:pt x="1736" y="67"/>
                  </a:cubicBezTo>
                  <a:cubicBezTo>
                    <a:pt x="1702" y="67"/>
                    <a:pt x="1702" y="67"/>
                    <a:pt x="1702" y="34"/>
                  </a:cubicBezTo>
                  <a:lnTo>
                    <a:pt x="1569" y="34"/>
                  </a:lnTo>
                  <a:cubicBezTo>
                    <a:pt x="1535" y="67"/>
                    <a:pt x="1535" y="67"/>
                    <a:pt x="1535" y="101"/>
                  </a:cubicBezTo>
                  <a:lnTo>
                    <a:pt x="1535" y="1268"/>
                  </a:lnTo>
                  <a:cubicBezTo>
                    <a:pt x="1502" y="1668"/>
                    <a:pt x="1193" y="1869"/>
                    <a:pt x="885" y="1869"/>
                  </a:cubicBezTo>
                  <a:cubicBezTo>
                    <a:pt x="576" y="1869"/>
                    <a:pt x="268" y="1668"/>
                    <a:pt x="234" y="1268"/>
                  </a:cubicBezTo>
                  <a:lnTo>
                    <a:pt x="234" y="101"/>
                  </a:lnTo>
                  <a:cubicBezTo>
                    <a:pt x="234" y="34"/>
                    <a:pt x="184"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36"/>
            <p:cNvSpPr/>
            <p:nvPr/>
          </p:nvSpPr>
          <p:spPr>
            <a:xfrm>
              <a:off x="3628600" y="1283025"/>
              <a:ext cx="81750" cy="54225"/>
            </a:xfrm>
            <a:custGeom>
              <a:rect b="b" l="l" r="r" t="t"/>
              <a:pathLst>
                <a:path extrusionOk="0" h="2169" w="3270">
                  <a:moveTo>
                    <a:pt x="2402" y="1"/>
                  </a:moveTo>
                  <a:cubicBezTo>
                    <a:pt x="2068" y="1"/>
                    <a:pt x="1768" y="201"/>
                    <a:pt x="1635" y="468"/>
                  </a:cubicBezTo>
                  <a:cubicBezTo>
                    <a:pt x="1470" y="174"/>
                    <a:pt x="1174" y="22"/>
                    <a:pt x="874" y="22"/>
                  </a:cubicBezTo>
                  <a:cubicBezTo>
                    <a:pt x="628" y="22"/>
                    <a:pt x="381" y="124"/>
                    <a:pt x="200" y="334"/>
                  </a:cubicBezTo>
                  <a:lnTo>
                    <a:pt x="200" y="134"/>
                  </a:lnTo>
                  <a:cubicBezTo>
                    <a:pt x="200" y="67"/>
                    <a:pt x="167" y="34"/>
                    <a:pt x="100" y="34"/>
                  </a:cubicBezTo>
                  <a:cubicBezTo>
                    <a:pt x="34" y="34"/>
                    <a:pt x="0" y="67"/>
                    <a:pt x="0" y="134"/>
                  </a:cubicBezTo>
                  <a:lnTo>
                    <a:pt x="0" y="2069"/>
                  </a:lnTo>
                  <a:cubicBezTo>
                    <a:pt x="34" y="2135"/>
                    <a:pt x="67" y="2135"/>
                    <a:pt x="100" y="2169"/>
                  </a:cubicBezTo>
                  <a:lnTo>
                    <a:pt x="134" y="2169"/>
                  </a:lnTo>
                  <a:cubicBezTo>
                    <a:pt x="167" y="2135"/>
                    <a:pt x="200" y="2102"/>
                    <a:pt x="200" y="2069"/>
                  </a:cubicBezTo>
                  <a:lnTo>
                    <a:pt x="200" y="901"/>
                  </a:lnTo>
                  <a:cubicBezTo>
                    <a:pt x="150" y="434"/>
                    <a:pt x="492" y="201"/>
                    <a:pt x="838" y="201"/>
                  </a:cubicBezTo>
                  <a:cubicBezTo>
                    <a:pt x="1185" y="201"/>
                    <a:pt x="1535" y="434"/>
                    <a:pt x="1501" y="901"/>
                  </a:cubicBezTo>
                  <a:lnTo>
                    <a:pt x="1501" y="2102"/>
                  </a:lnTo>
                  <a:lnTo>
                    <a:pt x="1601" y="2102"/>
                  </a:lnTo>
                  <a:cubicBezTo>
                    <a:pt x="1635" y="2102"/>
                    <a:pt x="1635" y="2069"/>
                    <a:pt x="1668" y="2035"/>
                  </a:cubicBezTo>
                  <a:lnTo>
                    <a:pt x="1668" y="868"/>
                  </a:lnTo>
                  <a:cubicBezTo>
                    <a:pt x="1668" y="501"/>
                    <a:pt x="1935" y="201"/>
                    <a:pt x="2302" y="201"/>
                  </a:cubicBezTo>
                  <a:cubicBezTo>
                    <a:pt x="2669" y="201"/>
                    <a:pt x="2969" y="501"/>
                    <a:pt x="2969" y="868"/>
                  </a:cubicBezTo>
                  <a:lnTo>
                    <a:pt x="3069" y="2035"/>
                  </a:lnTo>
                  <a:cubicBezTo>
                    <a:pt x="3069" y="2102"/>
                    <a:pt x="3103" y="2135"/>
                    <a:pt x="3169" y="2135"/>
                  </a:cubicBezTo>
                  <a:cubicBezTo>
                    <a:pt x="3203" y="2135"/>
                    <a:pt x="3269" y="2102"/>
                    <a:pt x="3269" y="2035"/>
                  </a:cubicBezTo>
                  <a:lnTo>
                    <a:pt x="3269" y="868"/>
                  </a:lnTo>
                  <a:cubicBezTo>
                    <a:pt x="3269" y="401"/>
                    <a:pt x="2869" y="1"/>
                    <a:pt x="24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36"/>
            <p:cNvSpPr/>
            <p:nvPr/>
          </p:nvSpPr>
          <p:spPr>
            <a:xfrm>
              <a:off x="3726175" y="1284475"/>
              <a:ext cx="51725" cy="51950"/>
            </a:xfrm>
            <a:custGeom>
              <a:rect b="b" l="l" r="r" t="t"/>
              <a:pathLst>
                <a:path extrusionOk="0" h="2078" w="2069">
                  <a:moveTo>
                    <a:pt x="1034" y="143"/>
                  </a:moveTo>
                  <a:cubicBezTo>
                    <a:pt x="1434" y="176"/>
                    <a:pt x="1768" y="443"/>
                    <a:pt x="1835" y="843"/>
                  </a:cubicBezTo>
                  <a:lnTo>
                    <a:pt x="234" y="843"/>
                  </a:lnTo>
                  <a:cubicBezTo>
                    <a:pt x="300" y="443"/>
                    <a:pt x="634" y="143"/>
                    <a:pt x="1034" y="143"/>
                  </a:cubicBezTo>
                  <a:close/>
                  <a:moveTo>
                    <a:pt x="1048" y="0"/>
                  </a:moveTo>
                  <a:cubicBezTo>
                    <a:pt x="534" y="0"/>
                    <a:pt x="17" y="343"/>
                    <a:pt x="0" y="1010"/>
                  </a:cubicBezTo>
                  <a:cubicBezTo>
                    <a:pt x="0" y="1610"/>
                    <a:pt x="467" y="2077"/>
                    <a:pt x="1068" y="2077"/>
                  </a:cubicBezTo>
                  <a:cubicBezTo>
                    <a:pt x="1401" y="2077"/>
                    <a:pt x="1735" y="1877"/>
                    <a:pt x="1901" y="1610"/>
                  </a:cubicBezTo>
                  <a:cubicBezTo>
                    <a:pt x="1935" y="1544"/>
                    <a:pt x="1935" y="1477"/>
                    <a:pt x="1868" y="1444"/>
                  </a:cubicBezTo>
                  <a:cubicBezTo>
                    <a:pt x="1858" y="1434"/>
                    <a:pt x="1846" y="1430"/>
                    <a:pt x="1832" y="1430"/>
                  </a:cubicBezTo>
                  <a:cubicBezTo>
                    <a:pt x="1799" y="1430"/>
                    <a:pt x="1758" y="1453"/>
                    <a:pt x="1735" y="1477"/>
                  </a:cubicBezTo>
                  <a:cubicBezTo>
                    <a:pt x="1601" y="1711"/>
                    <a:pt x="1334" y="1877"/>
                    <a:pt x="1068" y="1877"/>
                  </a:cubicBezTo>
                  <a:cubicBezTo>
                    <a:pt x="601" y="1877"/>
                    <a:pt x="234" y="1477"/>
                    <a:pt x="234" y="1043"/>
                  </a:cubicBezTo>
                  <a:lnTo>
                    <a:pt x="1968" y="1043"/>
                  </a:lnTo>
                  <a:cubicBezTo>
                    <a:pt x="2035" y="1043"/>
                    <a:pt x="2068" y="977"/>
                    <a:pt x="2068" y="943"/>
                  </a:cubicBezTo>
                  <a:cubicBezTo>
                    <a:pt x="2020" y="310"/>
                    <a:pt x="1535" y="0"/>
                    <a:pt x="104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36"/>
            <p:cNvSpPr/>
            <p:nvPr/>
          </p:nvSpPr>
          <p:spPr>
            <a:xfrm>
              <a:off x="3797050" y="1283025"/>
              <a:ext cx="43400" cy="53400"/>
            </a:xfrm>
            <a:custGeom>
              <a:rect b="b" l="l" r="r" t="t"/>
              <a:pathLst>
                <a:path extrusionOk="0" h="2136" w="1736">
                  <a:moveTo>
                    <a:pt x="101" y="1"/>
                  </a:moveTo>
                  <a:cubicBezTo>
                    <a:pt x="67" y="1"/>
                    <a:pt x="0" y="67"/>
                    <a:pt x="0" y="101"/>
                  </a:cubicBezTo>
                  <a:lnTo>
                    <a:pt x="0" y="2069"/>
                  </a:lnTo>
                  <a:cubicBezTo>
                    <a:pt x="34" y="2102"/>
                    <a:pt x="34" y="2135"/>
                    <a:pt x="67" y="2135"/>
                  </a:cubicBezTo>
                  <a:lnTo>
                    <a:pt x="101" y="2135"/>
                  </a:lnTo>
                  <a:cubicBezTo>
                    <a:pt x="134" y="2135"/>
                    <a:pt x="167" y="2135"/>
                    <a:pt x="167" y="2102"/>
                  </a:cubicBezTo>
                  <a:cubicBezTo>
                    <a:pt x="167" y="2069"/>
                    <a:pt x="167" y="2069"/>
                    <a:pt x="167" y="2035"/>
                  </a:cubicBezTo>
                  <a:lnTo>
                    <a:pt x="167" y="868"/>
                  </a:lnTo>
                  <a:cubicBezTo>
                    <a:pt x="201" y="501"/>
                    <a:pt x="467" y="234"/>
                    <a:pt x="834" y="201"/>
                  </a:cubicBezTo>
                  <a:cubicBezTo>
                    <a:pt x="1201" y="201"/>
                    <a:pt x="1502" y="501"/>
                    <a:pt x="1502" y="868"/>
                  </a:cubicBezTo>
                  <a:lnTo>
                    <a:pt x="1535" y="2035"/>
                  </a:lnTo>
                  <a:cubicBezTo>
                    <a:pt x="1535" y="2102"/>
                    <a:pt x="1568" y="2135"/>
                    <a:pt x="1635" y="2135"/>
                  </a:cubicBezTo>
                  <a:cubicBezTo>
                    <a:pt x="1702" y="2135"/>
                    <a:pt x="1735" y="2102"/>
                    <a:pt x="1735" y="2035"/>
                  </a:cubicBezTo>
                  <a:lnTo>
                    <a:pt x="1735" y="868"/>
                  </a:lnTo>
                  <a:cubicBezTo>
                    <a:pt x="1735" y="349"/>
                    <a:pt x="1314" y="12"/>
                    <a:pt x="873" y="12"/>
                  </a:cubicBezTo>
                  <a:cubicBezTo>
                    <a:pt x="634" y="12"/>
                    <a:pt x="388" y="111"/>
                    <a:pt x="201" y="334"/>
                  </a:cubicBezTo>
                  <a:lnTo>
                    <a:pt x="201" y="101"/>
                  </a:lnTo>
                  <a:cubicBezTo>
                    <a:pt x="201" y="67"/>
                    <a:pt x="167" y="1"/>
                    <a:pt x="1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36"/>
            <p:cNvSpPr/>
            <p:nvPr/>
          </p:nvSpPr>
          <p:spPr>
            <a:xfrm>
              <a:off x="3857925" y="1260500"/>
              <a:ext cx="24200" cy="75925"/>
            </a:xfrm>
            <a:custGeom>
              <a:rect b="b" l="l" r="r" t="t"/>
              <a:pathLst>
                <a:path extrusionOk="0" h="3037" w="968">
                  <a:moveTo>
                    <a:pt x="468" y="1"/>
                  </a:moveTo>
                  <a:cubicBezTo>
                    <a:pt x="401" y="1"/>
                    <a:pt x="367" y="68"/>
                    <a:pt x="367" y="101"/>
                  </a:cubicBezTo>
                  <a:lnTo>
                    <a:pt x="367" y="902"/>
                  </a:lnTo>
                  <a:lnTo>
                    <a:pt x="101" y="902"/>
                  </a:lnTo>
                  <a:cubicBezTo>
                    <a:pt x="1" y="902"/>
                    <a:pt x="1" y="968"/>
                    <a:pt x="1" y="1002"/>
                  </a:cubicBezTo>
                  <a:cubicBezTo>
                    <a:pt x="1" y="1068"/>
                    <a:pt x="1" y="1102"/>
                    <a:pt x="101" y="1102"/>
                  </a:cubicBezTo>
                  <a:lnTo>
                    <a:pt x="367" y="1102"/>
                  </a:lnTo>
                  <a:lnTo>
                    <a:pt x="367" y="2670"/>
                  </a:lnTo>
                  <a:cubicBezTo>
                    <a:pt x="367" y="2870"/>
                    <a:pt x="534" y="3036"/>
                    <a:pt x="734" y="3036"/>
                  </a:cubicBezTo>
                  <a:cubicBezTo>
                    <a:pt x="801" y="3036"/>
                    <a:pt x="834" y="2970"/>
                    <a:pt x="834" y="2936"/>
                  </a:cubicBezTo>
                  <a:cubicBezTo>
                    <a:pt x="834" y="2870"/>
                    <a:pt x="801" y="2836"/>
                    <a:pt x="734" y="2836"/>
                  </a:cubicBezTo>
                  <a:cubicBezTo>
                    <a:pt x="634" y="2803"/>
                    <a:pt x="568" y="2736"/>
                    <a:pt x="568" y="2670"/>
                  </a:cubicBezTo>
                  <a:lnTo>
                    <a:pt x="568" y="1102"/>
                  </a:lnTo>
                  <a:lnTo>
                    <a:pt x="834" y="1102"/>
                  </a:lnTo>
                  <a:cubicBezTo>
                    <a:pt x="901" y="1102"/>
                    <a:pt x="968" y="1068"/>
                    <a:pt x="968" y="1002"/>
                  </a:cubicBezTo>
                  <a:cubicBezTo>
                    <a:pt x="968" y="968"/>
                    <a:pt x="901" y="902"/>
                    <a:pt x="868" y="902"/>
                  </a:cubicBezTo>
                  <a:lnTo>
                    <a:pt x="568" y="902"/>
                  </a:lnTo>
                  <a:lnTo>
                    <a:pt x="568" y="101"/>
                  </a:lnTo>
                  <a:cubicBezTo>
                    <a:pt x="568" y="34"/>
                    <a:pt x="534" y="1"/>
                    <a:pt x="4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36"/>
            <p:cNvSpPr/>
            <p:nvPr/>
          </p:nvSpPr>
          <p:spPr>
            <a:xfrm>
              <a:off x="3941325" y="1260500"/>
              <a:ext cx="65075" cy="75925"/>
            </a:xfrm>
            <a:custGeom>
              <a:rect b="b" l="l" r="r" t="t"/>
              <a:pathLst>
                <a:path extrusionOk="0" h="3037" w="2603">
                  <a:moveTo>
                    <a:pt x="634" y="201"/>
                  </a:moveTo>
                  <a:cubicBezTo>
                    <a:pt x="2402" y="201"/>
                    <a:pt x="2402" y="2836"/>
                    <a:pt x="634" y="2836"/>
                  </a:cubicBezTo>
                  <a:lnTo>
                    <a:pt x="200" y="2836"/>
                  </a:lnTo>
                  <a:lnTo>
                    <a:pt x="200" y="201"/>
                  </a:lnTo>
                  <a:close/>
                  <a:moveTo>
                    <a:pt x="100" y="1"/>
                  </a:moveTo>
                  <a:cubicBezTo>
                    <a:pt x="34" y="1"/>
                    <a:pt x="0" y="34"/>
                    <a:pt x="0" y="101"/>
                  </a:cubicBezTo>
                  <a:lnTo>
                    <a:pt x="0" y="2936"/>
                  </a:lnTo>
                  <a:cubicBezTo>
                    <a:pt x="0" y="2970"/>
                    <a:pt x="34" y="3036"/>
                    <a:pt x="100" y="3036"/>
                  </a:cubicBezTo>
                  <a:lnTo>
                    <a:pt x="667" y="3036"/>
                  </a:lnTo>
                  <a:cubicBezTo>
                    <a:pt x="2602" y="2936"/>
                    <a:pt x="2602" y="101"/>
                    <a:pt x="6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36"/>
            <p:cNvSpPr/>
            <p:nvPr/>
          </p:nvSpPr>
          <p:spPr>
            <a:xfrm>
              <a:off x="3991350" y="1283025"/>
              <a:ext cx="61750" cy="53400"/>
            </a:xfrm>
            <a:custGeom>
              <a:rect b="b" l="l" r="r" t="t"/>
              <a:pathLst>
                <a:path extrusionOk="0" h="2136" w="2470">
                  <a:moveTo>
                    <a:pt x="1433" y="295"/>
                  </a:moveTo>
                  <a:cubicBezTo>
                    <a:pt x="1832" y="295"/>
                    <a:pt x="2213" y="599"/>
                    <a:pt x="2236" y="1068"/>
                  </a:cubicBezTo>
                  <a:cubicBezTo>
                    <a:pt x="2236" y="1502"/>
                    <a:pt x="1902" y="1902"/>
                    <a:pt x="1435" y="1902"/>
                  </a:cubicBezTo>
                  <a:cubicBezTo>
                    <a:pt x="735" y="1902"/>
                    <a:pt x="368" y="1035"/>
                    <a:pt x="868" y="534"/>
                  </a:cubicBezTo>
                  <a:cubicBezTo>
                    <a:pt x="1033" y="369"/>
                    <a:pt x="1235" y="295"/>
                    <a:pt x="1433" y="295"/>
                  </a:cubicBezTo>
                  <a:close/>
                  <a:moveTo>
                    <a:pt x="1435" y="1"/>
                  </a:moveTo>
                  <a:cubicBezTo>
                    <a:pt x="1" y="1"/>
                    <a:pt x="1" y="2135"/>
                    <a:pt x="1435" y="2135"/>
                  </a:cubicBezTo>
                  <a:cubicBezTo>
                    <a:pt x="1769" y="2135"/>
                    <a:pt x="2069" y="1969"/>
                    <a:pt x="2236" y="1702"/>
                  </a:cubicBezTo>
                  <a:lnTo>
                    <a:pt x="2236" y="2035"/>
                  </a:lnTo>
                  <a:cubicBezTo>
                    <a:pt x="2236" y="2069"/>
                    <a:pt x="2302" y="2135"/>
                    <a:pt x="2336" y="2135"/>
                  </a:cubicBezTo>
                  <a:cubicBezTo>
                    <a:pt x="2402" y="2135"/>
                    <a:pt x="2469" y="2069"/>
                    <a:pt x="2469" y="2035"/>
                  </a:cubicBezTo>
                  <a:lnTo>
                    <a:pt x="2469" y="101"/>
                  </a:lnTo>
                  <a:cubicBezTo>
                    <a:pt x="2469" y="34"/>
                    <a:pt x="2402" y="1"/>
                    <a:pt x="2336" y="1"/>
                  </a:cubicBezTo>
                  <a:cubicBezTo>
                    <a:pt x="2302" y="1"/>
                    <a:pt x="2236" y="34"/>
                    <a:pt x="2236" y="101"/>
                  </a:cubicBezTo>
                  <a:lnTo>
                    <a:pt x="2236" y="401"/>
                  </a:lnTo>
                  <a:cubicBezTo>
                    <a:pt x="2069" y="134"/>
                    <a:pt x="1769" y="1"/>
                    <a:pt x="143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36"/>
            <p:cNvSpPr/>
            <p:nvPr/>
          </p:nvSpPr>
          <p:spPr>
            <a:xfrm>
              <a:off x="4069750" y="1260500"/>
              <a:ext cx="24200" cy="75925"/>
            </a:xfrm>
            <a:custGeom>
              <a:rect b="b" l="l" r="r" t="t"/>
              <a:pathLst>
                <a:path extrusionOk="0" h="3037" w="968">
                  <a:moveTo>
                    <a:pt x="467" y="1"/>
                  </a:moveTo>
                  <a:cubicBezTo>
                    <a:pt x="434" y="1"/>
                    <a:pt x="367" y="68"/>
                    <a:pt x="367" y="101"/>
                  </a:cubicBezTo>
                  <a:lnTo>
                    <a:pt x="367" y="902"/>
                  </a:lnTo>
                  <a:lnTo>
                    <a:pt x="100" y="902"/>
                  </a:lnTo>
                  <a:cubicBezTo>
                    <a:pt x="0" y="902"/>
                    <a:pt x="0" y="968"/>
                    <a:pt x="0" y="1002"/>
                  </a:cubicBezTo>
                  <a:cubicBezTo>
                    <a:pt x="0" y="1068"/>
                    <a:pt x="0" y="1102"/>
                    <a:pt x="100" y="1102"/>
                  </a:cubicBezTo>
                  <a:lnTo>
                    <a:pt x="367" y="1102"/>
                  </a:lnTo>
                  <a:lnTo>
                    <a:pt x="367" y="2670"/>
                  </a:lnTo>
                  <a:cubicBezTo>
                    <a:pt x="367" y="2870"/>
                    <a:pt x="534" y="3036"/>
                    <a:pt x="734" y="3036"/>
                  </a:cubicBezTo>
                  <a:cubicBezTo>
                    <a:pt x="801" y="3036"/>
                    <a:pt x="834" y="3003"/>
                    <a:pt x="868" y="2936"/>
                  </a:cubicBezTo>
                  <a:cubicBezTo>
                    <a:pt x="834" y="2870"/>
                    <a:pt x="801" y="2836"/>
                    <a:pt x="734" y="2836"/>
                  </a:cubicBezTo>
                  <a:cubicBezTo>
                    <a:pt x="667" y="2803"/>
                    <a:pt x="601" y="2736"/>
                    <a:pt x="601" y="2670"/>
                  </a:cubicBezTo>
                  <a:lnTo>
                    <a:pt x="601" y="1102"/>
                  </a:lnTo>
                  <a:lnTo>
                    <a:pt x="868" y="1102"/>
                  </a:lnTo>
                  <a:cubicBezTo>
                    <a:pt x="934" y="1102"/>
                    <a:pt x="968" y="1068"/>
                    <a:pt x="968" y="1002"/>
                  </a:cubicBezTo>
                  <a:cubicBezTo>
                    <a:pt x="968" y="935"/>
                    <a:pt x="934" y="902"/>
                    <a:pt x="868" y="902"/>
                  </a:cubicBezTo>
                  <a:lnTo>
                    <a:pt x="601" y="902"/>
                  </a:lnTo>
                  <a:lnTo>
                    <a:pt x="601" y="101"/>
                  </a:lnTo>
                  <a:cubicBezTo>
                    <a:pt x="567" y="68"/>
                    <a:pt x="534" y="1"/>
                    <a:pt x="4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36"/>
            <p:cNvSpPr/>
            <p:nvPr/>
          </p:nvSpPr>
          <p:spPr>
            <a:xfrm>
              <a:off x="4099775" y="1283025"/>
              <a:ext cx="60900" cy="53400"/>
            </a:xfrm>
            <a:custGeom>
              <a:rect b="b" l="l" r="r" t="t"/>
              <a:pathLst>
                <a:path extrusionOk="0" h="2136" w="2436">
                  <a:moveTo>
                    <a:pt x="1406" y="295"/>
                  </a:moveTo>
                  <a:cubicBezTo>
                    <a:pt x="1813" y="295"/>
                    <a:pt x="2202" y="599"/>
                    <a:pt x="2202" y="1068"/>
                  </a:cubicBezTo>
                  <a:cubicBezTo>
                    <a:pt x="2202" y="1502"/>
                    <a:pt x="1868" y="1902"/>
                    <a:pt x="1401" y="1902"/>
                  </a:cubicBezTo>
                  <a:cubicBezTo>
                    <a:pt x="701" y="1902"/>
                    <a:pt x="334" y="1035"/>
                    <a:pt x="834" y="534"/>
                  </a:cubicBezTo>
                  <a:cubicBezTo>
                    <a:pt x="999" y="369"/>
                    <a:pt x="1205" y="295"/>
                    <a:pt x="1406" y="295"/>
                  </a:cubicBezTo>
                  <a:close/>
                  <a:moveTo>
                    <a:pt x="1401" y="1"/>
                  </a:moveTo>
                  <a:cubicBezTo>
                    <a:pt x="0" y="1"/>
                    <a:pt x="0" y="2135"/>
                    <a:pt x="1401" y="2135"/>
                  </a:cubicBezTo>
                  <a:cubicBezTo>
                    <a:pt x="1735" y="2135"/>
                    <a:pt x="2035" y="1969"/>
                    <a:pt x="2202" y="1702"/>
                  </a:cubicBezTo>
                  <a:lnTo>
                    <a:pt x="2202" y="2035"/>
                  </a:lnTo>
                  <a:cubicBezTo>
                    <a:pt x="2202" y="2069"/>
                    <a:pt x="2268" y="2135"/>
                    <a:pt x="2335" y="2135"/>
                  </a:cubicBezTo>
                  <a:cubicBezTo>
                    <a:pt x="2368" y="2135"/>
                    <a:pt x="2435" y="2069"/>
                    <a:pt x="2435" y="2035"/>
                  </a:cubicBezTo>
                  <a:lnTo>
                    <a:pt x="2435" y="101"/>
                  </a:lnTo>
                  <a:cubicBezTo>
                    <a:pt x="2435" y="34"/>
                    <a:pt x="2368" y="1"/>
                    <a:pt x="2335" y="1"/>
                  </a:cubicBezTo>
                  <a:cubicBezTo>
                    <a:pt x="2268" y="1"/>
                    <a:pt x="2202" y="34"/>
                    <a:pt x="2202" y="101"/>
                  </a:cubicBezTo>
                  <a:lnTo>
                    <a:pt x="2202" y="401"/>
                  </a:lnTo>
                  <a:cubicBezTo>
                    <a:pt x="2035" y="134"/>
                    <a:pt x="1735" y="1"/>
                    <a:pt x="14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36"/>
            <p:cNvSpPr/>
            <p:nvPr/>
          </p:nvSpPr>
          <p:spPr>
            <a:xfrm>
              <a:off x="3072375" y="1262175"/>
              <a:ext cx="43375" cy="67575"/>
            </a:xfrm>
            <a:custGeom>
              <a:rect b="b" l="l" r="r" t="t"/>
              <a:pathLst>
                <a:path extrusionOk="0" h="2703" w="1735">
                  <a:moveTo>
                    <a:pt x="1468" y="1"/>
                  </a:moveTo>
                  <a:lnTo>
                    <a:pt x="0" y="1335"/>
                  </a:lnTo>
                  <a:lnTo>
                    <a:pt x="1468" y="2703"/>
                  </a:lnTo>
                  <a:lnTo>
                    <a:pt x="1735" y="2369"/>
                  </a:lnTo>
                  <a:lnTo>
                    <a:pt x="634" y="1335"/>
                  </a:lnTo>
                  <a:lnTo>
                    <a:pt x="1735" y="301"/>
                  </a:lnTo>
                  <a:lnTo>
                    <a:pt x="14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36"/>
            <p:cNvSpPr/>
            <p:nvPr/>
          </p:nvSpPr>
          <p:spPr>
            <a:xfrm>
              <a:off x="4372450" y="3102675"/>
              <a:ext cx="234375" cy="235175"/>
            </a:xfrm>
            <a:custGeom>
              <a:rect b="b" l="l" r="r" t="t"/>
              <a:pathLst>
                <a:path extrusionOk="0" h="9407" w="9375">
                  <a:moveTo>
                    <a:pt x="4671" y="0"/>
                  </a:moveTo>
                  <a:cubicBezTo>
                    <a:pt x="2102" y="0"/>
                    <a:pt x="1" y="2102"/>
                    <a:pt x="1" y="4703"/>
                  </a:cubicBezTo>
                  <a:cubicBezTo>
                    <a:pt x="1" y="7305"/>
                    <a:pt x="2102" y="9407"/>
                    <a:pt x="4671" y="9407"/>
                  </a:cubicBezTo>
                  <a:cubicBezTo>
                    <a:pt x="7273" y="9407"/>
                    <a:pt x="9374" y="7305"/>
                    <a:pt x="9374" y="4703"/>
                  </a:cubicBezTo>
                  <a:cubicBezTo>
                    <a:pt x="9374" y="2102"/>
                    <a:pt x="7273" y="0"/>
                    <a:pt x="46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36"/>
            <p:cNvSpPr/>
            <p:nvPr/>
          </p:nvSpPr>
          <p:spPr>
            <a:xfrm>
              <a:off x="4412500" y="3151025"/>
              <a:ext cx="148450" cy="144300"/>
            </a:xfrm>
            <a:custGeom>
              <a:rect b="b" l="l" r="r" t="t"/>
              <a:pathLst>
                <a:path extrusionOk="0" h="5772" w="5938">
                  <a:moveTo>
                    <a:pt x="5270" y="1"/>
                  </a:moveTo>
                  <a:lnTo>
                    <a:pt x="1835" y="4304"/>
                  </a:lnTo>
                  <a:lnTo>
                    <a:pt x="701" y="2569"/>
                  </a:lnTo>
                  <a:lnTo>
                    <a:pt x="0" y="3036"/>
                  </a:lnTo>
                  <a:lnTo>
                    <a:pt x="1735" y="5772"/>
                  </a:lnTo>
                  <a:lnTo>
                    <a:pt x="5938" y="534"/>
                  </a:lnTo>
                  <a:lnTo>
                    <a:pt x="527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36"/>
            <p:cNvSpPr/>
            <p:nvPr/>
          </p:nvSpPr>
          <p:spPr>
            <a:xfrm>
              <a:off x="3749525" y="3308650"/>
              <a:ext cx="80075" cy="69275"/>
            </a:xfrm>
            <a:custGeom>
              <a:rect b="b" l="l" r="r" t="t"/>
              <a:pathLst>
                <a:path extrusionOk="0" h="2771" w="3203">
                  <a:moveTo>
                    <a:pt x="1835" y="0"/>
                  </a:moveTo>
                  <a:cubicBezTo>
                    <a:pt x="601" y="0"/>
                    <a:pt x="0" y="1501"/>
                    <a:pt x="867" y="2369"/>
                  </a:cubicBezTo>
                  <a:cubicBezTo>
                    <a:pt x="1146" y="2647"/>
                    <a:pt x="1486" y="2771"/>
                    <a:pt x="1820" y="2771"/>
                  </a:cubicBezTo>
                  <a:cubicBezTo>
                    <a:pt x="2526" y="2771"/>
                    <a:pt x="3202" y="2217"/>
                    <a:pt x="3202" y="1401"/>
                  </a:cubicBezTo>
                  <a:cubicBezTo>
                    <a:pt x="3202" y="634"/>
                    <a:pt x="2602" y="0"/>
                    <a:pt x="18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36"/>
            <p:cNvSpPr/>
            <p:nvPr/>
          </p:nvSpPr>
          <p:spPr>
            <a:xfrm>
              <a:off x="3577725" y="3317825"/>
              <a:ext cx="59225" cy="50900"/>
            </a:xfrm>
            <a:custGeom>
              <a:rect b="b" l="l" r="r" t="t"/>
              <a:pathLst>
                <a:path extrusionOk="0" h="2036" w="2369">
                  <a:moveTo>
                    <a:pt x="1335" y="0"/>
                  </a:moveTo>
                  <a:cubicBezTo>
                    <a:pt x="434" y="0"/>
                    <a:pt x="1" y="1101"/>
                    <a:pt x="634" y="1735"/>
                  </a:cubicBezTo>
                  <a:cubicBezTo>
                    <a:pt x="842" y="1942"/>
                    <a:pt x="1095" y="2035"/>
                    <a:pt x="1344" y="2035"/>
                  </a:cubicBezTo>
                  <a:cubicBezTo>
                    <a:pt x="1856" y="2035"/>
                    <a:pt x="2346" y="1640"/>
                    <a:pt x="2369" y="1034"/>
                  </a:cubicBezTo>
                  <a:cubicBezTo>
                    <a:pt x="2369" y="467"/>
                    <a:pt x="1902" y="0"/>
                    <a:pt x="1335"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36"/>
            <p:cNvSpPr/>
            <p:nvPr/>
          </p:nvSpPr>
          <p:spPr>
            <a:xfrm>
              <a:off x="3947150" y="3317825"/>
              <a:ext cx="59250" cy="50900"/>
            </a:xfrm>
            <a:custGeom>
              <a:rect b="b" l="l" r="r" t="t"/>
              <a:pathLst>
                <a:path extrusionOk="0" h="2036" w="2370">
                  <a:moveTo>
                    <a:pt x="1368" y="0"/>
                  </a:moveTo>
                  <a:cubicBezTo>
                    <a:pt x="468" y="0"/>
                    <a:pt x="1" y="1101"/>
                    <a:pt x="635" y="1735"/>
                  </a:cubicBezTo>
                  <a:cubicBezTo>
                    <a:pt x="853" y="1942"/>
                    <a:pt x="1114" y="2035"/>
                    <a:pt x="1366" y="2035"/>
                  </a:cubicBezTo>
                  <a:cubicBezTo>
                    <a:pt x="1886" y="2035"/>
                    <a:pt x="2369" y="1640"/>
                    <a:pt x="2369" y="1034"/>
                  </a:cubicBezTo>
                  <a:cubicBezTo>
                    <a:pt x="2369" y="467"/>
                    <a:pt x="1935" y="0"/>
                    <a:pt x="1368"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36"/>
            <p:cNvSpPr/>
            <p:nvPr/>
          </p:nvSpPr>
          <p:spPr>
            <a:xfrm>
              <a:off x="3056525" y="3522975"/>
              <a:ext cx="57550" cy="77575"/>
            </a:xfrm>
            <a:custGeom>
              <a:rect b="b" l="l" r="r" t="t"/>
              <a:pathLst>
                <a:path extrusionOk="0" h="3103" w="2302">
                  <a:moveTo>
                    <a:pt x="1168" y="0"/>
                  </a:moveTo>
                  <a:cubicBezTo>
                    <a:pt x="901" y="0"/>
                    <a:pt x="667" y="67"/>
                    <a:pt x="434" y="234"/>
                  </a:cubicBezTo>
                  <a:cubicBezTo>
                    <a:pt x="267" y="334"/>
                    <a:pt x="134" y="567"/>
                    <a:pt x="134" y="801"/>
                  </a:cubicBezTo>
                  <a:cubicBezTo>
                    <a:pt x="134" y="1001"/>
                    <a:pt x="234" y="1201"/>
                    <a:pt x="434" y="1334"/>
                  </a:cubicBezTo>
                  <a:cubicBezTo>
                    <a:pt x="667" y="1468"/>
                    <a:pt x="901" y="1534"/>
                    <a:pt x="1168" y="1568"/>
                  </a:cubicBezTo>
                  <a:cubicBezTo>
                    <a:pt x="1401" y="1601"/>
                    <a:pt x="1635" y="1701"/>
                    <a:pt x="1868" y="1835"/>
                  </a:cubicBezTo>
                  <a:cubicBezTo>
                    <a:pt x="2002" y="1901"/>
                    <a:pt x="2102" y="2068"/>
                    <a:pt x="2102" y="2235"/>
                  </a:cubicBezTo>
                  <a:cubicBezTo>
                    <a:pt x="2102" y="2435"/>
                    <a:pt x="2002" y="2602"/>
                    <a:pt x="1835" y="2702"/>
                  </a:cubicBezTo>
                  <a:cubicBezTo>
                    <a:pt x="1635" y="2835"/>
                    <a:pt x="1401" y="2902"/>
                    <a:pt x="1168" y="2902"/>
                  </a:cubicBezTo>
                  <a:cubicBezTo>
                    <a:pt x="801" y="2869"/>
                    <a:pt x="467" y="2735"/>
                    <a:pt x="167" y="2502"/>
                  </a:cubicBezTo>
                  <a:cubicBezTo>
                    <a:pt x="150" y="2485"/>
                    <a:pt x="125" y="2477"/>
                    <a:pt x="100" y="2477"/>
                  </a:cubicBezTo>
                  <a:cubicBezTo>
                    <a:pt x="75" y="2477"/>
                    <a:pt x="50" y="2485"/>
                    <a:pt x="34" y="2502"/>
                  </a:cubicBezTo>
                  <a:cubicBezTo>
                    <a:pt x="0" y="2535"/>
                    <a:pt x="0" y="2602"/>
                    <a:pt x="67" y="2669"/>
                  </a:cubicBezTo>
                  <a:cubicBezTo>
                    <a:pt x="367" y="2902"/>
                    <a:pt x="768" y="3069"/>
                    <a:pt x="1168" y="3102"/>
                  </a:cubicBezTo>
                  <a:cubicBezTo>
                    <a:pt x="1468" y="3102"/>
                    <a:pt x="1735" y="3002"/>
                    <a:pt x="1968" y="2869"/>
                  </a:cubicBezTo>
                  <a:cubicBezTo>
                    <a:pt x="2169" y="2702"/>
                    <a:pt x="2302" y="2502"/>
                    <a:pt x="2302" y="2235"/>
                  </a:cubicBezTo>
                  <a:cubicBezTo>
                    <a:pt x="2302" y="2001"/>
                    <a:pt x="2169" y="1801"/>
                    <a:pt x="1968" y="1668"/>
                  </a:cubicBezTo>
                  <a:cubicBezTo>
                    <a:pt x="1735" y="1534"/>
                    <a:pt x="1468" y="1434"/>
                    <a:pt x="1201" y="1401"/>
                  </a:cubicBezTo>
                  <a:cubicBezTo>
                    <a:pt x="968" y="1368"/>
                    <a:pt x="734" y="1268"/>
                    <a:pt x="534" y="1168"/>
                  </a:cubicBezTo>
                  <a:cubicBezTo>
                    <a:pt x="401" y="1101"/>
                    <a:pt x="334" y="934"/>
                    <a:pt x="334" y="801"/>
                  </a:cubicBezTo>
                  <a:cubicBezTo>
                    <a:pt x="334" y="634"/>
                    <a:pt x="401" y="467"/>
                    <a:pt x="567" y="367"/>
                  </a:cubicBezTo>
                  <a:cubicBezTo>
                    <a:pt x="734" y="234"/>
                    <a:pt x="968" y="200"/>
                    <a:pt x="1168" y="200"/>
                  </a:cubicBezTo>
                  <a:cubicBezTo>
                    <a:pt x="1468" y="200"/>
                    <a:pt x="1768" y="334"/>
                    <a:pt x="2002" y="500"/>
                  </a:cubicBezTo>
                  <a:cubicBezTo>
                    <a:pt x="2035" y="517"/>
                    <a:pt x="2060" y="525"/>
                    <a:pt x="2081" y="525"/>
                  </a:cubicBezTo>
                  <a:cubicBezTo>
                    <a:pt x="2102" y="525"/>
                    <a:pt x="2118" y="517"/>
                    <a:pt x="2135" y="500"/>
                  </a:cubicBezTo>
                  <a:cubicBezTo>
                    <a:pt x="2169" y="434"/>
                    <a:pt x="2169" y="367"/>
                    <a:pt x="2102" y="367"/>
                  </a:cubicBezTo>
                  <a:cubicBezTo>
                    <a:pt x="1835" y="133"/>
                    <a:pt x="1535" y="0"/>
                    <a:pt x="11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36"/>
            <p:cNvSpPr/>
            <p:nvPr/>
          </p:nvSpPr>
          <p:spPr>
            <a:xfrm>
              <a:off x="3118225" y="3546325"/>
              <a:ext cx="59250" cy="53375"/>
            </a:xfrm>
            <a:custGeom>
              <a:rect b="b" l="l" r="r" t="t"/>
              <a:pathLst>
                <a:path extrusionOk="0" h="2135" w="2370">
                  <a:moveTo>
                    <a:pt x="1338" y="319"/>
                  </a:moveTo>
                  <a:cubicBezTo>
                    <a:pt x="1730" y="319"/>
                    <a:pt x="2114" y="606"/>
                    <a:pt x="2136" y="1067"/>
                  </a:cubicBezTo>
                  <a:cubicBezTo>
                    <a:pt x="2169" y="1534"/>
                    <a:pt x="1802" y="1901"/>
                    <a:pt x="1335" y="1935"/>
                  </a:cubicBezTo>
                  <a:cubicBezTo>
                    <a:pt x="635" y="1935"/>
                    <a:pt x="301" y="1101"/>
                    <a:pt x="768" y="567"/>
                  </a:cubicBezTo>
                  <a:cubicBezTo>
                    <a:pt x="928" y="396"/>
                    <a:pt x="1134" y="319"/>
                    <a:pt x="1338" y="319"/>
                  </a:cubicBezTo>
                  <a:close/>
                  <a:moveTo>
                    <a:pt x="1335" y="0"/>
                  </a:moveTo>
                  <a:cubicBezTo>
                    <a:pt x="1" y="100"/>
                    <a:pt x="1" y="2035"/>
                    <a:pt x="1335" y="2135"/>
                  </a:cubicBezTo>
                  <a:cubicBezTo>
                    <a:pt x="1669" y="2135"/>
                    <a:pt x="1969" y="1968"/>
                    <a:pt x="2136" y="1701"/>
                  </a:cubicBezTo>
                  <a:lnTo>
                    <a:pt x="2136" y="2035"/>
                  </a:lnTo>
                  <a:cubicBezTo>
                    <a:pt x="2136" y="2102"/>
                    <a:pt x="2202" y="2135"/>
                    <a:pt x="2269" y="2135"/>
                  </a:cubicBezTo>
                  <a:cubicBezTo>
                    <a:pt x="2302" y="2135"/>
                    <a:pt x="2369" y="2102"/>
                    <a:pt x="2369" y="2035"/>
                  </a:cubicBezTo>
                  <a:lnTo>
                    <a:pt x="2369" y="100"/>
                  </a:lnTo>
                  <a:cubicBezTo>
                    <a:pt x="2369" y="33"/>
                    <a:pt x="2302" y="0"/>
                    <a:pt x="2269" y="0"/>
                  </a:cubicBezTo>
                  <a:cubicBezTo>
                    <a:pt x="2202" y="0"/>
                    <a:pt x="2136" y="33"/>
                    <a:pt x="2136" y="100"/>
                  </a:cubicBezTo>
                  <a:lnTo>
                    <a:pt x="2136" y="434"/>
                  </a:lnTo>
                  <a:cubicBezTo>
                    <a:pt x="1969" y="167"/>
                    <a:pt x="1669" y="0"/>
                    <a:pt x="13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36"/>
            <p:cNvSpPr/>
            <p:nvPr/>
          </p:nvSpPr>
          <p:spPr>
            <a:xfrm>
              <a:off x="3193275" y="3546825"/>
              <a:ext cx="45900" cy="52875"/>
            </a:xfrm>
            <a:custGeom>
              <a:rect b="b" l="l" r="r" t="t"/>
              <a:pathLst>
                <a:path extrusionOk="0" h="2115" w="1836">
                  <a:moveTo>
                    <a:pt x="120" y="0"/>
                  </a:moveTo>
                  <a:cubicBezTo>
                    <a:pt x="103" y="0"/>
                    <a:pt x="85" y="4"/>
                    <a:pt x="68" y="13"/>
                  </a:cubicBezTo>
                  <a:cubicBezTo>
                    <a:pt x="34" y="47"/>
                    <a:pt x="1" y="80"/>
                    <a:pt x="34" y="147"/>
                  </a:cubicBezTo>
                  <a:lnTo>
                    <a:pt x="835" y="2048"/>
                  </a:lnTo>
                  <a:cubicBezTo>
                    <a:pt x="835" y="2082"/>
                    <a:pt x="835" y="2082"/>
                    <a:pt x="868" y="2115"/>
                  </a:cubicBezTo>
                  <a:lnTo>
                    <a:pt x="935" y="2115"/>
                  </a:lnTo>
                  <a:cubicBezTo>
                    <a:pt x="968" y="2115"/>
                    <a:pt x="968" y="2115"/>
                    <a:pt x="1002" y="2082"/>
                  </a:cubicBezTo>
                  <a:cubicBezTo>
                    <a:pt x="1002" y="2082"/>
                    <a:pt x="1002" y="2048"/>
                    <a:pt x="1035" y="2015"/>
                  </a:cubicBezTo>
                  <a:lnTo>
                    <a:pt x="1836" y="147"/>
                  </a:lnTo>
                  <a:cubicBezTo>
                    <a:pt x="1836" y="80"/>
                    <a:pt x="1802" y="47"/>
                    <a:pt x="1769" y="13"/>
                  </a:cubicBezTo>
                  <a:cubicBezTo>
                    <a:pt x="1751" y="4"/>
                    <a:pt x="1735" y="0"/>
                    <a:pt x="1722" y="0"/>
                  </a:cubicBezTo>
                  <a:cubicBezTo>
                    <a:pt x="1684" y="0"/>
                    <a:pt x="1660" y="31"/>
                    <a:pt x="1635" y="80"/>
                  </a:cubicBezTo>
                  <a:lnTo>
                    <a:pt x="935" y="1748"/>
                  </a:lnTo>
                  <a:lnTo>
                    <a:pt x="201" y="80"/>
                  </a:lnTo>
                  <a:cubicBezTo>
                    <a:pt x="201" y="31"/>
                    <a:pt x="165" y="0"/>
                    <a:pt x="12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36"/>
            <p:cNvSpPr/>
            <p:nvPr/>
          </p:nvSpPr>
          <p:spPr>
            <a:xfrm>
              <a:off x="3253300" y="3546175"/>
              <a:ext cx="53425" cy="53525"/>
            </a:xfrm>
            <a:custGeom>
              <a:rect b="b" l="l" r="r" t="t"/>
              <a:pathLst>
                <a:path extrusionOk="0" h="2141" w="2137">
                  <a:moveTo>
                    <a:pt x="1069" y="281"/>
                  </a:moveTo>
                  <a:cubicBezTo>
                    <a:pt x="1419" y="281"/>
                    <a:pt x="1770" y="490"/>
                    <a:pt x="1870" y="907"/>
                  </a:cubicBezTo>
                  <a:lnTo>
                    <a:pt x="268" y="907"/>
                  </a:lnTo>
                  <a:cubicBezTo>
                    <a:pt x="369" y="490"/>
                    <a:pt x="719" y="281"/>
                    <a:pt x="1069" y="281"/>
                  </a:cubicBezTo>
                  <a:close/>
                  <a:moveTo>
                    <a:pt x="1083" y="1"/>
                  </a:moveTo>
                  <a:cubicBezTo>
                    <a:pt x="541" y="1"/>
                    <a:pt x="1" y="369"/>
                    <a:pt x="35" y="1073"/>
                  </a:cubicBezTo>
                  <a:cubicBezTo>
                    <a:pt x="35" y="1674"/>
                    <a:pt x="502" y="2141"/>
                    <a:pt x="1102" y="2141"/>
                  </a:cubicBezTo>
                  <a:cubicBezTo>
                    <a:pt x="1436" y="2141"/>
                    <a:pt x="1770" y="1941"/>
                    <a:pt x="1970" y="1674"/>
                  </a:cubicBezTo>
                  <a:cubicBezTo>
                    <a:pt x="1970" y="1607"/>
                    <a:pt x="1970" y="1540"/>
                    <a:pt x="1936" y="1507"/>
                  </a:cubicBezTo>
                  <a:cubicBezTo>
                    <a:pt x="1917" y="1497"/>
                    <a:pt x="1897" y="1493"/>
                    <a:pt x="1879" y="1493"/>
                  </a:cubicBezTo>
                  <a:cubicBezTo>
                    <a:pt x="1833" y="1493"/>
                    <a:pt x="1793" y="1517"/>
                    <a:pt x="1770" y="1540"/>
                  </a:cubicBezTo>
                  <a:cubicBezTo>
                    <a:pt x="1636" y="1774"/>
                    <a:pt x="1369" y="1941"/>
                    <a:pt x="1102" y="1941"/>
                  </a:cubicBezTo>
                  <a:cubicBezTo>
                    <a:pt x="635" y="1941"/>
                    <a:pt x="268" y="1574"/>
                    <a:pt x="268" y="1107"/>
                  </a:cubicBezTo>
                  <a:lnTo>
                    <a:pt x="2003" y="1107"/>
                  </a:lnTo>
                  <a:cubicBezTo>
                    <a:pt x="2070" y="1107"/>
                    <a:pt x="2103" y="1073"/>
                    <a:pt x="2136" y="1007"/>
                  </a:cubicBezTo>
                  <a:cubicBezTo>
                    <a:pt x="2104" y="327"/>
                    <a:pt x="1593" y="1"/>
                    <a:pt x="108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36"/>
            <p:cNvSpPr/>
            <p:nvPr/>
          </p:nvSpPr>
          <p:spPr>
            <a:xfrm>
              <a:off x="3351725" y="3546325"/>
              <a:ext cx="46725" cy="53375"/>
            </a:xfrm>
            <a:custGeom>
              <a:rect b="b" l="l" r="r" t="t"/>
              <a:pathLst>
                <a:path extrusionOk="0" h="2135" w="1869">
                  <a:moveTo>
                    <a:pt x="1135" y="0"/>
                  </a:moveTo>
                  <a:cubicBezTo>
                    <a:pt x="534" y="0"/>
                    <a:pt x="67" y="467"/>
                    <a:pt x="34" y="1067"/>
                  </a:cubicBezTo>
                  <a:cubicBezTo>
                    <a:pt x="67" y="1668"/>
                    <a:pt x="568" y="2135"/>
                    <a:pt x="1135" y="2135"/>
                  </a:cubicBezTo>
                  <a:cubicBezTo>
                    <a:pt x="1402" y="2135"/>
                    <a:pt x="1635" y="2035"/>
                    <a:pt x="1835" y="1901"/>
                  </a:cubicBezTo>
                  <a:cubicBezTo>
                    <a:pt x="1869" y="1868"/>
                    <a:pt x="1869" y="1768"/>
                    <a:pt x="1835" y="1735"/>
                  </a:cubicBezTo>
                  <a:cubicBezTo>
                    <a:pt x="1802" y="1718"/>
                    <a:pt x="1777" y="1710"/>
                    <a:pt x="1752" y="1710"/>
                  </a:cubicBezTo>
                  <a:cubicBezTo>
                    <a:pt x="1727" y="1710"/>
                    <a:pt x="1702" y="1718"/>
                    <a:pt x="1669" y="1735"/>
                  </a:cubicBezTo>
                  <a:cubicBezTo>
                    <a:pt x="1535" y="1868"/>
                    <a:pt x="1335" y="1935"/>
                    <a:pt x="1135" y="1935"/>
                  </a:cubicBezTo>
                  <a:cubicBezTo>
                    <a:pt x="1" y="1935"/>
                    <a:pt x="1" y="200"/>
                    <a:pt x="1135" y="200"/>
                  </a:cubicBezTo>
                  <a:cubicBezTo>
                    <a:pt x="1335" y="200"/>
                    <a:pt x="1535" y="267"/>
                    <a:pt x="1669" y="400"/>
                  </a:cubicBezTo>
                  <a:cubicBezTo>
                    <a:pt x="1696" y="414"/>
                    <a:pt x="1724" y="422"/>
                    <a:pt x="1749" y="422"/>
                  </a:cubicBezTo>
                  <a:cubicBezTo>
                    <a:pt x="1785" y="422"/>
                    <a:pt x="1816" y="406"/>
                    <a:pt x="1835" y="367"/>
                  </a:cubicBezTo>
                  <a:cubicBezTo>
                    <a:pt x="1869" y="334"/>
                    <a:pt x="1869" y="267"/>
                    <a:pt x="1835" y="234"/>
                  </a:cubicBezTo>
                  <a:cubicBezTo>
                    <a:pt x="1635" y="100"/>
                    <a:pt x="1402" y="0"/>
                    <a:pt x="11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36"/>
            <p:cNvSpPr/>
            <p:nvPr/>
          </p:nvSpPr>
          <p:spPr>
            <a:xfrm>
              <a:off x="3405100" y="3546325"/>
              <a:ext cx="58400" cy="53375"/>
            </a:xfrm>
            <a:custGeom>
              <a:rect b="b" l="l" r="r" t="t"/>
              <a:pathLst>
                <a:path extrusionOk="0" h="2135" w="2336">
                  <a:moveTo>
                    <a:pt x="1320" y="319"/>
                  </a:moveTo>
                  <a:cubicBezTo>
                    <a:pt x="1715" y="319"/>
                    <a:pt x="2092" y="606"/>
                    <a:pt x="2135" y="1067"/>
                  </a:cubicBezTo>
                  <a:cubicBezTo>
                    <a:pt x="2135" y="1534"/>
                    <a:pt x="1802" y="1901"/>
                    <a:pt x="1335" y="1935"/>
                  </a:cubicBezTo>
                  <a:cubicBezTo>
                    <a:pt x="634" y="1935"/>
                    <a:pt x="267" y="1101"/>
                    <a:pt x="734" y="567"/>
                  </a:cubicBezTo>
                  <a:cubicBezTo>
                    <a:pt x="905" y="396"/>
                    <a:pt x="1115" y="319"/>
                    <a:pt x="1320" y="319"/>
                  </a:cubicBezTo>
                  <a:close/>
                  <a:moveTo>
                    <a:pt x="1335" y="0"/>
                  </a:moveTo>
                  <a:cubicBezTo>
                    <a:pt x="1" y="100"/>
                    <a:pt x="1" y="2035"/>
                    <a:pt x="1335" y="2135"/>
                  </a:cubicBezTo>
                  <a:cubicBezTo>
                    <a:pt x="1635" y="2135"/>
                    <a:pt x="1935" y="1968"/>
                    <a:pt x="2135" y="1701"/>
                  </a:cubicBezTo>
                  <a:lnTo>
                    <a:pt x="2135" y="2035"/>
                  </a:lnTo>
                  <a:cubicBezTo>
                    <a:pt x="2135" y="2102"/>
                    <a:pt x="2169" y="2135"/>
                    <a:pt x="2236" y="2135"/>
                  </a:cubicBezTo>
                  <a:cubicBezTo>
                    <a:pt x="2302" y="2135"/>
                    <a:pt x="2336" y="2102"/>
                    <a:pt x="2336" y="2035"/>
                  </a:cubicBezTo>
                  <a:lnTo>
                    <a:pt x="2336" y="100"/>
                  </a:lnTo>
                  <a:cubicBezTo>
                    <a:pt x="2336" y="33"/>
                    <a:pt x="2302" y="0"/>
                    <a:pt x="2236" y="0"/>
                  </a:cubicBezTo>
                  <a:cubicBezTo>
                    <a:pt x="2169" y="0"/>
                    <a:pt x="2135" y="33"/>
                    <a:pt x="2135" y="100"/>
                  </a:cubicBezTo>
                  <a:lnTo>
                    <a:pt x="2135" y="434"/>
                  </a:lnTo>
                  <a:cubicBezTo>
                    <a:pt x="1935" y="167"/>
                    <a:pt x="1635" y="0"/>
                    <a:pt x="13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36"/>
            <p:cNvSpPr/>
            <p:nvPr/>
          </p:nvSpPr>
          <p:spPr>
            <a:xfrm>
              <a:off x="3486000" y="3546325"/>
              <a:ext cx="30050" cy="53375"/>
            </a:xfrm>
            <a:custGeom>
              <a:rect b="b" l="l" r="r" t="t"/>
              <a:pathLst>
                <a:path extrusionOk="0" h="2135" w="1202">
                  <a:moveTo>
                    <a:pt x="117" y="0"/>
                  </a:moveTo>
                  <a:cubicBezTo>
                    <a:pt x="59" y="0"/>
                    <a:pt x="0" y="33"/>
                    <a:pt x="0" y="100"/>
                  </a:cubicBezTo>
                  <a:lnTo>
                    <a:pt x="0" y="2035"/>
                  </a:lnTo>
                  <a:cubicBezTo>
                    <a:pt x="0" y="2102"/>
                    <a:pt x="50" y="2135"/>
                    <a:pt x="100" y="2135"/>
                  </a:cubicBezTo>
                  <a:cubicBezTo>
                    <a:pt x="150" y="2135"/>
                    <a:pt x="200" y="2102"/>
                    <a:pt x="200" y="2035"/>
                  </a:cubicBezTo>
                  <a:lnTo>
                    <a:pt x="200" y="1101"/>
                  </a:lnTo>
                  <a:cubicBezTo>
                    <a:pt x="200" y="1101"/>
                    <a:pt x="200" y="1067"/>
                    <a:pt x="200" y="1067"/>
                  </a:cubicBezTo>
                  <a:cubicBezTo>
                    <a:pt x="267" y="867"/>
                    <a:pt x="367" y="701"/>
                    <a:pt x="467" y="567"/>
                  </a:cubicBezTo>
                  <a:cubicBezTo>
                    <a:pt x="601" y="367"/>
                    <a:pt x="834" y="234"/>
                    <a:pt x="1101" y="234"/>
                  </a:cubicBezTo>
                  <a:cubicBezTo>
                    <a:pt x="1134" y="200"/>
                    <a:pt x="1201" y="167"/>
                    <a:pt x="1201" y="100"/>
                  </a:cubicBezTo>
                  <a:cubicBezTo>
                    <a:pt x="1201" y="67"/>
                    <a:pt x="1134" y="0"/>
                    <a:pt x="1101" y="0"/>
                  </a:cubicBezTo>
                  <a:cubicBezTo>
                    <a:pt x="734" y="33"/>
                    <a:pt x="434" y="234"/>
                    <a:pt x="267" y="534"/>
                  </a:cubicBezTo>
                  <a:cubicBezTo>
                    <a:pt x="234" y="534"/>
                    <a:pt x="234" y="567"/>
                    <a:pt x="234" y="600"/>
                  </a:cubicBezTo>
                  <a:lnTo>
                    <a:pt x="234" y="100"/>
                  </a:lnTo>
                  <a:cubicBezTo>
                    <a:pt x="234" y="33"/>
                    <a:pt x="175" y="0"/>
                    <a:pt x="1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36"/>
            <p:cNvSpPr/>
            <p:nvPr/>
          </p:nvSpPr>
          <p:spPr>
            <a:xfrm>
              <a:off x="3519350" y="3523800"/>
              <a:ext cx="60075" cy="75900"/>
            </a:xfrm>
            <a:custGeom>
              <a:rect b="b" l="l" r="r" t="t"/>
              <a:pathLst>
                <a:path extrusionOk="0" h="3036" w="2403">
                  <a:moveTo>
                    <a:pt x="1371" y="1138"/>
                  </a:moveTo>
                  <a:cubicBezTo>
                    <a:pt x="1771" y="1138"/>
                    <a:pt x="2170" y="1397"/>
                    <a:pt x="2202" y="1935"/>
                  </a:cubicBezTo>
                  <a:lnTo>
                    <a:pt x="2202" y="2002"/>
                  </a:lnTo>
                  <a:cubicBezTo>
                    <a:pt x="2170" y="2540"/>
                    <a:pt x="1771" y="2799"/>
                    <a:pt x="1371" y="2799"/>
                  </a:cubicBezTo>
                  <a:cubicBezTo>
                    <a:pt x="953" y="2799"/>
                    <a:pt x="534" y="2515"/>
                    <a:pt x="534" y="1968"/>
                  </a:cubicBezTo>
                  <a:cubicBezTo>
                    <a:pt x="534" y="1422"/>
                    <a:pt x="953" y="1138"/>
                    <a:pt x="1371" y="1138"/>
                  </a:cubicBezTo>
                  <a:close/>
                  <a:moveTo>
                    <a:pt x="2302" y="0"/>
                  </a:moveTo>
                  <a:cubicBezTo>
                    <a:pt x="2235" y="0"/>
                    <a:pt x="2202" y="34"/>
                    <a:pt x="2202" y="100"/>
                  </a:cubicBezTo>
                  <a:lnTo>
                    <a:pt x="2202" y="1335"/>
                  </a:lnTo>
                  <a:cubicBezTo>
                    <a:pt x="2002" y="1068"/>
                    <a:pt x="1668" y="901"/>
                    <a:pt x="1368" y="901"/>
                  </a:cubicBezTo>
                  <a:cubicBezTo>
                    <a:pt x="1" y="1001"/>
                    <a:pt x="1" y="2969"/>
                    <a:pt x="1368" y="3036"/>
                  </a:cubicBezTo>
                  <a:cubicBezTo>
                    <a:pt x="1668" y="3036"/>
                    <a:pt x="2002" y="2902"/>
                    <a:pt x="2202" y="2636"/>
                  </a:cubicBezTo>
                  <a:lnTo>
                    <a:pt x="2202" y="2936"/>
                  </a:lnTo>
                  <a:cubicBezTo>
                    <a:pt x="2202" y="3003"/>
                    <a:pt x="2235" y="3036"/>
                    <a:pt x="2302" y="3036"/>
                  </a:cubicBezTo>
                  <a:cubicBezTo>
                    <a:pt x="2369" y="3036"/>
                    <a:pt x="2402" y="3003"/>
                    <a:pt x="2402" y="2936"/>
                  </a:cubicBezTo>
                  <a:lnTo>
                    <a:pt x="2402" y="100"/>
                  </a:lnTo>
                  <a:cubicBezTo>
                    <a:pt x="2402" y="34"/>
                    <a:pt x="2369" y="0"/>
                    <a:pt x="23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36"/>
            <p:cNvSpPr/>
            <p:nvPr/>
          </p:nvSpPr>
          <p:spPr>
            <a:xfrm>
              <a:off x="3635675" y="3546650"/>
              <a:ext cx="43825" cy="53275"/>
            </a:xfrm>
            <a:custGeom>
              <a:rect b="b" l="l" r="r" t="t"/>
              <a:pathLst>
                <a:path extrusionOk="0" h="2131" w="1753">
                  <a:moveTo>
                    <a:pt x="885" y="0"/>
                  </a:moveTo>
                  <a:cubicBezTo>
                    <a:pt x="647" y="0"/>
                    <a:pt x="404" y="99"/>
                    <a:pt x="218" y="321"/>
                  </a:cubicBezTo>
                  <a:lnTo>
                    <a:pt x="218" y="120"/>
                  </a:lnTo>
                  <a:cubicBezTo>
                    <a:pt x="234" y="54"/>
                    <a:pt x="176" y="20"/>
                    <a:pt x="118" y="20"/>
                  </a:cubicBezTo>
                  <a:cubicBezTo>
                    <a:pt x="59" y="20"/>
                    <a:pt x="1" y="54"/>
                    <a:pt x="18" y="120"/>
                  </a:cubicBezTo>
                  <a:lnTo>
                    <a:pt x="18" y="2055"/>
                  </a:lnTo>
                  <a:cubicBezTo>
                    <a:pt x="18" y="2089"/>
                    <a:pt x="51" y="2122"/>
                    <a:pt x="84" y="2122"/>
                  </a:cubicBezTo>
                  <a:lnTo>
                    <a:pt x="118" y="2122"/>
                  </a:lnTo>
                  <a:cubicBezTo>
                    <a:pt x="151" y="2122"/>
                    <a:pt x="184" y="2122"/>
                    <a:pt x="184" y="2089"/>
                  </a:cubicBezTo>
                  <a:cubicBezTo>
                    <a:pt x="218" y="2055"/>
                    <a:pt x="218" y="2055"/>
                    <a:pt x="218" y="2022"/>
                  </a:cubicBezTo>
                  <a:lnTo>
                    <a:pt x="218" y="854"/>
                  </a:lnTo>
                  <a:cubicBezTo>
                    <a:pt x="218" y="487"/>
                    <a:pt x="518" y="221"/>
                    <a:pt x="885" y="221"/>
                  </a:cubicBezTo>
                  <a:cubicBezTo>
                    <a:pt x="904" y="219"/>
                    <a:pt x="922" y="218"/>
                    <a:pt x="940" y="218"/>
                  </a:cubicBezTo>
                  <a:cubicBezTo>
                    <a:pt x="1278" y="218"/>
                    <a:pt x="1519" y="506"/>
                    <a:pt x="1519" y="854"/>
                  </a:cubicBezTo>
                  <a:lnTo>
                    <a:pt x="1552" y="2022"/>
                  </a:lnTo>
                  <a:cubicBezTo>
                    <a:pt x="1552" y="2089"/>
                    <a:pt x="1585" y="2122"/>
                    <a:pt x="1652" y="2122"/>
                  </a:cubicBezTo>
                  <a:cubicBezTo>
                    <a:pt x="1664" y="2128"/>
                    <a:pt x="1675" y="2131"/>
                    <a:pt x="1685" y="2131"/>
                  </a:cubicBezTo>
                  <a:cubicBezTo>
                    <a:pt x="1730" y="2131"/>
                    <a:pt x="1752" y="2076"/>
                    <a:pt x="1752" y="2022"/>
                  </a:cubicBezTo>
                  <a:lnTo>
                    <a:pt x="1752" y="888"/>
                  </a:lnTo>
                  <a:cubicBezTo>
                    <a:pt x="1752" y="345"/>
                    <a:pt x="1328" y="0"/>
                    <a:pt x="88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36"/>
            <p:cNvSpPr/>
            <p:nvPr/>
          </p:nvSpPr>
          <p:spPr>
            <a:xfrm>
              <a:off x="3701150" y="3546325"/>
              <a:ext cx="44225" cy="53600"/>
            </a:xfrm>
            <a:custGeom>
              <a:rect b="b" l="l" r="r" t="t"/>
              <a:pathLst>
                <a:path extrusionOk="0" h="2144" w="1769">
                  <a:moveTo>
                    <a:pt x="134" y="0"/>
                  </a:moveTo>
                  <a:cubicBezTo>
                    <a:pt x="67" y="0"/>
                    <a:pt x="0" y="33"/>
                    <a:pt x="34" y="100"/>
                  </a:cubicBezTo>
                  <a:lnTo>
                    <a:pt x="34" y="1268"/>
                  </a:lnTo>
                  <a:cubicBezTo>
                    <a:pt x="34" y="1851"/>
                    <a:pt x="467" y="2143"/>
                    <a:pt x="901" y="2143"/>
                  </a:cubicBezTo>
                  <a:cubicBezTo>
                    <a:pt x="1335" y="2143"/>
                    <a:pt x="1768" y="1851"/>
                    <a:pt x="1768" y="1268"/>
                  </a:cubicBezTo>
                  <a:lnTo>
                    <a:pt x="1768" y="100"/>
                  </a:lnTo>
                  <a:cubicBezTo>
                    <a:pt x="1768" y="33"/>
                    <a:pt x="1702" y="0"/>
                    <a:pt x="1635" y="0"/>
                  </a:cubicBezTo>
                  <a:cubicBezTo>
                    <a:pt x="1602" y="0"/>
                    <a:pt x="1535" y="33"/>
                    <a:pt x="1535" y="100"/>
                  </a:cubicBezTo>
                  <a:lnTo>
                    <a:pt x="1535" y="1268"/>
                  </a:lnTo>
                  <a:cubicBezTo>
                    <a:pt x="1568" y="1735"/>
                    <a:pt x="1218" y="1968"/>
                    <a:pt x="872" y="1968"/>
                  </a:cubicBezTo>
                  <a:cubicBezTo>
                    <a:pt x="526" y="1968"/>
                    <a:pt x="184" y="1735"/>
                    <a:pt x="234" y="1268"/>
                  </a:cubicBezTo>
                  <a:lnTo>
                    <a:pt x="234" y="100"/>
                  </a:lnTo>
                  <a:cubicBezTo>
                    <a:pt x="234" y="33"/>
                    <a:pt x="167"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36"/>
            <p:cNvSpPr/>
            <p:nvPr/>
          </p:nvSpPr>
          <p:spPr>
            <a:xfrm>
              <a:off x="3770375" y="3547975"/>
              <a:ext cx="81750" cy="53400"/>
            </a:xfrm>
            <a:custGeom>
              <a:rect b="b" l="l" r="r" t="t"/>
              <a:pathLst>
                <a:path extrusionOk="0" h="2136" w="3270">
                  <a:moveTo>
                    <a:pt x="100" y="1"/>
                  </a:moveTo>
                  <a:cubicBezTo>
                    <a:pt x="67" y="1"/>
                    <a:pt x="0" y="34"/>
                    <a:pt x="0" y="101"/>
                  </a:cubicBezTo>
                  <a:lnTo>
                    <a:pt x="0" y="2036"/>
                  </a:lnTo>
                  <a:cubicBezTo>
                    <a:pt x="33" y="2069"/>
                    <a:pt x="67" y="2102"/>
                    <a:pt x="100" y="2136"/>
                  </a:cubicBezTo>
                  <a:lnTo>
                    <a:pt x="167" y="2136"/>
                  </a:lnTo>
                  <a:cubicBezTo>
                    <a:pt x="200" y="2102"/>
                    <a:pt x="200" y="2069"/>
                    <a:pt x="200" y="2036"/>
                  </a:cubicBezTo>
                  <a:lnTo>
                    <a:pt x="200" y="868"/>
                  </a:lnTo>
                  <a:cubicBezTo>
                    <a:pt x="200" y="434"/>
                    <a:pt x="534" y="218"/>
                    <a:pt x="867" y="218"/>
                  </a:cubicBezTo>
                  <a:cubicBezTo>
                    <a:pt x="1201" y="218"/>
                    <a:pt x="1534" y="434"/>
                    <a:pt x="1534" y="868"/>
                  </a:cubicBezTo>
                  <a:lnTo>
                    <a:pt x="1534" y="2069"/>
                  </a:lnTo>
                  <a:lnTo>
                    <a:pt x="1635" y="2069"/>
                  </a:lnTo>
                  <a:cubicBezTo>
                    <a:pt x="1668" y="2036"/>
                    <a:pt x="1668" y="2036"/>
                    <a:pt x="1701" y="2002"/>
                  </a:cubicBezTo>
                  <a:lnTo>
                    <a:pt x="1701" y="801"/>
                  </a:lnTo>
                  <a:cubicBezTo>
                    <a:pt x="1701" y="434"/>
                    <a:pt x="2001" y="168"/>
                    <a:pt x="2335" y="134"/>
                  </a:cubicBezTo>
                  <a:cubicBezTo>
                    <a:pt x="2702" y="168"/>
                    <a:pt x="3002" y="434"/>
                    <a:pt x="3002" y="801"/>
                  </a:cubicBezTo>
                  <a:lnTo>
                    <a:pt x="3069" y="2036"/>
                  </a:lnTo>
                  <a:cubicBezTo>
                    <a:pt x="3069" y="2069"/>
                    <a:pt x="3102" y="2136"/>
                    <a:pt x="3169" y="2136"/>
                  </a:cubicBezTo>
                  <a:cubicBezTo>
                    <a:pt x="3202" y="2136"/>
                    <a:pt x="3269" y="2069"/>
                    <a:pt x="3269" y="2036"/>
                  </a:cubicBezTo>
                  <a:lnTo>
                    <a:pt x="3269" y="868"/>
                  </a:lnTo>
                  <a:cubicBezTo>
                    <a:pt x="3269" y="368"/>
                    <a:pt x="2869" y="1"/>
                    <a:pt x="2402" y="1"/>
                  </a:cubicBezTo>
                  <a:cubicBezTo>
                    <a:pt x="2068" y="1"/>
                    <a:pt x="1801" y="168"/>
                    <a:pt x="1635" y="434"/>
                  </a:cubicBezTo>
                  <a:cubicBezTo>
                    <a:pt x="1468" y="168"/>
                    <a:pt x="1201" y="1"/>
                    <a:pt x="867" y="1"/>
                  </a:cubicBezTo>
                  <a:cubicBezTo>
                    <a:pt x="600" y="1"/>
                    <a:pt x="367" y="101"/>
                    <a:pt x="200" y="301"/>
                  </a:cubicBezTo>
                  <a:lnTo>
                    <a:pt x="200" y="101"/>
                  </a:lnTo>
                  <a:cubicBezTo>
                    <a:pt x="200" y="34"/>
                    <a:pt x="167"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36"/>
            <p:cNvSpPr/>
            <p:nvPr/>
          </p:nvSpPr>
          <p:spPr>
            <a:xfrm>
              <a:off x="3872925" y="3522975"/>
              <a:ext cx="59250" cy="76725"/>
            </a:xfrm>
            <a:custGeom>
              <a:rect b="b" l="l" r="r" t="t"/>
              <a:pathLst>
                <a:path extrusionOk="0" h="3069" w="2370">
                  <a:moveTo>
                    <a:pt x="1020" y="1130"/>
                  </a:moveTo>
                  <a:cubicBezTo>
                    <a:pt x="1442" y="1130"/>
                    <a:pt x="1869" y="1422"/>
                    <a:pt x="1869" y="1968"/>
                  </a:cubicBezTo>
                  <a:cubicBezTo>
                    <a:pt x="1869" y="2518"/>
                    <a:pt x="1435" y="2811"/>
                    <a:pt x="1010" y="2811"/>
                  </a:cubicBezTo>
                  <a:cubicBezTo>
                    <a:pt x="610" y="2811"/>
                    <a:pt x="217" y="2551"/>
                    <a:pt x="201" y="2001"/>
                  </a:cubicBezTo>
                  <a:lnTo>
                    <a:pt x="201" y="1968"/>
                  </a:lnTo>
                  <a:cubicBezTo>
                    <a:pt x="217" y="1397"/>
                    <a:pt x="616" y="1130"/>
                    <a:pt x="1020" y="1130"/>
                  </a:cubicBezTo>
                  <a:close/>
                  <a:moveTo>
                    <a:pt x="101" y="0"/>
                  </a:moveTo>
                  <a:cubicBezTo>
                    <a:pt x="34" y="0"/>
                    <a:pt x="1" y="67"/>
                    <a:pt x="1" y="100"/>
                  </a:cubicBezTo>
                  <a:lnTo>
                    <a:pt x="1" y="2035"/>
                  </a:lnTo>
                  <a:lnTo>
                    <a:pt x="1" y="2935"/>
                  </a:lnTo>
                  <a:cubicBezTo>
                    <a:pt x="1" y="3002"/>
                    <a:pt x="34" y="3036"/>
                    <a:pt x="101" y="3036"/>
                  </a:cubicBezTo>
                  <a:cubicBezTo>
                    <a:pt x="168" y="3036"/>
                    <a:pt x="201" y="3002"/>
                    <a:pt x="201" y="2935"/>
                  </a:cubicBezTo>
                  <a:lnTo>
                    <a:pt x="201" y="2635"/>
                  </a:lnTo>
                  <a:cubicBezTo>
                    <a:pt x="401" y="2902"/>
                    <a:pt x="735" y="3069"/>
                    <a:pt x="1035" y="3069"/>
                  </a:cubicBezTo>
                  <a:cubicBezTo>
                    <a:pt x="2369" y="2969"/>
                    <a:pt x="2369" y="1001"/>
                    <a:pt x="1035" y="934"/>
                  </a:cubicBezTo>
                  <a:cubicBezTo>
                    <a:pt x="1009" y="931"/>
                    <a:pt x="984" y="930"/>
                    <a:pt x="958" y="930"/>
                  </a:cubicBezTo>
                  <a:cubicBezTo>
                    <a:pt x="679" y="930"/>
                    <a:pt x="384" y="1090"/>
                    <a:pt x="201" y="1334"/>
                  </a:cubicBezTo>
                  <a:lnTo>
                    <a:pt x="201" y="100"/>
                  </a:lnTo>
                  <a:cubicBezTo>
                    <a:pt x="201" y="67"/>
                    <a:pt x="168" y="0"/>
                    <a:pt x="1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36"/>
            <p:cNvSpPr/>
            <p:nvPr/>
          </p:nvSpPr>
          <p:spPr>
            <a:xfrm>
              <a:off x="3940475" y="3546500"/>
              <a:ext cx="51750" cy="53200"/>
            </a:xfrm>
            <a:custGeom>
              <a:rect b="b" l="l" r="r" t="t"/>
              <a:pathLst>
                <a:path extrusionOk="0" h="2128" w="2070">
                  <a:moveTo>
                    <a:pt x="1068" y="193"/>
                  </a:moveTo>
                  <a:cubicBezTo>
                    <a:pt x="1469" y="227"/>
                    <a:pt x="1802" y="493"/>
                    <a:pt x="1869" y="894"/>
                  </a:cubicBezTo>
                  <a:lnTo>
                    <a:pt x="234" y="894"/>
                  </a:lnTo>
                  <a:cubicBezTo>
                    <a:pt x="301" y="493"/>
                    <a:pt x="668" y="227"/>
                    <a:pt x="1068" y="193"/>
                  </a:cubicBezTo>
                  <a:close/>
                  <a:moveTo>
                    <a:pt x="1052" y="1"/>
                  </a:moveTo>
                  <a:cubicBezTo>
                    <a:pt x="526" y="1"/>
                    <a:pt x="0" y="360"/>
                    <a:pt x="34" y="1060"/>
                  </a:cubicBezTo>
                  <a:cubicBezTo>
                    <a:pt x="1" y="1661"/>
                    <a:pt x="468" y="2128"/>
                    <a:pt x="1068" y="2128"/>
                  </a:cubicBezTo>
                  <a:cubicBezTo>
                    <a:pt x="1402" y="2128"/>
                    <a:pt x="1735" y="1928"/>
                    <a:pt x="1936" y="1661"/>
                  </a:cubicBezTo>
                  <a:cubicBezTo>
                    <a:pt x="1969" y="1594"/>
                    <a:pt x="1936" y="1527"/>
                    <a:pt x="1902" y="1494"/>
                  </a:cubicBezTo>
                  <a:cubicBezTo>
                    <a:pt x="1883" y="1484"/>
                    <a:pt x="1863" y="1480"/>
                    <a:pt x="1844" y="1480"/>
                  </a:cubicBezTo>
                  <a:cubicBezTo>
                    <a:pt x="1799" y="1480"/>
                    <a:pt x="1759" y="1504"/>
                    <a:pt x="1735" y="1527"/>
                  </a:cubicBezTo>
                  <a:cubicBezTo>
                    <a:pt x="1602" y="1761"/>
                    <a:pt x="1335" y="1928"/>
                    <a:pt x="1068" y="1928"/>
                  </a:cubicBezTo>
                  <a:cubicBezTo>
                    <a:pt x="601" y="1928"/>
                    <a:pt x="234" y="1561"/>
                    <a:pt x="234" y="1094"/>
                  </a:cubicBezTo>
                  <a:lnTo>
                    <a:pt x="1969" y="1094"/>
                  </a:lnTo>
                  <a:cubicBezTo>
                    <a:pt x="2036" y="1094"/>
                    <a:pt x="2069" y="1060"/>
                    <a:pt x="2069" y="994"/>
                  </a:cubicBezTo>
                  <a:cubicBezTo>
                    <a:pt x="2053" y="327"/>
                    <a:pt x="1552" y="1"/>
                    <a:pt x="105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36"/>
            <p:cNvSpPr/>
            <p:nvPr/>
          </p:nvSpPr>
          <p:spPr>
            <a:xfrm>
              <a:off x="4008875" y="3546325"/>
              <a:ext cx="29200" cy="53375"/>
            </a:xfrm>
            <a:custGeom>
              <a:rect b="b" l="l" r="r" t="t"/>
              <a:pathLst>
                <a:path extrusionOk="0" h="2135" w="1168">
                  <a:moveTo>
                    <a:pt x="100" y="0"/>
                  </a:moveTo>
                  <a:cubicBezTo>
                    <a:pt x="34" y="0"/>
                    <a:pt x="0" y="67"/>
                    <a:pt x="0" y="100"/>
                  </a:cubicBezTo>
                  <a:lnTo>
                    <a:pt x="0" y="2035"/>
                  </a:lnTo>
                  <a:cubicBezTo>
                    <a:pt x="0" y="2102"/>
                    <a:pt x="34" y="2135"/>
                    <a:pt x="100" y="2135"/>
                  </a:cubicBezTo>
                  <a:cubicBezTo>
                    <a:pt x="167" y="2135"/>
                    <a:pt x="200" y="2102"/>
                    <a:pt x="200" y="2035"/>
                  </a:cubicBezTo>
                  <a:lnTo>
                    <a:pt x="200" y="1101"/>
                  </a:lnTo>
                  <a:cubicBezTo>
                    <a:pt x="200" y="1101"/>
                    <a:pt x="200" y="1067"/>
                    <a:pt x="200" y="1067"/>
                  </a:cubicBezTo>
                  <a:cubicBezTo>
                    <a:pt x="267" y="867"/>
                    <a:pt x="334" y="701"/>
                    <a:pt x="467" y="567"/>
                  </a:cubicBezTo>
                  <a:cubicBezTo>
                    <a:pt x="601" y="367"/>
                    <a:pt x="834" y="234"/>
                    <a:pt x="1068" y="234"/>
                  </a:cubicBezTo>
                  <a:cubicBezTo>
                    <a:pt x="1134" y="234"/>
                    <a:pt x="1168" y="167"/>
                    <a:pt x="1168" y="100"/>
                  </a:cubicBezTo>
                  <a:cubicBezTo>
                    <a:pt x="1168" y="67"/>
                    <a:pt x="1134" y="0"/>
                    <a:pt x="1068" y="0"/>
                  </a:cubicBezTo>
                  <a:cubicBezTo>
                    <a:pt x="734" y="33"/>
                    <a:pt x="400" y="234"/>
                    <a:pt x="234" y="534"/>
                  </a:cubicBezTo>
                  <a:cubicBezTo>
                    <a:pt x="234" y="534"/>
                    <a:pt x="200" y="567"/>
                    <a:pt x="200" y="600"/>
                  </a:cubicBezTo>
                  <a:lnTo>
                    <a:pt x="200" y="100"/>
                  </a:lnTo>
                  <a:cubicBezTo>
                    <a:pt x="200" y="67"/>
                    <a:pt x="167" y="0"/>
                    <a:pt x="10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36"/>
            <p:cNvSpPr/>
            <p:nvPr/>
          </p:nvSpPr>
          <p:spPr>
            <a:xfrm>
              <a:off x="4266550" y="3507125"/>
              <a:ext cx="253550" cy="112600"/>
            </a:xfrm>
            <a:custGeom>
              <a:rect b="b" l="l" r="r" t="t"/>
              <a:pathLst>
                <a:path extrusionOk="0" h="4504" w="10142">
                  <a:moveTo>
                    <a:pt x="2169" y="0"/>
                  </a:moveTo>
                  <a:cubicBezTo>
                    <a:pt x="968" y="0"/>
                    <a:pt x="1" y="968"/>
                    <a:pt x="1" y="2135"/>
                  </a:cubicBezTo>
                  <a:lnTo>
                    <a:pt x="1" y="2335"/>
                  </a:lnTo>
                  <a:cubicBezTo>
                    <a:pt x="1" y="3536"/>
                    <a:pt x="968" y="4503"/>
                    <a:pt x="2169" y="4503"/>
                  </a:cubicBezTo>
                  <a:lnTo>
                    <a:pt x="8006" y="4503"/>
                  </a:lnTo>
                  <a:cubicBezTo>
                    <a:pt x="9207" y="4503"/>
                    <a:pt x="10141" y="3536"/>
                    <a:pt x="10141" y="2335"/>
                  </a:cubicBezTo>
                  <a:lnTo>
                    <a:pt x="10141" y="2135"/>
                  </a:lnTo>
                  <a:cubicBezTo>
                    <a:pt x="10141" y="968"/>
                    <a:pt x="9207" y="0"/>
                    <a:pt x="800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36"/>
            <p:cNvSpPr/>
            <p:nvPr/>
          </p:nvSpPr>
          <p:spPr>
            <a:xfrm>
              <a:off x="4399975" y="3515450"/>
              <a:ext cx="111775" cy="95900"/>
            </a:xfrm>
            <a:custGeom>
              <a:rect b="b" l="l" r="r" t="t"/>
              <a:pathLst>
                <a:path extrusionOk="0" h="3836" w="4471">
                  <a:moveTo>
                    <a:pt x="2536" y="1"/>
                  </a:moveTo>
                  <a:cubicBezTo>
                    <a:pt x="835" y="1"/>
                    <a:pt x="1" y="2069"/>
                    <a:pt x="1202" y="3270"/>
                  </a:cubicBezTo>
                  <a:cubicBezTo>
                    <a:pt x="1592" y="3661"/>
                    <a:pt x="2075" y="3836"/>
                    <a:pt x="2549" y="3836"/>
                  </a:cubicBezTo>
                  <a:cubicBezTo>
                    <a:pt x="3530" y="3836"/>
                    <a:pt x="4471" y="3083"/>
                    <a:pt x="4471" y="1936"/>
                  </a:cubicBezTo>
                  <a:cubicBezTo>
                    <a:pt x="4471" y="868"/>
                    <a:pt x="3603" y="1"/>
                    <a:pt x="25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36"/>
            <p:cNvSpPr/>
            <p:nvPr/>
          </p:nvSpPr>
          <p:spPr>
            <a:xfrm>
              <a:off x="3184950" y="3881550"/>
              <a:ext cx="1221725" cy="234375"/>
            </a:xfrm>
            <a:custGeom>
              <a:rect b="b" l="l" r="r" t="t"/>
              <a:pathLst>
                <a:path extrusionOk="0" h="9375" w="48869">
                  <a:moveTo>
                    <a:pt x="0" y="1"/>
                  </a:moveTo>
                  <a:lnTo>
                    <a:pt x="0" y="9374"/>
                  </a:lnTo>
                  <a:lnTo>
                    <a:pt x="48869" y="9374"/>
                  </a:lnTo>
                  <a:lnTo>
                    <a:pt x="488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36"/>
            <p:cNvSpPr/>
            <p:nvPr/>
          </p:nvSpPr>
          <p:spPr>
            <a:xfrm>
              <a:off x="3290025" y="3952450"/>
              <a:ext cx="50900" cy="75900"/>
            </a:xfrm>
            <a:custGeom>
              <a:rect b="b" l="l" r="r" t="t"/>
              <a:pathLst>
                <a:path extrusionOk="0" h="3036" w="2036">
                  <a:moveTo>
                    <a:pt x="968" y="200"/>
                  </a:moveTo>
                  <a:cubicBezTo>
                    <a:pt x="1335" y="200"/>
                    <a:pt x="1635" y="500"/>
                    <a:pt x="1635" y="867"/>
                  </a:cubicBezTo>
                  <a:cubicBezTo>
                    <a:pt x="1635" y="1234"/>
                    <a:pt x="1335" y="1501"/>
                    <a:pt x="968" y="1534"/>
                  </a:cubicBezTo>
                  <a:lnTo>
                    <a:pt x="234" y="1534"/>
                  </a:lnTo>
                  <a:lnTo>
                    <a:pt x="234" y="200"/>
                  </a:lnTo>
                  <a:close/>
                  <a:moveTo>
                    <a:pt x="100" y="0"/>
                  </a:moveTo>
                  <a:cubicBezTo>
                    <a:pt x="67" y="0"/>
                    <a:pt x="0" y="33"/>
                    <a:pt x="0" y="100"/>
                  </a:cubicBezTo>
                  <a:lnTo>
                    <a:pt x="0" y="2935"/>
                  </a:lnTo>
                  <a:cubicBezTo>
                    <a:pt x="0" y="2969"/>
                    <a:pt x="67" y="3036"/>
                    <a:pt x="100" y="3036"/>
                  </a:cubicBezTo>
                  <a:cubicBezTo>
                    <a:pt x="167" y="3036"/>
                    <a:pt x="200" y="2969"/>
                    <a:pt x="200" y="2935"/>
                  </a:cubicBezTo>
                  <a:lnTo>
                    <a:pt x="200" y="1735"/>
                  </a:lnTo>
                  <a:lnTo>
                    <a:pt x="968" y="1735"/>
                  </a:lnTo>
                  <a:cubicBezTo>
                    <a:pt x="2035" y="1635"/>
                    <a:pt x="2035" y="67"/>
                    <a:pt x="9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36"/>
            <p:cNvSpPr/>
            <p:nvPr/>
          </p:nvSpPr>
          <p:spPr>
            <a:xfrm>
              <a:off x="3351725" y="3974950"/>
              <a:ext cx="30050" cy="53400"/>
            </a:xfrm>
            <a:custGeom>
              <a:rect b="b" l="l" r="r" t="t"/>
              <a:pathLst>
                <a:path extrusionOk="0" h="2136" w="1202">
                  <a:moveTo>
                    <a:pt x="134" y="1"/>
                  </a:moveTo>
                  <a:cubicBezTo>
                    <a:pt x="67" y="1"/>
                    <a:pt x="34" y="34"/>
                    <a:pt x="34" y="101"/>
                  </a:cubicBezTo>
                  <a:lnTo>
                    <a:pt x="34" y="2035"/>
                  </a:lnTo>
                  <a:cubicBezTo>
                    <a:pt x="1" y="2102"/>
                    <a:pt x="67" y="2136"/>
                    <a:pt x="134" y="2136"/>
                  </a:cubicBezTo>
                  <a:cubicBezTo>
                    <a:pt x="168" y="2136"/>
                    <a:pt x="234" y="2069"/>
                    <a:pt x="234" y="2035"/>
                  </a:cubicBezTo>
                  <a:lnTo>
                    <a:pt x="234" y="1101"/>
                  </a:lnTo>
                  <a:cubicBezTo>
                    <a:pt x="234" y="1068"/>
                    <a:pt x="234" y="1068"/>
                    <a:pt x="234" y="1068"/>
                  </a:cubicBezTo>
                  <a:cubicBezTo>
                    <a:pt x="301" y="868"/>
                    <a:pt x="368" y="701"/>
                    <a:pt x="501" y="568"/>
                  </a:cubicBezTo>
                  <a:cubicBezTo>
                    <a:pt x="635" y="334"/>
                    <a:pt x="835" y="234"/>
                    <a:pt x="1102" y="201"/>
                  </a:cubicBezTo>
                  <a:cubicBezTo>
                    <a:pt x="1168" y="201"/>
                    <a:pt x="1202" y="167"/>
                    <a:pt x="1202" y="101"/>
                  </a:cubicBezTo>
                  <a:cubicBezTo>
                    <a:pt x="1202" y="34"/>
                    <a:pt x="1168" y="1"/>
                    <a:pt x="1102" y="1"/>
                  </a:cubicBezTo>
                  <a:cubicBezTo>
                    <a:pt x="768" y="34"/>
                    <a:pt x="434" y="234"/>
                    <a:pt x="268" y="534"/>
                  </a:cubicBezTo>
                  <a:cubicBezTo>
                    <a:pt x="268" y="534"/>
                    <a:pt x="234" y="568"/>
                    <a:pt x="234" y="568"/>
                  </a:cubicBezTo>
                  <a:lnTo>
                    <a:pt x="234" y="101"/>
                  </a:lnTo>
                  <a:cubicBezTo>
                    <a:pt x="234" y="67"/>
                    <a:pt x="201" y="1"/>
                    <a:pt x="13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36"/>
            <p:cNvSpPr/>
            <p:nvPr/>
          </p:nvSpPr>
          <p:spPr>
            <a:xfrm>
              <a:off x="3395100" y="3974875"/>
              <a:ext cx="62100" cy="53525"/>
            </a:xfrm>
            <a:custGeom>
              <a:rect b="b" l="l" r="r" t="t"/>
              <a:pathLst>
                <a:path extrusionOk="0" h="2141" w="2484">
                  <a:moveTo>
                    <a:pt x="1075" y="196"/>
                  </a:moveTo>
                  <a:cubicBezTo>
                    <a:pt x="1298" y="196"/>
                    <a:pt x="1524" y="282"/>
                    <a:pt x="1702" y="471"/>
                  </a:cubicBezTo>
                  <a:cubicBezTo>
                    <a:pt x="2226" y="1028"/>
                    <a:pt x="1784" y="1939"/>
                    <a:pt x="1041" y="1939"/>
                  </a:cubicBezTo>
                  <a:cubicBezTo>
                    <a:pt x="1028" y="1939"/>
                    <a:pt x="1014" y="1939"/>
                    <a:pt x="1001" y="1938"/>
                  </a:cubicBezTo>
                  <a:cubicBezTo>
                    <a:pt x="534" y="1905"/>
                    <a:pt x="167" y="1505"/>
                    <a:pt x="200" y="1071"/>
                  </a:cubicBezTo>
                  <a:cubicBezTo>
                    <a:pt x="200" y="537"/>
                    <a:pt x="630" y="196"/>
                    <a:pt x="1075" y="196"/>
                  </a:cubicBezTo>
                  <a:close/>
                  <a:moveTo>
                    <a:pt x="1080" y="1"/>
                  </a:moveTo>
                  <a:cubicBezTo>
                    <a:pt x="1054" y="1"/>
                    <a:pt x="1028" y="2"/>
                    <a:pt x="1001" y="4"/>
                  </a:cubicBezTo>
                  <a:cubicBezTo>
                    <a:pt x="434" y="37"/>
                    <a:pt x="0" y="504"/>
                    <a:pt x="0" y="1071"/>
                  </a:cubicBezTo>
                  <a:cubicBezTo>
                    <a:pt x="0" y="1718"/>
                    <a:pt x="522" y="2141"/>
                    <a:pt x="1068" y="2141"/>
                  </a:cubicBezTo>
                  <a:cubicBezTo>
                    <a:pt x="1338" y="2141"/>
                    <a:pt x="1614" y="2037"/>
                    <a:pt x="1835" y="1805"/>
                  </a:cubicBezTo>
                  <a:cubicBezTo>
                    <a:pt x="2484" y="1124"/>
                    <a:pt x="1997" y="1"/>
                    <a:pt x="108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36"/>
            <p:cNvSpPr/>
            <p:nvPr/>
          </p:nvSpPr>
          <p:spPr>
            <a:xfrm>
              <a:off x="3460150" y="3974925"/>
              <a:ext cx="46725" cy="52600"/>
            </a:xfrm>
            <a:custGeom>
              <a:rect b="b" l="l" r="r" t="t"/>
              <a:pathLst>
                <a:path extrusionOk="0" h="2104" w="1869">
                  <a:moveTo>
                    <a:pt x="1111" y="0"/>
                  </a:moveTo>
                  <a:cubicBezTo>
                    <a:pt x="536" y="0"/>
                    <a:pt x="67" y="488"/>
                    <a:pt x="67" y="1069"/>
                  </a:cubicBezTo>
                  <a:cubicBezTo>
                    <a:pt x="67" y="1636"/>
                    <a:pt x="567" y="2103"/>
                    <a:pt x="1168" y="2103"/>
                  </a:cubicBezTo>
                  <a:cubicBezTo>
                    <a:pt x="1401" y="2103"/>
                    <a:pt x="1635" y="2003"/>
                    <a:pt x="1835" y="1870"/>
                  </a:cubicBezTo>
                  <a:cubicBezTo>
                    <a:pt x="1868" y="1836"/>
                    <a:pt x="1868" y="1770"/>
                    <a:pt x="1835" y="1703"/>
                  </a:cubicBezTo>
                  <a:cubicBezTo>
                    <a:pt x="1818" y="1686"/>
                    <a:pt x="1793" y="1678"/>
                    <a:pt x="1768" y="1678"/>
                  </a:cubicBezTo>
                  <a:cubicBezTo>
                    <a:pt x="1743" y="1678"/>
                    <a:pt x="1718" y="1686"/>
                    <a:pt x="1701" y="1703"/>
                  </a:cubicBezTo>
                  <a:cubicBezTo>
                    <a:pt x="1535" y="1836"/>
                    <a:pt x="1334" y="1903"/>
                    <a:pt x="1134" y="1903"/>
                  </a:cubicBezTo>
                  <a:cubicBezTo>
                    <a:pt x="0" y="1903"/>
                    <a:pt x="0" y="168"/>
                    <a:pt x="1134" y="168"/>
                  </a:cubicBezTo>
                  <a:cubicBezTo>
                    <a:pt x="1334" y="168"/>
                    <a:pt x="1535" y="235"/>
                    <a:pt x="1701" y="369"/>
                  </a:cubicBezTo>
                  <a:cubicBezTo>
                    <a:pt x="1718" y="385"/>
                    <a:pt x="1743" y="394"/>
                    <a:pt x="1768" y="394"/>
                  </a:cubicBezTo>
                  <a:cubicBezTo>
                    <a:pt x="1793" y="394"/>
                    <a:pt x="1818" y="385"/>
                    <a:pt x="1835" y="369"/>
                  </a:cubicBezTo>
                  <a:cubicBezTo>
                    <a:pt x="1868" y="335"/>
                    <a:pt x="1868" y="269"/>
                    <a:pt x="1835" y="235"/>
                  </a:cubicBezTo>
                  <a:cubicBezTo>
                    <a:pt x="1635" y="68"/>
                    <a:pt x="1401" y="2"/>
                    <a:pt x="1168" y="2"/>
                  </a:cubicBezTo>
                  <a:cubicBezTo>
                    <a:pt x="1149" y="1"/>
                    <a:pt x="1130" y="0"/>
                    <a:pt x="111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36"/>
            <p:cNvSpPr/>
            <p:nvPr/>
          </p:nvSpPr>
          <p:spPr>
            <a:xfrm>
              <a:off x="3521850" y="3975650"/>
              <a:ext cx="51725" cy="51875"/>
            </a:xfrm>
            <a:custGeom>
              <a:rect b="b" l="l" r="r" t="t"/>
              <a:pathLst>
                <a:path extrusionOk="0" h="2075" w="2069">
                  <a:moveTo>
                    <a:pt x="1068" y="206"/>
                  </a:moveTo>
                  <a:cubicBezTo>
                    <a:pt x="1435" y="206"/>
                    <a:pt x="1769" y="473"/>
                    <a:pt x="1869" y="873"/>
                  </a:cubicBezTo>
                  <a:lnTo>
                    <a:pt x="234" y="873"/>
                  </a:lnTo>
                  <a:cubicBezTo>
                    <a:pt x="301" y="473"/>
                    <a:pt x="668" y="206"/>
                    <a:pt x="1068" y="206"/>
                  </a:cubicBezTo>
                  <a:close/>
                  <a:moveTo>
                    <a:pt x="1057" y="1"/>
                  </a:moveTo>
                  <a:cubicBezTo>
                    <a:pt x="541" y="1"/>
                    <a:pt x="18" y="352"/>
                    <a:pt x="1" y="1040"/>
                  </a:cubicBezTo>
                  <a:cubicBezTo>
                    <a:pt x="1" y="1607"/>
                    <a:pt x="468" y="2074"/>
                    <a:pt x="1068" y="2074"/>
                  </a:cubicBezTo>
                  <a:cubicBezTo>
                    <a:pt x="1402" y="2074"/>
                    <a:pt x="1735" y="1907"/>
                    <a:pt x="1935" y="1607"/>
                  </a:cubicBezTo>
                  <a:cubicBezTo>
                    <a:pt x="1935" y="1540"/>
                    <a:pt x="1935" y="1474"/>
                    <a:pt x="1902" y="1474"/>
                  </a:cubicBezTo>
                  <a:cubicBezTo>
                    <a:pt x="1874" y="1460"/>
                    <a:pt x="1847" y="1452"/>
                    <a:pt x="1821" y="1452"/>
                  </a:cubicBezTo>
                  <a:cubicBezTo>
                    <a:pt x="1786" y="1452"/>
                    <a:pt x="1755" y="1468"/>
                    <a:pt x="1735" y="1507"/>
                  </a:cubicBezTo>
                  <a:cubicBezTo>
                    <a:pt x="1602" y="1741"/>
                    <a:pt x="1335" y="1874"/>
                    <a:pt x="1068" y="1874"/>
                  </a:cubicBezTo>
                  <a:cubicBezTo>
                    <a:pt x="601" y="1874"/>
                    <a:pt x="234" y="1507"/>
                    <a:pt x="234" y="1040"/>
                  </a:cubicBezTo>
                  <a:lnTo>
                    <a:pt x="1969" y="1040"/>
                  </a:lnTo>
                  <a:cubicBezTo>
                    <a:pt x="2035" y="1040"/>
                    <a:pt x="2069" y="1007"/>
                    <a:pt x="2069" y="940"/>
                  </a:cubicBezTo>
                  <a:cubicBezTo>
                    <a:pt x="2020" y="310"/>
                    <a:pt x="1542" y="1"/>
                    <a:pt x="10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36"/>
            <p:cNvSpPr/>
            <p:nvPr/>
          </p:nvSpPr>
          <p:spPr>
            <a:xfrm>
              <a:off x="3588150" y="3974400"/>
              <a:ext cx="52150" cy="53125"/>
            </a:xfrm>
            <a:custGeom>
              <a:rect b="b" l="l" r="r" t="t"/>
              <a:pathLst>
                <a:path extrusionOk="0" h="2125" w="2086">
                  <a:moveTo>
                    <a:pt x="1051" y="223"/>
                  </a:moveTo>
                  <a:cubicBezTo>
                    <a:pt x="1452" y="223"/>
                    <a:pt x="1785" y="523"/>
                    <a:pt x="1852" y="923"/>
                  </a:cubicBezTo>
                  <a:lnTo>
                    <a:pt x="251" y="923"/>
                  </a:lnTo>
                  <a:cubicBezTo>
                    <a:pt x="284" y="523"/>
                    <a:pt x="651" y="223"/>
                    <a:pt x="1051" y="223"/>
                  </a:cubicBezTo>
                  <a:close/>
                  <a:moveTo>
                    <a:pt x="1060" y="1"/>
                  </a:moveTo>
                  <a:cubicBezTo>
                    <a:pt x="531" y="1"/>
                    <a:pt x="0" y="369"/>
                    <a:pt x="17" y="1090"/>
                  </a:cubicBezTo>
                  <a:cubicBezTo>
                    <a:pt x="17" y="1657"/>
                    <a:pt x="484" y="2124"/>
                    <a:pt x="1051" y="2124"/>
                  </a:cubicBezTo>
                  <a:cubicBezTo>
                    <a:pt x="1418" y="2124"/>
                    <a:pt x="1752" y="1957"/>
                    <a:pt x="1919" y="1657"/>
                  </a:cubicBezTo>
                  <a:cubicBezTo>
                    <a:pt x="1952" y="1590"/>
                    <a:pt x="1919" y="1524"/>
                    <a:pt x="1885" y="1524"/>
                  </a:cubicBezTo>
                  <a:cubicBezTo>
                    <a:pt x="1871" y="1510"/>
                    <a:pt x="1852" y="1502"/>
                    <a:pt x="1831" y="1502"/>
                  </a:cubicBezTo>
                  <a:cubicBezTo>
                    <a:pt x="1802" y="1502"/>
                    <a:pt x="1771" y="1518"/>
                    <a:pt x="1752" y="1557"/>
                  </a:cubicBezTo>
                  <a:cubicBezTo>
                    <a:pt x="1618" y="1791"/>
                    <a:pt x="1351" y="1924"/>
                    <a:pt x="1051" y="1924"/>
                  </a:cubicBezTo>
                  <a:cubicBezTo>
                    <a:pt x="584" y="1924"/>
                    <a:pt x="217" y="1557"/>
                    <a:pt x="217" y="1090"/>
                  </a:cubicBezTo>
                  <a:lnTo>
                    <a:pt x="1985" y="1090"/>
                  </a:lnTo>
                  <a:cubicBezTo>
                    <a:pt x="2019" y="1090"/>
                    <a:pt x="2085" y="1057"/>
                    <a:pt x="2085" y="990"/>
                  </a:cubicBezTo>
                  <a:cubicBezTo>
                    <a:pt x="2053" y="327"/>
                    <a:pt x="1558" y="1"/>
                    <a:pt x="10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36"/>
            <p:cNvSpPr/>
            <p:nvPr/>
          </p:nvSpPr>
          <p:spPr>
            <a:xfrm>
              <a:off x="3646950" y="3952450"/>
              <a:ext cx="60050" cy="75900"/>
            </a:xfrm>
            <a:custGeom>
              <a:rect b="b" l="l" r="r" t="t"/>
              <a:pathLst>
                <a:path extrusionOk="0" h="3036" w="2402">
                  <a:moveTo>
                    <a:pt x="1359" y="1158"/>
                  </a:moveTo>
                  <a:cubicBezTo>
                    <a:pt x="1760" y="1158"/>
                    <a:pt x="2152" y="1418"/>
                    <a:pt x="2168" y="1968"/>
                  </a:cubicBezTo>
                  <a:lnTo>
                    <a:pt x="2168" y="2001"/>
                  </a:lnTo>
                  <a:lnTo>
                    <a:pt x="2168" y="2035"/>
                  </a:lnTo>
                  <a:cubicBezTo>
                    <a:pt x="2152" y="2573"/>
                    <a:pt x="1754" y="2832"/>
                    <a:pt x="1351" y="2832"/>
                  </a:cubicBezTo>
                  <a:cubicBezTo>
                    <a:pt x="928" y="2832"/>
                    <a:pt x="501" y="2547"/>
                    <a:pt x="501" y="2001"/>
                  </a:cubicBezTo>
                  <a:cubicBezTo>
                    <a:pt x="501" y="1452"/>
                    <a:pt x="934" y="1158"/>
                    <a:pt x="1359" y="1158"/>
                  </a:cubicBezTo>
                  <a:close/>
                  <a:moveTo>
                    <a:pt x="2268" y="0"/>
                  </a:moveTo>
                  <a:cubicBezTo>
                    <a:pt x="2235" y="0"/>
                    <a:pt x="2168" y="33"/>
                    <a:pt x="2168" y="100"/>
                  </a:cubicBezTo>
                  <a:lnTo>
                    <a:pt x="2168" y="1334"/>
                  </a:lnTo>
                  <a:cubicBezTo>
                    <a:pt x="1968" y="1067"/>
                    <a:pt x="1668" y="901"/>
                    <a:pt x="1334" y="901"/>
                  </a:cubicBezTo>
                  <a:cubicBezTo>
                    <a:pt x="0" y="1001"/>
                    <a:pt x="0" y="2935"/>
                    <a:pt x="1334" y="3036"/>
                  </a:cubicBezTo>
                  <a:cubicBezTo>
                    <a:pt x="1668" y="3036"/>
                    <a:pt x="1968" y="2869"/>
                    <a:pt x="2168" y="2635"/>
                  </a:cubicBezTo>
                  <a:lnTo>
                    <a:pt x="2168" y="2935"/>
                  </a:lnTo>
                  <a:cubicBezTo>
                    <a:pt x="2168" y="3002"/>
                    <a:pt x="2235" y="3036"/>
                    <a:pt x="2268" y="3036"/>
                  </a:cubicBezTo>
                  <a:cubicBezTo>
                    <a:pt x="2335" y="3036"/>
                    <a:pt x="2369" y="3002"/>
                    <a:pt x="2369" y="2935"/>
                  </a:cubicBezTo>
                  <a:lnTo>
                    <a:pt x="2369" y="100"/>
                  </a:lnTo>
                  <a:cubicBezTo>
                    <a:pt x="2402" y="33"/>
                    <a:pt x="2335" y="0"/>
                    <a:pt x="22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36"/>
            <p:cNvSpPr/>
            <p:nvPr/>
          </p:nvSpPr>
          <p:spPr>
            <a:xfrm>
              <a:off x="3757850" y="3952450"/>
              <a:ext cx="24225" cy="75900"/>
            </a:xfrm>
            <a:custGeom>
              <a:rect b="b" l="l" r="r" t="t"/>
              <a:pathLst>
                <a:path extrusionOk="0" h="3036" w="969">
                  <a:moveTo>
                    <a:pt x="468" y="0"/>
                  </a:moveTo>
                  <a:cubicBezTo>
                    <a:pt x="401" y="0"/>
                    <a:pt x="368" y="67"/>
                    <a:pt x="368" y="133"/>
                  </a:cubicBezTo>
                  <a:lnTo>
                    <a:pt x="368" y="901"/>
                  </a:lnTo>
                  <a:lnTo>
                    <a:pt x="101" y="901"/>
                  </a:lnTo>
                  <a:cubicBezTo>
                    <a:pt x="1" y="901"/>
                    <a:pt x="1" y="967"/>
                    <a:pt x="1" y="1001"/>
                  </a:cubicBezTo>
                  <a:cubicBezTo>
                    <a:pt x="1" y="1067"/>
                    <a:pt x="1" y="1134"/>
                    <a:pt x="101" y="1134"/>
                  </a:cubicBezTo>
                  <a:lnTo>
                    <a:pt x="368" y="1134"/>
                  </a:lnTo>
                  <a:lnTo>
                    <a:pt x="368" y="2669"/>
                  </a:lnTo>
                  <a:cubicBezTo>
                    <a:pt x="368" y="2869"/>
                    <a:pt x="534" y="3036"/>
                    <a:pt x="735" y="3036"/>
                  </a:cubicBezTo>
                  <a:cubicBezTo>
                    <a:pt x="801" y="3036"/>
                    <a:pt x="835" y="2969"/>
                    <a:pt x="835" y="2935"/>
                  </a:cubicBezTo>
                  <a:cubicBezTo>
                    <a:pt x="835" y="2869"/>
                    <a:pt x="801" y="2835"/>
                    <a:pt x="735" y="2835"/>
                  </a:cubicBezTo>
                  <a:cubicBezTo>
                    <a:pt x="634" y="2802"/>
                    <a:pt x="568" y="2735"/>
                    <a:pt x="568" y="2669"/>
                  </a:cubicBezTo>
                  <a:lnTo>
                    <a:pt x="568" y="1101"/>
                  </a:lnTo>
                  <a:lnTo>
                    <a:pt x="868" y="1101"/>
                  </a:lnTo>
                  <a:cubicBezTo>
                    <a:pt x="901" y="1101"/>
                    <a:pt x="968" y="1067"/>
                    <a:pt x="968" y="1001"/>
                  </a:cubicBezTo>
                  <a:cubicBezTo>
                    <a:pt x="935" y="967"/>
                    <a:pt x="901" y="901"/>
                    <a:pt x="868" y="901"/>
                  </a:cubicBezTo>
                  <a:lnTo>
                    <a:pt x="568" y="901"/>
                  </a:lnTo>
                  <a:lnTo>
                    <a:pt x="568" y="133"/>
                  </a:lnTo>
                  <a:cubicBezTo>
                    <a:pt x="568" y="67"/>
                    <a:pt x="534" y="0"/>
                    <a:pt x="4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36"/>
            <p:cNvSpPr/>
            <p:nvPr/>
          </p:nvSpPr>
          <p:spPr>
            <a:xfrm>
              <a:off x="3802050" y="3974875"/>
              <a:ext cx="62125" cy="53525"/>
            </a:xfrm>
            <a:custGeom>
              <a:rect b="b" l="l" r="r" t="t"/>
              <a:pathLst>
                <a:path extrusionOk="0" h="2141" w="2485">
                  <a:moveTo>
                    <a:pt x="1077" y="196"/>
                  </a:moveTo>
                  <a:cubicBezTo>
                    <a:pt x="1298" y="196"/>
                    <a:pt x="1524" y="282"/>
                    <a:pt x="1702" y="471"/>
                  </a:cubicBezTo>
                  <a:cubicBezTo>
                    <a:pt x="2226" y="1028"/>
                    <a:pt x="1817" y="1939"/>
                    <a:pt x="1075" y="1939"/>
                  </a:cubicBezTo>
                  <a:cubicBezTo>
                    <a:pt x="1061" y="1939"/>
                    <a:pt x="1048" y="1939"/>
                    <a:pt x="1035" y="1938"/>
                  </a:cubicBezTo>
                  <a:cubicBezTo>
                    <a:pt x="568" y="1905"/>
                    <a:pt x="201" y="1538"/>
                    <a:pt x="234" y="1071"/>
                  </a:cubicBezTo>
                  <a:cubicBezTo>
                    <a:pt x="212" y="537"/>
                    <a:pt x="634" y="196"/>
                    <a:pt x="1077" y="196"/>
                  </a:cubicBezTo>
                  <a:close/>
                  <a:moveTo>
                    <a:pt x="1111" y="1"/>
                  </a:moveTo>
                  <a:cubicBezTo>
                    <a:pt x="1086" y="1"/>
                    <a:pt x="1060" y="2"/>
                    <a:pt x="1035" y="4"/>
                  </a:cubicBezTo>
                  <a:cubicBezTo>
                    <a:pt x="434" y="37"/>
                    <a:pt x="1" y="504"/>
                    <a:pt x="1" y="1071"/>
                  </a:cubicBezTo>
                  <a:cubicBezTo>
                    <a:pt x="1" y="1718"/>
                    <a:pt x="537" y="2141"/>
                    <a:pt x="1083" y="2141"/>
                  </a:cubicBezTo>
                  <a:cubicBezTo>
                    <a:pt x="1353" y="2141"/>
                    <a:pt x="1625" y="2037"/>
                    <a:pt x="1835" y="1805"/>
                  </a:cubicBezTo>
                  <a:cubicBezTo>
                    <a:pt x="2484" y="1124"/>
                    <a:pt x="1997" y="1"/>
                    <a:pt x="11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36"/>
            <p:cNvSpPr/>
            <p:nvPr/>
          </p:nvSpPr>
          <p:spPr>
            <a:xfrm>
              <a:off x="3900450" y="3974925"/>
              <a:ext cx="46725" cy="52600"/>
            </a:xfrm>
            <a:custGeom>
              <a:rect b="b" l="l" r="r" t="t"/>
              <a:pathLst>
                <a:path extrusionOk="0" h="2104" w="1869">
                  <a:moveTo>
                    <a:pt x="1112" y="0"/>
                  </a:moveTo>
                  <a:cubicBezTo>
                    <a:pt x="537" y="0"/>
                    <a:pt x="67" y="488"/>
                    <a:pt x="67" y="1069"/>
                  </a:cubicBezTo>
                  <a:cubicBezTo>
                    <a:pt x="67" y="1636"/>
                    <a:pt x="568" y="2103"/>
                    <a:pt x="1135" y="2103"/>
                  </a:cubicBezTo>
                  <a:cubicBezTo>
                    <a:pt x="1368" y="2103"/>
                    <a:pt x="1602" y="2003"/>
                    <a:pt x="1802" y="1870"/>
                  </a:cubicBezTo>
                  <a:cubicBezTo>
                    <a:pt x="1869" y="1836"/>
                    <a:pt x="1869" y="1770"/>
                    <a:pt x="1835" y="1703"/>
                  </a:cubicBezTo>
                  <a:cubicBezTo>
                    <a:pt x="1819" y="1686"/>
                    <a:pt x="1794" y="1678"/>
                    <a:pt x="1769" y="1678"/>
                  </a:cubicBezTo>
                  <a:cubicBezTo>
                    <a:pt x="1744" y="1678"/>
                    <a:pt x="1719" y="1686"/>
                    <a:pt x="1702" y="1703"/>
                  </a:cubicBezTo>
                  <a:cubicBezTo>
                    <a:pt x="1535" y="1836"/>
                    <a:pt x="1335" y="1903"/>
                    <a:pt x="1135" y="1903"/>
                  </a:cubicBezTo>
                  <a:cubicBezTo>
                    <a:pt x="1" y="1903"/>
                    <a:pt x="1" y="168"/>
                    <a:pt x="1135" y="168"/>
                  </a:cubicBezTo>
                  <a:cubicBezTo>
                    <a:pt x="1335" y="168"/>
                    <a:pt x="1535" y="235"/>
                    <a:pt x="1702" y="369"/>
                  </a:cubicBezTo>
                  <a:cubicBezTo>
                    <a:pt x="1719" y="385"/>
                    <a:pt x="1744" y="394"/>
                    <a:pt x="1769" y="394"/>
                  </a:cubicBezTo>
                  <a:cubicBezTo>
                    <a:pt x="1794" y="394"/>
                    <a:pt x="1819" y="385"/>
                    <a:pt x="1835" y="369"/>
                  </a:cubicBezTo>
                  <a:cubicBezTo>
                    <a:pt x="1869" y="335"/>
                    <a:pt x="1869" y="269"/>
                    <a:pt x="1835" y="235"/>
                  </a:cubicBezTo>
                  <a:cubicBezTo>
                    <a:pt x="1635" y="68"/>
                    <a:pt x="1402" y="2"/>
                    <a:pt x="1168" y="2"/>
                  </a:cubicBezTo>
                  <a:cubicBezTo>
                    <a:pt x="1149" y="1"/>
                    <a:pt x="1130" y="0"/>
                    <a:pt x="11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36"/>
            <p:cNvSpPr/>
            <p:nvPr/>
          </p:nvSpPr>
          <p:spPr>
            <a:xfrm>
              <a:off x="3963825" y="3974875"/>
              <a:ext cx="62125" cy="53525"/>
            </a:xfrm>
            <a:custGeom>
              <a:rect b="b" l="l" r="r" t="t"/>
              <a:pathLst>
                <a:path extrusionOk="0" h="2141" w="2485">
                  <a:moveTo>
                    <a:pt x="1076" y="196"/>
                  </a:moveTo>
                  <a:cubicBezTo>
                    <a:pt x="1298" y="196"/>
                    <a:pt x="1524" y="282"/>
                    <a:pt x="1702" y="471"/>
                  </a:cubicBezTo>
                  <a:cubicBezTo>
                    <a:pt x="2227" y="1028"/>
                    <a:pt x="1817" y="1939"/>
                    <a:pt x="1043" y="1939"/>
                  </a:cubicBezTo>
                  <a:cubicBezTo>
                    <a:pt x="1029" y="1939"/>
                    <a:pt x="1016" y="1939"/>
                    <a:pt x="1002" y="1938"/>
                  </a:cubicBezTo>
                  <a:cubicBezTo>
                    <a:pt x="568" y="1905"/>
                    <a:pt x="201" y="1538"/>
                    <a:pt x="201" y="1071"/>
                  </a:cubicBezTo>
                  <a:cubicBezTo>
                    <a:pt x="201" y="537"/>
                    <a:pt x="631" y="196"/>
                    <a:pt x="1076" y="196"/>
                  </a:cubicBezTo>
                  <a:close/>
                  <a:moveTo>
                    <a:pt x="1081" y="1"/>
                  </a:moveTo>
                  <a:cubicBezTo>
                    <a:pt x="1055" y="1"/>
                    <a:pt x="1028" y="2"/>
                    <a:pt x="1002" y="4"/>
                  </a:cubicBezTo>
                  <a:cubicBezTo>
                    <a:pt x="435" y="37"/>
                    <a:pt x="1" y="504"/>
                    <a:pt x="1" y="1071"/>
                  </a:cubicBezTo>
                  <a:cubicBezTo>
                    <a:pt x="1" y="1718"/>
                    <a:pt x="523" y="2141"/>
                    <a:pt x="1068" y="2141"/>
                  </a:cubicBezTo>
                  <a:cubicBezTo>
                    <a:pt x="1338" y="2141"/>
                    <a:pt x="1614" y="2037"/>
                    <a:pt x="1836" y="1805"/>
                  </a:cubicBezTo>
                  <a:cubicBezTo>
                    <a:pt x="2484" y="1124"/>
                    <a:pt x="1997" y="1"/>
                    <a:pt x="10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36"/>
            <p:cNvSpPr/>
            <p:nvPr/>
          </p:nvSpPr>
          <p:spPr>
            <a:xfrm>
              <a:off x="4033875" y="3975800"/>
              <a:ext cx="43400" cy="53175"/>
            </a:xfrm>
            <a:custGeom>
              <a:rect b="b" l="l" r="r" t="t"/>
              <a:pathLst>
                <a:path extrusionOk="0" h="2127" w="1736">
                  <a:moveTo>
                    <a:pt x="134" y="0"/>
                  </a:moveTo>
                  <a:cubicBezTo>
                    <a:pt x="68" y="0"/>
                    <a:pt x="1" y="33"/>
                    <a:pt x="1" y="100"/>
                  </a:cubicBezTo>
                  <a:lnTo>
                    <a:pt x="1" y="2035"/>
                  </a:lnTo>
                  <a:cubicBezTo>
                    <a:pt x="34" y="2068"/>
                    <a:pt x="68" y="2102"/>
                    <a:pt x="101" y="2102"/>
                  </a:cubicBezTo>
                  <a:lnTo>
                    <a:pt x="134" y="2102"/>
                  </a:lnTo>
                  <a:cubicBezTo>
                    <a:pt x="168" y="2102"/>
                    <a:pt x="168" y="2068"/>
                    <a:pt x="201" y="2068"/>
                  </a:cubicBezTo>
                  <a:cubicBezTo>
                    <a:pt x="201" y="2035"/>
                    <a:pt x="234" y="2035"/>
                    <a:pt x="234" y="2001"/>
                  </a:cubicBezTo>
                  <a:lnTo>
                    <a:pt x="234" y="834"/>
                  </a:lnTo>
                  <a:cubicBezTo>
                    <a:pt x="234" y="467"/>
                    <a:pt x="535" y="200"/>
                    <a:pt x="902" y="167"/>
                  </a:cubicBezTo>
                  <a:cubicBezTo>
                    <a:pt x="1235" y="167"/>
                    <a:pt x="1535" y="467"/>
                    <a:pt x="1535" y="834"/>
                  </a:cubicBezTo>
                  <a:lnTo>
                    <a:pt x="1535" y="2001"/>
                  </a:lnTo>
                  <a:cubicBezTo>
                    <a:pt x="1535" y="2085"/>
                    <a:pt x="1585" y="2127"/>
                    <a:pt x="1635" y="2127"/>
                  </a:cubicBezTo>
                  <a:cubicBezTo>
                    <a:pt x="1685" y="2127"/>
                    <a:pt x="1735" y="2085"/>
                    <a:pt x="1735" y="2001"/>
                  </a:cubicBezTo>
                  <a:lnTo>
                    <a:pt x="1735" y="867"/>
                  </a:lnTo>
                  <a:cubicBezTo>
                    <a:pt x="1735" y="367"/>
                    <a:pt x="1369" y="0"/>
                    <a:pt x="868" y="0"/>
                  </a:cubicBezTo>
                  <a:cubicBezTo>
                    <a:pt x="635" y="0"/>
                    <a:pt x="401" y="100"/>
                    <a:pt x="234" y="300"/>
                  </a:cubicBezTo>
                  <a:lnTo>
                    <a:pt x="234" y="100"/>
                  </a:lnTo>
                  <a:cubicBezTo>
                    <a:pt x="234" y="33"/>
                    <a:pt x="168" y="0"/>
                    <a:pt x="1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36"/>
            <p:cNvSpPr/>
            <p:nvPr/>
          </p:nvSpPr>
          <p:spPr>
            <a:xfrm>
              <a:off x="4098100" y="3952225"/>
              <a:ext cx="26700" cy="76125"/>
            </a:xfrm>
            <a:custGeom>
              <a:rect b="b" l="l" r="r" t="t"/>
              <a:pathLst>
                <a:path extrusionOk="0" h="3045" w="1068">
                  <a:moveTo>
                    <a:pt x="971" y="0"/>
                  </a:moveTo>
                  <a:cubicBezTo>
                    <a:pt x="959" y="0"/>
                    <a:pt x="947" y="3"/>
                    <a:pt x="934" y="9"/>
                  </a:cubicBezTo>
                  <a:cubicBezTo>
                    <a:pt x="911" y="3"/>
                    <a:pt x="886" y="0"/>
                    <a:pt x="861" y="0"/>
                  </a:cubicBezTo>
                  <a:cubicBezTo>
                    <a:pt x="744" y="0"/>
                    <a:pt x="616" y="60"/>
                    <a:pt x="534" y="142"/>
                  </a:cubicBezTo>
                  <a:cubicBezTo>
                    <a:pt x="434" y="309"/>
                    <a:pt x="367" y="476"/>
                    <a:pt x="401" y="643"/>
                  </a:cubicBezTo>
                  <a:lnTo>
                    <a:pt x="401" y="876"/>
                  </a:lnTo>
                  <a:lnTo>
                    <a:pt x="100" y="876"/>
                  </a:lnTo>
                  <a:cubicBezTo>
                    <a:pt x="34" y="876"/>
                    <a:pt x="0" y="910"/>
                    <a:pt x="0" y="976"/>
                  </a:cubicBezTo>
                  <a:cubicBezTo>
                    <a:pt x="0" y="1043"/>
                    <a:pt x="34" y="1076"/>
                    <a:pt x="100" y="1076"/>
                  </a:cubicBezTo>
                  <a:lnTo>
                    <a:pt x="401" y="1076"/>
                  </a:lnTo>
                  <a:lnTo>
                    <a:pt x="401" y="2944"/>
                  </a:lnTo>
                  <a:cubicBezTo>
                    <a:pt x="401" y="3011"/>
                    <a:pt x="434" y="3045"/>
                    <a:pt x="501" y="3045"/>
                  </a:cubicBezTo>
                  <a:cubicBezTo>
                    <a:pt x="567" y="3045"/>
                    <a:pt x="601" y="3011"/>
                    <a:pt x="601" y="2944"/>
                  </a:cubicBezTo>
                  <a:lnTo>
                    <a:pt x="601" y="1076"/>
                  </a:lnTo>
                  <a:lnTo>
                    <a:pt x="901" y="1076"/>
                  </a:lnTo>
                  <a:cubicBezTo>
                    <a:pt x="968" y="1076"/>
                    <a:pt x="1001" y="1043"/>
                    <a:pt x="1001" y="976"/>
                  </a:cubicBezTo>
                  <a:cubicBezTo>
                    <a:pt x="1001" y="910"/>
                    <a:pt x="968" y="876"/>
                    <a:pt x="901" y="876"/>
                  </a:cubicBezTo>
                  <a:lnTo>
                    <a:pt x="601" y="876"/>
                  </a:lnTo>
                  <a:lnTo>
                    <a:pt x="601" y="643"/>
                  </a:lnTo>
                  <a:cubicBezTo>
                    <a:pt x="601" y="509"/>
                    <a:pt x="601" y="409"/>
                    <a:pt x="701" y="309"/>
                  </a:cubicBezTo>
                  <a:cubicBezTo>
                    <a:pt x="768" y="243"/>
                    <a:pt x="868" y="209"/>
                    <a:pt x="968" y="209"/>
                  </a:cubicBezTo>
                  <a:cubicBezTo>
                    <a:pt x="1001" y="209"/>
                    <a:pt x="1068" y="176"/>
                    <a:pt x="1068" y="109"/>
                  </a:cubicBezTo>
                  <a:cubicBezTo>
                    <a:pt x="1068" y="55"/>
                    <a:pt x="1023" y="0"/>
                    <a:pt x="9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36"/>
            <p:cNvSpPr/>
            <p:nvPr/>
          </p:nvSpPr>
          <p:spPr>
            <a:xfrm>
              <a:off x="4139800" y="3958075"/>
              <a:ext cx="6275" cy="69650"/>
            </a:xfrm>
            <a:custGeom>
              <a:rect b="b" l="l" r="r" t="t"/>
              <a:pathLst>
                <a:path extrusionOk="0" h="2786" w="251">
                  <a:moveTo>
                    <a:pt x="121" y="0"/>
                  </a:moveTo>
                  <a:cubicBezTo>
                    <a:pt x="75" y="0"/>
                    <a:pt x="34" y="25"/>
                    <a:pt x="34" y="75"/>
                  </a:cubicBezTo>
                  <a:lnTo>
                    <a:pt x="34" y="175"/>
                  </a:lnTo>
                  <a:cubicBezTo>
                    <a:pt x="17" y="242"/>
                    <a:pt x="75" y="275"/>
                    <a:pt x="134" y="275"/>
                  </a:cubicBezTo>
                  <a:cubicBezTo>
                    <a:pt x="192" y="275"/>
                    <a:pt x="250" y="242"/>
                    <a:pt x="234" y="175"/>
                  </a:cubicBezTo>
                  <a:lnTo>
                    <a:pt x="234" y="75"/>
                  </a:lnTo>
                  <a:cubicBezTo>
                    <a:pt x="217" y="25"/>
                    <a:pt x="167" y="0"/>
                    <a:pt x="121" y="0"/>
                  </a:cubicBezTo>
                  <a:close/>
                  <a:moveTo>
                    <a:pt x="134" y="676"/>
                  </a:moveTo>
                  <a:cubicBezTo>
                    <a:pt x="67" y="676"/>
                    <a:pt x="0" y="709"/>
                    <a:pt x="34" y="776"/>
                  </a:cubicBezTo>
                  <a:lnTo>
                    <a:pt x="34" y="2710"/>
                  </a:lnTo>
                  <a:cubicBezTo>
                    <a:pt x="34" y="2760"/>
                    <a:pt x="75" y="2786"/>
                    <a:pt x="121" y="2786"/>
                  </a:cubicBezTo>
                  <a:cubicBezTo>
                    <a:pt x="167" y="2786"/>
                    <a:pt x="217" y="2760"/>
                    <a:pt x="234" y="2710"/>
                  </a:cubicBezTo>
                  <a:lnTo>
                    <a:pt x="234" y="776"/>
                  </a:lnTo>
                  <a:cubicBezTo>
                    <a:pt x="234" y="709"/>
                    <a:pt x="167" y="676"/>
                    <a:pt x="134" y="67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36"/>
            <p:cNvSpPr/>
            <p:nvPr/>
          </p:nvSpPr>
          <p:spPr>
            <a:xfrm>
              <a:off x="4171475" y="3974950"/>
              <a:ext cx="29225" cy="53400"/>
            </a:xfrm>
            <a:custGeom>
              <a:rect b="b" l="l" r="r" t="t"/>
              <a:pathLst>
                <a:path extrusionOk="0" h="2136" w="1169">
                  <a:moveTo>
                    <a:pt x="101" y="1"/>
                  </a:moveTo>
                  <a:cubicBezTo>
                    <a:pt x="34" y="1"/>
                    <a:pt x="1" y="34"/>
                    <a:pt x="1" y="101"/>
                  </a:cubicBezTo>
                  <a:lnTo>
                    <a:pt x="1" y="2035"/>
                  </a:lnTo>
                  <a:cubicBezTo>
                    <a:pt x="1" y="2102"/>
                    <a:pt x="34" y="2136"/>
                    <a:pt x="101" y="2136"/>
                  </a:cubicBezTo>
                  <a:cubicBezTo>
                    <a:pt x="168" y="2136"/>
                    <a:pt x="201" y="2069"/>
                    <a:pt x="201" y="2035"/>
                  </a:cubicBezTo>
                  <a:lnTo>
                    <a:pt x="201" y="1101"/>
                  </a:lnTo>
                  <a:cubicBezTo>
                    <a:pt x="201" y="1068"/>
                    <a:pt x="201" y="1068"/>
                    <a:pt x="201" y="1068"/>
                  </a:cubicBezTo>
                  <a:cubicBezTo>
                    <a:pt x="268" y="868"/>
                    <a:pt x="368" y="701"/>
                    <a:pt x="468" y="568"/>
                  </a:cubicBezTo>
                  <a:cubicBezTo>
                    <a:pt x="601" y="368"/>
                    <a:pt x="835" y="234"/>
                    <a:pt x="1068" y="201"/>
                  </a:cubicBezTo>
                  <a:cubicBezTo>
                    <a:pt x="1135" y="201"/>
                    <a:pt x="1168" y="167"/>
                    <a:pt x="1168" y="101"/>
                  </a:cubicBezTo>
                  <a:cubicBezTo>
                    <a:pt x="1168" y="34"/>
                    <a:pt x="1135" y="1"/>
                    <a:pt x="1068" y="1"/>
                  </a:cubicBezTo>
                  <a:cubicBezTo>
                    <a:pt x="735" y="34"/>
                    <a:pt x="401" y="234"/>
                    <a:pt x="234" y="534"/>
                  </a:cubicBezTo>
                  <a:lnTo>
                    <a:pt x="201" y="568"/>
                  </a:lnTo>
                  <a:lnTo>
                    <a:pt x="201" y="101"/>
                  </a:lnTo>
                  <a:cubicBezTo>
                    <a:pt x="201" y="67"/>
                    <a:pt x="168" y="1"/>
                    <a:pt x="1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36"/>
            <p:cNvSpPr/>
            <p:nvPr/>
          </p:nvSpPr>
          <p:spPr>
            <a:xfrm>
              <a:off x="4220675" y="3976625"/>
              <a:ext cx="80925" cy="52550"/>
            </a:xfrm>
            <a:custGeom>
              <a:rect b="b" l="l" r="r" t="t"/>
              <a:pathLst>
                <a:path extrusionOk="0" h="2102" w="3237">
                  <a:moveTo>
                    <a:pt x="101" y="0"/>
                  </a:moveTo>
                  <a:cubicBezTo>
                    <a:pt x="34" y="0"/>
                    <a:pt x="1" y="34"/>
                    <a:pt x="1" y="100"/>
                  </a:cubicBezTo>
                  <a:lnTo>
                    <a:pt x="1" y="2035"/>
                  </a:lnTo>
                  <a:cubicBezTo>
                    <a:pt x="1" y="2069"/>
                    <a:pt x="34" y="2102"/>
                    <a:pt x="68" y="2102"/>
                  </a:cubicBezTo>
                  <a:lnTo>
                    <a:pt x="134" y="2102"/>
                  </a:lnTo>
                  <a:cubicBezTo>
                    <a:pt x="168" y="2102"/>
                    <a:pt x="201" y="2069"/>
                    <a:pt x="201" y="2035"/>
                  </a:cubicBezTo>
                  <a:lnTo>
                    <a:pt x="201" y="868"/>
                  </a:lnTo>
                  <a:cubicBezTo>
                    <a:pt x="151" y="401"/>
                    <a:pt x="493" y="167"/>
                    <a:pt x="839" y="167"/>
                  </a:cubicBezTo>
                  <a:cubicBezTo>
                    <a:pt x="1185" y="167"/>
                    <a:pt x="1535" y="401"/>
                    <a:pt x="1502" y="868"/>
                  </a:cubicBezTo>
                  <a:lnTo>
                    <a:pt x="1502" y="2069"/>
                  </a:lnTo>
                  <a:lnTo>
                    <a:pt x="1602" y="2069"/>
                  </a:lnTo>
                  <a:cubicBezTo>
                    <a:pt x="1635" y="2035"/>
                    <a:pt x="1635" y="2035"/>
                    <a:pt x="1669" y="2002"/>
                  </a:cubicBezTo>
                  <a:lnTo>
                    <a:pt x="1669" y="801"/>
                  </a:lnTo>
                  <a:cubicBezTo>
                    <a:pt x="1702" y="401"/>
                    <a:pt x="2011" y="201"/>
                    <a:pt x="2319" y="201"/>
                  </a:cubicBezTo>
                  <a:cubicBezTo>
                    <a:pt x="2628" y="201"/>
                    <a:pt x="2936" y="401"/>
                    <a:pt x="2970" y="801"/>
                  </a:cubicBezTo>
                  <a:lnTo>
                    <a:pt x="3036" y="2002"/>
                  </a:lnTo>
                  <a:cubicBezTo>
                    <a:pt x="3036" y="2069"/>
                    <a:pt x="3070" y="2102"/>
                    <a:pt x="3136" y="2102"/>
                  </a:cubicBezTo>
                  <a:cubicBezTo>
                    <a:pt x="3203" y="2102"/>
                    <a:pt x="3237" y="2069"/>
                    <a:pt x="3237" y="2002"/>
                  </a:cubicBezTo>
                  <a:lnTo>
                    <a:pt x="3237" y="868"/>
                  </a:lnTo>
                  <a:cubicBezTo>
                    <a:pt x="3237" y="367"/>
                    <a:pt x="2836" y="0"/>
                    <a:pt x="2369" y="0"/>
                  </a:cubicBezTo>
                  <a:cubicBezTo>
                    <a:pt x="2069" y="0"/>
                    <a:pt x="1769" y="167"/>
                    <a:pt x="1602" y="434"/>
                  </a:cubicBezTo>
                  <a:cubicBezTo>
                    <a:pt x="1469" y="167"/>
                    <a:pt x="1168" y="0"/>
                    <a:pt x="835" y="0"/>
                  </a:cubicBezTo>
                  <a:cubicBezTo>
                    <a:pt x="601" y="0"/>
                    <a:pt x="334" y="100"/>
                    <a:pt x="201" y="301"/>
                  </a:cubicBezTo>
                  <a:lnTo>
                    <a:pt x="201" y="100"/>
                  </a:lnTo>
                  <a:cubicBezTo>
                    <a:pt x="201" y="34"/>
                    <a:pt x="134" y="0"/>
                    <a:pt x="1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36"/>
            <p:cNvSpPr/>
            <p:nvPr/>
          </p:nvSpPr>
          <p:spPr>
            <a:xfrm>
              <a:off x="4423325" y="3966625"/>
              <a:ext cx="756400" cy="774925"/>
            </a:xfrm>
            <a:custGeom>
              <a:rect b="b" l="l" r="r" t="t"/>
              <a:pathLst>
                <a:path extrusionOk="0" h="30997" w="30256">
                  <a:moveTo>
                    <a:pt x="25819" y="0"/>
                  </a:moveTo>
                  <a:lnTo>
                    <a:pt x="7773" y="2535"/>
                  </a:lnTo>
                  <a:lnTo>
                    <a:pt x="11943" y="19614"/>
                  </a:lnTo>
                  <a:lnTo>
                    <a:pt x="11976" y="19914"/>
                  </a:lnTo>
                  <a:cubicBezTo>
                    <a:pt x="11976" y="19914"/>
                    <a:pt x="2302" y="26019"/>
                    <a:pt x="1368" y="26986"/>
                  </a:cubicBezTo>
                  <a:cubicBezTo>
                    <a:pt x="468" y="27953"/>
                    <a:pt x="1" y="30822"/>
                    <a:pt x="1001" y="30989"/>
                  </a:cubicBezTo>
                  <a:cubicBezTo>
                    <a:pt x="1026" y="30994"/>
                    <a:pt x="1067" y="30996"/>
                    <a:pt x="1124" y="30996"/>
                  </a:cubicBezTo>
                  <a:cubicBezTo>
                    <a:pt x="3330" y="30996"/>
                    <a:pt x="28978" y="27266"/>
                    <a:pt x="29889" y="26486"/>
                  </a:cubicBezTo>
                  <a:cubicBezTo>
                    <a:pt x="30256" y="26186"/>
                    <a:pt x="29922" y="22216"/>
                    <a:pt x="29388" y="17446"/>
                  </a:cubicBezTo>
                  <a:lnTo>
                    <a:pt x="29388" y="17279"/>
                  </a:lnTo>
                  <a:cubicBezTo>
                    <a:pt x="29255" y="16312"/>
                    <a:pt x="25819" y="0"/>
                    <a:pt x="25819"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36"/>
            <p:cNvSpPr/>
            <p:nvPr/>
          </p:nvSpPr>
          <p:spPr>
            <a:xfrm>
              <a:off x="4423325" y="4341875"/>
              <a:ext cx="756400" cy="399675"/>
            </a:xfrm>
            <a:custGeom>
              <a:rect b="b" l="l" r="r" t="t"/>
              <a:pathLst>
                <a:path extrusionOk="0" h="15987" w="30256">
                  <a:moveTo>
                    <a:pt x="28921" y="1"/>
                  </a:moveTo>
                  <a:lnTo>
                    <a:pt x="11442" y="2636"/>
                  </a:lnTo>
                  <a:lnTo>
                    <a:pt x="11909" y="4604"/>
                  </a:lnTo>
                  <a:lnTo>
                    <a:pt x="11976" y="4904"/>
                  </a:lnTo>
                  <a:cubicBezTo>
                    <a:pt x="11976" y="4904"/>
                    <a:pt x="2302" y="11009"/>
                    <a:pt x="1368" y="11976"/>
                  </a:cubicBezTo>
                  <a:cubicBezTo>
                    <a:pt x="434" y="12977"/>
                    <a:pt x="1" y="15812"/>
                    <a:pt x="1001" y="15979"/>
                  </a:cubicBezTo>
                  <a:cubicBezTo>
                    <a:pt x="1026" y="15984"/>
                    <a:pt x="1067" y="15986"/>
                    <a:pt x="1124" y="15986"/>
                  </a:cubicBezTo>
                  <a:cubicBezTo>
                    <a:pt x="3330" y="15986"/>
                    <a:pt x="28978" y="12256"/>
                    <a:pt x="29889" y="11476"/>
                  </a:cubicBezTo>
                  <a:cubicBezTo>
                    <a:pt x="30256" y="11176"/>
                    <a:pt x="29922" y="7239"/>
                    <a:pt x="29355" y="2436"/>
                  </a:cubicBezTo>
                  <a:cubicBezTo>
                    <a:pt x="29355" y="2369"/>
                    <a:pt x="29355" y="2336"/>
                    <a:pt x="29355" y="2269"/>
                  </a:cubicBezTo>
                  <a:cubicBezTo>
                    <a:pt x="29355" y="2136"/>
                    <a:pt x="29055" y="701"/>
                    <a:pt x="289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36"/>
            <p:cNvSpPr/>
            <p:nvPr/>
          </p:nvSpPr>
          <p:spPr>
            <a:xfrm>
              <a:off x="4423325" y="4398600"/>
              <a:ext cx="756400" cy="342925"/>
            </a:xfrm>
            <a:custGeom>
              <a:rect b="b" l="l" r="r" t="t"/>
              <a:pathLst>
                <a:path extrusionOk="0" h="13717" w="30256">
                  <a:moveTo>
                    <a:pt x="29388" y="0"/>
                  </a:moveTo>
                  <a:lnTo>
                    <a:pt x="11976" y="2335"/>
                  </a:lnTo>
                  <a:lnTo>
                    <a:pt x="12009" y="2635"/>
                  </a:lnTo>
                  <a:cubicBezTo>
                    <a:pt x="12009" y="2635"/>
                    <a:pt x="2336" y="8740"/>
                    <a:pt x="1402" y="9707"/>
                  </a:cubicBezTo>
                  <a:cubicBezTo>
                    <a:pt x="501" y="10674"/>
                    <a:pt x="1" y="13543"/>
                    <a:pt x="1001" y="13710"/>
                  </a:cubicBezTo>
                  <a:cubicBezTo>
                    <a:pt x="1025" y="13715"/>
                    <a:pt x="1063" y="13717"/>
                    <a:pt x="1115" y="13717"/>
                  </a:cubicBezTo>
                  <a:cubicBezTo>
                    <a:pt x="2183" y="13717"/>
                    <a:pt x="9174" y="12760"/>
                    <a:pt x="16012" y="11742"/>
                  </a:cubicBezTo>
                  <a:cubicBezTo>
                    <a:pt x="17446" y="11508"/>
                    <a:pt x="18881" y="11308"/>
                    <a:pt x="20248" y="11075"/>
                  </a:cubicBezTo>
                  <a:cubicBezTo>
                    <a:pt x="25352" y="10274"/>
                    <a:pt x="29555" y="9507"/>
                    <a:pt x="29889" y="9207"/>
                  </a:cubicBezTo>
                  <a:cubicBezTo>
                    <a:pt x="30256" y="8907"/>
                    <a:pt x="29922" y="5037"/>
                    <a:pt x="29388" y="367"/>
                  </a:cubicBezTo>
                  <a:lnTo>
                    <a:pt x="29388" y="167"/>
                  </a:lnTo>
                  <a:cubicBezTo>
                    <a:pt x="29388" y="100"/>
                    <a:pt x="29388" y="67"/>
                    <a:pt x="29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36"/>
            <p:cNvSpPr/>
            <p:nvPr/>
          </p:nvSpPr>
          <p:spPr>
            <a:xfrm>
              <a:off x="4450025" y="4617925"/>
              <a:ext cx="688850" cy="98425"/>
            </a:xfrm>
            <a:custGeom>
              <a:rect b="b" l="l" r="r" t="t"/>
              <a:pathLst>
                <a:path extrusionOk="0" h="3937" w="27554">
                  <a:moveTo>
                    <a:pt x="27520" y="0"/>
                  </a:moveTo>
                  <a:cubicBezTo>
                    <a:pt x="22983" y="434"/>
                    <a:pt x="4603" y="3069"/>
                    <a:pt x="100" y="3836"/>
                  </a:cubicBezTo>
                  <a:cubicBezTo>
                    <a:pt x="0" y="3870"/>
                    <a:pt x="0" y="3936"/>
                    <a:pt x="100" y="3936"/>
                  </a:cubicBezTo>
                  <a:cubicBezTo>
                    <a:pt x="4670" y="3403"/>
                    <a:pt x="23017" y="901"/>
                    <a:pt x="27520" y="33"/>
                  </a:cubicBezTo>
                  <a:cubicBezTo>
                    <a:pt x="27553" y="33"/>
                    <a:pt x="27553" y="0"/>
                    <a:pt x="2752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36"/>
            <p:cNvSpPr/>
            <p:nvPr/>
          </p:nvSpPr>
          <p:spPr>
            <a:xfrm>
              <a:off x="4670175" y="4454850"/>
              <a:ext cx="142625" cy="24650"/>
            </a:xfrm>
            <a:custGeom>
              <a:rect b="b" l="l" r="r" t="t"/>
              <a:pathLst>
                <a:path extrusionOk="0" h="986" w="5705">
                  <a:moveTo>
                    <a:pt x="2605" y="1"/>
                  </a:moveTo>
                  <a:cubicBezTo>
                    <a:pt x="1752" y="1"/>
                    <a:pt x="895" y="155"/>
                    <a:pt x="134" y="419"/>
                  </a:cubicBezTo>
                  <a:cubicBezTo>
                    <a:pt x="0" y="452"/>
                    <a:pt x="34" y="619"/>
                    <a:pt x="167" y="652"/>
                  </a:cubicBezTo>
                  <a:cubicBezTo>
                    <a:pt x="609" y="628"/>
                    <a:pt x="1050" y="615"/>
                    <a:pt x="1491" y="615"/>
                  </a:cubicBezTo>
                  <a:cubicBezTo>
                    <a:pt x="2851" y="615"/>
                    <a:pt x="4211" y="734"/>
                    <a:pt x="5571" y="986"/>
                  </a:cubicBezTo>
                  <a:cubicBezTo>
                    <a:pt x="5638" y="986"/>
                    <a:pt x="5704" y="886"/>
                    <a:pt x="5638" y="852"/>
                  </a:cubicBezTo>
                  <a:cubicBezTo>
                    <a:pt x="4777" y="253"/>
                    <a:pt x="3695" y="1"/>
                    <a:pt x="260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36"/>
            <p:cNvSpPr/>
            <p:nvPr/>
          </p:nvSpPr>
          <p:spPr>
            <a:xfrm>
              <a:off x="4640975" y="4479050"/>
              <a:ext cx="141800" cy="24650"/>
            </a:xfrm>
            <a:custGeom>
              <a:rect b="b" l="l" r="r" t="t"/>
              <a:pathLst>
                <a:path extrusionOk="0" h="986" w="5672">
                  <a:moveTo>
                    <a:pt x="2575" y="0"/>
                  </a:moveTo>
                  <a:cubicBezTo>
                    <a:pt x="1720" y="0"/>
                    <a:pt x="862" y="155"/>
                    <a:pt x="101" y="418"/>
                  </a:cubicBezTo>
                  <a:cubicBezTo>
                    <a:pt x="1" y="451"/>
                    <a:pt x="1" y="618"/>
                    <a:pt x="134" y="618"/>
                  </a:cubicBezTo>
                  <a:cubicBezTo>
                    <a:pt x="488" y="605"/>
                    <a:pt x="840" y="599"/>
                    <a:pt x="1191" y="599"/>
                  </a:cubicBezTo>
                  <a:cubicBezTo>
                    <a:pt x="2663" y="599"/>
                    <a:pt x="4117" y="716"/>
                    <a:pt x="5572" y="985"/>
                  </a:cubicBezTo>
                  <a:cubicBezTo>
                    <a:pt x="5638" y="985"/>
                    <a:pt x="5672" y="885"/>
                    <a:pt x="5638" y="852"/>
                  </a:cubicBezTo>
                  <a:cubicBezTo>
                    <a:pt x="4758" y="253"/>
                    <a:pt x="3668" y="0"/>
                    <a:pt x="25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36"/>
            <p:cNvSpPr/>
            <p:nvPr/>
          </p:nvSpPr>
          <p:spPr>
            <a:xfrm>
              <a:off x="4610975" y="4503225"/>
              <a:ext cx="142375" cy="23975"/>
            </a:xfrm>
            <a:custGeom>
              <a:rect b="b" l="l" r="r" t="t"/>
              <a:pathLst>
                <a:path extrusionOk="0" h="959" w="5695">
                  <a:moveTo>
                    <a:pt x="2604" y="1"/>
                  </a:moveTo>
                  <a:cubicBezTo>
                    <a:pt x="1752" y="1"/>
                    <a:pt x="895" y="155"/>
                    <a:pt x="133" y="418"/>
                  </a:cubicBezTo>
                  <a:cubicBezTo>
                    <a:pt x="0" y="452"/>
                    <a:pt x="33" y="619"/>
                    <a:pt x="167" y="619"/>
                  </a:cubicBezTo>
                  <a:cubicBezTo>
                    <a:pt x="520" y="605"/>
                    <a:pt x="875" y="599"/>
                    <a:pt x="1230" y="599"/>
                  </a:cubicBezTo>
                  <a:cubicBezTo>
                    <a:pt x="2685" y="599"/>
                    <a:pt x="4150" y="711"/>
                    <a:pt x="5571" y="952"/>
                  </a:cubicBezTo>
                  <a:cubicBezTo>
                    <a:pt x="5580" y="957"/>
                    <a:pt x="5589" y="959"/>
                    <a:pt x="5598" y="959"/>
                  </a:cubicBezTo>
                  <a:cubicBezTo>
                    <a:pt x="5653" y="959"/>
                    <a:pt x="5695" y="881"/>
                    <a:pt x="5637" y="852"/>
                  </a:cubicBezTo>
                  <a:cubicBezTo>
                    <a:pt x="4776" y="253"/>
                    <a:pt x="3695" y="1"/>
                    <a:pt x="26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36"/>
            <p:cNvSpPr/>
            <p:nvPr/>
          </p:nvSpPr>
          <p:spPr>
            <a:xfrm>
              <a:off x="4550925" y="2187000"/>
              <a:ext cx="792250" cy="2194100"/>
            </a:xfrm>
            <a:custGeom>
              <a:rect b="b" l="l" r="r" t="t"/>
              <a:pathLst>
                <a:path extrusionOk="0" h="87764" w="31690">
                  <a:moveTo>
                    <a:pt x="15078" y="1"/>
                  </a:moveTo>
                  <a:cubicBezTo>
                    <a:pt x="15078" y="1"/>
                    <a:pt x="1368" y="45033"/>
                    <a:pt x="868" y="49369"/>
                  </a:cubicBezTo>
                  <a:cubicBezTo>
                    <a:pt x="0" y="56374"/>
                    <a:pt x="4203" y="87764"/>
                    <a:pt x="4203" y="87764"/>
                  </a:cubicBezTo>
                  <a:lnTo>
                    <a:pt x="24518" y="84962"/>
                  </a:lnTo>
                  <a:cubicBezTo>
                    <a:pt x="24518" y="84962"/>
                    <a:pt x="19448" y="50370"/>
                    <a:pt x="19614" y="49570"/>
                  </a:cubicBezTo>
                  <a:cubicBezTo>
                    <a:pt x="19814" y="48536"/>
                    <a:pt x="31690" y="1"/>
                    <a:pt x="31690"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36"/>
            <p:cNvSpPr/>
            <p:nvPr/>
          </p:nvSpPr>
          <p:spPr>
            <a:xfrm>
              <a:off x="4679350" y="4223425"/>
              <a:ext cx="438675" cy="56775"/>
            </a:xfrm>
            <a:custGeom>
              <a:rect b="b" l="l" r="r" t="t"/>
              <a:pathLst>
                <a:path extrusionOk="0" h="2271" w="17547">
                  <a:moveTo>
                    <a:pt x="17409" y="0"/>
                  </a:moveTo>
                  <a:cubicBezTo>
                    <a:pt x="15582" y="0"/>
                    <a:pt x="3429" y="1485"/>
                    <a:pt x="34" y="2170"/>
                  </a:cubicBezTo>
                  <a:cubicBezTo>
                    <a:pt x="0" y="2204"/>
                    <a:pt x="0" y="2237"/>
                    <a:pt x="34" y="2270"/>
                  </a:cubicBezTo>
                  <a:cubicBezTo>
                    <a:pt x="5304" y="1903"/>
                    <a:pt x="16179" y="469"/>
                    <a:pt x="17513" y="69"/>
                  </a:cubicBezTo>
                  <a:cubicBezTo>
                    <a:pt x="17546" y="69"/>
                    <a:pt x="17546" y="2"/>
                    <a:pt x="17513" y="2"/>
                  </a:cubicBezTo>
                  <a:cubicBezTo>
                    <a:pt x="17483" y="1"/>
                    <a:pt x="17448" y="0"/>
                    <a:pt x="174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36"/>
            <p:cNvSpPr/>
            <p:nvPr/>
          </p:nvSpPr>
          <p:spPr>
            <a:xfrm>
              <a:off x="4941200" y="2279225"/>
              <a:ext cx="309175" cy="1870675"/>
            </a:xfrm>
            <a:custGeom>
              <a:rect b="b" l="l" r="r" t="t"/>
              <a:pathLst>
                <a:path extrusionOk="0" h="74827" w="12367">
                  <a:moveTo>
                    <a:pt x="12322" y="1"/>
                  </a:moveTo>
                  <a:cubicBezTo>
                    <a:pt x="12315" y="1"/>
                    <a:pt x="12309" y="5"/>
                    <a:pt x="12309" y="14"/>
                  </a:cubicBezTo>
                  <a:cubicBezTo>
                    <a:pt x="11876" y="1215"/>
                    <a:pt x="11542" y="2416"/>
                    <a:pt x="11175" y="3617"/>
                  </a:cubicBezTo>
                  <a:cubicBezTo>
                    <a:pt x="10808" y="4818"/>
                    <a:pt x="10475" y="6052"/>
                    <a:pt x="10141" y="7253"/>
                  </a:cubicBezTo>
                  <a:cubicBezTo>
                    <a:pt x="9407" y="9621"/>
                    <a:pt x="8740" y="12023"/>
                    <a:pt x="8073" y="14425"/>
                  </a:cubicBezTo>
                  <a:cubicBezTo>
                    <a:pt x="6705" y="19262"/>
                    <a:pt x="5404" y="24098"/>
                    <a:pt x="4103" y="28969"/>
                  </a:cubicBezTo>
                  <a:cubicBezTo>
                    <a:pt x="3470" y="31370"/>
                    <a:pt x="2836" y="33772"/>
                    <a:pt x="2235" y="36207"/>
                  </a:cubicBezTo>
                  <a:cubicBezTo>
                    <a:pt x="1602" y="38609"/>
                    <a:pt x="968" y="41010"/>
                    <a:pt x="401" y="43446"/>
                  </a:cubicBezTo>
                  <a:cubicBezTo>
                    <a:pt x="101" y="44580"/>
                    <a:pt x="0" y="45781"/>
                    <a:pt x="34" y="46948"/>
                  </a:cubicBezTo>
                  <a:cubicBezTo>
                    <a:pt x="134" y="48149"/>
                    <a:pt x="301" y="49350"/>
                    <a:pt x="534" y="50517"/>
                  </a:cubicBezTo>
                  <a:cubicBezTo>
                    <a:pt x="934" y="53019"/>
                    <a:pt x="1335" y="55488"/>
                    <a:pt x="1735" y="57956"/>
                  </a:cubicBezTo>
                  <a:cubicBezTo>
                    <a:pt x="2536" y="62960"/>
                    <a:pt x="3370" y="67963"/>
                    <a:pt x="4237" y="72967"/>
                  </a:cubicBezTo>
                  <a:cubicBezTo>
                    <a:pt x="4337" y="73600"/>
                    <a:pt x="4470" y="74201"/>
                    <a:pt x="4570" y="74801"/>
                  </a:cubicBezTo>
                  <a:cubicBezTo>
                    <a:pt x="4570" y="74818"/>
                    <a:pt x="4587" y="74826"/>
                    <a:pt x="4604" y="74826"/>
                  </a:cubicBezTo>
                  <a:cubicBezTo>
                    <a:pt x="4620" y="74826"/>
                    <a:pt x="4637" y="74818"/>
                    <a:pt x="4637" y="74801"/>
                  </a:cubicBezTo>
                  <a:cubicBezTo>
                    <a:pt x="3970" y="69831"/>
                    <a:pt x="3136" y="64894"/>
                    <a:pt x="2369" y="59924"/>
                  </a:cubicBezTo>
                  <a:cubicBezTo>
                    <a:pt x="1969" y="57489"/>
                    <a:pt x="1568" y="55021"/>
                    <a:pt x="1168" y="52585"/>
                  </a:cubicBezTo>
                  <a:cubicBezTo>
                    <a:pt x="968" y="51318"/>
                    <a:pt x="768" y="50050"/>
                    <a:pt x="568" y="48749"/>
                  </a:cubicBezTo>
                  <a:cubicBezTo>
                    <a:pt x="334" y="47548"/>
                    <a:pt x="301" y="46314"/>
                    <a:pt x="434" y="45080"/>
                  </a:cubicBezTo>
                  <a:cubicBezTo>
                    <a:pt x="601" y="43879"/>
                    <a:pt x="868" y="42678"/>
                    <a:pt x="1201" y="41511"/>
                  </a:cubicBezTo>
                  <a:cubicBezTo>
                    <a:pt x="1502" y="40310"/>
                    <a:pt x="1802" y="39142"/>
                    <a:pt x="2102" y="37942"/>
                  </a:cubicBezTo>
                  <a:cubicBezTo>
                    <a:pt x="2736" y="35540"/>
                    <a:pt x="3336" y="33105"/>
                    <a:pt x="3970" y="30703"/>
                  </a:cubicBezTo>
                  <a:cubicBezTo>
                    <a:pt x="5238" y="25866"/>
                    <a:pt x="6538" y="21029"/>
                    <a:pt x="7873" y="16226"/>
                  </a:cubicBezTo>
                  <a:cubicBezTo>
                    <a:pt x="9207" y="11389"/>
                    <a:pt x="10541" y="6619"/>
                    <a:pt x="11876" y="1849"/>
                  </a:cubicBezTo>
                  <a:cubicBezTo>
                    <a:pt x="12042" y="1249"/>
                    <a:pt x="12209" y="648"/>
                    <a:pt x="12343" y="48"/>
                  </a:cubicBezTo>
                  <a:cubicBezTo>
                    <a:pt x="12366" y="24"/>
                    <a:pt x="12340" y="1"/>
                    <a:pt x="1232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36"/>
            <p:cNvSpPr/>
            <p:nvPr/>
          </p:nvSpPr>
          <p:spPr>
            <a:xfrm>
              <a:off x="4859475" y="4162600"/>
              <a:ext cx="769750" cy="694400"/>
            </a:xfrm>
            <a:custGeom>
              <a:rect b="b" l="l" r="r" t="t"/>
              <a:pathLst>
                <a:path extrusionOk="0" h="27776" w="30790">
                  <a:moveTo>
                    <a:pt x="30255" y="0"/>
                  </a:moveTo>
                  <a:lnTo>
                    <a:pt x="12443" y="267"/>
                  </a:lnTo>
                  <a:lnTo>
                    <a:pt x="13210" y="17746"/>
                  </a:lnTo>
                  <a:lnTo>
                    <a:pt x="13210" y="18046"/>
                  </a:lnTo>
                  <a:cubicBezTo>
                    <a:pt x="13210" y="18046"/>
                    <a:pt x="2869" y="22883"/>
                    <a:pt x="1835" y="23750"/>
                  </a:cubicBezTo>
                  <a:cubicBezTo>
                    <a:pt x="768" y="24618"/>
                    <a:pt x="0" y="27386"/>
                    <a:pt x="968" y="27687"/>
                  </a:cubicBezTo>
                  <a:cubicBezTo>
                    <a:pt x="1164" y="27747"/>
                    <a:pt x="2443" y="27775"/>
                    <a:pt x="4365" y="27775"/>
                  </a:cubicBezTo>
                  <a:cubicBezTo>
                    <a:pt x="11916" y="27775"/>
                    <a:pt x="29391" y="27344"/>
                    <a:pt x="30189" y="26786"/>
                  </a:cubicBezTo>
                  <a:cubicBezTo>
                    <a:pt x="30589" y="26552"/>
                    <a:pt x="30756" y="22583"/>
                    <a:pt x="30789" y="17746"/>
                  </a:cubicBezTo>
                  <a:lnTo>
                    <a:pt x="30789" y="17613"/>
                  </a:lnTo>
                  <a:cubicBezTo>
                    <a:pt x="30789" y="16612"/>
                    <a:pt x="30255" y="0"/>
                    <a:pt x="30255"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36"/>
            <p:cNvSpPr/>
            <p:nvPr/>
          </p:nvSpPr>
          <p:spPr>
            <a:xfrm>
              <a:off x="4860300" y="4555375"/>
              <a:ext cx="769750" cy="301625"/>
            </a:xfrm>
            <a:custGeom>
              <a:rect b="b" l="l" r="r" t="t"/>
              <a:pathLst>
                <a:path extrusionOk="0" h="12065" w="30790">
                  <a:moveTo>
                    <a:pt x="30789" y="0"/>
                  </a:moveTo>
                  <a:lnTo>
                    <a:pt x="13144" y="167"/>
                  </a:lnTo>
                  <a:lnTo>
                    <a:pt x="13210" y="2035"/>
                  </a:lnTo>
                  <a:lnTo>
                    <a:pt x="13210" y="2335"/>
                  </a:lnTo>
                  <a:cubicBezTo>
                    <a:pt x="13210" y="2335"/>
                    <a:pt x="2870" y="7172"/>
                    <a:pt x="1835" y="8039"/>
                  </a:cubicBezTo>
                  <a:cubicBezTo>
                    <a:pt x="768" y="8907"/>
                    <a:pt x="1" y="11642"/>
                    <a:pt x="935" y="11976"/>
                  </a:cubicBezTo>
                  <a:cubicBezTo>
                    <a:pt x="1131" y="12036"/>
                    <a:pt x="2410" y="12064"/>
                    <a:pt x="4333" y="12064"/>
                  </a:cubicBezTo>
                  <a:cubicBezTo>
                    <a:pt x="11884" y="12064"/>
                    <a:pt x="29365" y="11633"/>
                    <a:pt x="30189" y="11075"/>
                  </a:cubicBezTo>
                  <a:cubicBezTo>
                    <a:pt x="30589" y="10841"/>
                    <a:pt x="30723" y="6872"/>
                    <a:pt x="30789" y="2035"/>
                  </a:cubicBezTo>
                  <a:lnTo>
                    <a:pt x="30789" y="1902"/>
                  </a:lnTo>
                  <a:lnTo>
                    <a:pt x="3078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36"/>
            <p:cNvSpPr/>
            <p:nvPr/>
          </p:nvSpPr>
          <p:spPr>
            <a:xfrm>
              <a:off x="4859475" y="4602900"/>
              <a:ext cx="769750" cy="254100"/>
            </a:xfrm>
            <a:custGeom>
              <a:rect b="b" l="l" r="r" t="t"/>
              <a:pathLst>
                <a:path extrusionOk="0" h="10164" w="30790">
                  <a:moveTo>
                    <a:pt x="30789" y="1"/>
                  </a:moveTo>
                  <a:lnTo>
                    <a:pt x="13210" y="134"/>
                  </a:lnTo>
                  <a:lnTo>
                    <a:pt x="13210" y="434"/>
                  </a:lnTo>
                  <a:cubicBezTo>
                    <a:pt x="13210" y="434"/>
                    <a:pt x="2869" y="5271"/>
                    <a:pt x="1835" y="6138"/>
                  </a:cubicBezTo>
                  <a:cubicBezTo>
                    <a:pt x="768" y="7006"/>
                    <a:pt x="0" y="9774"/>
                    <a:pt x="968" y="10075"/>
                  </a:cubicBezTo>
                  <a:cubicBezTo>
                    <a:pt x="1164" y="10135"/>
                    <a:pt x="2443" y="10163"/>
                    <a:pt x="4365" y="10163"/>
                  </a:cubicBezTo>
                  <a:cubicBezTo>
                    <a:pt x="11916" y="10163"/>
                    <a:pt x="29391" y="9732"/>
                    <a:pt x="30189" y="9174"/>
                  </a:cubicBezTo>
                  <a:cubicBezTo>
                    <a:pt x="30589" y="8940"/>
                    <a:pt x="30756" y="4971"/>
                    <a:pt x="30789" y="134"/>
                  </a:cubicBezTo>
                  <a:lnTo>
                    <a:pt x="307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36"/>
            <p:cNvSpPr/>
            <p:nvPr/>
          </p:nvSpPr>
          <p:spPr>
            <a:xfrm>
              <a:off x="4888650" y="4816500"/>
              <a:ext cx="695525" cy="13350"/>
            </a:xfrm>
            <a:custGeom>
              <a:rect b="b" l="l" r="r" t="t"/>
              <a:pathLst>
                <a:path extrusionOk="0" h="534" w="27821">
                  <a:moveTo>
                    <a:pt x="24933" y="1"/>
                  </a:moveTo>
                  <a:cubicBezTo>
                    <a:pt x="18037" y="1"/>
                    <a:pt x="3995" y="293"/>
                    <a:pt x="101" y="463"/>
                  </a:cubicBezTo>
                  <a:cubicBezTo>
                    <a:pt x="1" y="463"/>
                    <a:pt x="1" y="530"/>
                    <a:pt x="101" y="530"/>
                  </a:cubicBezTo>
                  <a:cubicBezTo>
                    <a:pt x="434" y="532"/>
                    <a:pt x="842" y="533"/>
                    <a:pt x="1313" y="533"/>
                  </a:cubicBezTo>
                  <a:cubicBezTo>
                    <a:pt x="7303" y="533"/>
                    <a:pt x="23551" y="341"/>
                    <a:pt x="27787" y="63"/>
                  </a:cubicBezTo>
                  <a:cubicBezTo>
                    <a:pt x="27821" y="63"/>
                    <a:pt x="27821" y="29"/>
                    <a:pt x="27787" y="29"/>
                  </a:cubicBezTo>
                  <a:cubicBezTo>
                    <a:pt x="27112" y="10"/>
                    <a:pt x="26130" y="1"/>
                    <a:pt x="2493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36"/>
            <p:cNvSpPr/>
            <p:nvPr/>
          </p:nvSpPr>
          <p:spPr>
            <a:xfrm>
              <a:off x="5138000" y="4603975"/>
              <a:ext cx="139825" cy="35025"/>
            </a:xfrm>
            <a:custGeom>
              <a:rect b="b" l="l" r="r" t="t"/>
              <a:pathLst>
                <a:path extrusionOk="0" h="1401" w="5593">
                  <a:moveTo>
                    <a:pt x="1702" y="0"/>
                  </a:moveTo>
                  <a:cubicBezTo>
                    <a:pt x="1166" y="0"/>
                    <a:pt x="634" y="56"/>
                    <a:pt x="134" y="158"/>
                  </a:cubicBezTo>
                  <a:cubicBezTo>
                    <a:pt x="1" y="191"/>
                    <a:pt x="1" y="391"/>
                    <a:pt x="134" y="391"/>
                  </a:cubicBezTo>
                  <a:cubicBezTo>
                    <a:pt x="1935" y="525"/>
                    <a:pt x="3737" y="892"/>
                    <a:pt x="5471" y="1392"/>
                  </a:cubicBezTo>
                  <a:cubicBezTo>
                    <a:pt x="5484" y="1398"/>
                    <a:pt x="5496" y="1401"/>
                    <a:pt x="5507" y="1401"/>
                  </a:cubicBezTo>
                  <a:cubicBezTo>
                    <a:pt x="5558" y="1401"/>
                    <a:pt x="5593" y="1346"/>
                    <a:pt x="5538" y="1292"/>
                  </a:cubicBezTo>
                  <a:cubicBezTo>
                    <a:pt x="4526" y="376"/>
                    <a:pt x="3097" y="0"/>
                    <a:pt x="17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36"/>
            <p:cNvSpPr/>
            <p:nvPr/>
          </p:nvSpPr>
          <p:spPr>
            <a:xfrm>
              <a:off x="5105475" y="4624425"/>
              <a:ext cx="140125" cy="35200"/>
            </a:xfrm>
            <a:custGeom>
              <a:rect b="b" l="l" r="r" t="t"/>
              <a:pathLst>
                <a:path extrusionOk="0" h="1408" w="5605">
                  <a:moveTo>
                    <a:pt x="1727" y="1"/>
                  </a:moveTo>
                  <a:cubicBezTo>
                    <a:pt x="1182" y="1"/>
                    <a:pt x="642" y="61"/>
                    <a:pt x="134" y="174"/>
                  </a:cubicBezTo>
                  <a:cubicBezTo>
                    <a:pt x="1" y="174"/>
                    <a:pt x="1" y="374"/>
                    <a:pt x="134" y="374"/>
                  </a:cubicBezTo>
                  <a:cubicBezTo>
                    <a:pt x="1969" y="541"/>
                    <a:pt x="3737" y="874"/>
                    <a:pt x="5471" y="1408"/>
                  </a:cubicBezTo>
                  <a:cubicBezTo>
                    <a:pt x="5538" y="1408"/>
                    <a:pt x="5605" y="1341"/>
                    <a:pt x="5538" y="1275"/>
                  </a:cubicBezTo>
                  <a:cubicBezTo>
                    <a:pt x="4532" y="388"/>
                    <a:pt x="3114" y="1"/>
                    <a:pt x="17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36"/>
            <p:cNvSpPr/>
            <p:nvPr/>
          </p:nvSpPr>
          <p:spPr>
            <a:xfrm>
              <a:off x="5072950" y="4644825"/>
              <a:ext cx="140125" cy="34825"/>
            </a:xfrm>
            <a:custGeom>
              <a:rect b="b" l="l" r="r" t="t"/>
              <a:pathLst>
                <a:path extrusionOk="0" h="1393" w="5605">
                  <a:moveTo>
                    <a:pt x="1708" y="1"/>
                  </a:moveTo>
                  <a:cubicBezTo>
                    <a:pt x="1168" y="1"/>
                    <a:pt x="635" y="56"/>
                    <a:pt x="134" y="158"/>
                  </a:cubicBezTo>
                  <a:cubicBezTo>
                    <a:pt x="1" y="158"/>
                    <a:pt x="1" y="392"/>
                    <a:pt x="134" y="392"/>
                  </a:cubicBezTo>
                  <a:cubicBezTo>
                    <a:pt x="1969" y="525"/>
                    <a:pt x="3737" y="859"/>
                    <a:pt x="5471" y="1393"/>
                  </a:cubicBezTo>
                  <a:cubicBezTo>
                    <a:pt x="5572" y="1393"/>
                    <a:pt x="5605" y="1326"/>
                    <a:pt x="5572" y="1292"/>
                  </a:cubicBezTo>
                  <a:cubicBezTo>
                    <a:pt x="4560" y="377"/>
                    <a:pt x="3113" y="1"/>
                    <a:pt x="17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36"/>
            <p:cNvSpPr/>
            <p:nvPr/>
          </p:nvSpPr>
          <p:spPr>
            <a:xfrm>
              <a:off x="4940375" y="2187000"/>
              <a:ext cx="708850" cy="2345050"/>
            </a:xfrm>
            <a:custGeom>
              <a:rect b="b" l="l" r="r" t="t"/>
              <a:pathLst>
                <a:path extrusionOk="0" h="93802" w="28354">
                  <a:moveTo>
                    <a:pt x="0" y="1"/>
                  </a:moveTo>
                  <a:cubicBezTo>
                    <a:pt x="0" y="1"/>
                    <a:pt x="400" y="7940"/>
                    <a:pt x="2202" y="14244"/>
                  </a:cubicBezTo>
                  <a:cubicBezTo>
                    <a:pt x="2368" y="14778"/>
                    <a:pt x="2535" y="15278"/>
                    <a:pt x="2702" y="15779"/>
                  </a:cubicBezTo>
                  <a:cubicBezTo>
                    <a:pt x="2702" y="15779"/>
                    <a:pt x="3403" y="15779"/>
                    <a:pt x="6305" y="17547"/>
                  </a:cubicBezTo>
                  <a:lnTo>
                    <a:pt x="8706" y="93801"/>
                  </a:lnTo>
                  <a:lnTo>
                    <a:pt x="28354" y="93601"/>
                  </a:lnTo>
                  <a:cubicBezTo>
                    <a:pt x="28354" y="93601"/>
                    <a:pt x="25218" y="53172"/>
                    <a:pt x="25251" y="50604"/>
                  </a:cubicBezTo>
                  <a:cubicBezTo>
                    <a:pt x="25285" y="46434"/>
                    <a:pt x="22983" y="18247"/>
                    <a:pt x="23217" y="17547"/>
                  </a:cubicBezTo>
                  <a:cubicBezTo>
                    <a:pt x="25685" y="10275"/>
                    <a:pt x="21649" y="1"/>
                    <a:pt x="21649"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36"/>
            <p:cNvSpPr/>
            <p:nvPr/>
          </p:nvSpPr>
          <p:spPr>
            <a:xfrm>
              <a:off x="5173875" y="4433300"/>
              <a:ext cx="442825" cy="13125"/>
            </a:xfrm>
            <a:custGeom>
              <a:rect b="b" l="l" r="r" t="t"/>
              <a:pathLst>
                <a:path extrusionOk="0" h="525" w="17713">
                  <a:moveTo>
                    <a:pt x="12957" y="1"/>
                  </a:moveTo>
                  <a:cubicBezTo>
                    <a:pt x="8992" y="1"/>
                    <a:pt x="3507" y="105"/>
                    <a:pt x="67" y="313"/>
                  </a:cubicBezTo>
                  <a:cubicBezTo>
                    <a:pt x="0" y="347"/>
                    <a:pt x="0" y="380"/>
                    <a:pt x="67" y="413"/>
                  </a:cubicBezTo>
                  <a:cubicBezTo>
                    <a:pt x="1027" y="493"/>
                    <a:pt x="2848" y="525"/>
                    <a:pt x="4971" y="525"/>
                  </a:cubicBezTo>
                  <a:cubicBezTo>
                    <a:pt x="9999" y="525"/>
                    <a:pt x="16718" y="344"/>
                    <a:pt x="17679" y="180"/>
                  </a:cubicBezTo>
                  <a:cubicBezTo>
                    <a:pt x="17713" y="180"/>
                    <a:pt x="17713" y="113"/>
                    <a:pt x="17679" y="113"/>
                  </a:cubicBezTo>
                  <a:cubicBezTo>
                    <a:pt x="17167" y="38"/>
                    <a:pt x="15336" y="1"/>
                    <a:pt x="129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36"/>
            <p:cNvSpPr/>
            <p:nvPr/>
          </p:nvSpPr>
          <p:spPr>
            <a:xfrm>
              <a:off x="5097975" y="2615850"/>
              <a:ext cx="59225" cy="1688950"/>
            </a:xfrm>
            <a:custGeom>
              <a:rect b="b" l="l" r="r" t="t"/>
              <a:pathLst>
                <a:path extrusionOk="0" h="67558" w="2369">
                  <a:moveTo>
                    <a:pt x="134" y="1"/>
                  </a:moveTo>
                  <a:cubicBezTo>
                    <a:pt x="67" y="1"/>
                    <a:pt x="1" y="42"/>
                    <a:pt x="1" y="126"/>
                  </a:cubicBezTo>
                  <a:cubicBezTo>
                    <a:pt x="234" y="8932"/>
                    <a:pt x="568" y="17705"/>
                    <a:pt x="835" y="26511"/>
                  </a:cubicBezTo>
                  <a:cubicBezTo>
                    <a:pt x="1135" y="35284"/>
                    <a:pt x="1435" y="43991"/>
                    <a:pt x="1735" y="52730"/>
                  </a:cubicBezTo>
                  <a:cubicBezTo>
                    <a:pt x="1902" y="57634"/>
                    <a:pt x="2069" y="62571"/>
                    <a:pt x="2269" y="67507"/>
                  </a:cubicBezTo>
                  <a:cubicBezTo>
                    <a:pt x="2269" y="67541"/>
                    <a:pt x="2294" y="67557"/>
                    <a:pt x="2319" y="67557"/>
                  </a:cubicBezTo>
                  <a:cubicBezTo>
                    <a:pt x="2344" y="67557"/>
                    <a:pt x="2369" y="67541"/>
                    <a:pt x="2369" y="67507"/>
                  </a:cubicBezTo>
                  <a:cubicBezTo>
                    <a:pt x="2336" y="58701"/>
                    <a:pt x="2102" y="49928"/>
                    <a:pt x="1869" y="41155"/>
                  </a:cubicBezTo>
                  <a:cubicBezTo>
                    <a:pt x="1635" y="32416"/>
                    <a:pt x="1335" y="23676"/>
                    <a:pt x="968" y="14936"/>
                  </a:cubicBezTo>
                  <a:cubicBezTo>
                    <a:pt x="768" y="10000"/>
                    <a:pt x="568" y="5063"/>
                    <a:pt x="267" y="126"/>
                  </a:cubicBezTo>
                  <a:cubicBezTo>
                    <a:pt x="267" y="42"/>
                    <a:pt x="201"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36"/>
            <p:cNvSpPr/>
            <p:nvPr/>
          </p:nvSpPr>
          <p:spPr>
            <a:xfrm>
              <a:off x="5423200" y="2218600"/>
              <a:ext cx="134725" cy="2162300"/>
            </a:xfrm>
            <a:custGeom>
              <a:rect b="b" l="l" r="r" t="t"/>
              <a:pathLst>
                <a:path extrusionOk="0" h="86492" w="5389">
                  <a:moveTo>
                    <a:pt x="507" y="0"/>
                  </a:moveTo>
                  <a:cubicBezTo>
                    <a:pt x="433" y="0"/>
                    <a:pt x="347" y="66"/>
                    <a:pt x="368" y="171"/>
                  </a:cubicBezTo>
                  <a:cubicBezTo>
                    <a:pt x="1068" y="2840"/>
                    <a:pt x="1502" y="5575"/>
                    <a:pt x="1669" y="8344"/>
                  </a:cubicBezTo>
                  <a:cubicBezTo>
                    <a:pt x="1735" y="9711"/>
                    <a:pt x="1635" y="11079"/>
                    <a:pt x="1402" y="12447"/>
                  </a:cubicBezTo>
                  <a:cubicBezTo>
                    <a:pt x="1135" y="13748"/>
                    <a:pt x="601" y="14948"/>
                    <a:pt x="301" y="16216"/>
                  </a:cubicBezTo>
                  <a:cubicBezTo>
                    <a:pt x="1" y="17517"/>
                    <a:pt x="168" y="18918"/>
                    <a:pt x="268" y="20252"/>
                  </a:cubicBezTo>
                  <a:cubicBezTo>
                    <a:pt x="368" y="21687"/>
                    <a:pt x="468" y="23121"/>
                    <a:pt x="568" y="24555"/>
                  </a:cubicBezTo>
                  <a:cubicBezTo>
                    <a:pt x="768" y="27357"/>
                    <a:pt x="968" y="30159"/>
                    <a:pt x="1202" y="32995"/>
                  </a:cubicBezTo>
                  <a:cubicBezTo>
                    <a:pt x="2036" y="44403"/>
                    <a:pt x="2870" y="55778"/>
                    <a:pt x="3770" y="67186"/>
                  </a:cubicBezTo>
                  <a:cubicBezTo>
                    <a:pt x="4271" y="73624"/>
                    <a:pt x="4704" y="80062"/>
                    <a:pt x="5305" y="86466"/>
                  </a:cubicBezTo>
                  <a:cubicBezTo>
                    <a:pt x="5305" y="86483"/>
                    <a:pt x="5330" y="86491"/>
                    <a:pt x="5351" y="86491"/>
                  </a:cubicBezTo>
                  <a:cubicBezTo>
                    <a:pt x="5371" y="86491"/>
                    <a:pt x="5388" y="86483"/>
                    <a:pt x="5371" y="86466"/>
                  </a:cubicBezTo>
                  <a:cubicBezTo>
                    <a:pt x="5105" y="80695"/>
                    <a:pt x="4604" y="74958"/>
                    <a:pt x="4204" y="69221"/>
                  </a:cubicBezTo>
                  <a:cubicBezTo>
                    <a:pt x="3804" y="63483"/>
                    <a:pt x="3370" y="57746"/>
                    <a:pt x="2936" y="52042"/>
                  </a:cubicBezTo>
                  <a:cubicBezTo>
                    <a:pt x="2503" y="46304"/>
                    <a:pt x="2069" y="40567"/>
                    <a:pt x="1669" y="34829"/>
                  </a:cubicBezTo>
                  <a:cubicBezTo>
                    <a:pt x="1435" y="31961"/>
                    <a:pt x="1235" y="29092"/>
                    <a:pt x="1002" y="26223"/>
                  </a:cubicBezTo>
                  <a:lnTo>
                    <a:pt x="668" y="21920"/>
                  </a:lnTo>
                  <a:cubicBezTo>
                    <a:pt x="501" y="20519"/>
                    <a:pt x="435" y="19118"/>
                    <a:pt x="435" y="17684"/>
                  </a:cubicBezTo>
                  <a:cubicBezTo>
                    <a:pt x="468" y="16116"/>
                    <a:pt x="1135" y="14748"/>
                    <a:pt x="1502" y="13247"/>
                  </a:cubicBezTo>
                  <a:cubicBezTo>
                    <a:pt x="1802" y="11846"/>
                    <a:pt x="1969" y="10412"/>
                    <a:pt x="1936" y="8944"/>
                  </a:cubicBezTo>
                  <a:cubicBezTo>
                    <a:pt x="1902" y="5942"/>
                    <a:pt x="1235" y="3007"/>
                    <a:pt x="601" y="71"/>
                  </a:cubicBezTo>
                  <a:cubicBezTo>
                    <a:pt x="589" y="22"/>
                    <a:pt x="550" y="0"/>
                    <a:pt x="50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36"/>
            <p:cNvSpPr/>
            <p:nvPr/>
          </p:nvSpPr>
          <p:spPr>
            <a:xfrm>
              <a:off x="5274775" y="2260400"/>
              <a:ext cx="155125" cy="145625"/>
            </a:xfrm>
            <a:custGeom>
              <a:rect b="b" l="l" r="r" t="t"/>
              <a:pathLst>
                <a:path extrusionOk="0" h="5825" w="6205">
                  <a:moveTo>
                    <a:pt x="134" y="0"/>
                  </a:moveTo>
                  <a:cubicBezTo>
                    <a:pt x="100" y="0"/>
                    <a:pt x="67" y="0"/>
                    <a:pt x="67" y="34"/>
                  </a:cubicBezTo>
                  <a:cubicBezTo>
                    <a:pt x="0" y="134"/>
                    <a:pt x="67" y="234"/>
                    <a:pt x="100" y="367"/>
                  </a:cubicBezTo>
                  <a:cubicBezTo>
                    <a:pt x="167" y="601"/>
                    <a:pt x="234" y="834"/>
                    <a:pt x="267" y="1068"/>
                  </a:cubicBezTo>
                  <a:cubicBezTo>
                    <a:pt x="401" y="1501"/>
                    <a:pt x="501" y="1902"/>
                    <a:pt x="634" y="2302"/>
                  </a:cubicBezTo>
                  <a:cubicBezTo>
                    <a:pt x="801" y="3036"/>
                    <a:pt x="1235" y="3736"/>
                    <a:pt x="1802" y="4270"/>
                  </a:cubicBezTo>
                  <a:cubicBezTo>
                    <a:pt x="2402" y="4770"/>
                    <a:pt x="3069" y="5171"/>
                    <a:pt x="3836" y="5437"/>
                  </a:cubicBezTo>
                  <a:cubicBezTo>
                    <a:pt x="4203" y="5571"/>
                    <a:pt x="4604" y="5671"/>
                    <a:pt x="5004" y="5738"/>
                  </a:cubicBezTo>
                  <a:cubicBezTo>
                    <a:pt x="5215" y="5801"/>
                    <a:pt x="5454" y="5824"/>
                    <a:pt x="5693" y="5824"/>
                  </a:cubicBezTo>
                  <a:cubicBezTo>
                    <a:pt x="5832" y="5824"/>
                    <a:pt x="5970" y="5817"/>
                    <a:pt x="6105" y="5804"/>
                  </a:cubicBezTo>
                  <a:cubicBezTo>
                    <a:pt x="6205" y="5804"/>
                    <a:pt x="6171" y="5738"/>
                    <a:pt x="6138" y="5704"/>
                  </a:cubicBezTo>
                  <a:cubicBezTo>
                    <a:pt x="5804" y="5571"/>
                    <a:pt x="5438" y="5538"/>
                    <a:pt x="5071" y="5437"/>
                  </a:cubicBezTo>
                  <a:cubicBezTo>
                    <a:pt x="4704" y="5337"/>
                    <a:pt x="4370" y="5237"/>
                    <a:pt x="4037" y="5071"/>
                  </a:cubicBezTo>
                  <a:cubicBezTo>
                    <a:pt x="3369" y="4804"/>
                    <a:pt x="2769" y="4437"/>
                    <a:pt x="2202" y="3970"/>
                  </a:cubicBezTo>
                  <a:cubicBezTo>
                    <a:pt x="1668" y="3503"/>
                    <a:pt x="1268" y="2936"/>
                    <a:pt x="1034" y="2269"/>
                  </a:cubicBezTo>
                  <a:cubicBezTo>
                    <a:pt x="868" y="1902"/>
                    <a:pt x="734" y="1568"/>
                    <a:pt x="601" y="1201"/>
                  </a:cubicBezTo>
                  <a:lnTo>
                    <a:pt x="401" y="667"/>
                  </a:lnTo>
                  <a:cubicBezTo>
                    <a:pt x="367" y="601"/>
                    <a:pt x="167" y="234"/>
                    <a:pt x="134" y="100"/>
                  </a:cubicBezTo>
                  <a:lnTo>
                    <a:pt x="134" y="100"/>
                  </a:lnTo>
                  <a:cubicBezTo>
                    <a:pt x="150" y="117"/>
                    <a:pt x="159" y="125"/>
                    <a:pt x="167" y="125"/>
                  </a:cubicBezTo>
                  <a:cubicBezTo>
                    <a:pt x="175" y="125"/>
                    <a:pt x="184" y="117"/>
                    <a:pt x="200" y="100"/>
                  </a:cubicBezTo>
                  <a:cubicBezTo>
                    <a:pt x="200" y="67"/>
                    <a:pt x="200" y="67"/>
                    <a:pt x="200" y="67"/>
                  </a:cubicBezTo>
                  <a:cubicBezTo>
                    <a:pt x="167" y="0"/>
                    <a:pt x="167"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36"/>
            <p:cNvSpPr/>
            <p:nvPr/>
          </p:nvSpPr>
          <p:spPr>
            <a:xfrm>
              <a:off x="4957875" y="2342750"/>
              <a:ext cx="77575" cy="243350"/>
            </a:xfrm>
            <a:custGeom>
              <a:rect b="b" l="l" r="r" t="t"/>
              <a:pathLst>
                <a:path extrusionOk="0" h="9734" w="3103">
                  <a:moveTo>
                    <a:pt x="2210" y="1"/>
                  </a:moveTo>
                  <a:cubicBezTo>
                    <a:pt x="2162" y="1"/>
                    <a:pt x="2102" y="49"/>
                    <a:pt x="2102" y="109"/>
                  </a:cubicBezTo>
                  <a:cubicBezTo>
                    <a:pt x="2202" y="1310"/>
                    <a:pt x="2336" y="2544"/>
                    <a:pt x="2469" y="3745"/>
                  </a:cubicBezTo>
                  <a:cubicBezTo>
                    <a:pt x="2569" y="4979"/>
                    <a:pt x="2703" y="6180"/>
                    <a:pt x="2736" y="7381"/>
                  </a:cubicBezTo>
                  <a:cubicBezTo>
                    <a:pt x="2736" y="7747"/>
                    <a:pt x="2703" y="8348"/>
                    <a:pt x="2269" y="8448"/>
                  </a:cubicBezTo>
                  <a:cubicBezTo>
                    <a:pt x="2214" y="8463"/>
                    <a:pt x="2161" y="8470"/>
                    <a:pt x="2111" y="8470"/>
                  </a:cubicBezTo>
                  <a:cubicBezTo>
                    <a:pt x="1620" y="8470"/>
                    <a:pt x="1386" y="7774"/>
                    <a:pt x="1235" y="7381"/>
                  </a:cubicBezTo>
                  <a:cubicBezTo>
                    <a:pt x="901" y="6313"/>
                    <a:pt x="634" y="5179"/>
                    <a:pt x="501" y="4078"/>
                  </a:cubicBezTo>
                  <a:cubicBezTo>
                    <a:pt x="301" y="2811"/>
                    <a:pt x="201" y="1510"/>
                    <a:pt x="67" y="209"/>
                  </a:cubicBezTo>
                  <a:cubicBezTo>
                    <a:pt x="67" y="192"/>
                    <a:pt x="51" y="184"/>
                    <a:pt x="34" y="184"/>
                  </a:cubicBezTo>
                  <a:cubicBezTo>
                    <a:pt x="17" y="184"/>
                    <a:pt x="1" y="192"/>
                    <a:pt x="1" y="209"/>
                  </a:cubicBezTo>
                  <a:cubicBezTo>
                    <a:pt x="1" y="2777"/>
                    <a:pt x="34" y="5446"/>
                    <a:pt x="968" y="7848"/>
                  </a:cubicBezTo>
                  <a:cubicBezTo>
                    <a:pt x="1101" y="8348"/>
                    <a:pt x="1502" y="8715"/>
                    <a:pt x="2035" y="8848"/>
                  </a:cubicBezTo>
                  <a:cubicBezTo>
                    <a:pt x="2035" y="8848"/>
                    <a:pt x="2035" y="8882"/>
                    <a:pt x="2035" y="8882"/>
                  </a:cubicBezTo>
                  <a:cubicBezTo>
                    <a:pt x="2035" y="8948"/>
                    <a:pt x="2069" y="9015"/>
                    <a:pt x="2102" y="9115"/>
                  </a:cubicBezTo>
                  <a:cubicBezTo>
                    <a:pt x="2102" y="9182"/>
                    <a:pt x="2102" y="9215"/>
                    <a:pt x="2135" y="9282"/>
                  </a:cubicBezTo>
                  <a:cubicBezTo>
                    <a:pt x="2135" y="9415"/>
                    <a:pt x="2169" y="9515"/>
                    <a:pt x="2202" y="9649"/>
                  </a:cubicBezTo>
                  <a:cubicBezTo>
                    <a:pt x="2202" y="9707"/>
                    <a:pt x="2241" y="9734"/>
                    <a:pt x="2281" y="9734"/>
                  </a:cubicBezTo>
                  <a:cubicBezTo>
                    <a:pt x="2333" y="9734"/>
                    <a:pt x="2388" y="9690"/>
                    <a:pt x="2369" y="9615"/>
                  </a:cubicBezTo>
                  <a:cubicBezTo>
                    <a:pt x="2402" y="9615"/>
                    <a:pt x="2436" y="9582"/>
                    <a:pt x="2436" y="9549"/>
                  </a:cubicBezTo>
                  <a:cubicBezTo>
                    <a:pt x="2436" y="9315"/>
                    <a:pt x="2369" y="9048"/>
                    <a:pt x="2269" y="8848"/>
                  </a:cubicBezTo>
                  <a:cubicBezTo>
                    <a:pt x="2569" y="8782"/>
                    <a:pt x="2803" y="8548"/>
                    <a:pt x="2936" y="8281"/>
                  </a:cubicBezTo>
                  <a:cubicBezTo>
                    <a:pt x="3069" y="7814"/>
                    <a:pt x="3103" y="7280"/>
                    <a:pt x="3003" y="6813"/>
                  </a:cubicBezTo>
                  <a:cubicBezTo>
                    <a:pt x="2969" y="6113"/>
                    <a:pt x="2903" y="5446"/>
                    <a:pt x="2869" y="4745"/>
                  </a:cubicBezTo>
                  <a:cubicBezTo>
                    <a:pt x="2703" y="3178"/>
                    <a:pt x="2569" y="1610"/>
                    <a:pt x="2269" y="75"/>
                  </a:cubicBezTo>
                  <a:cubicBezTo>
                    <a:pt x="2269" y="22"/>
                    <a:pt x="2242" y="1"/>
                    <a:pt x="221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36"/>
            <p:cNvSpPr/>
            <p:nvPr/>
          </p:nvSpPr>
          <p:spPr>
            <a:xfrm>
              <a:off x="4981700" y="2569450"/>
              <a:ext cx="147500" cy="76700"/>
            </a:xfrm>
            <a:custGeom>
              <a:rect b="b" l="l" r="r" t="t"/>
              <a:pathLst>
                <a:path extrusionOk="0" h="3068" w="5900">
                  <a:moveTo>
                    <a:pt x="162" y="0"/>
                  </a:moveTo>
                  <a:cubicBezTo>
                    <a:pt x="59" y="0"/>
                    <a:pt x="0" y="161"/>
                    <a:pt x="115" y="247"/>
                  </a:cubicBezTo>
                  <a:cubicBezTo>
                    <a:pt x="1950" y="1248"/>
                    <a:pt x="3884" y="2149"/>
                    <a:pt x="5786" y="3049"/>
                  </a:cubicBezTo>
                  <a:cubicBezTo>
                    <a:pt x="5792" y="3062"/>
                    <a:pt x="5801" y="3068"/>
                    <a:pt x="5811" y="3068"/>
                  </a:cubicBezTo>
                  <a:cubicBezTo>
                    <a:pt x="5851" y="3068"/>
                    <a:pt x="5900" y="2976"/>
                    <a:pt x="5819" y="2949"/>
                  </a:cubicBezTo>
                  <a:cubicBezTo>
                    <a:pt x="4051" y="1815"/>
                    <a:pt x="2183" y="814"/>
                    <a:pt x="215" y="14"/>
                  </a:cubicBezTo>
                  <a:cubicBezTo>
                    <a:pt x="197" y="5"/>
                    <a:pt x="179" y="0"/>
                    <a:pt x="16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36"/>
            <p:cNvSpPr/>
            <p:nvPr/>
          </p:nvSpPr>
          <p:spPr>
            <a:xfrm>
              <a:off x="4840300" y="1124050"/>
              <a:ext cx="715525" cy="889200"/>
            </a:xfrm>
            <a:custGeom>
              <a:rect b="b" l="l" r="r" t="t"/>
              <a:pathLst>
                <a:path extrusionOk="0" h="35568" w="28621">
                  <a:moveTo>
                    <a:pt x="10394" y="0"/>
                  </a:moveTo>
                  <a:cubicBezTo>
                    <a:pt x="9128" y="0"/>
                    <a:pt x="7921" y="336"/>
                    <a:pt x="6972" y="989"/>
                  </a:cubicBezTo>
                  <a:cubicBezTo>
                    <a:pt x="0" y="5793"/>
                    <a:pt x="4170" y="31044"/>
                    <a:pt x="5671" y="32211"/>
                  </a:cubicBezTo>
                  <a:cubicBezTo>
                    <a:pt x="6705" y="33045"/>
                    <a:pt x="7873" y="33746"/>
                    <a:pt x="9073" y="34313"/>
                  </a:cubicBezTo>
                  <a:cubicBezTo>
                    <a:pt x="7358" y="31413"/>
                    <a:pt x="7480" y="25044"/>
                    <a:pt x="7694" y="25044"/>
                  </a:cubicBezTo>
                  <a:cubicBezTo>
                    <a:pt x="7709" y="25044"/>
                    <a:pt x="7724" y="25075"/>
                    <a:pt x="7739" y="25140"/>
                  </a:cubicBezTo>
                  <a:cubicBezTo>
                    <a:pt x="8807" y="29943"/>
                    <a:pt x="11842" y="35214"/>
                    <a:pt x="12976" y="35480"/>
                  </a:cubicBezTo>
                  <a:lnTo>
                    <a:pt x="13010" y="35480"/>
                  </a:lnTo>
                  <a:cubicBezTo>
                    <a:pt x="13506" y="35539"/>
                    <a:pt x="14004" y="35568"/>
                    <a:pt x="14502" y="35568"/>
                  </a:cubicBezTo>
                  <a:cubicBezTo>
                    <a:pt x="16848" y="35568"/>
                    <a:pt x="19179" y="34929"/>
                    <a:pt x="21215" y="33746"/>
                  </a:cubicBezTo>
                  <a:cubicBezTo>
                    <a:pt x="18916" y="30313"/>
                    <a:pt x="18943" y="23453"/>
                    <a:pt x="19100" y="23453"/>
                  </a:cubicBezTo>
                  <a:cubicBezTo>
                    <a:pt x="19104" y="23453"/>
                    <a:pt x="19109" y="23459"/>
                    <a:pt x="19114" y="23472"/>
                  </a:cubicBezTo>
                  <a:cubicBezTo>
                    <a:pt x="20848" y="28142"/>
                    <a:pt x="24451" y="30877"/>
                    <a:pt x="25085" y="30877"/>
                  </a:cubicBezTo>
                  <a:cubicBezTo>
                    <a:pt x="27420" y="28642"/>
                    <a:pt x="28621" y="26441"/>
                    <a:pt x="28320" y="26207"/>
                  </a:cubicBezTo>
                  <a:cubicBezTo>
                    <a:pt x="25885" y="24573"/>
                    <a:pt x="23851" y="20370"/>
                    <a:pt x="22016" y="15900"/>
                  </a:cubicBezTo>
                  <a:cubicBezTo>
                    <a:pt x="20181" y="11530"/>
                    <a:pt x="19247" y="7327"/>
                    <a:pt x="16679" y="3424"/>
                  </a:cubicBezTo>
                  <a:cubicBezTo>
                    <a:pt x="15174" y="1103"/>
                    <a:pt x="12687" y="0"/>
                    <a:pt x="1039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36"/>
            <p:cNvSpPr/>
            <p:nvPr/>
          </p:nvSpPr>
          <p:spPr>
            <a:xfrm>
              <a:off x="5154600" y="1153300"/>
              <a:ext cx="416925" cy="583625"/>
            </a:xfrm>
            <a:custGeom>
              <a:rect b="b" l="l" r="r" t="t"/>
              <a:pathLst>
                <a:path extrusionOk="0" h="23345" w="16677">
                  <a:moveTo>
                    <a:pt x="253" y="1"/>
                  </a:moveTo>
                  <a:cubicBezTo>
                    <a:pt x="76" y="1"/>
                    <a:pt x="0" y="266"/>
                    <a:pt x="204" y="353"/>
                  </a:cubicBezTo>
                  <a:cubicBezTo>
                    <a:pt x="1305" y="853"/>
                    <a:pt x="2272" y="1554"/>
                    <a:pt x="3106" y="2454"/>
                  </a:cubicBezTo>
                  <a:cubicBezTo>
                    <a:pt x="3940" y="3455"/>
                    <a:pt x="4607" y="4556"/>
                    <a:pt x="5141" y="5757"/>
                  </a:cubicBezTo>
                  <a:cubicBezTo>
                    <a:pt x="6175" y="7925"/>
                    <a:pt x="7009" y="10160"/>
                    <a:pt x="8110" y="12295"/>
                  </a:cubicBezTo>
                  <a:cubicBezTo>
                    <a:pt x="10211" y="16464"/>
                    <a:pt x="12780" y="20501"/>
                    <a:pt x="16516" y="23336"/>
                  </a:cubicBezTo>
                  <a:cubicBezTo>
                    <a:pt x="16533" y="23342"/>
                    <a:pt x="16550" y="23345"/>
                    <a:pt x="16565" y="23345"/>
                  </a:cubicBezTo>
                  <a:cubicBezTo>
                    <a:pt x="16636" y="23345"/>
                    <a:pt x="16677" y="23285"/>
                    <a:pt x="16649" y="23202"/>
                  </a:cubicBezTo>
                  <a:cubicBezTo>
                    <a:pt x="13213" y="19533"/>
                    <a:pt x="10378" y="15364"/>
                    <a:pt x="8210" y="10827"/>
                  </a:cubicBezTo>
                  <a:cubicBezTo>
                    <a:pt x="7109" y="8525"/>
                    <a:pt x="6242" y="6057"/>
                    <a:pt x="4874" y="3889"/>
                  </a:cubicBezTo>
                  <a:cubicBezTo>
                    <a:pt x="3873" y="2254"/>
                    <a:pt x="2272" y="453"/>
                    <a:pt x="337" y="19"/>
                  </a:cubicBezTo>
                  <a:cubicBezTo>
                    <a:pt x="308" y="6"/>
                    <a:pt x="279" y="1"/>
                    <a:pt x="25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36"/>
            <p:cNvSpPr/>
            <p:nvPr/>
          </p:nvSpPr>
          <p:spPr>
            <a:xfrm>
              <a:off x="5075450" y="2743250"/>
              <a:ext cx="709700" cy="802250"/>
            </a:xfrm>
            <a:custGeom>
              <a:rect b="b" l="l" r="r" t="t"/>
              <a:pathLst>
                <a:path extrusionOk="0" h="32090" w="28388">
                  <a:moveTo>
                    <a:pt x="19381" y="0"/>
                  </a:moveTo>
                  <a:lnTo>
                    <a:pt x="1" y="3469"/>
                  </a:lnTo>
                  <a:lnTo>
                    <a:pt x="968" y="32090"/>
                  </a:lnTo>
                  <a:lnTo>
                    <a:pt x="28388" y="27186"/>
                  </a:lnTo>
                  <a:lnTo>
                    <a:pt x="1938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36"/>
            <p:cNvSpPr/>
            <p:nvPr/>
          </p:nvSpPr>
          <p:spPr>
            <a:xfrm>
              <a:off x="5559975" y="2743250"/>
              <a:ext cx="225175" cy="711350"/>
            </a:xfrm>
            <a:custGeom>
              <a:rect b="b" l="l" r="r" t="t"/>
              <a:pathLst>
                <a:path extrusionOk="0" h="28454" w="9007">
                  <a:moveTo>
                    <a:pt x="0" y="0"/>
                  </a:moveTo>
                  <a:lnTo>
                    <a:pt x="1969" y="28454"/>
                  </a:lnTo>
                  <a:lnTo>
                    <a:pt x="9007" y="27186"/>
                  </a:lnTo>
                  <a:lnTo>
                    <a:pt x="0"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36"/>
            <p:cNvSpPr/>
            <p:nvPr/>
          </p:nvSpPr>
          <p:spPr>
            <a:xfrm>
              <a:off x="5185550" y="2590450"/>
              <a:ext cx="247700" cy="267900"/>
            </a:xfrm>
            <a:custGeom>
              <a:rect b="b" l="l" r="r" t="t"/>
              <a:pathLst>
                <a:path extrusionOk="0" h="10716" w="9908">
                  <a:moveTo>
                    <a:pt x="5259" y="1"/>
                  </a:moveTo>
                  <a:cubicBezTo>
                    <a:pt x="5173" y="1"/>
                    <a:pt x="5088" y="3"/>
                    <a:pt x="5004" y="8"/>
                  </a:cubicBezTo>
                  <a:cubicBezTo>
                    <a:pt x="2569" y="141"/>
                    <a:pt x="0" y="2076"/>
                    <a:pt x="0" y="5111"/>
                  </a:cubicBezTo>
                  <a:lnTo>
                    <a:pt x="0" y="10715"/>
                  </a:lnTo>
                  <a:lnTo>
                    <a:pt x="1001" y="10715"/>
                  </a:lnTo>
                  <a:cubicBezTo>
                    <a:pt x="1001" y="10682"/>
                    <a:pt x="1001" y="7913"/>
                    <a:pt x="1001" y="5111"/>
                  </a:cubicBezTo>
                  <a:cubicBezTo>
                    <a:pt x="1001" y="2676"/>
                    <a:pt x="3069" y="1142"/>
                    <a:pt x="5070" y="1008"/>
                  </a:cubicBezTo>
                  <a:cubicBezTo>
                    <a:pt x="5130" y="1006"/>
                    <a:pt x="5191" y="1004"/>
                    <a:pt x="5251" y="1004"/>
                  </a:cubicBezTo>
                  <a:cubicBezTo>
                    <a:pt x="6669" y="1004"/>
                    <a:pt x="8184" y="1771"/>
                    <a:pt x="8439" y="4011"/>
                  </a:cubicBezTo>
                  <a:cubicBezTo>
                    <a:pt x="8806" y="7213"/>
                    <a:pt x="8906" y="8781"/>
                    <a:pt x="8906" y="8781"/>
                  </a:cubicBezTo>
                  <a:lnTo>
                    <a:pt x="9907" y="8747"/>
                  </a:lnTo>
                  <a:cubicBezTo>
                    <a:pt x="9907" y="8681"/>
                    <a:pt x="9807" y="7146"/>
                    <a:pt x="9440" y="3910"/>
                  </a:cubicBezTo>
                  <a:cubicBezTo>
                    <a:pt x="9122" y="1014"/>
                    <a:pt x="7042" y="1"/>
                    <a:pt x="525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36"/>
            <p:cNvSpPr/>
            <p:nvPr/>
          </p:nvSpPr>
          <p:spPr>
            <a:xfrm>
              <a:off x="5617525" y="3375350"/>
              <a:ext cx="159300" cy="71750"/>
            </a:xfrm>
            <a:custGeom>
              <a:rect b="b" l="l" r="r" t="t"/>
              <a:pathLst>
                <a:path extrusionOk="0" h="2870" w="6372">
                  <a:moveTo>
                    <a:pt x="3169" y="1"/>
                  </a:moveTo>
                  <a:lnTo>
                    <a:pt x="3102" y="68"/>
                  </a:lnTo>
                  <a:cubicBezTo>
                    <a:pt x="2569" y="501"/>
                    <a:pt x="2035" y="968"/>
                    <a:pt x="1501" y="1435"/>
                  </a:cubicBezTo>
                  <a:cubicBezTo>
                    <a:pt x="1001" y="1902"/>
                    <a:pt x="467" y="2369"/>
                    <a:pt x="0" y="2870"/>
                  </a:cubicBezTo>
                  <a:cubicBezTo>
                    <a:pt x="567" y="2469"/>
                    <a:pt x="1134" y="2069"/>
                    <a:pt x="1668" y="1635"/>
                  </a:cubicBezTo>
                  <a:cubicBezTo>
                    <a:pt x="2213" y="1219"/>
                    <a:pt x="2727" y="771"/>
                    <a:pt x="3239" y="352"/>
                  </a:cubicBezTo>
                  <a:lnTo>
                    <a:pt x="3239" y="352"/>
                  </a:lnTo>
                  <a:cubicBezTo>
                    <a:pt x="3739" y="598"/>
                    <a:pt x="4238" y="819"/>
                    <a:pt x="4737" y="1068"/>
                  </a:cubicBezTo>
                  <a:cubicBezTo>
                    <a:pt x="5271" y="1302"/>
                    <a:pt x="5804" y="1535"/>
                    <a:pt x="6371" y="1735"/>
                  </a:cubicBezTo>
                  <a:cubicBezTo>
                    <a:pt x="5871" y="1435"/>
                    <a:pt x="5337" y="1135"/>
                    <a:pt x="4837" y="868"/>
                  </a:cubicBezTo>
                  <a:cubicBezTo>
                    <a:pt x="4303" y="568"/>
                    <a:pt x="3803" y="301"/>
                    <a:pt x="3269" y="34"/>
                  </a:cubicBezTo>
                  <a:lnTo>
                    <a:pt x="316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36"/>
            <p:cNvSpPr/>
            <p:nvPr/>
          </p:nvSpPr>
          <p:spPr>
            <a:xfrm>
              <a:off x="5583325" y="2848325"/>
              <a:ext cx="114275" cy="531225"/>
            </a:xfrm>
            <a:custGeom>
              <a:rect b="b" l="l" r="r" t="t"/>
              <a:pathLst>
                <a:path extrusionOk="0" h="21249" w="4571">
                  <a:moveTo>
                    <a:pt x="0" y="0"/>
                  </a:moveTo>
                  <a:cubicBezTo>
                    <a:pt x="167" y="901"/>
                    <a:pt x="334" y="1801"/>
                    <a:pt x="501" y="2669"/>
                  </a:cubicBezTo>
                  <a:lnTo>
                    <a:pt x="1035" y="5337"/>
                  </a:lnTo>
                  <a:cubicBezTo>
                    <a:pt x="1401" y="7105"/>
                    <a:pt x="1735" y="8873"/>
                    <a:pt x="2135" y="10674"/>
                  </a:cubicBezTo>
                  <a:cubicBezTo>
                    <a:pt x="2536" y="12442"/>
                    <a:pt x="2903" y="14210"/>
                    <a:pt x="3303" y="15978"/>
                  </a:cubicBezTo>
                  <a:cubicBezTo>
                    <a:pt x="3736" y="17746"/>
                    <a:pt x="4137" y="19514"/>
                    <a:pt x="4570" y="21249"/>
                  </a:cubicBezTo>
                  <a:cubicBezTo>
                    <a:pt x="4237" y="19481"/>
                    <a:pt x="3870" y="17713"/>
                    <a:pt x="3536" y="15911"/>
                  </a:cubicBezTo>
                  <a:cubicBezTo>
                    <a:pt x="3169" y="14144"/>
                    <a:pt x="2836" y="12376"/>
                    <a:pt x="2436" y="10608"/>
                  </a:cubicBezTo>
                  <a:cubicBezTo>
                    <a:pt x="2035" y="8840"/>
                    <a:pt x="1668" y="7072"/>
                    <a:pt x="1268" y="5304"/>
                  </a:cubicBezTo>
                  <a:lnTo>
                    <a:pt x="668" y="2635"/>
                  </a:lnTo>
                  <a:cubicBezTo>
                    <a:pt x="434" y="1768"/>
                    <a:pt x="234" y="901"/>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36"/>
            <p:cNvSpPr/>
            <p:nvPr/>
          </p:nvSpPr>
          <p:spPr>
            <a:xfrm>
              <a:off x="5154675" y="2824375"/>
              <a:ext cx="81025" cy="67175"/>
            </a:xfrm>
            <a:custGeom>
              <a:rect b="b" l="l" r="r" t="t"/>
              <a:pathLst>
                <a:path extrusionOk="0" h="2687" w="3241">
                  <a:moveTo>
                    <a:pt x="1723" y="0"/>
                  </a:moveTo>
                  <a:cubicBezTo>
                    <a:pt x="1639" y="0"/>
                    <a:pt x="1553" y="8"/>
                    <a:pt x="1469" y="24"/>
                  </a:cubicBezTo>
                  <a:cubicBezTo>
                    <a:pt x="301" y="291"/>
                    <a:pt x="1" y="1825"/>
                    <a:pt x="1002" y="2459"/>
                  </a:cubicBezTo>
                  <a:cubicBezTo>
                    <a:pt x="1238" y="2616"/>
                    <a:pt x="1490" y="2687"/>
                    <a:pt x="1735" y="2687"/>
                  </a:cubicBezTo>
                  <a:cubicBezTo>
                    <a:pt x="2529" y="2687"/>
                    <a:pt x="3240" y="1950"/>
                    <a:pt x="3036" y="1058"/>
                  </a:cubicBezTo>
                  <a:cubicBezTo>
                    <a:pt x="2919" y="413"/>
                    <a:pt x="2338" y="0"/>
                    <a:pt x="172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36"/>
            <p:cNvSpPr/>
            <p:nvPr/>
          </p:nvSpPr>
          <p:spPr>
            <a:xfrm>
              <a:off x="5375675" y="2776825"/>
              <a:ext cx="80375" cy="67200"/>
            </a:xfrm>
            <a:custGeom>
              <a:rect b="b" l="l" r="r" t="t"/>
              <a:pathLst>
                <a:path extrusionOk="0" h="2688" w="3215">
                  <a:moveTo>
                    <a:pt x="1722" y="1"/>
                  </a:moveTo>
                  <a:cubicBezTo>
                    <a:pt x="1638" y="1"/>
                    <a:pt x="1553" y="9"/>
                    <a:pt x="1468" y="25"/>
                  </a:cubicBezTo>
                  <a:cubicBezTo>
                    <a:pt x="267" y="258"/>
                    <a:pt x="1" y="1793"/>
                    <a:pt x="1001" y="2460"/>
                  </a:cubicBezTo>
                  <a:cubicBezTo>
                    <a:pt x="1237" y="2617"/>
                    <a:pt x="1488" y="2687"/>
                    <a:pt x="1731" y="2687"/>
                  </a:cubicBezTo>
                  <a:cubicBezTo>
                    <a:pt x="2516" y="2687"/>
                    <a:pt x="3214" y="1951"/>
                    <a:pt x="3036" y="1059"/>
                  </a:cubicBezTo>
                  <a:cubicBezTo>
                    <a:pt x="2889" y="414"/>
                    <a:pt x="2331" y="1"/>
                    <a:pt x="172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36"/>
            <p:cNvSpPr/>
            <p:nvPr/>
          </p:nvSpPr>
          <p:spPr>
            <a:xfrm>
              <a:off x="4901175" y="2809125"/>
              <a:ext cx="803925" cy="818950"/>
            </a:xfrm>
            <a:custGeom>
              <a:rect b="b" l="l" r="r" t="t"/>
              <a:pathLst>
                <a:path extrusionOk="0" h="32758" w="32157">
                  <a:moveTo>
                    <a:pt x="4704" y="0"/>
                  </a:moveTo>
                  <a:lnTo>
                    <a:pt x="0" y="32757"/>
                  </a:lnTo>
                  <a:lnTo>
                    <a:pt x="32157" y="32757"/>
                  </a:lnTo>
                  <a:lnTo>
                    <a:pt x="2748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36"/>
            <p:cNvSpPr/>
            <p:nvPr/>
          </p:nvSpPr>
          <p:spPr>
            <a:xfrm>
              <a:off x="5498275" y="2809125"/>
              <a:ext cx="206825" cy="818950"/>
            </a:xfrm>
            <a:custGeom>
              <a:rect b="b" l="l" r="r" t="t"/>
              <a:pathLst>
                <a:path extrusionOk="0" h="32758" w="8273">
                  <a:moveTo>
                    <a:pt x="3569" y="0"/>
                  </a:moveTo>
                  <a:lnTo>
                    <a:pt x="0" y="32757"/>
                  </a:lnTo>
                  <a:lnTo>
                    <a:pt x="8273" y="32757"/>
                  </a:lnTo>
                  <a:lnTo>
                    <a:pt x="356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36"/>
            <p:cNvSpPr/>
            <p:nvPr/>
          </p:nvSpPr>
          <p:spPr>
            <a:xfrm>
              <a:off x="5153850" y="2620625"/>
              <a:ext cx="279400" cy="245225"/>
            </a:xfrm>
            <a:custGeom>
              <a:rect b="b" l="l" r="r" t="t"/>
              <a:pathLst>
                <a:path extrusionOk="0" h="9809" w="11176">
                  <a:moveTo>
                    <a:pt x="6449" y="0"/>
                  </a:moveTo>
                  <a:cubicBezTo>
                    <a:pt x="4192" y="0"/>
                    <a:pt x="1793" y="1377"/>
                    <a:pt x="1201" y="4038"/>
                  </a:cubicBezTo>
                  <a:cubicBezTo>
                    <a:pt x="601" y="6806"/>
                    <a:pt x="1" y="9575"/>
                    <a:pt x="1" y="9608"/>
                  </a:cubicBezTo>
                  <a:lnTo>
                    <a:pt x="1001" y="9809"/>
                  </a:lnTo>
                  <a:cubicBezTo>
                    <a:pt x="1001" y="9775"/>
                    <a:pt x="1568" y="7040"/>
                    <a:pt x="2202" y="4271"/>
                  </a:cubicBezTo>
                  <a:cubicBezTo>
                    <a:pt x="2675" y="2145"/>
                    <a:pt x="4612" y="1012"/>
                    <a:pt x="6439" y="1012"/>
                  </a:cubicBezTo>
                  <a:cubicBezTo>
                    <a:pt x="6675" y="1012"/>
                    <a:pt x="6910" y="1031"/>
                    <a:pt x="7139" y="1069"/>
                  </a:cubicBezTo>
                  <a:cubicBezTo>
                    <a:pt x="8607" y="1302"/>
                    <a:pt x="10108" y="2403"/>
                    <a:pt x="9874" y="4772"/>
                  </a:cubicBezTo>
                  <a:cubicBezTo>
                    <a:pt x="9541" y="8041"/>
                    <a:pt x="9274" y="9608"/>
                    <a:pt x="9274" y="9608"/>
                  </a:cubicBezTo>
                  <a:lnTo>
                    <a:pt x="10308" y="9775"/>
                  </a:lnTo>
                  <a:cubicBezTo>
                    <a:pt x="10308" y="9709"/>
                    <a:pt x="10541" y="8174"/>
                    <a:pt x="10875" y="4872"/>
                  </a:cubicBezTo>
                  <a:cubicBezTo>
                    <a:pt x="11175" y="1803"/>
                    <a:pt x="9140" y="368"/>
                    <a:pt x="7306" y="68"/>
                  </a:cubicBezTo>
                  <a:cubicBezTo>
                    <a:pt x="7025" y="23"/>
                    <a:pt x="6738" y="0"/>
                    <a:pt x="644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36"/>
            <p:cNvSpPr/>
            <p:nvPr/>
          </p:nvSpPr>
          <p:spPr>
            <a:xfrm>
              <a:off x="5509100" y="3555475"/>
              <a:ext cx="187675" cy="66750"/>
            </a:xfrm>
            <a:custGeom>
              <a:rect b="b" l="l" r="r" t="t"/>
              <a:pathLst>
                <a:path extrusionOk="0" h="2670" w="7507">
                  <a:moveTo>
                    <a:pt x="4237" y="1"/>
                  </a:moveTo>
                  <a:lnTo>
                    <a:pt x="4137" y="68"/>
                  </a:lnTo>
                  <a:cubicBezTo>
                    <a:pt x="3436" y="501"/>
                    <a:pt x="2736" y="902"/>
                    <a:pt x="2035" y="1335"/>
                  </a:cubicBezTo>
                  <a:cubicBezTo>
                    <a:pt x="1368" y="1769"/>
                    <a:pt x="668" y="2203"/>
                    <a:pt x="1" y="2670"/>
                  </a:cubicBezTo>
                  <a:cubicBezTo>
                    <a:pt x="768" y="2336"/>
                    <a:pt x="1468" y="1936"/>
                    <a:pt x="2202" y="1535"/>
                  </a:cubicBezTo>
                  <a:cubicBezTo>
                    <a:pt x="2866" y="1188"/>
                    <a:pt x="3530" y="810"/>
                    <a:pt x="4193" y="431"/>
                  </a:cubicBezTo>
                  <a:lnTo>
                    <a:pt x="4193" y="431"/>
                  </a:lnTo>
                  <a:cubicBezTo>
                    <a:pt x="4730" y="807"/>
                    <a:pt x="5266" y="1156"/>
                    <a:pt x="5771" y="1535"/>
                  </a:cubicBezTo>
                  <a:cubicBezTo>
                    <a:pt x="6339" y="1902"/>
                    <a:pt x="6906" y="2303"/>
                    <a:pt x="7506" y="2636"/>
                  </a:cubicBezTo>
                  <a:cubicBezTo>
                    <a:pt x="7006" y="2203"/>
                    <a:pt x="6472" y="1736"/>
                    <a:pt x="5938" y="1335"/>
                  </a:cubicBezTo>
                  <a:cubicBezTo>
                    <a:pt x="5405" y="902"/>
                    <a:pt x="4871" y="501"/>
                    <a:pt x="4304" y="68"/>
                  </a:cubicBezTo>
                  <a:lnTo>
                    <a:pt x="423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36"/>
            <p:cNvSpPr/>
            <p:nvPr/>
          </p:nvSpPr>
          <p:spPr>
            <a:xfrm>
              <a:off x="5593325" y="2935050"/>
              <a:ext cx="20875" cy="626300"/>
            </a:xfrm>
            <a:custGeom>
              <a:rect b="b" l="l" r="r" t="t"/>
              <a:pathLst>
                <a:path extrusionOk="0" h="25052" w="835">
                  <a:moveTo>
                    <a:pt x="1" y="0"/>
                  </a:moveTo>
                  <a:cubicBezTo>
                    <a:pt x="1" y="1068"/>
                    <a:pt x="1" y="2102"/>
                    <a:pt x="1" y="3136"/>
                  </a:cubicBezTo>
                  <a:lnTo>
                    <a:pt x="67" y="6305"/>
                  </a:lnTo>
                  <a:cubicBezTo>
                    <a:pt x="101" y="8373"/>
                    <a:pt x="168" y="10474"/>
                    <a:pt x="234" y="12543"/>
                  </a:cubicBezTo>
                  <a:cubicBezTo>
                    <a:pt x="334" y="14644"/>
                    <a:pt x="401" y="16712"/>
                    <a:pt x="501" y="18814"/>
                  </a:cubicBezTo>
                  <a:cubicBezTo>
                    <a:pt x="601" y="20882"/>
                    <a:pt x="701" y="22983"/>
                    <a:pt x="835" y="25051"/>
                  </a:cubicBezTo>
                  <a:cubicBezTo>
                    <a:pt x="835" y="22950"/>
                    <a:pt x="801" y="20882"/>
                    <a:pt x="768" y="18780"/>
                  </a:cubicBezTo>
                  <a:cubicBezTo>
                    <a:pt x="735" y="16712"/>
                    <a:pt x="668" y="14611"/>
                    <a:pt x="601" y="12543"/>
                  </a:cubicBezTo>
                  <a:cubicBezTo>
                    <a:pt x="501" y="10441"/>
                    <a:pt x="434" y="8373"/>
                    <a:pt x="334" y="6271"/>
                  </a:cubicBezTo>
                  <a:lnTo>
                    <a:pt x="168" y="3136"/>
                  </a:lnTo>
                  <a:cubicBezTo>
                    <a:pt x="101" y="2102"/>
                    <a:pt x="67" y="1068"/>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36"/>
            <p:cNvSpPr/>
            <p:nvPr/>
          </p:nvSpPr>
          <p:spPr>
            <a:xfrm>
              <a:off x="5132175" y="2829125"/>
              <a:ext cx="68400" cy="68425"/>
            </a:xfrm>
            <a:custGeom>
              <a:rect b="b" l="l" r="r" t="t"/>
              <a:pathLst>
                <a:path extrusionOk="0" h="2737" w="2736">
                  <a:moveTo>
                    <a:pt x="1368" y="1"/>
                  </a:moveTo>
                  <a:cubicBezTo>
                    <a:pt x="601" y="1"/>
                    <a:pt x="0" y="601"/>
                    <a:pt x="0" y="1369"/>
                  </a:cubicBezTo>
                  <a:cubicBezTo>
                    <a:pt x="0" y="2102"/>
                    <a:pt x="601" y="2736"/>
                    <a:pt x="1368" y="2736"/>
                  </a:cubicBezTo>
                  <a:cubicBezTo>
                    <a:pt x="2102" y="2736"/>
                    <a:pt x="2736" y="2102"/>
                    <a:pt x="2736" y="1369"/>
                  </a:cubicBezTo>
                  <a:cubicBezTo>
                    <a:pt x="2736" y="601"/>
                    <a:pt x="2102" y="1"/>
                    <a:pt x="13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36"/>
            <p:cNvSpPr/>
            <p:nvPr/>
          </p:nvSpPr>
          <p:spPr>
            <a:xfrm>
              <a:off x="5361500" y="2829125"/>
              <a:ext cx="68400" cy="68425"/>
            </a:xfrm>
            <a:custGeom>
              <a:rect b="b" l="l" r="r" t="t"/>
              <a:pathLst>
                <a:path extrusionOk="0" h="2737" w="2736">
                  <a:moveTo>
                    <a:pt x="1368" y="1"/>
                  </a:moveTo>
                  <a:cubicBezTo>
                    <a:pt x="634" y="1"/>
                    <a:pt x="0" y="601"/>
                    <a:pt x="0" y="1369"/>
                  </a:cubicBezTo>
                  <a:cubicBezTo>
                    <a:pt x="0" y="2102"/>
                    <a:pt x="634" y="2736"/>
                    <a:pt x="1368" y="2736"/>
                  </a:cubicBezTo>
                  <a:cubicBezTo>
                    <a:pt x="2135" y="2736"/>
                    <a:pt x="2736" y="2102"/>
                    <a:pt x="2736" y="1369"/>
                  </a:cubicBezTo>
                  <a:cubicBezTo>
                    <a:pt x="2736" y="601"/>
                    <a:pt x="2135" y="1"/>
                    <a:pt x="13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36"/>
            <p:cNvSpPr/>
            <p:nvPr/>
          </p:nvSpPr>
          <p:spPr>
            <a:xfrm>
              <a:off x="4348275" y="1307200"/>
              <a:ext cx="294400" cy="343625"/>
            </a:xfrm>
            <a:custGeom>
              <a:rect b="b" l="l" r="r" t="t"/>
              <a:pathLst>
                <a:path extrusionOk="0" h="13745" w="11776">
                  <a:moveTo>
                    <a:pt x="6839" y="1"/>
                  </a:moveTo>
                  <a:lnTo>
                    <a:pt x="501" y="435"/>
                  </a:lnTo>
                  <a:cubicBezTo>
                    <a:pt x="167" y="435"/>
                    <a:pt x="1" y="735"/>
                    <a:pt x="167" y="1102"/>
                  </a:cubicBezTo>
                  <a:lnTo>
                    <a:pt x="4037" y="13144"/>
                  </a:lnTo>
                  <a:cubicBezTo>
                    <a:pt x="4170" y="13511"/>
                    <a:pt x="4537" y="13744"/>
                    <a:pt x="4937" y="13744"/>
                  </a:cubicBezTo>
                  <a:lnTo>
                    <a:pt x="11242" y="13310"/>
                  </a:lnTo>
                  <a:cubicBezTo>
                    <a:pt x="11609" y="13310"/>
                    <a:pt x="11776" y="13010"/>
                    <a:pt x="11609" y="12643"/>
                  </a:cubicBezTo>
                  <a:lnTo>
                    <a:pt x="7739" y="601"/>
                  </a:lnTo>
                  <a:cubicBezTo>
                    <a:pt x="7573" y="234"/>
                    <a:pt x="7239" y="1"/>
                    <a:pt x="6839" y="1"/>
                  </a:cubicBez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36"/>
            <p:cNvSpPr/>
            <p:nvPr/>
          </p:nvSpPr>
          <p:spPr>
            <a:xfrm>
              <a:off x="4329100" y="1308875"/>
              <a:ext cx="295225" cy="342775"/>
            </a:xfrm>
            <a:custGeom>
              <a:rect b="b" l="l" r="r" t="t"/>
              <a:pathLst>
                <a:path extrusionOk="0" h="13711" w="11809">
                  <a:moveTo>
                    <a:pt x="6839" y="1"/>
                  </a:moveTo>
                  <a:lnTo>
                    <a:pt x="534" y="401"/>
                  </a:lnTo>
                  <a:cubicBezTo>
                    <a:pt x="167" y="434"/>
                    <a:pt x="0" y="735"/>
                    <a:pt x="167" y="1101"/>
                  </a:cubicBezTo>
                  <a:lnTo>
                    <a:pt x="4037" y="13143"/>
                  </a:lnTo>
                  <a:cubicBezTo>
                    <a:pt x="4203" y="13477"/>
                    <a:pt x="4537" y="13710"/>
                    <a:pt x="4937" y="13710"/>
                  </a:cubicBezTo>
                  <a:lnTo>
                    <a:pt x="11275" y="13310"/>
                  </a:lnTo>
                  <a:cubicBezTo>
                    <a:pt x="11609" y="13310"/>
                    <a:pt x="11809" y="12910"/>
                    <a:pt x="11642" y="12643"/>
                  </a:cubicBezTo>
                  <a:lnTo>
                    <a:pt x="7773" y="568"/>
                  </a:lnTo>
                  <a:cubicBezTo>
                    <a:pt x="7606" y="234"/>
                    <a:pt x="7239" y="1"/>
                    <a:pt x="6839" y="1"/>
                  </a:cubicBez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36"/>
            <p:cNvSpPr/>
            <p:nvPr/>
          </p:nvSpPr>
          <p:spPr>
            <a:xfrm>
              <a:off x="4480025" y="1325525"/>
              <a:ext cx="32300" cy="26700"/>
            </a:xfrm>
            <a:custGeom>
              <a:rect b="b" l="l" r="r" t="t"/>
              <a:pathLst>
                <a:path extrusionOk="0" h="1068" w="1292">
                  <a:moveTo>
                    <a:pt x="576" y="0"/>
                  </a:moveTo>
                  <a:cubicBezTo>
                    <a:pt x="563" y="0"/>
                    <a:pt x="549" y="1"/>
                    <a:pt x="535" y="2"/>
                  </a:cubicBezTo>
                  <a:cubicBezTo>
                    <a:pt x="234" y="35"/>
                    <a:pt x="1" y="269"/>
                    <a:pt x="34" y="569"/>
                  </a:cubicBezTo>
                  <a:cubicBezTo>
                    <a:pt x="55" y="884"/>
                    <a:pt x="302" y="1067"/>
                    <a:pt x="557" y="1067"/>
                  </a:cubicBezTo>
                  <a:cubicBezTo>
                    <a:pt x="706" y="1067"/>
                    <a:pt x="857" y="1005"/>
                    <a:pt x="968" y="869"/>
                  </a:cubicBezTo>
                  <a:cubicBezTo>
                    <a:pt x="1292" y="513"/>
                    <a:pt x="1019" y="0"/>
                    <a:pt x="57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36"/>
            <p:cNvSpPr/>
            <p:nvPr/>
          </p:nvSpPr>
          <p:spPr>
            <a:xfrm>
              <a:off x="4311225" y="1602550"/>
              <a:ext cx="806050" cy="621200"/>
            </a:xfrm>
            <a:custGeom>
              <a:rect b="b" l="l" r="r" t="t"/>
              <a:pathLst>
                <a:path extrusionOk="0" h="24848" w="32242">
                  <a:moveTo>
                    <a:pt x="30536" y="1"/>
                  </a:moveTo>
                  <a:cubicBezTo>
                    <a:pt x="29876" y="1"/>
                    <a:pt x="28871" y="565"/>
                    <a:pt x="27401" y="1997"/>
                  </a:cubicBezTo>
                  <a:cubicBezTo>
                    <a:pt x="23031" y="6233"/>
                    <a:pt x="16793" y="12237"/>
                    <a:pt x="15126" y="12504"/>
                  </a:cubicBezTo>
                  <a:cubicBezTo>
                    <a:pt x="15123" y="12505"/>
                    <a:pt x="15120" y="12505"/>
                    <a:pt x="15117" y="12505"/>
                  </a:cubicBezTo>
                  <a:cubicBezTo>
                    <a:pt x="14618" y="12505"/>
                    <a:pt x="11206" y="6984"/>
                    <a:pt x="8421" y="4265"/>
                  </a:cubicBezTo>
                  <a:cubicBezTo>
                    <a:pt x="8265" y="4109"/>
                    <a:pt x="8006" y="4039"/>
                    <a:pt x="7675" y="4039"/>
                  </a:cubicBezTo>
                  <a:cubicBezTo>
                    <a:pt x="5459" y="4039"/>
                    <a:pt x="0" y="7167"/>
                    <a:pt x="348" y="8501"/>
                  </a:cubicBezTo>
                  <a:cubicBezTo>
                    <a:pt x="1416" y="12771"/>
                    <a:pt x="5752" y="20076"/>
                    <a:pt x="10556" y="23679"/>
                  </a:cubicBezTo>
                  <a:cubicBezTo>
                    <a:pt x="11791" y="24615"/>
                    <a:pt x="13215" y="24847"/>
                    <a:pt x="14504" y="24847"/>
                  </a:cubicBezTo>
                  <a:cubicBezTo>
                    <a:pt x="15513" y="24847"/>
                    <a:pt x="16439" y="24705"/>
                    <a:pt x="17127" y="24646"/>
                  </a:cubicBezTo>
                  <a:cubicBezTo>
                    <a:pt x="20463" y="24380"/>
                    <a:pt x="27768" y="13905"/>
                    <a:pt x="30770" y="6033"/>
                  </a:cubicBezTo>
                  <a:cubicBezTo>
                    <a:pt x="31636" y="3772"/>
                    <a:pt x="32242" y="1"/>
                    <a:pt x="30536"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36"/>
            <p:cNvSpPr/>
            <p:nvPr/>
          </p:nvSpPr>
          <p:spPr>
            <a:xfrm>
              <a:off x="4296225" y="1385950"/>
              <a:ext cx="122125" cy="229850"/>
            </a:xfrm>
            <a:custGeom>
              <a:rect b="b" l="l" r="r" t="t"/>
              <a:pathLst>
                <a:path extrusionOk="0" h="9194" w="4885">
                  <a:moveTo>
                    <a:pt x="1072" y="0"/>
                  </a:moveTo>
                  <a:cubicBezTo>
                    <a:pt x="333" y="0"/>
                    <a:pt x="0" y="986"/>
                    <a:pt x="415" y="2322"/>
                  </a:cubicBezTo>
                  <a:cubicBezTo>
                    <a:pt x="1382" y="5290"/>
                    <a:pt x="748" y="6024"/>
                    <a:pt x="181" y="9193"/>
                  </a:cubicBezTo>
                  <a:lnTo>
                    <a:pt x="4484" y="8826"/>
                  </a:lnTo>
                  <a:cubicBezTo>
                    <a:pt x="4885" y="7325"/>
                    <a:pt x="4751" y="3089"/>
                    <a:pt x="2283" y="654"/>
                  </a:cubicBezTo>
                  <a:cubicBezTo>
                    <a:pt x="1818" y="199"/>
                    <a:pt x="1404" y="0"/>
                    <a:pt x="1072"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36"/>
            <p:cNvSpPr/>
            <p:nvPr/>
          </p:nvSpPr>
          <p:spPr>
            <a:xfrm>
              <a:off x="4288225" y="1376225"/>
              <a:ext cx="304425" cy="471400"/>
            </a:xfrm>
            <a:custGeom>
              <a:rect b="b" l="l" r="r" t="t"/>
              <a:pathLst>
                <a:path extrusionOk="0" h="18856" w="12177">
                  <a:moveTo>
                    <a:pt x="9753" y="0"/>
                  </a:moveTo>
                  <a:cubicBezTo>
                    <a:pt x="9167" y="0"/>
                    <a:pt x="8440" y="171"/>
                    <a:pt x="7873" y="442"/>
                  </a:cubicBezTo>
                  <a:cubicBezTo>
                    <a:pt x="1435" y="3611"/>
                    <a:pt x="468" y="8748"/>
                    <a:pt x="268" y="11150"/>
                  </a:cubicBezTo>
                  <a:cubicBezTo>
                    <a:pt x="1" y="14586"/>
                    <a:pt x="1735" y="18855"/>
                    <a:pt x="1735" y="18855"/>
                  </a:cubicBezTo>
                  <a:lnTo>
                    <a:pt x="10942" y="15186"/>
                  </a:lnTo>
                  <a:cubicBezTo>
                    <a:pt x="11909" y="12951"/>
                    <a:pt x="11409" y="11417"/>
                    <a:pt x="11409" y="11417"/>
                  </a:cubicBezTo>
                  <a:cubicBezTo>
                    <a:pt x="11676" y="11317"/>
                    <a:pt x="11909" y="11217"/>
                    <a:pt x="12176" y="11083"/>
                  </a:cubicBezTo>
                  <a:cubicBezTo>
                    <a:pt x="11776" y="9649"/>
                    <a:pt x="11242" y="8248"/>
                    <a:pt x="10642" y="6880"/>
                  </a:cubicBezTo>
                  <a:cubicBezTo>
                    <a:pt x="9975" y="5312"/>
                    <a:pt x="6539" y="4912"/>
                    <a:pt x="6539" y="4912"/>
                  </a:cubicBezTo>
                  <a:cubicBezTo>
                    <a:pt x="7206" y="3878"/>
                    <a:pt x="8607" y="3344"/>
                    <a:pt x="10041" y="1843"/>
                  </a:cubicBezTo>
                  <a:cubicBezTo>
                    <a:pt x="11345" y="497"/>
                    <a:pt x="10753" y="0"/>
                    <a:pt x="9753"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36"/>
            <p:cNvSpPr/>
            <p:nvPr/>
          </p:nvSpPr>
          <p:spPr>
            <a:xfrm>
              <a:off x="4309075" y="1468525"/>
              <a:ext cx="353625" cy="226125"/>
            </a:xfrm>
            <a:custGeom>
              <a:rect b="b" l="l" r="r" t="t"/>
              <a:pathLst>
                <a:path extrusionOk="0" h="9045" w="14145">
                  <a:moveTo>
                    <a:pt x="10868" y="0"/>
                  </a:moveTo>
                  <a:cubicBezTo>
                    <a:pt x="9047" y="0"/>
                    <a:pt x="6441" y="840"/>
                    <a:pt x="4904" y="1520"/>
                  </a:cubicBezTo>
                  <a:cubicBezTo>
                    <a:pt x="2803" y="2488"/>
                    <a:pt x="868" y="4322"/>
                    <a:pt x="1" y="5190"/>
                  </a:cubicBezTo>
                  <a:cubicBezTo>
                    <a:pt x="1" y="5190"/>
                    <a:pt x="9160" y="9045"/>
                    <a:pt x="10102" y="9045"/>
                  </a:cubicBezTo>
                  <a:cubicBezTo>
                    <a:pt x="10140" y="9045"/>
                    <a:pt x="10164" y="9039"/>
                    <a:pt x="10175" y="9026"/>
                  </a:cubicBezTo>
                  <a:cubicBezTo>
                    <a:pt x="11342" y="7625"/>
                    <a:pt x="14044" y="8092"/>
                    <a:pt x="14044" y="6724"/>
                  </a:cubicBezTo>
                  <a:cubicBezTo>
                    <a:pt x="14044" y="5590"/>
                    <a:pt x="12743" y="5456"/>
                    <a:pt x="12743" y="5456"/>
                  </a:cubicBezTo>
                  <a:cubicBezTo>
                    <a:pt x="12743" y="5456"/>
                    <a:pt x="14144" y="5023"/>
                    <a:pt x="13944" y="3855"/>
                  </a:cubicBezTo>
                  <a:cubicBezTo>
                    <a:pt x="13725" y="2841"/>
                    <a:pt x="12265" y="2750"/>
                    <a:pt x="11753" y="2750"/>
                  </a:cubicBezTo>
                  <a:cubicBezTo>
                    <a:pt x="11642" y="2750"/>
                    <a:pt x="11576" y="2755"/>
                    <a:pt x="11576" y="2755"/>
                  </a:cubicBezTo>
                  <a:cubicBezTo>
                    <a:pt x="11576" y="2755"/>
                    <a:pt x="13344" y="2054"/>
                    <a:pt x="12810" y="820"/>
                  </a:cubicBezTo>
                  <a:cubicBezTo>
                    <a:pt x="12548" y="227"/>
                    <a:pt x="11814" y="0"/>
                    <a:pt x="10868"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36"/>
            <p:cNvSpPr/>
            <p:nvPr/>
          </p:nvSpPr>
          <p:spPr>
            <a:xfrm>
              <a:off x="4449175" y="1536850"/>
              <a:ext cx="150150" cy="36400"/>
            </a:xfrm>
            <a:custGeom>
              <a:rect b="b" l="l" r="r" t="t"/>
              <a:pathLst>
                <a:path extrusionOk="0" h="1456" w="6006">
                  <a:moveTo>
                    <a:pt x="5282" y="0"/>
                  </a:moveTo>
                  <a:cubicBezTo>
                    <a:pt x="3435" y="0"/>
                    <a:pt x="1611" y="501"/>
                    <a:pt x="1" y="1456"/>
                  </a:cubicBezTo>
                  <a:lnTo>
                    <a:pt x="34" y="1456"/>
                  </a:lnTo>
                  <a:cubicBezTo>
                    <a:pt x="1935" y="755"/>
                    <a:pt x="3937" y="288"/>
                    <a:pt x="5972" y="55"/>
                  </a:cubicBezTo>
                  <a:cubicBezTo>
                    <a:pt x="6005" y="55"/>
                    <a:pt x="5972" y="22"/>
                    <a:pt x="5938" y="22"/>
                  </a:cubicBezTo>
                  <a:cubicBezTo>
                    <a:pt x="5719" y="7"/>
                    <a:pt x="5501" y="0"/>
                    <a:pt x="528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36"/>
            <p:cNvSpPr/>
            <p:nvPr/>
          </p:nvSpPr>
          <p:spPr>
            <a:xfrm>
              <a:off x="4477525" y="1602275"/>
              <a:ext cx="151800" cy="29350"/>
            </a:xfrm>
            <a:custGeom>
              <a:rect b="b" l="l" r="r" t="t"/>
              <a:pathLst>
                <a:path extrusionOk="0" h="1174" w="6072">
                  <a:moveTo>
                    <a:pt x="4937" y="1"/>
                  </a:moveTo>
                  <a:cubicBezTo>
                    <a:pt x="2892" y="1"/>
                    <a:pt x="795" y="720"/>
                    <a:pt x="1" y="1174"/>
                  </a:cubicBezTo>
                  <a:lnTo>
                    <a:pt x="34" y="1174"/>
                  </a:lnTo>
                  <a:cubicBezTo>
                    <a:pt x="1969" y="607"/>
                    <a:pt x="4004" y="240"/>
                    <a:pt x="6039" y="140"/>
                  </a:cubicBezTo>
                  <a:cubicBezTo>
                    <a:pt x="6072" y="106"/>
                    <a:pt x="6072" y="73"/>
                    <a:pt x="6005" y="73"/>
                  </a:cubicBezTo>
                  <a:cubicBezTo>
                    <a:pt x="5656" y="23"/>
                    <a:pt x="5297" y="1"/>
                    <a:pt x="49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36"/>
            <p:cNvSpPr/>
            <p:nvPr/>
          </p:nvSpPr>
          <p:spPr>
            <a:xfrm>
              <a:off x="4367450" y="1600450"/>
              <a:ext cx="755025" cy="630550"/>
            </a:xfrm>
            <a:custGeom>
              <a:rect b="b" l="l" r="r" t="t"/>
              <a:pathLst>
                <a:path extrusionOk="0" h="25222" w="30201">
                  <a:moveTo>
                    <a:pt x="28445" y="1"/>
                  </a:moveTo>
                  <a:cubicBezTo>
                    <a:pt x="27388" y="1"/>
                    <a:pt x="25724" y="1099"/>
                    <a:pt x="23751" y="3115"/>
                  </a:cubicBezTo>
                  <a:cubicBezTo>
                    <a:pt x="19206" y="7757"/>
                    <a:pt x="13633" y="12305"/>
                    <a:pt x="13022" y="12305"/>
                  </a:cubicBezTo>
                  <a:cubicBezTo>
                    <a:pt x="13001" y="12305"/>
                    <a:pt x="12986" y="12299"/>
                    <a:pt x="12977" y="12288"/>
                  </a:cubicBezTo>
                  <a:cubicBezTo>
                    <a:pt x="12710" y="11955"/>
                    <a:pt x="8707" y="6984"/>
                    <a:pt x="8707" y="6984"/>
                  </a:cubicBezTo>
                  <a:lnTo>
                    <a:pt x="1" y="17058"/>
                  </a:lnTo>
                  <a:cubicBezTo>
                    <a:pt x="1" y="17058"/>
                    <a:pt x="7439" y="24363"/>
                    <a:pt x="9874" y="24931"/>
                  </a:cubicBezTo>
                  <a:cubicBezTo>
                    <a:pt x="10695" y="25125"/>
                    <a:pt x="11533" y="25221"/>
                    <a:pt x="12371" y="25221"/>
                  </a:cubicBezTo>
                  <a:cubicBezTo>
                    <a:pt x="13544" y="25221"/>
                    <a:pt x="14717" y="25033"/>
                    <a:pt x="15845" y="24664"/>
                  </a:cubicBezTo>
                  <a:cubicBezTo>
                    <a:pt x="17547" y="24197"/>
                    <a:pt x="25886" y="14523"/>
                    <a:pt x="28621" y="6617"/>
                  </a:cubicBezTo>
                  <a:cubicBezTo>
                    <a:pt x="30201" y="2052"/>
                    <a:pt x="29889" y="1"/>
                    <a:pt x="2844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36"/>
            <p:cNvSpPr/>
            <p:nvPr/>
          </p:nvSpPr>
          <p:spPr>
            <a:xfrm>
              <a:off x="4367450" y="1600450"/>
              <a:ext cx="755025" cy="630550"/>
            </a:xfrm>
            <a:custGeom>
              <a:rect b="b" l="l" r="r" t="t"/>
              <a:pathLst>
                <a:path extrusionOk="0" h="25222" w="30201">
                  <a:moveTo>
                    <a:pt x="28445" y="1"/>
                  </a:moveTo>
                  <a:cubicBezTo>
                    <a:pt x="27388" y="1"/>
                    <a:pt x="25724" y="1099"/>
                    <a:pt x="23751" y="3115"/>
                  </a:cubicBezTo>
                  <a:cubicBezTo>
                    <a:pt x="19206" y="7757"/>
                    <a:pt x="13633" y="12305"/>
                    <a:pt x="13022" y="12305"/>
                  </a:cubicBezTo>
                  <a:cubicBezTo>
                    <a:pt x="13001" y="12305"/>
                    <a:pt x="12986" y="12299"/>
                    <a:pt x="12977" y="12288"/>
                  </a:cubicBezTo>
                  <a:cubicBezTo>
                    <a:pt x="12710" y="11955"/>
                    <a:pt x="8707" y="6984"/>
                    <a:pt x="8707" y="6984"/>
                  </a:cubicBezTo>
                  <a:lnTo>
                    <a:pt x="1" y="17058"/>
                  </a:lnTo>
                  <a:cubicBezTo>
                    <a:pt x="1" y="17058"/>
                    <a:pt x="7439" y="24363"/>
                    <a:pt x="9874" y="24931"/>
                  </a:cubicBezTo>
                  <a:cubicBezTo>
                    <a:pt x="10695" y="25125"/>
                    <a:pt x="11533" y="25221"/>
                    <a:pt x="12371" y="25221"/>
                  </a:cubicBezTo>
                  <a:cubicBezTo>
                    <a:pt x="13544" y="25221"/>
                    <a:pt x="14717" y="25033"/>
                    <a:pt x="15845" y="24664"/>
                  </a:cubicBezTo>
                  <a:cubicBezTo>
                    <a:pt x="17547" y="24197"/>
                    <a:pt x="25886" y="14523"/>
                    <a:pt x="28621" y="6617"/>
                  </a:cubicBezTo>
                  <a:cubicBezTo>
                    <a:pt x="30201" y="2052"/>
                    <a:pt x="29889" y="1"/>
                    <a:pt x="284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36"/>
            <p:cNvSpPr/>
            <p:nvPr/>
          </p:nvSpPr>
          <p:spPr>
            <a:xfrm>
              <a:off x="4432500" y="1843425"/>
              <a:ext cx="194325" cy="222925"/>
            </a:xfrm>
            <a:custGeom>
              <a:rect b="b" l="l" r="r" t="t"/>
              <a:pathLst>
                <a:path extrusionOk="0" h="8917" w="7773">
                  <a:moveTo>
                    <a:pt x="7673" y="1"/>
                  </a:moveTo>
                  <a:cubicBezTo>
                    <a:pt x="7306" y="334"/>
                    <a:pt x="4404" y="3603"/>
                    <a:pt x="3770" y="4337"/>
                  </a:cubicBezTo>
                  <a:cubicBezTo>
                    <a:pt x="3136" y="5071"/>
                    <a:pt x="634" y="8106"/>
                    <a:pt x="1" y="8840"/>
                  </a:cubicBezTo>
                  <a:cubicBezTo>
                    <a:pt x="1" y="8867"/>
                    <a:pt x="1" y="8916"/>
                    <a:pt x="36" y="8916"/>
                  </a:cubicBezTo>
                  <a:cubicBezTo>
                    <a:pt x="44" y="8916"/>
                    <a:pt x="55" y="8913"/>
                    <a:pt x="67" y="8907"/>
                  </a:cubicBezTo>
                  <a:cubicBezTo>
                    <a:pt x="401" y="8540"/>
                    <a:pt x="768" y="8207"/>
                    <a:pt x="1101" y="7840"/>
                  </a:cubicBezTo>
                  <a:cubicBezTo>
                    <a:pt x="1435" y="7439"/>
                    <a:pt x="3370" y="5271"/>
                    <a:pt x="4037" y="4537"/>
                  </a:cubicBezTo>
                  <a:cubicBezTo>
                    <a:pt x="4671" y="3803"/>
                    <a:pt x="7473" y="434"/>
                    <a:pt x="7739" y="34"/>
                  </a:cubicBezTo>
                  <a:cubicBezTo>
                    <a:pt x="7773" y="1"/>
                    <a:pt x="7706" y="1"/>
                    <a:pt x="767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36"/>
            <p:cNvSpPr/>
            <p:nvPr/>
          </p:nvSpPr>
          <p:spPr>
            <a:xfrm>
              <a:off x="4830275" y="1560600"/>
              <a:ext cx="720550" cy="889125"/>
            </a:xfrm>
            <a:custGeom>
              <a:rect b="b" l="l" r="r" t="t"/>
              <a:pathLst>
                <a:path extrusionOk="0" h="35565" w="28822">
                  <a:moveTo>
                    <a:pt x="12319" y="1"/>
                  </a:moveTo>
                  <a:cubicBezTo>
                    <a:pt x="10791" y="1"/>
                    <a:pt x="9374" y="674"/>
                    <a:pt x="8274" y="1840"/>
                  </a:cubicBezTo>
                  <a:cubicBezTo>
                    <a:pt x="7706" y="2441"/>
                    <a:pt x="1135" y="11714"/>
                    <a:pt x="501" y="15183"/>
                  </a:cubicBezTo>
                  <a:cubicBezTo>
                    <a:pt x="1" y="18285"/>
                    <a:pt x="2069" y="21588"/>
                    <a:pt x="2069" y="21588"/>
                  </a:cubicBezTo>
                  <a:lnTo>
                    <a:pt x="468" y="35564"/>
                  </a:lnTo>
                  <a:cubicBezTo>
                    <a:pt x="468" y="35564"/>
                    <a:pt x="23184" y="35231"/>
                    <a:pt x="28822" y="34664"/>
                  </a:cubicBezTo>
                  <a:cubicBezTo>
                    <a:pt x="28822" y="34664"/>
                    <a:pt x="23418" y="8745"/>
                    <a:pt x="17180" y="2341"/>
                  </a:cubicBezTo>
                  <a:cubicBezTo>
                    <a:pt x="15589" y="715"/>
                    <a:pt x="13894" y="1"/>
                    <a:pt x="1231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36"/>
            <p:cNvSpPr/>
            <p:nvPr/>
          </p:nvSpPr>
          <p:spPr>
            <a:xfrm>
              <a:off x="4837800" y="1794225"/>
              <a:ext cx="75900" cy="308925"/>
            </a:xfrm>
            <a:custGeom>
              <a:rect b="b" l="l" r="r" t="t"/>
              <a:pathLst>
                <a:path extrusionOk="0" h="12357" w="3036">
                  <a:moveTo>
                    <a:pt x="3002" y="1"/>
                  </a:moveTo>
                  <a:cubicBezTo>
                    <a:pt x="2602" y="601"/>
                    <a:pt x="2235" y="1201"/>
                    <a:pt x="1902" y="1835"/>
                  </a:cubicBezTo>
                  <a:cubicBezTo>
                    <a:pt x="1902" y="1802"/>
                    <a:pt x="1935" y="1768"/>
                    <a:pt x="1935" y="1768"/>
                  </a:cubicBezTo>
                  <a:cubicBezTo>
                    <a:pt x="2035" y="1435"/>
                    <a:pt x="2135" y="1101"/>
                    <a:pt x="2268" y="768"/>
                  </a:cubicBezTo>
                  <a:cubicBezTo>
                    <a:pt x="2268" y="744"/>
                    <a:pt x="2235" y="721"/>
                    <a:pt x="2216" y="721"/>
                  </a:cubicBezTo>
                  <a:cubicBezTo>
                    <a:pt x="2207" y="721"/>
                    <a:pt x="2202" y="725"/>
                    <a:pt x="2202" y="734"/>
                  </a:cubicBezTo>
                  <a:cubicBezTo>
                    <a:pt x="2068" y="1068"/>
                    <a:pt x="1935" y="1402"/>
                    <a:pt x="1835" y="1702"/>
                  </a:cubicBezTo>
                  <a:cubicBezTo>
                    <a:pt x="1735" y="1935"/>
                    <a:pt x="1668" y="2135"/>
                    <a:pt x="1635" y="2336"/>
                  </a:cubicBezTo>
                  <a:cubicBezTo>
                    <a:pt x="1234" y="3103"/>
                    <a:pt x="901" y="3903"/>
                    <a:pt x="601" y="4737"/>
                  </a:cubicBezTo>
                  <a:cubicBezTo>
                    <a:pt x="34" y="6372"/>
                    <a:pt x="0" y="8106"/>
                    <a:pt x="501" y="9774"/>
                  </a:cubicBezTo>
                  <a:cubicBezTo>
                    <a:pt x="634" y="10208"/>
                    <a:pt x="834" y="10608"/>
                    <a:pt x="1034" y="11008"/>
                  </a:cubicBezTo>
                  <a:cubicBezTo>
                    <a:pt x="1234" y="11475"/>
                    <a:pt x="1535" y="11876"/>
                    <a:pt x="1768" y="12343"/>
                  </a:cubicBezTo>
                  <a:cubicBezTo>
                    <a:pt x="1768" y="12352"/>
                    <a:pt x="1774" y="12357"/>
                    <a:pt x="1781" y="12357"/>
                  </a:cubicBezTo>
                  <a:cubicBezTo>
                    <a:pt x="1799" y="12357"/>
                    <a:pt x="1825" y="12333"/>
                    <a:pt x="1801" y="12309"/>
                  </a:cubicBezTo>
                  <a:cubicBezTo>
                    <a:pt x="1435" y="11542"/>
                    <a:pt x="1101" y="10775"/>
                    <a:pt x="867" y="9941"/>
                  </a:cubicBezTo>
                  <a:cubicBezTo>
                    <a:pt x="601" y="9140"/>
                    <a:pt x="467" y="8340"/>
                    <a:pt x="467" y="7506"/>
                  </a:cubicBezTo>
                  <a:cubicBezTo>
                    <a:pt x="501" y="5805"/>
                    <a:pt x="934" y="4137"/>
                    <a:pt x="1701" y="2602"/>
                  </a:cubicBezTo>
                  <a:cubicBezTo>
                    <a:pt x="2135" y="1735"/>
                    <a:pt x="2635" y="901"/>
                    <a:pt x="3036" y="34"/>
                  </a:cubicBezTo>
                  <a:cubicBezTo>
                    <a:pt x="3036" y="1"/>
                    <a:pt x="3002" y="1"/>
                    <a:pt x="30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36"/>
            <p:cNvSpPr/>
            <p:nvPr/>
          </p:nvSpPr>
          <p:spPr>
            <a:xfrm>
              <a:off x="5030425" y="1416450"/>
              <a:ext cx="153475" cy="254175"/>
            </a:xfrm>
            <a:custGeom>
              <a:rect b="b" l="l" r="r" t="t"/>
              <a:pathLst>
                <a:path extrusionOk="0" h="10167" w="6139">
                  <a:moveTo>
                    <a:pt x="6138" y="1"/>
                  </a:moveTo>
                  <a:lnTo>
                    <a:pt x="5438" y="268"/>
                  </a:lnTo>
                  <a:lnTo>
                    <a:pt x="568" y="2236"/>
                  </a:lnTo>
                  <a:lnTo>
                    <a:pt x="701" y="6072"/>
                  </a:lnTo>
                  <a:lnTo>
                    <a:pt x="701" y="6339"/>
                  </a:lnTo>
                  <a:cubicBezTo>
                    <a:pt x="701" y="6339"/>
                    <a:pt x="1" y="9941"/>
                    <a:pt x="668" y="10108"/>
                  </a:cubicBezTo>
                  <a:cubicBezTo>
                    <a:pt x="837" y="10148"/>
                    <a:pt x="1011" y="10167"/>
                    <a:pt x="1187" y="10167"/>
                  </a:cubicBezTo>
                  <a:cubicBezTo>
                    <a:pt x="3070" y="10167"/>
                    <a:pt x="5288" y="8072"/>
                    <a:pt x="5471" y="7706"/>
                  </a:cubicBezTo>
                  <a:cubicBezTo>
                    <a:pt x="5705" y="6572"/>
                    <a:pt x="5872" y="5438"/>
                    <a:pt x="5972" y="4304"/>
                  </a:cubicBezTo>
                  <a:cubicBezTo>
                    <a:pt x="6005" y="4170"/>
                    <a:pt x="6005" y="4004"/>
                    <a:pt x="6005" y="3837"/>
                  </a:cubicBezTo>
                  <a:cubicBezTo>
                    <a:pt x="6038" y="3670"/>
                    <a:pt x="6038" y="3570"/>
                    <a:pt x="6038" y="3370"/>
                  </a:cubicBezTo>
                  <a:lnTo>
                    <a:pt x="6038" y="2769"/>
                  </a:lnTo>
                  <a:lnTo>
                    <a:pt x="6038" y="2569"/>
                  </a:lnTo>
                  <a:lnTo>
                    <a:pt x="6038" y="2369"/>
                  </a:lnTo>
                  <a:cubicBezTo>
                    <a:pt x="6105" y="1068"/>
                    <a:pt x="6138" y="1"/>
                    <a:pt x="6138"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36"/>
            <p:cNvSpPr/>
            <p:nvPr/>
          </p:nvSpPr>
          <p:spPr>
            <a:xfrm>
              <a:off x="5043775" y="1417300"/>
              <a:ext cx="139300" cy="151800"/>
            </a:xfrm>
            <a:custGeom>
              <a:rect b="b" l="l" r="r" t="t"/>
              <a:pathLst>
                <a:path extrusionOk="0" h="6072" w="5572">
                  <a:moveTo>
                    <a:pt x="5571" y="0"/>
                  </a:moveTo>
                  <a:lnTo>
                    <a:pt x="4871" y="234"/>
                  </a:lnTo>
                  <a:lnTo>
                    <a:pt x="0" y="2202"/>
                  </a:lnTo>
                  <a:lnTo>
                    <a:pt x="134" y="6071"/>
                  </a:lnTo>
                  <a:cubicBezTo>
                    <a:pt x="2369" y="5671"/>
                    <a:pt x="4337" y="4337"/>
                    <a:pt x="5504" y="2368"/>
                  </a:cubicBezTo>
                  <a:cubicBezTo>
                    <a:pt x="5571" y="1068"/>
                    <a:pt x="5571" y="0"/>
                    <a:pt x="557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36"/>
            <p:cNvSpPr/>
            <p:nvPr/>
          </p:nvSpPr>
          <p:spPr>
            <a:xfrm>
              <a:off x="4907850" y="1135750"/>
              <a:ext cx="359450" cy="396075"/>
            </a:xfrm>
            <a:custGeom>
              <a:rect b="b" l="l" r="r" t="t"/>
              <a:pathLst>
                <a:path extrusionOk="0" h="15843" w="14378">
                  <a:moveTo>
                    <a:pt x="7324" y="0"/>
                  </a:moveTo>
                  <a:cubicBezTo>
                    <a:pt x="4629" y="0"/>
                    <a:pt x="1708" y="1735"/>
                    <a:pt x="901" y="7526"/>
                  </a:cubicBezTo>
                  <a:cubicBezTo>
                    <a:pt x="0" y="14264"/>
                    <a:pt x="3903" y="15565"/>
                    <a:pt x="5337" y="15765"/>
                  </a:cubicBezTo>
                  <a:cubicBezTo>
                    <a:pt x="5600" y="15798"/>
                    <a:pt x="5983" y="15842"/>
                    <a:pt x="6442" y="15842"/>
                  </a:cubicBezTo>
                  <a:cubicBezTo>
                    <a:pt x="8319" y="15842"/>
                    <a:pt x="11463" y="15101"/>
                    <a:pt x="12776" y="9794"/>
                  </a:cubicBezTo>
                  <a:cubicBezTo>
                    <a:pt x="14377" y="3223"/>
                    <a:pt x="11542" y="688"/>
                    <a:pt x="8573" y="121"/>
                  </a:cubicBezTo>
                  <a:cubicBezTo>
                    <a:pt x="8168" y="43"/>
                    <a:pt x="7749" y="0"/>
                    <a:pt x="7324"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36"/>
            <p:cNvSpPr/>
            <p:nvPr/>
          </p:nvSpPr>
          <p:spPr>
            <a:xfrm>
              <a:off x="4967875" y="1272800"/>
              <a:ext cx="34225" cy="16925"/>
            </a:xfrm>
            <a:custGeom>
              <a:rect b="b" l="l" r="r" t="t"/>
              <a:pathLst>
                <a:path extrusionOk="0" h="677" w="1369">
                  <a:moveTo>
                    <a:pt x="837" y="1"/>
                  </a:moveTo>
                  <a:cubicBezTo>
                    <a:pt x="802" y="1"/>
                    <a:pt x="768" y="4"/>
                    <a:pt x="735" y="9"/>
                  </a:cubicBezTo>
                  <a:cubicBezTo>
                    <a:pt x="501" y="9"/>
                    <a:pt x="301" y="76"/>
                    <a:pt x="134" y="243"/>
                  </a:cubicBezTo>
                  <a:cubicBezTo>
                    <a:pt x="1" y="376"/>
                    <a:pt x="101" y="643"/>
                    <a:pt x="334" y="676"/>
                  </a:cubicBezTo>
                  <a:cubicBezTo>
                    <a:pt x="468" y="676"/>
                    <a:pt x="635" y="643"/>
                    <a:pt x="801" y="643"/>
                  </a:cubicBezTo>
                  <a:cubicBezTo>
                    <a:pt x="968" y="643"/>
                    <a:pt x="1135" y="610"/>
                    <a:pt x="1268" y="510"/>
                  </a:cubicBezTo>
                  <a:cubicBezTo>
                    <a:pt x="1335" y="443"/>
                    <a:pt x="1369" y="310"/>
                    <a:pt x="1302" y="209"/>
                  </a:cubicBezTo>
                  <a:cubicBezTo>
                    <a:pt x="1191" y="70"/>
                    <a:pt x="1010" y="1"/>
                    <a:pt x="8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36"/>
            <p:cNvSpPr/>
            <p:nvPr/>
          </p:nvSpPr>
          <p:spPr>
            <a:xfrm>
              <a:off x="5063775" y="1285750"/>
              <a:ext cx="32400" cy="20725"/>
            </a:xfrm>
            <a:custGeom>
              <a:rect b="b" l="l" r="r" t="t"/>
              <a:pathLst>
                <a:path extrusionOk="0" h="829" w="1296">
                  <a:moveTo>
                    <a:pt x="455" y="0"/>
                  </a:moveTo>
                  <a:cubicBezTo>
                    <a:pt x="328" y="0"/>
                    <a:pt x="202" y="44"/>
                    <a:pt x="101" y="125"/>
                  </a:cubicBezTo>
                  <a:cubicBezTo>
                    <a:pt x="1" y="192"/>
                    <a:pt x="1" y="325"/>
                    <a:pt x="34" y="392"/>
                  </a:cubicBezTo>
                  <a:cubicBezTo>
                    <a:pt x="168" y="525"/>
                    <a:pt x="301" y="625"/>
                    <a:pt x="468" y="659"/>
                  </a:cubicBezTo>
                  <a:cubicBezTo>
                    <a:pt x="601" y="692"/>
                    <a:pt x="735" y="759"/>
                    <a:pt x="902" y="826"/>
                  </a:cubicBezTo>
                  <a:cubicBezTo>
                    <a:pt x="915" y="828"/>
                    <a:pt x="928" y="829"/>
                    <a:pt x="940" y="829"/>
                  </a:cubicBezTo>
                  <a:cubicBezTo>
                    <a:pt x="1126" y="829"/>
                    <a:pt x="1295" y="612"/>
                    <a:pt x="1202" y="425"/>
                  </a:cubicBezTo>
                  <a:cubicBezTo>
                    <a:pt x="1068" y="259"/>
                    <a:pt x="902" y="125"/>
                    <a:pt x="701" y="58"/>
                  </a:cubicBezTo>
                  <a:cubicBezTo>
                    <a:pt x="623" y="19"/>
                    <a:pt x="538" y="0"/>
                    <a:pt x="45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36"/>
            <p:cNvSpPr/>
            <p:nvPr/>
          </p:nvSpPr>
          <p:spPr>
            <a:xfrm>
              <a:off x="5052950" y="1345575"/>
              <a:ext cx="12525" cy="31700"/>
            </a:xfrm>
            <a:custGeom>
              <a:rect b="b" l="l" r="r" t="t"/>
              <a:pathLst>
                <a:path extrusionOk="0" h="1268" w="501">
                  <a:moveTo>
                    <a:pt x="200" y="0"/>
                  </a:moveTo>
                  <a:lnTo>
                    <a:pt x="200" y="0"/>
                  </a:lnTo>
                  <a:cubicBezTo>
                    <a:pt x="67" y="401"/>
                    <a:pt x="0" y="1101"/>
                    <a:pt x="501" y="1268"/>
                  </a:cubicBezTo>
                  <a:lnTo>
                    <a:pt x="501" y="1235"/>
                  </a:lnTo>
                  <a:cubicBezTo>
                    <a:pt x="134" y="1001"/>
                    <a:pt x="134" y="467"/>
                    <a:pt x="234" y="34"/>
                  </a:cubicBezTo>
                  <a:cubicBezTo>
                    <a:pt x="234" y="0"/>
                    <a:pt x="201" y="0"/>
                    <a:pt x="20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36"/>
            <p:cNvSpPr/>
            <p:nvPr/>
          </p:nvSpPr>
          <p:spPr>
            <a:xfrm>
              <a:off x="5049800" y="1334725"/>
              <a:ext cx="38825" cy="37575"/>
            </a:xfrm>
            <a:custGeom>
              <a:rect b="b" l="l" r="r" t="t"/>
              <a:pathLst>
                <a:path extrusionOk="0" h="1503" w="1553">
                  <a:moveTo>
                    <a:pt x="806" y="0"/>
                  </a:moveTo>
                  <a:cubicBezTo>
                    <a:pt x="189" y="0"/>
                    <a:pt x="1" y="1436"/>
                    <a:pt x="693" y="1502"/>
                  </a:cubicBezTo>
                  <a:cubicBezTo>
                    <a:pt x="701" y="1502"/>
                    <a:pt x="709" y="1502"/>
                    <a:pt x="717" y="1502"/>
                  </a:cubicBezTo>
                  <a:cubicBezTo>
                    <a:pt x="1398" y="1502"/>
                    <a:pt x="1552" y="67"/>
                    <a:pt x="827" y="1"/>
                  </a:cubicBezTo>
                  <a:cubicBezTo>
                    <a:pt x="820" y="0"/>
                    <a:pt x="813" y="0"/>
                    <a:pt x="80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36"/>
            <p:cNvSpPr/>
            <p:nvPr/>
          </p:nvSpPr>
          <p:spPr>
            <a:xfrm>
              <a:off x="5074625" y="1337500"/>
              <a:ext cx="24200" cy="16425"/>
            </a:xfrm>
            <a:custGeom>
              <a:rect b="b" l="l" r="r" t="t"/>
              <a:pathLst>
                <a:path extrusionOk="0" h="657" w="968">
                  <a:moveTo>
                    <a:pt x="72" y="1"/>
                  </a:moveTo>
                  <a:cubicBezTo>
                    <a:pt x="39" y="1"/>
                    <a:pt x="1" y="65"/>
                    <a:pt x="1" y="90"/>
                  </a:cubicBezTo>
                  <a:cubicBezTo>
                    <a:pt x="34" y="357"/>
                    <a:pt x="201" y="657"/>
                    <a:pt x="501" y="657"/>
                  </a:cubicBezTo>
                  <a:cubicBezTo>
                    <a:pt x="801" y="624"/>
                    <a:pt x="935" y="357"/>
                    <a:pt x="968" y="90"/>
                  </a:cubicBezTo>
                  <a:lnTo>
                    <a:pt x="968" y="90"/>
                  </a:lnTo>
                  <a:cubicBezTo>
                    <a:pt x="852" y="206"/>
                    <a:pt x="686" y="296"/>
                    <a:pt x="557" y="296"/>
                  </a:cubicBezTo>
                  <a:cubicBezTo>
                    <a:pt x="537" y="296"/>
                    <a:pt x="519" y="294"/>
                    <a:pt x="501" y="290"/>
                  </a:cubicBezTo>
                  <a:cubicBezTo>
                    <a:pt x="334" y="257"/>
                    <a:pt x="234" y="123"/>
                    <a:pt x="101" y="23"/>
                  </a:cubicBezTo>
                  <a:cubicBezTo>
                    <a:pt x="93" y="7"/>
                    <a:pt x="83" y="1"/>
                    <a:pt x="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36"/>
            <p:cNvSpPr/>
            <p:nvPr/>
          </p:nvSpPr>
          <p:spPr>
            <a:xfrm>
              <a:off x="4976225" y="1334725"/>
              <a:ext cx="16700" cy="28375"/>
            </a:xfrm>
            <a:custGeom>
              <a:rect b="b" l="l" r="r" t="t"/>
              <a:pathLst>
                <a:path extrusionOk="0" h="1135" w="668">
                  <a:moveTo>
                    <a:pt x="634" y="1"/>
                  </a:moveTo>
                  <a:cubicBezTo>
                    <a:pt x="634" y="1"/>
                    <a:pt x="601" y="1"/>
                    <a:pt x="601" y="34"/>
                  </a:cubicBezTo>
                  <a:cubicBezTo>
                    <a:pt x="568" y="468"/>
                    <a:pt x="434" y="1001"/>
                    <a:pt x="0" y="1102"/>
                  </a:cubicBezTo>
                  <a:lnTo>
                    <a:pt x="0" y="1135"/>
                  </a:lnTo>
                  <a:cubicBezTo>
                    <a:pt x="534" y="1135"/>
                    <a:pt x="668" y="434"/>
                    <a:pt x="6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36"/>
            <p:cNvSpPr/>
            <p:nvPr/>
          </p:nvSpPr>
          <p:spPr>
            <a:xfrm>
              <a:off x="4960275" y="1321175"/>
              <a:ext cx="38000" cy="37050"/>
            </a:xfrm>
            <a:custGeom>
              <a:rect b="b" l="l" r="r" t="t"/>
              <a:pathLst>
                <a:path extrusionOk="0" h="1482" w="1520">
                  <a:moveTo>
                    <a:pt x="846" y="0"/>
                  </a:moveTo>
                  <a:cubicBezTo>
                    <a:pt x="186" y="0"/>
                    <a:pt x="0" y="1349"/>
                    <a:pt x="638" y="1477"/>
                  </a:cubicBezTo>
                  <a:cubicBezTo>
                    <a:pt x="660" y="1480"/>
                    <a:pt x="682" y="1482"/>
                    <a:pt x="703" y="1482"/>
                  </a:cubicBezTo>
                  <a:cubicBezTo>
                    <a:pt x="1320" y="1482"/>
                    <a:pt x="1519" y="106"/>
                    <a:pt x="939" y="9"/>
                  </a:cubicBezTo>
                  <a:cubicBezTo>
                    <a:pt x="907" y="3"/>
                    <a:pt x="876" y="0"/>
                    <a:pt x="84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36"/>
            <p:cNvSpPr/>
            <p:nvPr/>
          </p:nvSpPr>
          <p:spPr>
            <a:xfrm>
              <a:off x="4954550" y="1317225"/>
              <a:ext cx="22525" cy="18125"/>
            </a:xfrm>
            <a:custGeom>
              <a:rect b="b" l="l" r="r" t="t"/>
              <a:pathLst>
                <a:path extrusionOk="0" h="725" w="901">
                  <a:moveTo>
                    <a:pt x="67" y="0"/>
                  </a:moveTo>
                  <a:lnTo>
                    <a:pt x="67" y="0"/>
                  </a:lnTo>
                  <a:cubicBezTo>
                    <a:pt x="0" y="300"/>
                    <a:pt x="67" y="601"/>
                    <a:pt x="300" y="701"/>
                  </a:cubicBezTo>
                  <a:cubicBezTo>
                    <a:pt x="344" y="717"/>
                    <a:pt x="385" y="724"/>
                    <a:pt x="425" y="724"/>
                  </a:cubicBezTo>
                  <a:cubicBezTo>
                    <a:pt x="629" y="724"/>
                    <a:pt x="784" y="524"/>
                    <a:pt x="867" y="300"/>
                  </a:cubicBezTo>
                  <a:cubicBezTo>
                    <a:pt x="901" y="267"/>
                    <a:pt x="901" y="200"/>
                    <a:pt x="834" y="200"/>
                  </a:cubicBezTo>
                  <a:cubicBezTo>
                    <a:pt x="715" y="260"/>
                    <a:pt x="596" y="372"/>
                    <a:pt x="477" y="372"/>
                  </a:cubicBezTo>
                  <a:cubicBezTo>
                    <a:pt x="463" y="372"/>
                    <a:pt x="448" y="371"/>
                    <a:pt x="434" y="367"/>
                  </a:cubicBezTo>
                  <a:cubicBezTo>
                    <a:pt x="267" y="367"/>
                    <a:pt x="167" y="167"/>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36"/>
            <p:cNvSpPr/>
            <p:nvPr/>
          </p:nvSpPr>
          <p:spPr>
            <a:xfrm>
              <a:off x="5019600" y="1436675"/>
              <a:ext cx="24200" cy="9825"/>
            </a:xfrm>
            <a:custGeom>
              <a:rect b="b" l="l" r="r" t="t"/>
              <a:pathLst>
                <a:path extrusionOk="0" h="393" w="968">
                  <a:moveTo>
                    <a:pt x="951" y="1"/>
                  </a:moveTo>
                  <a:cubicBezTo>
                    <a:pt x="942" y="1"/>
                    <a:pt x="934" y="9"/>
                    <a:pt x="934" y="26"/>
                  </a:cubicBezTo>
                  <a:cubicBezTo>
                    <a:pt x="834" y="126"/>
                    <a:pt x="701" y="259"/>
                    <a:pt x="534" y="259"/>
                  </a:cubicBezTo>
                  <a:cubicBezTo>
                    <a:pt x="367" y="226"/>
                    <a:pt x="200" y="192"/>
                    <a:pt x="33" y="92"/>
                  </a:cubicBezTo>
                  <a:lnTo>
                    <a:pt x="0" y="92"/>
                  </a:lnTo>
                  <a:cubicBezTo>
                    <a:pt x="133" y="293"/>
                    <a:pt x="367" y="393"/>
                    <a:pt x="567" y="393"/>
                  </a:cubicBezTo>
                  <a:cubicBezTo>
                    <a:pt x="767" y="359"/>
                    <a:pt x="934" y="192"/>
                    <a:pt x="967" y="26"/>
                  </a:cubicBezTo>
                  <a:cubicBezTo>
                    <a:pt x="967" y="9"/>
                    <a:pt x="959" y="1"/>
                    <a:pt x="9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36"/>
            <p:cNvSpPr/>
            <p:nvPr/>
          </p:nvSpPr>
          <p:spPr>
            <a:xfrm>
              <a:off x="4980900" y="1277475"/>
              <a:ext cx="58575" cy="139925"/>
            </a:xfrm>
            <a:custGeom>
              <a:rect b="b" l="l" r="r" t="t"/>
              <a:pathLst>
                <a:path extrusionOk="0" h="5597" w="2343">
                  <a:moveTo>
                    <a:pt x="1597" y="1"/>
                  </a:moveTo>
                  <a:cubicBezTo>
                    <a:pt x="1581" y="1"/>
                    <a:pt x="1562" y="9"/>
                    <a:pt x="1548" y="22"/>
                  </a:cubicBezTo>
                  <a:cubicBezTo>
                    <a:pt x="881" y="1423"/>
                    <a:pt x="381" y="2925"/>
                    <a:pt x="14" y="4426"/>
                  </a:cubicBezTo>
                  <a:cubicBezTo>
                    <a:pt x="0" y="4507"/>
                    <a:pt x="103" y="4533"/>
                    <a:pt x="242" y="4533"/>
                  </a:cubicBezTo>
                  <a:cubicBezTo>
                    <a:pt x="442" y="4533"/>
                    <a:pt x="716" y="4479"/>
                    <a:pt x="814" y="4459"/>
                  </a:cubicBezTo>
                  <a:lnTo>
                    <a:pt x="814" y="4459"/>
                  </a:lnTo>
                  <a:cubicBezTo>
                    <a:pt x="814" y="4459"/>
                    <a:pt x="614" y="5126"/>
                    <a:pt x="581" y="5426"/>
                  </a:cubicBezTo>
                  <a:cubicBezTo>
                    <a:pt x="581" y="5460"/>
                    <a:pt x="647" y="5493"/>
                    <a:pt x="747" y="5526"/>
                  </a:cubicBezTo>
                  <a:cubicBezTo>
                    <a:pt x="898" y="5573"/>
                    <a:pt x="1057" y="5597"/>
                    <a:pt x="1216" y="5597"/>
                  </a:cubicBezTo>
                  <a:cubicBezTo>
                    <a:pt x="1620" y="5597"/>
                    <a:pt x="2028" y="5447"/>
                    <a:pt x="2315" y="5159"/>
                  </a:cubicBezTo>
                  <a:cubicBezTo>
                    <a:pt x="2342" y="5132"/>
                    <a:pt x="2326" y="5084"/>
                    <a:pt x="2301" y="5084"/>
                  </a:cubicBezTo>
                  <a:cubicBezTo>
                    <a:pt x="2295" y="5084"/>
                    <a:pt x="2288" y="5086"/>
                    <a:pt x="2282" y="5093"/>
                  </a:cubicBezTo>
                  <a:cubicBezTo>
                    <a:pt x="1955" y="5256"/>
                    <a:pt x="1612" y="5338"/>
                    <a:pt x="1264" y="5338"/>
                  </a:cubicBezTo>
                  <a:cubicBezTo>
                    <a:pt x="1114" y="5338"/>
                    <a:pt x="964" y="5323"/>
                    <a:pt x="814" y="5293"/>
                  </a:cubicBezTo>
                  <a:cubicBezTo>
                    <a:pt x="814" y="5226"/>
                    <a:pt x="1181" y="4159"/>
                    <a:pt x="1114" y="4159"/>
                  </a:cubicBezTo>
                  <a:cubicBezTo>
                    <a:pt x="881" y="4159"/>
                    <a:pt x="614" y="4159"/>
                    <a:pt x="381" y="4225"/>
                  </a:cubicBezTo>
                  <a:cubicBezTo>
                    <a:pt x="714" y="2824"/>
                    <a:pt x="1281" y="1490"/>
                    <a:pt x="1615" y="56"/>
                  </a:cubicBezTo>
                  <a:cubicBezTo>
                    <a:pt x="1634" y="17"/>
                    <a:pt x="1620" y="1"/>
                    <a:pt x="159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36"/>
            <p:cNvSpPr/>
            <p:nvPr/>
          </p:nvSpPr>
          <p:spPr>
            <a:xfrm>
              <a:off x="4934525" y="1122025"/>
              <a:ext cx="331025" cy="259450"/>
            </a:xfrm>
            <a:custGeom>
              <a:rect b="b" l="l" r="r" t="t"/>
              <a:pathLst>
                <a:path extrusionOk="0" h="10378" w="13241">
                  <a:moveTo>
                    <a:pt x="6378" y="1"/>
                  </a:moveTo>
                  <a:cubicBezTo>
                    <a:pt x="4892" y="1"/>
                    <a:pt x="3442" y="541"/>
                    <a:pt x="2436" y="1437"/>
                  </a:cubicBezTo>
                  <a:cubicBezTo>
                    <a:pt x="1101" y="2571"/>
                    <a:pt x="267" y="4139"/>
                    <a:pt x="1" y="5840"/>
                  </a:cubicBezTo>
                  <a:cubicBezTo>
                    <a:pt x="14" y="5905"/>
                    <a:pt x="47" y="5929"/>
                    <a:pt x="117" y="5929"/>
                  </a:cubicBezTo>
                  <a:cubicBezTo>
                    <a:pt x="228" y="5929"/>
                    <a:pt x="434" y="5868"/>
                    <a:pt x="801" y="5807"/>
                  </a:cubicBezTo>
                  <a:cubicBezTo>
                    <a:pt x="968" y="5040"/>
                    <a:pt x="1268" y="4306"/>
                    <a:pt x="1735" y="3672"/>
                  </a:cubicBezTo>
                  <a:cubicBezTo>
                    <a:pt x="1744" y="3659"/>
                    <a:pt x="1750" y="3652"/>
                    <a:pt x="1754" y="3652"/>
                  </a:cubicBezTo>
                  <a:lnTo>
                    <a:pt x="1754" y="3652"/>
                  </a:lnTo>
                  <a:cubicBezTo>
                    <a:pt x="1808" y="3652"/>
                    <a:pt x="1402" y="4900"/>
                    <a:pt x="1402" y="5740"/>
                  </a:cubicBezTo>
                  <a:lnTo>
                    <a:pt x="1902" y="5740"/>
                  </a:lnTo>
                  <a:cubicBezTo>
                    <a:pt x="1935" y="5340"/>
                    <a:pt x="2035" y="4940"/>
                    <a:pt x="2202" y="4573"/>
                  </a:cubicBezTo>
                  <a:cubicBezTo>
                    <a:pt x="2205" y="4561"/>
                    <a:pt x="2207" y="4555"/>
                    <a:pt x="2208" y="4555"/>
                  </a:cubicBezTo>
                  <a:lnTo>
                    <a:pt x="2208" y="4555"/>
                  </a:lnTo>
                  <a:cubicBezTo>
                    <a:pt x="2219" y="4555"/>
                    <a:pt x="2135" y="5159"/>
                    <a:pt x="2135" y="5707"/>
                  </a:cubicBezTo>
                  <a:cubicBezTo>
                    <a:pt x="2436" y="5707"/>
                    <a:pt x="2803" y="5740"/>
                    <a:pt x="3203" y="5740"/>
                  </a:cubicBezTo>
                  <a:cubicBezTo>
                    <a:pt x="4671" y="5907"/>
                    <a:pt x="6105" y="6207"/>
                    <a:pt x="7506" y="6674"/>
                  </a:cubicBezTo>
                  <a:cubicBezTo>
                    <a:pt x="7714" y="5991"/>
                    <a:pt x="7790" y="5202"/>
                    <a:pt x="7851" y="5202"/>
                  </a:cubicBezTo>
                  <a:cubicBezTo>
                    <a:pt x="7858" y="5202"/>
                    <a:pt x="7866" y="5214"/>
                    <a:pt x="7873" y="5240"/>
                  </a:cubicBezTo>
                  <a:cubicBezTo>
                    <a:pt x="7973" y="5740"/>
                    <a:pt x="8006" y="6274"/>
                    <a:pt x="7973" y="6841"/>
                  </a:cubicBezTo>
                  <a:lnTo>
                    <a:pt x="8273" y="6908"/>
                  </a:lnTo>
                  <a:cubicBezTo>
                    <a:pt x="8332" y="6523"/>
                    <a:pt x="8392" y="6190"/>
                    <a:pt x="8404" y="6190"/>
                  </a:cubicBezTo>
                  <a:cubicBezTo>
                    <a:pt x="8406" y="6190"/>
                    <a:pt x="8407" y="6196"/>
                    <a:pt x="8407" y="6207"/>
                  </a:cubicBezTo>
                  <a:cubicBezTo>
                    <a:pt x="8440" y="6474"/>
                    <a:pt x="8440" y="6707"/>
                    <a:pt x="8440" y="6974"/>
                  </a:cubicBezTo>
                  <a:cubicBezTo>
                    <a:pt x="8607" y="7041"/>
                    <a:pt x="8774" y="7074"/>
                    <a:pt x="8940" y="7108"/>
                  </a:cubicBezTo>
                  <a:cubicBezTo>
                    <a:pt x="9107" y="7008"/>
                    <a:pt x="9140" y="4940"/>
                    <a:pt x="9140" y="4506"/>
                  </a:cubicBezTo>
                  <a:cubicBezTo>
                    <a:pt x="9174" y="5140"/>
                    <a:pt x="9441" y="10277"/>
                    <a:pt x="11109" y="10377"/>
                  </a:cubicBezTo>
                  <a:cubicBezTo>
                    <a:pt x="11120" y="10378"/>
                    <a:pt x="11132" y="10378"/>
                    <a:pt x="11143" y="10378"/>
                  </a:cubicBezTo>
                  <a:cubicBezTo>
                    <a:pt x="12103" y="10378"/>
                    <a:pt x="13241" y="7651"/>
                    <a:pt x="13010" y="5640"/>
                  </a:cubicBezTo>
                  <a:cubicBezTo>
                    <a:pt x="12810" y="3639"/>
                    <a:pt x="10942" y="2304"/>
                    <a:pt x="10942" y="2304"/>
                  </a:cubicBezTo>
                  <a:cubicBezTo>
                    <a:pt x="9760" y="681"/>
                    <a:pt x="8046" y="1"/>
                    <a:pt x="637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36"/>
            <p:cNvSpPr/>
            <p:nvPr/>
          </p:nvSpPr>
          <p:spPr>
            <a:xfrm>
              <a:off x="5186375" y="1351150"/>
              <a:ext cx="97600" cy="103075"/>
            </a:xfrm>
            <a:custGeom>
              <a:rect b="b" l="l" r="r" t="t"/>
              <a:pathLst>
                <a:path extrusionOk="0" h="4123" w="3904">
                  <a:moveTo>
                    <a:pt x="2616" y="0"/>
                  </a:moveTo>
                  <a:cubicBezTo>
                    <a:pt x="1691" y="0"/>
                    <a:pt x="501" y="1545"/>
                    <a:pt x="501" y="1545"/>
                  </a:cubicBezTo>
                  <a:lnTo>
                    <a:pt x="0" y="3347"/>
                  </a:lnTo>
                  <a:cubicBezTo>
                    <a:pt x="183" y="3816"/>
                    <a:pt x="630" y="4122"/>
                    <a:pt x="1104" y="4122"/>
                  </a:cubicBezTo>
                  <a:cubicBezTo>
                    <a:pt x="1236" y="4122"/>
                    <a:pt x="1370" y="4098"/>
                    <a:pt x="1502" y="4047"/>
                  </a:cubicBezTo>
                  <a:cubicBezTo>
                    <a:pt x="2669" y="3680"/>
                    <a:pt x="3903" y="678"/>
                    <a:pt x="3003" y="111"/>
                  </a:cubicBezTo>
                  <a:cubicBezTo>
                    <a:pt x="2883" y="34"/>
                    <a:pt x="2752" y="0"/>
                    <a:pt x="2616"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36"/>
            <p:cNvSpPr/>
            <p:nvPr/>
          </p:nvSpPr>
          <p:spPr>
            <a:xfrm>
              <a:off x="5201675" y="1374750"/>
              <a:ext cx="49775" cy="63450"/>
            </a:xfrm>
            <a:custGeom>
              <a:rect b="b" l="l" r="r" t="t"/>
              <a:pathLst>
                <a:path extrusionOk="0" h="2538" w="1991">
                  <a:moveTo>
                    <a:pt x="1990" y="1"/>
                  </a:moveTo>
                  <a:cubicBezTo>
                    <a:pt x="923" y="68"/>
                    <a:pt x="89" y="1435"/>
                    <a:pt x="22" y="2436"/>
                  </a:cubicBezTo>
                  <a:cubicBezTo>
                    <a:pt x="1" y="2501"/>
                    <a:pt x="35" y="2537"/>
                    <a:pt x="80" y="2537"/>
                  </a:cubicBezTo>
                  <a:cubicBezTo>
                    <a:pt x="104" y="2537"/>
                    <a:pt x="132" y="2526"/>
                    <a:pt x="156" y="2503"/>
                  </a:cubicBezTo>
                  <a:cubicBezTo>
                    <a:pt x="256" y="2269"/>
                    <a:pt x="389" y="2069"/>
                    <a:pt x="556" y="1902"/>
                  </a:cubicBezTo>
                  <a:cubicBezTo>
                    <a:pt x="704" y="1730"/>
                    <a:pt x="906" y="1630"/>
                    <a:pt x="1123" y="1630"/>
                  </a:cubicBezTo>
                  <a:cubicBezTo>
                    <a:pt x="1200" y="1630"/>
                    <a:pt x="1278" y="1643"/>
                    <a:pt x="1357" y="1669"/>
                  </a:cubicBezTo>
                  <a:cubicBezTo>
                    <a:pt x="1357" y="1675"/>
                    <a:pt x="1358" y="1678"/>
                    <a:pt x="1360" y="1678"/>
                  </a:cubicBezTo>
                  <a:cubicBezTo>
                    <a:pt x="1367" y="1678"/>
                    <a:pt x="1383" y="1635"/>
                    <a:pt x="1357" y="1635"/>
                  </a:cubicBezTo>
                  <a:cubicBezTo>
                    <a:pt x="1245" y="1524"/>
                    <a:pt x="1099" y="1471"/>
                    <a:pt x="952" y="1471"/>
                  </a:cubicBezTo>
                  <a:cubicBezTo>
                    <a:pt x="746" y="1471"/>
                    <a:pt x="539" y="1574"/>
                    <a:pt x="423" y="1769"/>
                  </a:cubicBezTo>
                  <a:cubicBezTo>
                    <a:pt x="756" y="1035"/>
                    <a:pt x="1190" y="301"/>
                    <a:pt x="1990" y="34"/>
                  </a:cubicBezTo>
                  <a:lnTo>
                    <a:pt x="199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36"/>
            <p:cNvSpPr/>
            <p:nvPr/>
          </p:nvSpPr>
          <p:spPr>
            <a:xfrm>
              <a:off x="5174500" y="1587350"/>
              <a:ext cx="485575" cy="940525"/>
            </a:xfrm>
            <a:custGeom>
              <a:rect b="b" l="l" r="r" t="t"/>
              <a:pathLst>
                <a:path extrusionOk="0" h="37621" w="19423">
                  <a:moveTo>
                    <a:pt x="1992" y="0"/>
                  </a:moveTo>
                  <a:cubicBezTo>
                    <a:pt x="343" y="0"/>
                    <a:pt x="0" y="2251"/>
                    <a:pt x="1776" y="5140"/>
                  </a:cubicBezTo>
                  <a:cubicBezTo>
                    <a:pt x="4512" y="9576"/>
                    <a:pt x="8481" y="17983"/>
                    <a:pt x="8715" y="19384"/>
                  </a:cubicBezTo>
                  <a:cubicBezTo>
                    <a:pt x="8982" y="20918"/>
                    <a:pt x="7080" y="28523"/>
                    <a:pt x="5813" y="31292"/>
                  </a:cubicBezTo>
                  <a:cubicBezTo>
                    <a:pt x="5211" y="32585"/>
                    <a:pt x="13342" y="37621"/>
                    <a:pt x="15460" y="37621"/>
                  </a:cubicBezTo>
                  <a:cubicBezTo>
                    <a:pt x="15691" y="37621"/>
                    <a:pt x="15851" y="37561"/>
                    <a:pt x="15920" y="37430"/>
                  </a:cubicBezTo>
                  <a:cubicBezTo>
                    <a:pt x="18488" y="32426"/>
                    <a:pt x="19422" y="22552"/>
                    <a:pt x="19055" y="19851"/>
                  </a:cubicBezTo>
                  <a:cubicBezTo>
                    <a:pt x="18722" y="17382"/>
                    <a:pt x="12417" y="7608"/>
                    <a:pt x="4612" y="1237"/>
                  </a:cubicBezTo>
                  <a:cubicBezTo>
                    <a:pt x="3557" y="376"/>
                    <a:pt x="2665" y="0"/>
                    <a:pt x="1992"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36"/>
            <p:cNvSpPr/>
            <p:nvPr/>
          </p:nvSpPr>
          <p:spPr>
            <a:xfrm>
              <a:off x="5106325" y="2348800"/>
              <a:ext cx="466175" cy="444725"/>
            </a:xfrm>
            <a:custGeom>
              <a:rect b="b" l="l" r="r" t="t"/>
              <a:pathLst>
                <a:path extrusionOk="0" h="17789" w="18647">
                  <a:moveTo>
                    <a:pt x="9674" y="0"/>
                  </a:moveTo>
                  <a:cubicBezTo>
                    <a:pt x="9674" y="0"/>
                    <a:pt x="3069" y="4937"/>
                    <a:pt x="2035" y="6738"/>
                  </a:cubicBezTo>
                  <a:cubicBezTo>
                    <a:pt x="1134" y="8273"/>
                    <a:pt x="0" y="11675"/>
                    <a:pt x="767" y="12843"/>
                  </a:cubicBezTo>
                  <a:cubicBezTo>
                    <a:pt x="1105" y="13310"/>
                    <a:pt x="1645" y="13575"/>
                    <a:pt x="2198" y="13575"/>
                  </a:cubicBezTo>
                  <a:cubicBezTo>
                    <a:pt x="2355" y="13575"/>
                    <a:pt x="2514" y="13554"/>
                    <a:pt x="2669" y="13510"/>
                  </a:cubicBezTo>
                  <a:cubicBezTo>
                    <a:pt x="2669" y="14144"/>
                    <a:pt x="2902" y="14711"/>
                    <a:pt x="3303" y="15178"/>
                  </a:cubicBezTo>
                  <a:cubicBezTo>
                    <a:pt x="3551" y="15437"/>
                    <a:pt x="3881" y="15525"/>
                    <a:pt x="4213" y="15525"/>
                  </a:cubicBezTo>
                  <a:cubicBezTo>
                    <a:pt x="4904" y="15525"/>
                    <a:pt x="5604" y="15144"/>
                    <a:pt x="5604" y="15144"/>
                  </a:cubicBezTo>
                  <a:cubicBezTo>
                    <a:pt x="5771" y="15778"/>
                    <a:pt x="6105" y="16345"/>
                    <a:pt x="6572" y="16812"/>
                  </a:cubicBezTo>
                  <a:cubicBezTo>
                    <a:pt x="6857" y="17050"/>
                    <a:pt x="7254" y="17127"/>
                    <a:pt x="7646" y="17127"/>
                  </a:cubicBezTo>
                  <a:cubicBezTo>
                    <a:pt x="8351" y="17127"/>
                    <a:pt x="9040" y="16879"/>
                    <a:pt x="9040" y="16879"/>
                  </a:cubicBezTo>
                  <a:cubicBezTo>
                    <a:pt x="9507" y="17379"/>
                    <a:pt x="10141" y="17713"/>
                    <a:pt x="10808" y="17779"/>
                  </a:cubicBezTo>
                  <a:cubicBezTo>
                    <a:pt x="10873" y="17785"/>
                    <a:pt x="10938" y="17788"/>
                    <a:pt x="11003" y="17788"/>
                  </a:cubicBezTo>
                  <a:cubicBezTo>
                    <a:pt x="12761" y="17788"/>
                    <a:pt x="14350" y="15662"/>
                    <a:pt x="15411" y="14310"/>
                  </a:cubicBezTo>
                  <a:cubicBezTo>
                    <a:pt x="16479" y="12909"/>
                    <a:pt x="18213" y="7906"/>
                    <a:pt x="18647" y="7005"/>
                  </a:cubicBezTo>
                  <a:lnTo>
                    <a:pt x="9674" y="0"/>
                  </a:ln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36"/>
            <p:cNvSpPr/>
            <p:nvPr/>
          </p:nvSpPr>
          <p:spPr>
            <a:xfrm>
              <a:off x="5170525" y="2553600"/>
              <a:ext cx="65675" cy="130525"/>
            </a:xfrm>
            <a:custGeom>
              <a:rect b="b" l="l" r="r" t="t"/>
              <a:pathLst>
                <a:path extrusionOk="0" h="5221" w="2627">
                  <a:moveTo>
                    <a:pt x="2582" y="0"/>
                  </a:moveTo>
                  <a:cubicBezTo>
                    <a:pt x="2575" y="0"/>
                    <a:pt x="2569" y="4"/>
                    <a:pt x="2569" y="14"/>
                  </a:cubicBezTo>
                  <a:cubicBezTo>
                    <a:pt x="1602" y="1682"/>
                    <a:pt x="534" y="3283"/>
                    <a:pt x="1" y="5151"/>
                  </a:cubicBezTo>
                  <a:cubicBezTo>
                    <a:pt x="1" y="5192"/>
                    <a:pt x="26" y="5221"/>
                    <a:pt x="54" y="5221"/>
                  </a:cubicBezTo>
                  <a:cubicBezTo>
                    <a:pt x="70" y="5221"/>
                    <a:pt x="88" y="5210"/>
                    <a:pt x="101" y="5184"/>
                  </a:cubicBezTo>
                  <a:cubicBezTo>
                    <a:pt x="1001" y="3516"/>
                    <a:pt x="1635" y="1715"/>
                    <a:pt x="2603" y="47"/>
                  </a:cubicBezTo>
                  <a:cubicBezTo>
                    <a:pt x="2626" y="24"/>
                    <a:pt x="2600" y="0"/>
                    <a:pt x="258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36"/>
            <p:cNvSpPr/>
            <p:nvPr/>
          </p:nvSpPr>
          <p:spPr>
            <a:xfrm>
              <a:off x="5243675" y="2609475"/>
              <a:ext cx="80075" cy="117525"/>
            </a:xfrm>
            <a:custGeom>
              <a:rect b="b" l="l" r="r" t="t"/>
              <a:pathLst>
                <a:path extrusionOk="0" h="4701" w="3203">
                  <a:moveTo>
                    <a:pt x="3147" y="0"/>
                  </a:moveTo>
                  <a:cubicBezTo>
                    <a:pt x="3135" y="0"/>
                    <a:pt x="3122" y="4"/>
                    <a:pt x="3112" y="14"/>
                  </a:cubicBezTo>
                  <a:cubicBezTo>
                    <a:pt x="2545" y="748"/>
                    <a:pt x="1978" y="1515"/>
                    <a:pt x="1444" y="2282"/>
                  </a:cubicBezTo>
                  <a:cubicBezTo>
                    <a:pt x="1178" y="2649"/>
                    <a:pt x="911" y="3049"/>
                    <a:pt x="677" y="3450"/>
                  </a:cubicBezTo>
                  <a:cubicBezTo>
                    <a:pt x="410" y="3783"/>
                    <a:pt x="177" y="4184"/>
                    <a:pt x="43" y="4584"/>
                  </a:cubicBezTo>
                  <a:cubicBezTo>
                    <a:pt x="0" y="4649"/>
                    <a:pt x="41" y="4700"/>
                    <a:pt x="85" y="4700"/>
                  </a:cubicBezTo>
                  <a:cubicBezTo>
                    <a:pt x="108" y="4700"/>
                    <a:pt x="132" y="4685"/>
                    <a:pt x="144" y="4651"/>
                  </a:cubicBezTo>
                  <a:cubicBezTo>
                    <a:pt x="444" y="4317"/>
                    <a:pt x="677" y="3950"/>
                    <a:pt x="877" y="3550"/>
                  </a:cubicBezTo>
                  <a:cubicBezTo>
                    <a:pt x="1111" y="3149"/>
                    <a:pt x="1378" y="2783"/>
                    <a:pt x="1611" y="2382"/>
                  </a:cubicBezTo>
                  <a:cubicBezTo>
                    <a:pt x="2112" y="1582"/>
                    <a:pt x="2645" y="814"/>
                    <a:pt x="3179" y="47"/>
                  </a:cubicBezTo>
                  <a:cubicBezTo>
                    <a:pt x="3203" y="24"/>
                    <a:pt x="3176" y="0"/>
                    <a:pt x="31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36"/>
            <p:cNvSpPr/>
            <p:nvPr/>
          </p:nvSpPr>
          <p:spPr>
            <a:xfrm>
              <a:off x="5333150" y="2665350"/>
              <a:ext cx="73150" cy="104950"/>
            </a:xfrm>
            <a:custGeom>
              <a:rect b="b" l="l" r="r" t="t"/>
              <a:pathLst>
                <a:path extrusionOk="0" h="4198" w="2926">
                  <a:moveTo>
                    <a:pt x="2882" y="0"/>
                  </a:moveTo>
                  <a:cubicBezTo>
                    <a:pt x="2875" y="0"/>
                    <a:pt x="2869" y="4"/>
                    <a:pt x="2869" y="14"/>
                  </a:cubicBezTo>
                  <a:cubicBezTo>
                    <a:pt x="2402" y="714"/>
                    <a:pt x="1902" y="1415"/>
                    <a:pt x="1401" y="2115"/>
                  </a:cubicBezTo>
                  <a:cubicBezTo>
                    <a:pt x="1168" y="2449"/>
                    <a:pt x="901" y="2816"/>
                    <a:pt x="667" y="3149"/>
                  </a:cubicBezTo>
                  <a:cubicBezTo>
                    <a:pt x="367" y="3450"/>
                    <a:pt x="167" y="3783"/>
                    <a:pt x="0" y="4150"/>
                  </a:cubicBezTo>
                  <a:cubicBezTo>
                    <a:pt x="0" y="4174"/>
                    <a:pt x="17" y="4197"/>
                    <a:pt x="39" y="4197"/>
                  </a:cubicBezTo>
                  <a:cubicBezTo>
                    <a:pt x="48" y="4197"/>
                    <a:pt x="57" y="4193"/>
                    <a:pt x="67" y="4183"/>
                  </a:cubicBezTo>
                  <a:cubicBezTo>
                    <a:pt x="334" y="3917"/>
                    <a:pt x="601" y="3616"/>
                    <a:pt x="801" y="3283"/>
                  </a:cubicBezTo>
                  <a:cubicBezTo>
                    <a:pt x="1034" y="2916"/>
                    <a:pt x="1268" y="2582"/>
                    <a:pt x="1501" y="2215"/>
                  </a:cubicBezTo>
                  <a:cubicBezTo>
                    <a:pt x="1968" y="1515"/>
                    <a:pt x="2435" y="781"/>
                    <a:pt x="2902" y="47"/>
                  </a:cubicBezTo>
                  <a:cubicBezTo>
                    <a:pt x="2926" y="24"/>
                    <a:pt x="2900" y="0"/>
                    <a:pt x="288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36"/>
            <p:cNvSpPr/>
            <p:nvPr/>
          </p:nvSpPr>
          <p:spPr>
            <a:xfrm>
              <a:off x="5168075" y="1579025"/>
              <a:ext cx="509500" cy="959100"/>
            </a:xfrm>
            <a:custGeom>
              <a:rect b="b" l="l" r="r" t="t"/>
              <a:pathLst>
                <a:path extrusionOk="0" h="38364" w="20380">
                  <a:moveTo>
                    <a:pt x="1836" y="1"/>
                  </a:moveTo>
                  <a:cubicBezTo>
                    <a:pt x="445" y="1"/>
                    <a:pt x="1" y="1458"/>
                    <a:pt x="1133" y="4639"/>
                  </a:cubicBezTo>
                  <a:cubicBezTo>
                    <a:pt x="2634" y="8875"/>
                    <a:pt x="8705" y="18983"/>
                    <a:pt x="8671" y="19950"/>
                  </a:cubicBezTo>
                  <a:cubicBezTo>
                    <a:pt x="8638" y="20917"/>
                    <a:pt x="5669" y="31058"/>
                    <a:pt x="5669" y="31058"/>
                  </a:cubicBezTo>
                  <a:lnTo>
                    <a:pt x="17711" y="38363"/>
                  </a:lnTo>
                  <a:cubicBezTo>
                    <a:pt x="17711" y="38363"/>
                    <a:pt x="20380" y="24587"/>
                    <a:pt x="19379" y="19783"/>
                  </a:cubicBezTo>
                  <a:cubicBezTo>
                    <a:pt x="18612" y="16081"/>
                    <a:pt x="10106" y="5406"/>
                    <a:pt x="6003" y="2104"/>
                  </a:cubicBezTo>
                  <a:cubicBezTo>
                    <a:pt x="4287" y="734"/>
                    <a:pt x="2823" y="1"/>
                    <a:pt x="18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36"/>
            <p:cNvSpPr/>
            <p:nvPr/>
          </p:nvSpPr>
          <p:spPr>
            <a:xfrm>
              <a:off x="5168075" y="1579025"/>
              <a:ext cx="509500" cy="959100"/>
            </a:xfrm>
            <a:custGeom>
              <a:rect b="b" l="l" r="r" t="t"/>
              <a:pathLst>
                <a:path extrusionOk="0" h="38364" w="20380">
                  <a:moveTo>
                    <a:pt x="1836" y="1"/>
                  </a:moveTo>
                  <a:cubicBezTo>
                    <a:pt x="445" y="1"/>
                    <a:pt x="1" y="1458"/>
                    <a:pt x="1133" y="4639"/>
                  </a:cubicBezTo>
                  <a:cubicBezTo>
                    <a:pt x="2634" y="8875"/>
                    <a:pt x="8705" y="18983"/>
                    <a:pt x="8671" y="19950"/>
                  </a:cubicBezTo>
                  <a:cubicBezTo>
                    <a:pt x="8638" y="20917"/>
                    <a:pt x="5669" y="31058"/>
                    <a:pt x="5669" y="31058"/>
                  </a:cubicBezTo>
                  <a:lnTo>
                    <a:pt x="17711" y="38363"/>
                  </a:lnTo>
                  <a:cubicBezTo>
                    <a:pt x="17711" y="38363"/>
                    <a:pt x="20380" y="24587"/>
                    <a:pt x="19379" y="19783"/>
                  </a:cubicBezTo>
                  <a:cubicBezTo>
                    <a:pt x="18612" y="16081"/>
                    <a:pt x="10106" y="5406"/>
                    <a:pt x="6003" y="2104"/>
                  </a:cubicBezTo>
                  <a:cubicBezTo>
                    <a:pt x="4287" y="734"/>
                    <a:pt x="2823" y="1"/>
                    <a:pt x="18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36"/>
            <p:cNvSpPr/>
            <p:nvPr/>
          </p:nvSpPr>
          <p:spPr>
            <a:xfrm>
              <a:off x="5231650" y="1790675"/>
              <a:ext cx="156550" cy="563000"/>
            </a:xfrm>
            <a:custGeom>
              <a:rect b="b" l="l" r="r" t="t"/>
              <a:pathLst>
                <a:path extrusionOk="0" h="22520" w="6262">
                  <a:moveTo>
                    <a:pt x="92" y="0"/>
                  </a:moveTo>
                  <a:cubicBezTo>
                    <a:pt x="42" y="0"/>
                    <a:pt x="1" y="63"/>
                    <a:pt x="24" y="109"/>
                  </a:cubicBezTo>
                  <a:cubicBezTo>
                    <a:pt x="324" y="710"/>
                    <a:pt x="1158" y="2211"/>
                    <a:pt x="1759" y="3278"/>
                  </a:cubicBezTo>
                  <a:cubicBezTo>
                    <a:pt x="1659" y="3178"/>
                    <a:pt x="1559" y="3045"/>
                    <a:pt x="1458" y="2945"/>
                  </a:cubicBezTo>
                  <a:cubicBezTo>
                    <a:pt x="1292" y="2744"/>
                    <a:pt x="1125" y="2544"/>
                    <a:pt x="925" y="2377"/>
                  </a:cubicBezTo>
                  <a:cubicBezTo>
                    <a:pt x="691" y="2177"/>
                    <a:pt x="491" y="1977"/>
                    <a:pt x="291" y="1744"/>
                  </a:cubicBezTo>
                  <a:cubicBezTo>
                    <a:pt x="291" y="1734"/>
                    <a:pt x="285" y="1730"/>
                    <a:pt x="278" y="1730"/>
                  </a:cubicBezTo>
                  <a:cubicBezTo>
                    <a:pt x="260" y="1730"/>
                    <a:pt x="234" y="1753"/>
                    <a:pt x="258" y="1777"/>
                  </a:cubicBezTo>
                  <a:cubicBezTo>
                    <a:pt x="591" y="2211"/>
                    <a:pt x="925" y="2644"/>
                    <a:pt x="1325" y="3045"/>
                  </a:cubicBezTo>
                  <a:cubicBezTo>
                    <a:pt x="1492" y="3245"/>
                    <a:pt x="1692" y="3445"/>
                    <a:pt x="1859" y="3678"/>
                  </a:cubicBezTo>
                  <a:cubicBezTo>
                    <a:pt x="1992" y="3812"/>
                    <a:pt x="2092" y="3979"/>
                    <a:pt x="2226" y="4079"/>
                  </a:cubicBezTo>
                  <a:cubicBezTo>
                    <a:pt x="2259" y="4145"/>
                    <a:pt x="2259" y="4179"/>
                    <a:pt x="2292" y="4245"/>
                  </a:cubicBezTo>
                  <a:cubicBezTo>
                    <a:pt x="3093" y="5580"/>
                    <a:pt x="3827" y="6981"/>
                    <a:pt x="4561" y="8348"/>
                  </a:cubicBezTo>
                  <a:cubicBezTo>
                    <a:pt x="4928" y="9016"/>
                    <a:pt x="5295" y="9683"/>
                    <a:pt x="5595" y="10383"/>
                  </a:cubicBezTo>
                  <a:cubicBezTo>
                    <a:pt x="5728" y="10717"/>
                    <a:pt x="5795" y="11050"/>
                    <a:pt x="5795" y="11417"/>
                  </a:cubicBezTo>
                  <a:cubicBezTo>
                    <a:pt x="5762" y="11851"/>
                    <a:pt x="5661" y="12251"/>
                    <a:pt x="5528" y="12652"/>
                  </a:cubicBezTo>
                  <a:cubicBezTo>
                    <a:pt x="5128" y="14153"/>
                    <a:pt x="4727" y="15654"/>
                    <a:pt x="4327" y="17188"/>
                  </a:cubicBezTo>
                  <a:cubicBezTo>
                    <a:pt x="4094" y="18055"/>
                    <a:pt x="3894" y="18923"/>
                    <a:pt x="3660" y="19790"/>
                  </a:cubicBezTo>
                  <a:cubicBezTo>
                    <a:pt x="3460" y="20657"/>
                    <a:pt x="3226" y="21558"/>
                    <a:pt x="3093" y="22425"/>
                  </a:cubicBezTo>
                  <a:cubicBezTo>
                    <a:pt x="3093" y="22472"/>
                    <a:pt x="3126" y="22520"/>
                    <a:pt x="3158" y="22520"/>
                  </a:cubicBezTo>
                  <a:cubicBezTo>
                    <a:pt x="3171" y="22520"/>
                    <a:pt x="3183" y="22511"/>
                    <a:pt x="3193" y="22492"/>
                  </a:cubicBezTo>
                  <a:cubicBezTo>
                    <a:pt x="3493" y="21725"/>
                    <a:pt x="3727" y="20957"/>
                    <a:pt x="3927" y="20190"/>
                  </a:cubicBezTo>
                  <a:cubicBezTo>
                    <a:pt x="4160" y="19390"/>
                    <a:pt x="4394" y="18622"/>
                    <a:pt x="4594" y="17822"/>
                  </a:cubicBezTo>
                  <a:cubicBezTo>
                    <a:pt x="4994" y="16254"/>
                    <a:pt x="5428" y="14653"/>
                    <a:pt x="5828" y="13052"/>
                  </a:cubicBezTo>
                  <a:cubicBezTo>
                    <a:pt x="6028" y="12351"/>
                    <a:pt x="6262" y="11617"/>
                    <a:pt x="6128" y="10884"/>
                  </a:cubicBezTo>
                  <a:cubicBezTo>
                    <a:pt x="5928" y="10183"/>
                    <a:pt x="5628" y="9516"/>
                    <a:pt x="5228" y="8882"/>
                  </a:cubicBezTo>
                  <a:cubicBezTo>
                    <a:pt x="4494" y="7481"/>
                    <a:pt x="3727" y="6080"/>
                    <a:pt x="2926" y="4679"/>
                  </a:cubicBezTo>
                  <a:cubicBezTo>
                    <a:pt x="2459" y="3912"/>
                    <a:pt x="691" y="976"/>
                    <a:pt x="158" y="42"/>
                  </a:cubicBezTo>
                  <a:cubicBezTo>
                    <a:pt x="137" y="12"/>
                    <a:pt x="114"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36"/>
            <p:cNvSpPr/>
            <p:nvPr/>
          </p:nvSpPr>
          <p:spPr>
            <a:xfrm>
              <a:off x="5352325" y="2299600"/>
              <a:ext cx="256050" cy="161800"/>
            </a:xfrm>
            <a:custGeom>
              <a:rect b="b" l="l" r="r" t="t"/>
              <a:pathLst>
                <a:path extrusionOk="0" h="6472" w="10242">
                  <a:moveTo>
                    <a:pt x="67" y="0"/>
                  </a:moveTo>
                  <a:cubicBezTo>
                    <a:pt x="34" y="0"/>
                    <a:pt x="1" y="33"/>
                    <a:pt x="34" y="67"/>
                  </a:cubicBezTo>
                  <a:cubicBezTo>
                    <a:pt x="3303" y="2368"/>
                    <a:pt x="6672" y="4503"/>
                    <a:pt x="10174" y="6471"/>
                  </a:cubicBezTo>
                  <a:cubicBezTo>
                    <a:pt x="10208" y="6471"/>
                    <a:pt x="10241" y="6405"/>
                    <a:pt x="10208" y="6371"/>
                  </a:cubicBezTo>
                  <a:cubicBezTo>
                    <a:pt x="6939" y="4070"/>
                    <a:pt x="3570" y="1935"/>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36"/>
            <p:cNvSpPr/>
            <p:nvPr/>
          </p:nvSpPr>
          <p:spPr>
            <a:xfrm>
              <a:off x="2458600" y="2910700"/>
              <a:ext cx="686350" cy="1080950"/>
            </a:xfrm>
            <a:custGeom>
              <a:rect b="b" l="l" r="r" t="t"/>
              <a:pathLst>
                <a:path extrusionOk="0" h="43238" w="27454">
                  <a:moveTo>
                    <a:pt x="27214" y="1"/>
                  </a:moveTo>
                  <a:cubicBezTo>
                    <a:pt x="27134" y="1"/>
                    <a:pt x="27055" y="3"/>
                    <a:pt x="26976" y="7"/>
                  </a:cubicBezTo>
                  <a:lnTo>
                    <a:pt x="27453" y="7"/>
                  </a:lnTo>
                  <a:cubicBezTo>
                    <a:pt x="27373" y="3"/>
                    <a:pt x="27293" y="1"/>
                    <a:pt x="27214" y="1"/>
                  </a:cubicBezTo>
                  <a:close/>
                  <a:moveTo>
                    <a:pt x="4370" y="7"/>
                  </a:moveTo>
                  <a:cubicBezTo>
                    <a:pt x="1968" y="7"/>
                    <a:pt x="0" y="1975"/>
                    <a:pt x="0" y="4377"/>
                  </a:cubicBezTo>
                  <a:lnTo>
                    <a:pt x="0" y="43238"/>
                  </a:lnTo>
                  <a:lnTo>
                    <a:pt x="18380" y="43238"/>
                  </a:lnTo>
                  <a:cubicBezTo>
                    <a:pt x="20815" y="43238"/>
                    <a:pt x="22783" y="41303"/>
                    <a:pt x="22783" y="38868"/>
                  </a:cubicBezTo>
                  <a:lnTo>
                    <a:pt x="22783" y="4443"/>
                  </a:lnTo>
                  <a:cubicBezTo>
                    <a:pt x="22783" y="2038"/>
                    <a:pt x="24656" y="130"/>
                    <a:pt x="26976" y="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36"/>
            <p:cNvSpPr/>
            <p:nvPr/>
          </p:nvSpPr>
          <p:spPr>
            <a:xfrm>
              <a:off x="2458600" y="2910700"/>
              <a:ext cx="686350" cy="1080950"/>
            </a:xfrm>
            <a:custGeom>
              <a:rect b="b" l="l" r="r" t="t"/>
              <a:pathLst>
                <a:path extrusionOk="0" h="43238" w="27454">
                  <a:moveTo>
                    <a:pt x="27214" y="1"/>
                  </a:moveTo>
                  <a:cubicBezTo>
                    <a:pt x="27134" y="1"/>
                    <a:pt x="27055" y="3"/>
                    <a:pt x="26976" y="7"/>
                  </a:cubicBezTo>
                  <a:lnTo>
                    <a:pt x="27453" y="7"/>
                  </a:lnTo>
                  <a:cubicBezTo>
                    <a:pt x="27373" y="3"/>
                    <a:pt x="27293" y="1"/>
                    <a:pt x="27214" y="1"/>
                  </a:cubicBezTo>
                  <a:close/>
                  <a:moveTo>
                    <a:pt x="4370" y="7"/>
                  </a:moveTo>
                  <a:cubicBezTo>
                    <a:pt x="1968" y="7"/>
                    <a:pt x="0" y="1975"/>
                    <a:pt x="0" y="4377"/>
                  </a:cubicBezTo>
                  <a:lnTo>
                    <a:pt x="0" y="43238"/>
                  </a:lnTo>
                  <a:lnTo>
                    <a:pt x="18380" y="43238"/>
                  </a:lnTo>
                  <a:cubicBezTo>
                    <a:pt x="20815" y="43238"/>
                    <a:pt x="22783" y="41303"/>
                    <a:pt x="22783" y="38868"/>
                  </a:cubicBezTo>
                  <a:lnTo>
                    <a:pt x="22783" y="4443"/>
                  </a:lnTo>
                  <a:cubicBezTo>
                    <a:pt x="22783" y="2038"/>
                    <a:pt x="24656" y="130"/>
                    <a:pt x="26976" y="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68" name="Google Shape;2368;p36"/>
            <p:cNvSpPr/>
            <p:nvPr/>
          </p:nvSpPr>
          <p:spPr>
            <a:xfrm>
              <a:off x="2541975" y="3020950"/>
              <a:ext cx="412000" cy="18350"/>
            </a:xfrm>
            <a:custGeom>
              <a:rect b="b" l="l" r="r" t="t"/>
              <a:pathLst>
                <a:path extrusionOk="0" h="734" w="16480">
                  <a:moveTo>
                    <a:pt x="1" y="0"/>
                  </a:moveTo>
                  <a:lnTo>
                    <a:pt x="1" y="734"/>
                  </a:lnTo>
                  <a:lnTo>
                    <a:pt x="16479" y="734"/>
                  </a:lnTo>
                  <a:lnTo>
                    <a:pt x="1647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36"/>
            <p:cNvSpPr/>
            <p:nvPr/>
          </p:nvSpPr>
          <p:spPr>
            <a:xfrm>
              <a:off x="2541975" y="3074300"/>
              <a:ext cx="412000" cy="18375"/>
            </a:xfrm>
            <a:custGeom>
              <a:rect b="b" l="l" r="r" t="t"/>
              <a:pathLst>
                <a:path extrusionOk="0" h="735" w="16480">
                  <a:moveTo>
                    <a:pt x="1" y="1"/>
                  </a:moveTo>
                  <a:lnTo>
                    <a:pt x="1" y="735"/>
                  </a:lnTo>
                  <a:lnTo>
                    <a:pt x="16479" y="735"/>
                  </a:lnTo>
                  <a:lnTo>
                    <a:pt x="164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36"/>
            <p:cNvSpPr/>
            <p:nvPr/>
          </p:nvSpPr>
          <p:spPr>
            <a:xfrm>
              <a:off x="2541975" y="3126850"/>
              <a:ext cx="412000" cy="19200"/>
            </a:xfrm>
            <a:custGeom>
              <a:rect b="b" l="l" r="r" t="t"/>
              <a:pathLst>
                <a:path extrusionOk="0" h="768" w="16480">
                  <a:moveTo>
                    <a:pt x="1" y="0"/>
                  </a:moveTo>
                  <a:lnTo>
                    <a:pt x="1" y="768"/>
                  </a:lnTo>
                  <a:lnTo>
                    <a:pt x="16479" y="768"/>
                  </a:lnTo>
                  <a:lnTo>
                    <a:pt x="1647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36"/>
            <p:cNvSpPr/>
            <p:nvPr/>
          </p:nvSpPr>
          <p:spPr>
            <a:xfrm>
              <a:off x="2541975" y="3180225"/>
              <a:ext cx="412000" cy="19200"/>
            </a:xfrm>
            <a:custGeom>
              <a:rect b="b" l="l" r="r" t="t"/>
              <a:pathLst>
                <a:path extrusionOk="0" h="768" w="16480">
                  <a:moveTo>
                    <a:pt x="1" y="0"/>
                  </a:moveTo>
                  <a:lnTo>
                    <a:pt x="1" y="767"/>
                  </a:lnTo>
                  <a:lnTo>
                    <a:pt x="16479" y="767"/>
                  </a:lnTo>
                  <a:lnTo>
                    <a:pt x="1647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36"/>
            <p:cNvSpPr/>
            <p:nvPr/>
          </p:nvSpPr>
          <p:spPr>
            <a:xfrm>
              <a:off x="2541975" y="3233600"/>
              <a:ext cx="412000" cy="19200"/>
            </a:xfrm>
            <a:custGeom>
              <a:rect b="b" l="l" r="r" t="t"/>
              <a:pathLst>
                <a:path extrusionOk="0" h="768" w="16480">
                  <a:moveTo>
                    <a:pt x="1" y="0"/>
                  </a:moveTo>
                  <a:lnTo>
                    <a:pt x="1" y="767"/>
                  </a:lnTo>
                  <a:lnTo>
                    <a:pt x="16479" y="767"/>
                  </a:lnTo>
                  <a:lnTo>
                    <a:pt x="1647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36"/>
            <p:cNvSpPr/>
            <p:nvPr/>
          </p:nvSpPr>
          <p:spPr>
            <a:xfrm>
              <a:off x="2541975" y="3286950"/>
              <a:ext cx="412000" cy="19225"/>
            </a:xfrm>
            <a:custGeom>
              <a:rect b="b" l="l" r="r" t="t"/>
              <a:pathLst>
                <a:path extrusionOk="0" h="769" w="16480">
                  <a:moveTo>
                    <a:pt x="1" y="1"/>
                  </a:moveTo>
                  <a:lnTo>
                    <a:pt x="1" y="768"/>
                  </a:lnTo>
                  <a:lnTo>
                    <a:pt x="16479" y="768"/>
                  </a:lnTo>
                  <a:lnTo>
                    <a:pt x="164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36"/>
            <p:cNvSpPr/>
            <p:nvPr/>
          </p:nvSpPr>
          <p:spPr>
            <a:xfrm>
              <a:off x="2541975" y="3340325"/>
              <a:ext cx="412000" cy="19225"/>
            </a:xfrm>
            <a:custGeom>
              <a:rect b="b" l="l" r="r" t="t"/>
              <a:pathLst>
                <a:path extrusionOk="0" h="769" w="16480">
                  <a:moveTo>
                    <a:pt x="1" y="1"/>
                  </a:moveTo>
                  <a:lnTo>
                    <a:pt x="1" y="768"/>
                  </a:lnTo>
                  <a:lnTo>
                    <a:pt x="16479" y="768"/>
                  </a:lnTo>
                  <a:lnTo>
                    <a:pt x="164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36"/>
            <p:cNvSpPr/>
            <p:nvPr/>
          </p:nvSpPr>
          <p:spPr>
            <a:xfrm>
              <a:off x="2541975" y="3393700"/>
              <a:ext cx="412000" cy="19200"/>
            </a:xfrm>
            <a:custGeom>
              <a:rect b="b" l="l" r="r" t="t"/>
              <a:pathLst>
                <a:path extrusionOk="0" h="768" w="16480">
                  <a:moveTo>
                    <a:pt x="1" y="1"/>
                  </a:moveTo>
                  <a:lnTo>
                    <a:pt x="1" y="768"/>
                  </a:lnTo>
                  <a:lnTo>
                    <a:pt x="16479" y="768"/>
                  </a:lnTo>
                  <a:lnTo>
                    <a:pt x="164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36"/>
            <p:cNvSpPr/>
            <p:nvPr/>
          </p:nvSpPr>
          <p:spPr>
            <a:xfrm>
              <a:off x="2541975" y="3447075"/>
              <a:ext cx="412000" cy="19200"/>
            </a:xfrm>
            <a:custGeom>
              <a:rect b="b" l="l" r="r" t="t"/>
              <a:pathLst>
                <a:path extrusionOk="0" h="768" w="16480">
                  <a:moveTo>
                    <a:pt x="1" y="1"/>
                  </a:moveTo>
                  <a:lnTo>
                    <a:pt x="1" y="768"/>
                  </a:lnTo>
                  <a:lnTo>
                    <a:pt x="16479" y="768"/>
                  </a:lnTo>
                  <a:lnTo>
                    <a:pt x="164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36"/>
            <p:cNvSpPr/>
            <p:nvPr/>
          </p:nvSpPr>
          <p:spPr>
            <a:xfrm>
              <a:off x="2541975" y="3500450"/>
              <a:ext cx="412000" cy="18375"/>
            </a:xfrm>
            <a:custGeom>
              <a:rect b="b" l="l" r="r" t="t"/>
              <a:pathLst>
                <a:path extrusionOk="0" h="735" w="16480">
                  <a:moveTo>
                    <a:pt x="1" y="0"/>
                  </a:moveTo>
                  <a:lnTo>
                    <a:pt x="1" y="734"/>
                  </a:lnTo>
                  <a:lnTo>
                    <a:pt x="16479" y="734"/>
                  </a:lnTo>
                  <a:lnTo>
                    <a:pt x="164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36"/>
            <p:cNvSpPr/>
            <p:nvPr/>
          </p:nvSpPr>
          <p:spPr>
            <a:xfrm>
              <a:off x="2541975" y="3553825"/>
              <a:ext cx="412000" cy="18375"/>
            </a:xfrm>
            <a:custGeom>
              <a:rect b="b" l="l" r="r" t="t"/>
              <a:pathLst>
                <a:path extrusionOk="0" h="735" w="16480">
                  <a:moveTo>
                    <a:pt x="1" y="0"/>
                  </a:moveTo>
                  <a:lnTo>
                    <a:pt x="1" y="734"/>
                  </a:lnTo>
                  <a:lnTo>
                    <a:pt x="16479" y="734"/>
                  </a:lnTo>
                  <a:lnTo>
                    <a:pt x="164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36"/>
            <p:cNvSpPr/>
            <p:nvPr/>
          </p:nvSpPr>
          <p:spPr>
            <a:xfrm>
              <a:off x="2541975" y="3607200"/>
              <a:ext cx="412000" cy="18350"/>
            </a:xfrm>
            <a:custGeom>
              <a:rect b="b" l="l" r="r" t="t"/>
              <a:pathLst>
                <a:path extrusionOk="0" h="734" w="16480">
                  <a:moveTo>
                    <a:pt x="1" y="0"/>
                  </a:moveTo>
                  <a:lnTo>
                    <a:pt x="1" y="734"/>
                  </a:lnTo>
                  <a:lnTo>
                    <a:pt x="16479" y="734"/>
                  </a:lnTo>
                  <a:lnTo>
                    <a:pt x="164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36"/>
            <p:cNvSpPr/>
            <p:nvPr/>
          </p:nvSpPr>
          <p:spPr>
            <a:xfrm>
              <a:off x="2541975" y="3659725"/>
              <a:ext cx="412000" cy="19200"/>
            </a:xfrm>
            <a:custGeom>
              <a:rect b="b" l="l" r="r" t="t"/>
              <a:pathLst>
                <a:path extrusionOk="0" h="768" w="16480">
                  <a:moveTo>
                    <a:pt x="1" y="1"/>
                  </a:moveTo>
                  <a:lnTo>
                    <a:pt x="1" y="768"/>
                  </a:lnTo>
                  <a:lnTo>
                    <a:pt x="16479" y="768"/>
                  </a:lnTo>
                  <a:lnTo>
                    <a:pt x="164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36"/>
            <p:cNvSpPr/>
            <p:nvPr/>
          </p:nvSpPr>
          <p:spPr>
            <a:xfrm>
              <a:off x="2541975" y="3713100"/>
              <a:ext cx="412000" cy="19200"/>
            </a:xfrm>
            <a:custGeom>
              <a:rect b="b" l="l" r="r" t="t"/>
              <a:pathLst>
                <a:path extrusionOk="0" h="768" w="16480">
                  <a:moveTo>
                    <a:pt x="1" y="1"/>
                  </a:moveTo>
                  <a:lnTo>
                    <a:pt x="1" y="768"/>
                  </a:lnTo>
                  <a:lnTo>
                    <a:pt x="16479" y="768"/>
                  </a:lnTo>
                  <a:lnTo>
                    <a:pt x="164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36"/>
            <p:cNvSpPr/>
            <p:nvPr/>
          </p:nvSpPr>
          <p:spPr>
            <a:xfrm>
              <a:off x="2541975" y="3766475"/>
              <a:ext cx="412000" cy="19200"/>
            </a:xfrm>
            <a:custGeom>
              <a:rect b="b" l="l" r="r" t="t"/>
              <a:pathLst>
                <a:path extrusionOk="0" h="768" w="16480">
                  <a:moveTo>
                    <a:pt x="1" y="0"/>
                  </a:moveTo>
                  <a:lnTo>
                    <a:pt x="1" y="768"/>
                  </a:lnTo>
                  <a:lnTo>
                    <a:pt x="16479" y="768"/>
                  </a:lnTo>
                  <a:lnTo>
                    <a:pt x="164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36"/>
            <p:cNvSpPr/>
            <p:nvPr/>
          </p:nvSpPr>
          <p:spPr>
            <a:xfrm>
              <a:off x="2541975" y="3819850"/>
              <a:ext cx="412000" cy="19200"/>
            </a:xfrm>
            <a:custGeom>
              <a:rect b="b" l="l" r="r" t="t"/>
              <a:pathLst>
                <a:path extrusionOk="0" h="768" w="16480">
                  <a:moveTo>
                    <a:pt x="1" y="0"/>
                  </a:moveTo>
                  <a:lnTo>
                    <a:pt x="1" y="767"/>
                  </a:lnTo>
                  <a:lnTo>
                    <a:pt x="16479" y="767"/>
                  </a:lnTo>
                  <a:lnTo>
                    <a:pt x="164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36"/>
            <p:cNvSpPr/>
            <p:nvPr/>
          </p:nvSpPr>
          <p:spPr>
            <a:xfrm>
              <a:off x="2014100" y="3517800"/>
              <a:ext cx="685525" cy="1261100"/>
            </a:xfrm>
            <a:custGeom>
              <a:rect b="b" l="l" r="r" t="t"/>
              <a:pathLst>
                <a:path extrusionOk="0" h="50444" w="27421">
                  <a:moveTo>
                    <a:pt x="27178" y="1"/>
                  </a:moveTo>
                  <a:cubicBezTo>
                    <a:pt x="27097" y="1"/>
                    <a:pt x="27017" y="3"/>
                    <a:pt x="26937" y="7"/>
                  </a:cubicBezTo>
                  <a:lnTo>
                    <a:pt x="27420" y="7"/>
                  </a:lnTo>
                  <a:cubicBezTo>
                    <a:pt x="27339" y="3"/>
                    <a:pt x="27258" y="1"/>
                    <a:pt x="27178" y="1"/>
                  </a:cubicBezTo>
                  <a:close/>
                  <a:moveTo>
                    <a:pt x="4371" y="7"/>
                  </a:moveTo>
                  <a:cubicBezTo>
                    <a:pt x="1969" y="7"/>
                    <a:pt x="1" y="1975"/>
                    <a:pt x="1" y="4377"/>
                  </a:cubicBezTo>
                  <a:lnTo>
                    <a:pt x="1" y="45973"/>
                  </a:lnTo>
                  <a:lnTo>
                    <a:pt x="13911" y="45973"/>
                  </a:lnTo>
                  <a:lnTo>
                    <a:pt x="13911" y="46040"/>
                  </a:lnTo>
                  <a:cubicBezTo>
                    <a:pt x="13911" y="48442"/>
                    <a:pt x="15812" y="50376"/>
                    <a:pt x="18247" y="50443"/>
                  </a:cubicBezTo>
                  <a:lnTo>
                    <a:pt x="18381" y="50443"/>
                  </a:lnTo>
                  <a:cubicBezTo>
                    <a:pt x="18547" y="50443"/>
                    <a:pt x="18681" y="50443"/>
                    <a:pt x="18814" y="50410"/>
                  </a:cubicBezTo>
                  <a:lnTo>
                    <a:pt x="19648" y="50243"/>
                  </a:lnTo>
                  <a:cubicBezTo>
                    <a:pt x="19882" y="50176"/>
                    <a:pt x="20082" y="50109"/>
                    <a:pt x="20249" y="50009"/>
                  </a:cubicBezTo>
                  <a:cubicBezTo>
                    <a:pt x="20349" y="49976"/>
                    <a:pt x="20449" y="49909"/>
                    <a:pt x="20549" y="49876"/>
                  </a:cubicBezTo>
                  <a:cubicBezTo>
                    <a:pt x="20582" y="49843"/>
                    <a:pt x="20649" y="49809"/>
                    <a:pt x="20682" y="49776"/>
                  </a:cubicBezTo>
                  <a:cubicBezTo>
                    <a:pt x="20816" y="49709"/>
                    <a:pt x="20916" y="49609"/>
                    <a:pt x="21049" y="49542"/>
                  </a:cubicBezTo>
                  <a:lnTo>
                    <a:pt x="21116" y="49476"/>
                  </a:lnTo>
                  <a:cubicBezTo>
                    <a:pt x="21183" y="49409"/>
                    <a:pt x="21283" y="49342"/>
                    <a:pt x="21349" y="49276"/>
                  </a:cubicBezTo>
                  <a:cubicBezTo>
                    <a:pt x="21383" y="49242"/>
                    <a:pt x="21450" y="49209"/>
                    <a:pt x="21483" y="49142"/>
                  </a:cubicBezTo>
                  <a:cubicBezTo>
                    <a:pt x="21983" y="48642"/>
                    <a:pt x="22350" y="48041"/>
                    <a:pt x="22584" y="47341"/>
                  </a:cubicBezTo>
                  <a:cubicBezTo>
                    <a:pt x="22550" y="47341"/>
                    <a:pt x="22550" y="47307"/>
                    <a:pt x="22584" y="47307"/>
                  </a:cubicBezTo>
                  <a:cubicBezTo>
                    <a:pt x="22584" y="47207"/>
                    <a:pt x="22617" y="47107"/>
                    <a:pt x="22650" y="46974"/>
                  </a:cubicBezTo>
                  <a:cubicBezTo>
                    <a:pt x="22684" y="46840"/>
                    <a:pt x="22717" y="46707"/>
                    <a:pt x="22717" y="46574"/>
                  </a:cubicBezTo>
                  <a:lnTo>
                    <a:pt x="22717" y="46373"/>
                  </a:lnTo>
                  <a:cubicBezTo>
                    <a:pt x="22717" y="46340"/>
                    <a:pt x="22717" y="46340"/>
                    <a:pt x="22717" y="46307"/>
                  </a:cubicBezTo>
                  <a:lnTo>
                    <a:pt x="22717" y="46073"/>
                  </a:lnTo>
                  <a:lnTo>
                    <a:pt x="22717" y="4443"/>
                  </a:lnTo>
                  <a:cubicBezTo>
                    <a:pt x="22717" y="2038"/>
                    <a:pt x="24589" y="130"/>
                    <a:pt x="26937" y="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36"/>
            <p:cNvSpPr/>
            <p:nvPr/>
          </p:nvSpPr>
          <p:spPr>
            <a:xfrm>
              <a:off x="2090000" y="3587175"/>
              <a:ext cx="412825" cy="19200"/>
            </a:xfrm>
            <a:custGeom>
              <a:rect b="b" l="l" r="r" t="t"/>
              <a:pathLst>
                <a:path extrusionOk="0" h="768" w="16513">
                  <a:moveTo>
                    <a:pt x="0" y="1"/>
                  </a:moveTo>
                  <a:lnTo>
                    <a:pt x="0" y="768"/>
                  </a:lnTo>
                  <a:lnTo>
                    <a:pt x="16512" y="768"/>
                  </a:lnTo>
                  <a:lnTo>
                    <a:pt x="165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36"/>
            <p:cNvSpPr/>
            <p:nvPr/>
          </p:nvSpPr>
          <p:spPr>
            <a:xfrm>
              <a:off x="2129200" y="3538800"/>
              <a:ext cx="412800" cy="18375"/>
            </a:xfrm>
            <a:custGeom>
              <a:rect b="b" l="l" r="r" t="t"/>
              <a:pathLst>
                <a:path extrusionOk="0" h="735" w="16512">
                  <a:moveTo>
                    <a:pt x="0" y="1"/>
                  </a:moveTo>
                  <a:lnTo>
                    <a:pt x="0" y="735"/>
                  </a:lnTo>
                  <a:lnTo>
                    <a:pt x="16512" y="735"/>
                  </a:lnTo>
                  <a:lnTo>
                    <a:pt x="165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36"/>
            <p:cNvSpPr/>
            <p:nvPr/>
          </p:nvSpPr>
          <p:spPr>
            <a:xfrm>
              <a:off x="2090000" y="3640550"/>
              <a:ext cx="412825" cy="19200"/>
            </a:xfrm>
            <a:custGeom>
              <a:rect b="b" l="l" r="r" t="t"/>
              <a:pathLst>
                <a:path extrusionOk="0" h="768" w="16513">
                  <a:moveTo>
                    <a:pt x="0" y="0"/>
                  </a:moveTo>
                  <a:lnTo>
                    <a:pt x="0" y="768"/>
                  </a:lnTo>
                  <a:lnTo>
                    <a:pt x="16512" y="768"/>
                  </a:lnTo>
                  <a:lnTo>
                    <a:pt x="1651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36"/>
            <p:cNvSpPr/>
            <p:nvPr/>
          </p:nvSpPr>
          <p:spPr>
            <a:xfrm>
              <a:off x="2090000" y="3693925"/>
              <a:ext cx="412825" cy="19200"/>
            </a:xfrm>
            <a:custGeom>
              <a:rect b="b" l="l" r="r" t="t"/>
              <a:pathLst>
                <a:path extrusionOk="0" h="768" w="16513">
                  <a:moveTo>
                    <a:pt x="0" y="0"/>
                  </a:moveTo>
                  <a:lnTo>
                    <a:pt x="0" y="768"/>
                  </a:lnTo>
                  <a:lnTo>
                    <a:pt x="16512" y="768"/>
                  </a:lnTo>
                  <a:lnTo>
                    <a:pt x="1651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36"/>
            <p:cNvSpPr/>
            <p:nvPr/>
          </p:nvSpPr>
          <p:spPr>
            <a:xfrm>
              <a:off x="2090000" y="3747300"/>
              <a:ext cx="412825" cy="18350"/>
            </a:xfrm>
            <a:custGeom>
              <a:rect b="b" l="l" r="r" t="t"/>
              <a:pathLst>
                <a:path extrusionOk="0" h="734" w="16513">
                  <a:moveTo>
                    <a:pt x="0" y="0"/>
                  </a:moveTo>
                  <a:lnTo>
                    <a:pt x="0" y="734"/>
                  </a:lnTo>
                  <a:lnTo>
                    <a:pt x="16512" y="734"/>
                  </a:lnTo>
                  <a:lnTo>
                    <a:pt x="1651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36"/>
            <p:cNvSpPr/>
            <p:nvPr/>
          </p:nvSpPr>
          <p:spPr>
            <a:xfrm>
              <a:off x="2090000" y="3800675"/>
              <a:ext cx="412825" cy="18350"/>
            </a:xfrm>
            <a:custGeom>
              <a:rect b="b" l="l" r="r" t="t"/>
              <a:pathLst>
                <a:path extrusionOk="0" h="734" w="16513">
                  <a:moveTo>
                    <a:pt x="0" y="0"/>
                  </a:moveTo>
                  <a:lnTo>
                    <a:pt x="0" y="734"/>
                  </a:lnTo>
                  <a:lnTo>
                    <a:pt x="16512" y="734"/>
                  </a:lnTo>
                  <a:lnTo>
                    <a:pt x="1651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36"/>
            <p:cNvSpPr/>
            <p:nvPr/>
          </p:nvSpPr>
          <p:spPr>
            <a:xfrm>
              <a:off x="2090000" y="3854025"/>
              <a:ext cx="412825" cy="18375"/>
            </a:xfrm>
            <a:custGeom>
              <a:rect b="b" l="l" r="r" t="t"/>
              <a:pathLst>
                <a:path extrusionOk="0" h="735" w="16513">
                  <a:moveTo>
                    <a:pt x="0" y="1"/>
                  </a:moveTo>
                  <a:lnTo>
                    <a:pt x="0" y="735"/>
                  </a:lnTo>
                  <a:lnTo>
                    <a:pt x="16512" y="735"/>
                  </a:lnTo>
                  <a:lnTo>
                    <a:pt x="165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36"/>
            <p:cNvSpPr/>
            <p:nvPr/>
          </p:nvSpPr>
          <p:spPr>
            <a:xfrm>
              <a:off x="2090000" y="3906575"/>
              <a:ext cx="412825" cy="19200"/>
            </a:xfrm>
            <a:custGeom>
              <a:rect b="b" l="l" r="r" t="t"/>
              <a:pathLst>
                <a:path extrusionOk="0" h="768" w="16513">
                  <a:moveTo>
                    <a:pt x="0" y="0"/>
                  </a:moveTo>
                  <a:lnTo>
                    <a:pt x="0" y="768"/>
                  </a:lnTo>
                  <a:lnTo>
                    <a:pt x="16512" y="768"/>
                  </a:lnTo>
                  <a:lnTo>
                    <a:pt x="1651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36"/>
            <p:cNvSpPr/>
            <p:nvPr/>
          </p:nvSpPr>
          <p:spPr>
            <a:xfrm>
              <a:off x="2090000" y="3959950"/>
              <a:ext cx="412825" cy="19200"/>
            </a:xfrm>
            <a:custGeom>
              <a:rect b="b" l="l" r="r" t="t"/>
              <a:pathLst>
                <a:path extrusionOk="0" h="768" w="16513">
                  <a:moveTo>
                    <a:pt x="0" y="0"/>
                  </a:moveTo>
                  <a:lnTo>
                    <a:pt x="0" y="767"/>
                  </a:lnTo>
                  <a:lnTo>
                    <a:pt x="16512" y="767"/>
                  </a:lnTo>
                  <a:lnTo>
                    <a:pt x="1651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36"/>
            <p:cNvSpPr/>
            <p:nvPr/>
          </p:nvSpPr>
          <p:spPr>
            <a:xfrm>
              <a:off x="2090000" y="4013325"/>
              <a:ext cx="412825" cy="19200"/>
            </a:xfrm>
            <a:custGeom>
              <a:rect b="b" l="l" r="r" t="t"/>
              <a:pathLst>
                <a:path extrusionOk="0" h="768" w="16513">
                  <a:moveTo>
                    <a:pt x="0" y="0"/>
                  </a:moveTo>
                  <a:lnTo>
                    <a:pt x="0" y="767"/>
                  </a:lnTo>
                  <a:lnTo>
                    <a:pt x="16512" y="767"/>
                  </a:lnTo>
                  <a:lnTo>
                    <a:pt x="1651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36"/>
            <p:cNvSpPr/>
            <p:nvPr/>
          </p:nvSpPr>
          <p:spPr>
            <a:xfrm>
              <a:off x="2090000" y="4066675"/>
              <a:ext cx="412825" cy="19225"/>
            </a:xfrm>
            <a:custGeom>
              <a:rect b="b" l="l" r="r" t="t"/>
              <a:pathLst>
                <a:path extrusionOk="0" h="769" w="16513">
                  <a:moveTo>
                    <a:pt x="0" y="1"/>
                  </a:moveTo>
                  <a:lnTo>
                    <a:pt x="0" y="768"/>
                  </a:lnTo>
                  <a:lnTo>
                    <a:pt x="16512" y="768"/>
                  </a:lnTo>
                  <a:lnTo>
                    <a:pt x="165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36"/>
            <p:cNvSpPr/>
            <p:nvPr/>
          </p:nvSpPr>
          <p:spPr>
            <a:xfrm>
              <a:off x="2090000" y="4120050"/>
              <a:ext cx="412825" cy="19225"/>
            </a:xfrm>
            <a:custGeom>
              <a:rect b="b" l="l" r="r" t="t"/>
              <a:pathLst>
                <a:path extrusionOk="0" h="769" w="16513">
                  <a:moveTo>
                    <a:pt x="0" y="1"/>
                  </a:moveTo>
                  <a:lnTo>
                    <a:pt x="0" y="768"/>
                  </a:lnTo>
                  <a:lnTo>
                    <a:pt x="16512" y="768"/>
                  </a:lnTo>
                  <a:lnTo>
                    <a:pt x="165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36"/>
            <p:cNvSpPr/>
            <p:nvPr/>
          </p:nvSpPr>
          <p:spPr>
            <a:xfrm>
              <a:off x="2090000" y="4173425"/>
              <a:ext cx="412825" cy="19200"/>
            </a:xfrm>
            <a:custGeom>
              <a:rect b="b" l="l" r="r" t="t"/>
              <a:pathLst>
                <a:path extrusionOk="0" h="768" w="16513">
                  <a:moveTo>
                    <a:pt x="0" y="1"/>
                  </a:moveTo>
                  <a:lnTo>
                    <a:pt x="0" y="768"/>
                  </a:lnTo>
                  <a:lnTo>
                    <a:pt x="16512" y="768"/>
                  </a:lnTo>
                  <a:lnTo>
                    <a:pt x="165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36"/>
            <p:cNvSpPr/>
            <p:nvPr/>
          </p:nvSpPr>
          <p:spPr>
            <a:xfrm>
              <a:off x="2090000" y="4226800"/>
              <a:ext cx="412825" cy="19200"/>
            </a:xfrm>
            <a:custGeom>
              <a:rect b="b" l="l" r="r" t="t"/>
              <a:pathLst>
                <a:path extrusionOk="0" h="768" w="16513">
                  <a:moveTo>
                    <a:pt x="0" y="1"/>
                  </a:moveTo>
                  <a:lnTo>
                    <a:pt x="0" y="768"/>
                  </a:lnTo>
                  <a:lnTo>
                    <a:pt x="16512" y="768"/>
                  </a:lnTo>
                  <a:lnTo>
                    <a:pt x="165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36"/>
            <p:cNvSpPr/>
            <p:nvPr/>
          </p:nvSpPr>
          <p:spPr>
            <a:xfrm>
              <a:off x="2090000" y="4280175"/>
              <a:ext cx="412825" cy="18375"/>
            </a:xfrm>
            <a:custGeom>
              <a:rect b="b" l="l" r="r" t="t"/>
              <a:pathLst>
                <a:path extrusionOk="0" h="735" w="16513">
                  <a:moveTo>
                    <a:pt x="0" y="0"/>
                  </a:moveTo>
                  <a:lnTo>
                    <a:pt x="0" y="734"/>
                  </a:lnTo>
                  <a:lnTo>
                    <a:pt x="16512" y="734"/>
                  </a:lnTo>
                  <a:lnTo>
                    <a:pt x="1651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36"/>
            <p:cNvSpPr/>
            <p:nvPr/>
          </p:nvSpPr>
          <p:spPr>
            <a:xfrm>
              <a:off x="2090000" y="4333550"/>
              <a:ext cx="412825" cy="18375"/>
            </a:xfrm>
            <a:custGeom>
              <a:rect b="b" l="l" r="r" t="t"/>
              <a:pathLst>
                <a:path extrusionOk="0" h="735" w="16513">
                  <a:moveTo>
                    <a:pt x="0" y="0"/>
                  </a:moveTo>
                  <a:lnTo>
                    <a:pt x="0" y="734"/>
                  </a:lnTo>
                  <a:lnTo>
                    <a:pt x="16512" y="734"/>
                  </a:lnTo>
                  <a:lnTo>
                    <a:pt x="1651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36"/>
            <p:cNvSpPr/>
            <p:nvPr/>
          </p:nvSpPr>
          <p:spPr>
            <a:xfrm>
              <a:off x="2090000" y="4386925"/>
              <a:ext cx="412825" cy="18350"/>
            </a:xfrm>
            <a:custGeom>
              <a:rect b="b" l="l" r="r" t="t"/>
              <a:pathLst>
                <a:path extrusionOk="0" h="734" w="16513">
                  <a:moveTo>
                    <a:pt x="0" y="0"/>
                  </a:moveTo>
                  <a:lnTo>
                    <a:pt x="0" y="734"/>
                  </a:lnTo>
                  <a:lnTo>
                    <a:pt x="16512" y="734"/>
                  </a:lnTo>
                  <a:lnTo>
                    <a:pt x="1651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36"/>
            <p:cNvSpPr/>
            <p:nvPr/>
          </p:nvSpPr>
          <p:spPr>
            <a:xfrm>
              <a:off x="2090000" y="4439450"/>
              <a:ext cx="412825" cy="19200"/>
            </a:xfrm>
            <a:custGeom>
              <a:rect b="b" l="l" r="r" t="t"/>
              <a:pathLst>
                <a:path extrusionOk="0" h="768" w="16513">
                  <a:moveTo>
                    <a:pt x="0" y="1"/>
                  </a:moveTo>
                  <a:lnTo>
                    <a:pt x="0" y="768"/>
                  </a:lnTo>
                  <a:lnTo>
                    <a:pt x="16512" y="768"/>
                  </a:lnTo>
                  <a:lnTo>
                    <a:pt x="165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36"/>
            <p:cNvSpPr/>
            <p:nvPr/>
          </p:nvSpPr>
          <p:spPr>
            <a:xfrm>
              <a:off x="2090000" y="4492825"/>
              <a:ext cx="412825" cy="19200"/>
            </a:xfrm>
            <a:custGeom>
              <a:rect b="b" l="l" r="r" t="t"/>
              <a:pathLst>
                <a:path extrusionOk="0" h="768" w="16513">
                  <a:moveTo>
                    <a:pt x="0" y="0"/>
                  </a:moveTo>
                  <a:lnTo>
                    <a:pt x="0" y="768"/>
                  </a:lnTo>
                  <a:lnTo>
                    <a:pt x="16512" y="768"/>
                  </a:lnTo>
                  <a:lnTo>
                    <a:pt x="1651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36"/>
            <p:cNvSpPr/>
            <p:nvPr/>
          </p:nvSpPr>
          <p:spPr>
            <a:xfrm>
              <a:off x="2296800" y="4569550"/>
              <a:ext cx="206025" cy="44225"/>
            </a:xfrm>
            <a:custGeom>
              <a:rect b="b" l="l" r="r" t="t"/>
              <a:pathLst>
                <a:path extrusionOk="0" h="1769" w="8241">
                  <a:moveTo>
                    <a:pt x="1" y="0"/>
                  </a:moveTo>
                  <a:lnTo>
                    <a:pt x="1" y="1768"/>
                  </a:lnTo>
                  <a:lnTo>
                    <a:pt x="8240" y="1768"/>
                  </a:lnTo>
                  <a:lnTo>
                    <a:pt x="824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36"/>
            <p:cNvSpPr/>
            <p:nvPr/>
          </p:nvSpPr>
          <p:spPr>
            <a:xfrm>
              <a:off x="2914750" y="3991625"/>
              <a:ext cx="2525" cy="650"/>
            </a:xfrm>
            <a:custGeom>
              <a:rect b="b" l="l" r="r" t="t"/>
              <a:pathLst>
                <a:path extrusionOk="0" h="26" w="101">
                  <a:moveTo>
                    <a:pt x="1" y="1"/>
                  </a:moveTo>
                  <a:cubicBezTo>
                    <a:pt x="17" y="17"/>
                    <a:pt x="34" y="26"/>
                    <a:pt x="51" y="26"/>
                  </a:cubicBezTo>
                  <a:cubicBezTo>
                    <a:pt x="67" y="26"/>
                    <a:pt x="84" y="17"/>
                    <a:pt x="1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36"/>
            <p:cNvSpPr/>
            <p:nvPr/>
          </p:nvSpPr>
          <p:spPr>
            <a:xfrm>
              <a:off x="3028175" y="2910850"/>
              <a:ext cx="221000" cy="319425"/>
            </a:xfrm>
            <a:custGeom>
              <a:rect b="b" l="l" r="r" t="t"/>
              <a:pathLst>
                <a:path extrusionOk="0" h="12777" w="8840">
                  <a:moveTo>
                    <a:pt x="4403" y="1"/>
                  </a:moveTo>
                  <a:cubicBezTo>
                    <a:pt x="1968" y="1"/>
                    <a:pt x="0" y="1969"/>
                    <a:pt x="0" y="4437"/>
                  </a:cubicBezTo>
                  <a:lnTo>
                    <a:pt x="0" y="12777"/>
                  </a:lnTo>
                  <a:lnTo>
                    <a:pt x="8840" y="12777"/>
                  </a:lnTo>
                  <a:lnTo>
                    <a:pt x="8840" y="4437"/>
                  </a:lnTo>
                  <a:cubicBezTo>
                    <a:pt x="8840" y="1969"/>
                    <a:pt x="6872" y="1"/>
                    <a:pt x="440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36"/>
            <p:cNvSpPr/>
            <p:nvPr/>
          </p:nvSpPr>
          <p:spPr>
            <a:xfrm>
              <a:off x="3028175" y="2910850"/>
              <a:ext cx="221000" cy="319425"/>
            </a:xfrm>
            <a:custGeom>
              <a:rect b="b" l="l" r="r" t="t"/>
              <a:pathLst>
                <a:path extrusionOk="0" h="12777" w="8840">
                  <a:moveTo>
                    <a:pt x="4403" y="1"/>
                  </a:moveTo>
                  <a:cubicBezTo>
                    <a:pt x="1968" y="1"/>
                    <a:pt x="0" y="1969"/>
                    <a:pt x="0" y="4437"/>
                  </a:cubicBezTo>
                  <a:lnTo>
                    <a:pt x="0" y="12777"/>
                  </a:lnTo>
                  <a:lnTo>
                    <a:pt x="8840" y="12777"/>
                  </a:lnTo>
                  <a:lnTo>
                    <a:pt x="8840" y="4437"/>
                  </a:lnTo>
                  <a:cubicBezTo>
                    <a:pt x="8840" y="1969"/>
                    <a:pt x="6872" y="1"/>
                    <a:pt x="44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36"/>
            <p:cNvSpPr/>
            <p:nvPr/>
          </p:nvSpPr>
          <p:spPr>
            <a:xfrm>
              <a:off x="2581175" y="3514625"/>
              <a:ext cx="331100" cy="477875"/>
            </a:xfrm>
            <a:custGeom>
              <a:rect b="b" l="l" r="r" t="t"/>
              <a:pathLst>
                <a:path extrusionOk="0" h="19115" w="13244">
                  <a:moveTo>
                    <a:pt x="4504" y="0"/>
                  </a:moveTo>
                  <a:cubicBezTo>
                    <a:pt x="2002" y="0"/>
                    <a:pt x="1" y="2069"/>
                    <a:pt x="101" y="4570"/>
                  </a:cubicBezTo>
                  <a:lnTo>
                    <a:pt x="101" y="19114"/>
                  </a:lnTo>
                  <a:lnTo>
                    <a:pt x="13244" y="19114"/>
                  </a:lnTo>
                  <a:cubicBezTo>
                    <a:pt x="10842" y="19047"/>
                    <a:pt x="8940" y="17079"/>
                    <a:pt x="8940" y="14678"/>
                  </a:cubicBezTo>
                  <a:lnTo>
                    <a:pt x="8940" y="4570"/>
                  </a:lnTo>
                  <a:cubicBezTo>
                    <a:pt x="9007" y="2069"/>
                    <a:pt x="7006" y="0"/>
                    <a:pt x="45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36"/>
            <p:cNvSpPr/>
            <p:nvPr/>
          </p:nvSpPr>
          <p:spPr>
            <a:xfrm>
              <a:off x="2581175" y="3514625"/>
              <a:ext cx="331100" cy="477875"/>
            </a:xfrm>
            <a:custGeom>
              <a:rect b="b" l="l" r="r" t="t"/>
              <a:pathLst>
                <a:path extrusionOk="0" h="19115" w="13244">
                  <a:moveTo>
                    <a:pt x="4504" y="0"/>
                  </a:moveTo>
                  <a:cubicBezTo>
                    <a:pt x="2002" y="0"/>
                    <a:pt x="1" y="2069"/>
                    <a:pt x="101" y="4570"/>
                  </a:cubicBezTo>
                  <a:lnTo>
                    <a:pt x="101" y="19114"/>
                  </a:lnTo>
                  <a:lnTo>
                    <a:pt x="13244" y="19114"/>
                  </a:lnTo>
                  <a:cubicBezTo>
                    <a:pt x="10842" y="19047"/>
                    <a:pt x="8940" y="17079"/>
                    <a:pt x="8940" y="14678"/>
                  </a:cubicBezTo>
                  <a:lnTo>
                    <a:pt x="8940" y="4570"/>
                  </a:lnTo>
                  <a:cubicBezTo>
                    <a:pt x="9007" y="2069"/>
                    <a:pt x="7006" y="0"/>
                    <a:pt x="450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36"/>
            <p:cNvSpPr/>
            <p:nvPr/>
          </p:nvSpPr>
          <p:spPr>
            <a:xfrm>
              <a:off x="1853150" y="4667125"/>
              <a:ext cx="617150" cy="111775"/>
            </a:xfrm>
            <a:custGeom>
              <a:rect b="b" l="l" r="r" t="t"/>
              <a:pathLst>
                <a:path extrusionOk="0" h="4471" w="24686">
                  <a:moveTo>
                    <a:pt x="1" y="0"/>
                  </a:moveTo>
                  <a:lnTo>
                    <a:pt x="1" y="67"/>
                  </a:lnTo>
                  <a:cubicBezTo>
                    <a:pt x="1" y="2469"/>
                    <a:pt x="1902" y="4403"/>
                    <a:pt x="4304" y="4470"/>
                  </a:cubicBezTo>
                  <a:lnTo>
                    <a:pt x="24685" y="4470"/>
                  </a:lnTo>
                  <a:cubicBezTo>
                    <a:pt x="22284" y="4403"/>
                    <a:pt x="20382" y="2469"/>
                    <a:pt x="20382" y="67"/>
                  </a:cubicBezTo>
                  <a:lnTo>
                    <a:pt x="2038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36"/>
            <p:cNvSpPr/>
            <p:nvPr/>
          </p:nvSpPr>
          <p:spPr>
            <a:xfrm>
              <a:off x="1853150" y="4667125"/>
              <a:ext cx="617150" cy="111775"/>
            </a:xfrm>
            <a:custGeom>
              <a:rect b="b" l="l" r="r" t="t"/>
              <a:pathLst>
                <a:path extrusionOk="0" h="4471" w="24686">
                  <a:moveTo>
                    <a:pt x="1" y="0"/>
                  </a:moveTo>
                  <a:lnTo>
                    <a:pt x="1" y="67"/>
                  </a:lnTo>
                  <a:cubicBezTo>
                    <a:pt x="1" y="2469"/>
                    <a:pt x="1902" y="4403"/>
                    <a:pt x="4304" y="4470"/>
                  </a:cubicBezTo>
                  <a:lnTo>
                    <a:pt x="24685" y="4470"/>
                  </a:lnTo>
                  <a:cubicBezTo>
                    <a:pt x="22284" y="4403"/>
                    <a:pt x="20382" y="2469"/>
                    <a:pt x="20382" y="67"/>
                  </a:cubicBezTo>
                  <a:lnTo>
                    <a:pt x="2038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36"/>
            <p:cNvSpPr/>
            <p:nvPr/>
          </p:nvSpPr>
          <p:spPr>
            <a:xfrm>
              <a:off x="3024825" y="1237450"/>
              <a:ext cx="135950" cy="116475"/>
            </a:xfrm>
            <a:custGeom>
              <a:rect b="b" l="l" r="r" t="t"/>
              <a:pathLst>
                <a:path extrusionOk="0" h="4659" w="5438">
                  <a:moveTo>
                    <a:pt x="3103" y="423"/>
                  </a:moveTo>
                  <a:cubicBezTo>
                    <a:pt x="4170" y="423"/>
                    <a:pt x="5004" y="1290"/>
                    <a:pt x="5004" y="2324"/>
                  </a:cubicBezTo>
                  <a:cubicBezTo>
                    <a:pt x="5004" y="3471"/>
                    <a:pt x="4079" y="4224"/>
                    <a:pt x="3107" y="4224"/>
                  </a:cubicBezTo>
                  <a:cubicBezTo>
                    <a:pt x="2639" y="4224"/>
                    <a:pt x="2160" y="4049"/>
                    <a:pt x="1769" y="3658"/>
                  </a:cubicBezTo>
                  <a:cubicBezTo>
                    <a:pt x="568" y="2491"/>
                    <a:pt x="1435" y="423"/>
                    <a:pt x="3103" y="423"/>
                  </a:cubicBezTo>
                  <a:close/>
                  <a:moveTo>
                    <a:pt x="3101" y="1"/>
                  </a:moveTo>
                  <a:cubicBezTo>
                    <a:pt x="2529" y="1"/>
                    <a:pt x="1944" y="214"/>
                    <a:pt x="1468" y="689"/>
                  </a:cubicBezTo>
                  <a:cubicBezTo>
                    <a:pt x="1" y="2157"/>
                    <a:pt x="1035" y="4659"/>
                    <a:pt x="3103" y="4659"/>
                  </a:cubicBezTo>
                  <a:cubicBezTo>
                    <a:pt x="4404" y="4659"/>
                    <a:pt x="5438" y="3625"/>
                    <a:pt x="5438" y="2324"/>
                  </a:cubicBezTo>
                  <a:cubicBezTo>
                    <a:pt x="5438" y="926"/>
                    <a:pt x="4295" y="1"/>
                    <a:pt x="31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36"/>
            <p:cNvSpPr/>
            <p:nvPr/>
          </p:nvSpPr>
          <p:spPr>
            <a:xfrm>
              <a:off x="2844286" y="964733"/>
              <a:ext cx="1868025" cy="3481700"/>
            </a:xfrm>
            <a:custGeom>
              <a:rect b="b" l="l" r="r" t="t"/>
              <a:pathLst>
                <a:path extrusionOk="0" h="139268" w="74721">
                  <a:moveTo>
                    <a:pt x="6305" y="1"/>
                  </a:moveTo>
                  <a:cubicBezTo>
                    <a:pt x="2835" y="1"/>
                    <a:pt x="0" y="1669"/>
                    <a:pt x="0" y="9341"/>
                  </a:cubicBezTo>
                  <a:lnTo>
                    <a:pt x="0" y="132462"/>
                  </a:lnTo>
                  <a:cubicBezTo>
                    <a:pt x="0" y="136198"/>
                    <a:pt x="2835" y="139267"/>
                    <a:pt x="6305" y="139267"/>
                  </a:cubicBezTo>
                  <a:lnTo>
                    <a:pt x="68449" y="139267"/>
                  </a:lnTo>
                  <a:cubicBezTo>
                    <a:pt x="71918" y="139267"/>
                    <a:pt x="74720" y="136198"/>
                    <a:pt x="74720" y="132462"/>
                  </a:cubicBezTo>
                  <a:lnTo>
                    <a:pt x="74720" y="9341"/>
                  </a:lnTo>
                  <a:cubicBezTo>
                    <a:pt x="74720" y="2336"/>
                    <a:pt x="71918" y="1"/>
                    <a:pt x="68449" y="1"/>
                  </a:cubicBezTo>
                  <a:lnTo>
                    <a:pt x="55973" y="1"/>
                  </a:lnTo>
                  <a:cubicBezTo>
                    <a:pt x="55240" y="1"/>
                    <a:pt x="54672" y="801"/>
                    <a:pt x="54672" y="1835"/>
                  </a:cubicBezTo>
                  <a:lnTo>
                    <a:pt x="54672" y="2236"/>
                  </a:lnTo>
                  <a:cubicBezTo>
                    <a:pt x="54672" y="4637"/>
                    <a:pt x="53372" y="4637"/>
                    <a:pt x="51770" y="4637"/>
                  </a:cubicBezTo>
                  <a:lnTo>
                    <a:pt x="22983" y="4637"/>
                  </a:lnTo>
                  <a:cubicBezTo>
                    <a:pt x="21382" y="4637"/>
                    <a:pt x="20081" y="4637"/>
                    <a:pt x="20081" y="2236"/>
                  </a:cubicBezTo>
                  <a:lnTo>
                    <a:pt x="20081" y="1835"/>
                  </a:lnTo>
                  <a:cubicBezTo>
                    <a:pt x="20081" y="835"/>
                    <a:pt x="19481" y="1"/>
                    <a:pt x="187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4"/>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Data Source</a:t>
            </a:r>
            <a:endParaRPr/>
          </a:p>
        </p:txBody>
      </p:sp>
      <p:sp>
        <p:nvSpPr>
          <p:cNvPr id="1243" name="Google Shape;1243;p4"/>
          <p:cNvSpPr txBox="1"/>
          <p:nvPr>
            <p:ph idx="1" type="body"/>
          </p:nvPr>
        </p:nvSpPr>
        <p:spPr>
          <a:xfrm>
            <a:off x="774575" y="1150225"/>
            <a:ext cx="6183900" cy="347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700"/>
              <a:buNone/>
            </a:pPr>
            <a:r>
              <a:rPr lang="en" sz="1300">
                <a:solidFill>
                  <a:schemeClr val="lt1"/>
                </a:solidFill>
              </a:rPr>
              <a:t>link dataset : </a:t>
            </a:r>
            <a:r>
              <a:rPr lang="en" sz="1300" u="sng">
                <a:solidFill>
                  <a:schemeClr val="hlink"/>
                </a:solidFill>
                <a:hlinkClick r:id="rId3"/>
              </a:rPr>
              <a:t>https://www.kaggle.com/sulianova/cardiovascular-disease-dataset</a:t>
            </a:r>
            <a:endParaRPr sz="1300">
              <a:solidFill>
                <a:schemeClr val="lt1"/>
              </a:solidFill>
            </a:endParaRPr>
          </a:p>
          <a:p>
            <a:pPr indent="0" lvl="0" marL="0" rtl="0" algn="l">
              <a:lnSpc>
                <a:spcPct val="100000"/>
              </a:lnSpc>
              <a:spcBef>
                <a:spcPts val="0"/>
              </a:spcBef>
              <a:spcAft>
                <a:spcPts val="0"/>
              </a:spcAft>
              <a:buSzPts val="1700"/>
              <a:buNone/>
            </a:pPr>
            <a:r>
              <a:t/>
            </a:r>
            <a:endParaRPr>
              <a:solidFill>
                <a:schemeClr val="lt1"/>
              </a:solidFill>
            </a:endParaRPr>
          </a:p>
          <a:p>
            <a:pPr indent="0" lvl="0" marL="0" rtl="0" algn="l">
              <a:lnSpc>
                <a:spcPct val="100000"/>
              </a:lnSpc>
              <a:spcBef>
                <a:spcPts val="0"/>
              </a:spcBef>
              <a:spcAft>
                <a:spcPts val="0"/>
              </a:spcAft>
              <a:buSzPts val="1700"/>
              <a:buNone/>
            </a:pPr>
            <a:r>
              <a:rPr lang="en" sz="1000">
                <a:solidFill>
                  <a:srgbClr val="000000"/>
                </a:solidFill>
              </a:rPr>
              <a:t>Data ini merupakan data yang diambil dari pemeriksaan medis, informasi faktual, dan informasi yang didapat dari pasien. Data ini digunakan untuk melihat hubungan antara informasi yang telah diberikan dengan cardiovascular.</a:t>
            </a:r>
            <a:endParaRPr sz="1000">
              <a:solidFill>
                <a:srgbClr val="000000"/>
              </a:solidFill>
            </a:endParaRPr>
          </a:p>
          <a:p>
            <a:pPr indent="0" lvl="0" marL="0" rtl="0" algn="l">
              <a:lnSpc>
                <a:spcPct val="100000"/>
              </a:lnSpc>
              <a:spcBef>
                <a:spcPts val="0"/>
              </a:spcBef>
              <a:spcAft>
                <a:spcPts val="0"/>
              </a:spcAft>
              <a:buSzPts val="1700"/>
              <a:buNone/>
            </a:pPr>
            <a:r>
              <a:t/>
            </a:r>
            <a:endParaRPr sz="1000">
              <a:solidFill>
                <a:srgbClr val="000000"/>
              </a:solidFill>
            </a:endParaRPr>
          </a:p>
          <a:p>
            <a:pPr indent="0" lvl="0" marL="0" rtl="0" algn="l">
              <a:lnSpc>
                <a:spcPct val="100000"/>
              </a:lnSpc>
              <a:spcBef>
                <a:spcPts val="0"/>
              </a:spcBef>
              <a:spcAft>
                <a:spcPts val="0"/>
              </a:spcAft>
              <a:buSzPts val="1700"/>
              <a:buNone/>
            </a:pPr>
            <a:r>
              <a:rPr lang="en" sz="1000">
                <a:solidFill>
                  <a:srgbClr val="000000"/>
                </a:solidFill>
              </a:rPr>
              <a:t>Features:</a:t>
            </a:r>
            <a:endParaRPr sz="1000">
              <a:solidFill>
                <a:srgbClr val="000000"/>
              </a:solidFill>
            </a:endParaRPr>
          </a:p>
          <a:p>
            <a:pPr indent="-292100" lvl="0" marL="342900" rtl="0" algn="l">
              <a:lnSpc>
                <a:spcPct val="100000"/>
              </a:lnSpc>
              <a:spcBef>
                <a:spcPts val="0"/>
              </a:spcBef>
              <a:spcAft>
                <a:spcPts val="0"/>
              </a:spcAft>
              <a:buClr>
                <a:srgbClr val="000000"/>
              </a:buClr>
              <a:buSzPts val="1000"/>
              <a:buFont typeface="Montserrat"/>
              <a:buAutoNum type="arabicPeriod"/>
            </a:pPr>
            <a:r>
              <a:rPr lang="en" sz="1000">
                <a:solidFill>
                  <a:srgbClr val="000000"/>
                </a:solidFill>
              </a:rPr>
              <a:t>Age | Objective Feature | age | int (days)</a:t>
            </a:r>
            <a:endParaRPr sz="1000">
              <a:solidFill>
                <a:srgbClr val="000000"/>
              </a:solidFill>
            </a:endParaRPr>
          </a:p>
          <a:p>
            <a:pPr indent="-292100" lvl="0" marL="342900" rtl="0" algn="l">
              <a:lnSpc>
                <a:spcPct val="100000"/>
              </a:lnSpc>
              <a:spcBef>
                <a:spcPts val="0"/>
              </a:spcBef>
              <a:spcAft>
                <a:spcPts val="0"/>
              </a:spcAft>
              <a:buClr>
                <a:srgbClr val="000000"/>
              </a:buClr>
              <a:buSzPts val="1000"/>
              <a:buFont typeface="Montserrat"/>
              <a:buAutoNum type="arabicPeriod"/>
            </a:pPr>
            <a:r>
              <a:rPr lang="en" sz="1000">
                <a:solidFill>
                  <a:srgbClr val="000000"/>
                </a:solidFill>
              </a:rPr>
              <a:t>Height | Objective Feature | height | int (cm) |</a:t>
            </a:r>
            <a:endParaRPr sz="1000">
              <a:solidFill>
                <a:srgbClr val="000000"/>
              </a:solidFill>
            </a:endParaRPr>
          </a:p>
          <a:p>
            <a:pPr indent="-292100" lvl="0" marL="342900" rtl="0" algn="l">
              <a:lnSpc>
                <a:spcPct val="100000"/>
              </a:lnSpc>
              <a:spcBef>
                <a:spcPts val="0"/>
              </a:spcBef>
              <a:spcAft>
                <a:spcPts val="0"/>
              </a:spcAft>
              <a:buClr>
                <a:srgbClr val="000000"/>
              </a:buClr>
              <a:buSzPts val="1000"/>
              <a:buFont typeface="Montserrat"/>
              <a:buAutoNum type="arabicPeriod"/>
            </a:pPr>
            <a:r>
              <a:rPr lang="en" sz="1000">
                <a:solidFill>
                  <a:srgbClr val="000000"/>
                </a:solidFill>
              </a:rPr>
              <a:t>Weight | Objective Feature | weight | float (kg) |</a:t>
            </a:r>
            <a:endParaRPr sz="1000">
              <a:solidFill>
                <a:srgbClr val="000000"/>
              </a:solidFill>
            </a:endParaRPr>
          </a:p>
          <a:p>
            <a:pPr indent="-292100" lvl="0" marL="342900" rtl="0" algn="l">
              <a:lnSpc>
                <a:spcPct val="100000"/>
              </a:lnSpc>
              <a:spcBef>
                <a:spcPts val="0"/>
              </a:spcBef>
              <a:spcAft>
                <a:spcPts val="0"/>
              </a:spcAft>
              <a:buClr>
                <a:srgbClr val="000000"/>
              </a:buClr>
              <a:buSzPts val="1000"/>
              <a:buFont typeface="Montserrat"/>
              <a:buAutoNum type="arabicPeriod"/>
            </a:pPr>
            <a:r>
              <a:rPr lang="en" sz="1000">
                <a:solidFill>
                  <a:srgbClr val="000000"/>
                </a:solidFill>
              </a:rPr>
              <a:t>Gender | Objective Feature | gender | categorical code |</a:t>
            </a:r>
            <a:endParaRPr sz="1000">
              <a:solidFill>
                <a:srgbClr val="000000"/>
              </a:solidFill>
            </a:endParaRPr>
          </a:p>
          <a:p>
            <a:pPr indent="-292100" lvl="0" marL="342900" rtl="0" algn="l">
              <a:lnSpc>
                <a:spcPct val="100000"/>
              </a:lnSpc>
              <a:spcBef>
                <a:spcPts val="0"/>
              </a:spcBef>
              <a:spcAft>
                <a:spcPts val="0"/>
              </a:spcAft>
              <a:buClr>
                <a:srgbClr val="000000"/>
              </a:buClr>
              <a:buSzPts val="1000"/>
              <a:buFont typeface="Montserrat"/>
              <a:buAutoNum type="arabicPeriod"/>
            </a:pPr>
            <a:r>
              <a:rPr lang="en" sz="1000">
                <a:solidFill>
                  <a:srgbClr val="000000"/>
                </a:solidFill>
              </a:rPr>
              <a:t>Systolic blood pressure | Examination Feature | ap_hi | int |</a:t>
            </a:r>
            <a:endParaRPr sz="1000">
              <a:solidFill>
                <a:srgbClr val="000000"/>
              </a:solidFill>
            </a:endParaRPr>
          </a:p>
          <a:p>
            <a:pPr indent="-292100" lvl="0" marL="342900" rtl="0" algn="l">
              <a:lnSpc>
                <a:spcPct val="100000"/>
              </a:lnSpc>
              <a:spcBef>
                <a:spcPts val="0"/>
              </a:spcBef>
              <a:spcAft>
                <a:spcPts val="0"/>
              </a:spcAft>
              <a:buClr>
                <a:srgbClr val="000000"/>
              </a:buClr>
              <a:buSzPts val="1000"/>
              <a:buFont typeface="Montserrat"/>
              <a:buAutoNum type="arabicPeriod"/>
            </a:pPr>
            <a:r>
              <a:rPr lang="en" sz="1000">
                <a:solidFill>
                  <a:srgbClr val="000000"/>
                </a:solidFill>
              </a:rPr>
              <a:t>Diastolic blood pressure | Examination Feature | ap_lo | int |</a:t>
            </a:r>
            <a:endParaRPr sz="1000">
              <a:solidFill>
                <a:srgbClr val="000000"/>
              </a:solidFill>
            </a:endParaRPr>
          </a:p>
          <a:p>
            <a:pPr indent="-292100" lvl="0" marL="342900" rtl="0" algn="l">
              <a:lnSpc>
                <a:spcPct val="100000"/>
              </a:lnSpc>
              <a:spcBef>
                <a:spcPts val="0"/>
              </a:spcBef>
              <a:spcAft>
                <a:spcPts val="0"/>
              </a:spcAft>
              <a:buClr>
                <a:srgbClr val="000000"/>
              </a:buClr>
              <a:buSzPts val="1000"/>
              <a:buFont typeface="Montserrat"/>
              <a:buAutoNum type="arabicPeriod"/>
            </a:pPr>
            <a:r>
              <a:rPr lang="en" sz="1000">
                <a:solidFill>
                  <a:srgbClr val="000000"/>
                </a:solidFill>
              </a:rPr>
              <a:t>Cholesterol | Examination Feature | cholesterol | 1: normal, 2: above normal, 3: well above normal |</a:t>
            </a:r>
            <a:endParaRPr sz="1000">
              <a:solidFill>
                <a:srgbClr val="000000"/>
              </a:solidFill>
            </a:endParaRPr>
          </a:p>
          <a:p>
            <a:pPr indent="-292100" lvl="0" marL="342900" rtl="0" algn="l">
              <a:lnSpc>
                <a:spcPct val="100000"/>
              </a:lnSpc>
              <a:spcBef>
                <a:spcPts val="0"/>
              </a:spcBef>
              <a:spcAft>
                <a:spcPts val="0"/>
              </a:spcAft>
              <a:buClr>
                <a:srgbClr val="000000"/>
              </a:buClr>
              <a:buSzPts val="1000"/>
              <a:buFont typeface="Montserrat"/>
              <a:buAutoNum type="arabicPeriod"/>
            </a:pPr>
            <a:r>
              <a:rPr lang="en" sz="1000">
                <a:solidFill>
                  <a:srgbClr val="000000"/>
                </a:solidFill>
              </a:rPr>
              <a:t>Glucose | Examination Feature | gluc | 1: normal, 2: above normal, 3: well above normal |</a:t>
            </a:r>
            <a:endParaRPr sz="1000">
              <a:solidFill>
                <a:srgbClr val="000000"/>
              </a:solidFill>
            </a:endParaRPr>
          </a:p>
          <a:p>
            <a:pPr indent="-292100" lvl="0" marL="342900" rtl="0" algn="l">
              <a:lnSpc>
                <a:spcPct val="100000"/>
              </a:lnSpc>
              <a:spcBef>
                <a:spcPts val="0"/>
              </a:spcBef>
              <a:spcAft>
                <a:spcPts val="0"/>
              </a:spcAft>
              <a:buClr>
                <a:srgbClr val="000000"/>
              </a:buClr>
              <a:buSzPts val="1000"/>
              <a:buFont typeface="Montserrat"/>
              <a:buAutoNum type="arabicPeriod"/>
            </a:pPr>
            <a:r>
              <a:rPr lang="en" sz="1000">
                <a:solidFill>
                  <a:srgbClr val="000000"/>
                </a:solidFill>
              </a:rPr>
              <a:t>Smoking | Subjective Feature | smoke | binary |</a:t>
            </a:r>
            <a:endParaRPr sz="1000">
              <a:solidFill>
                <a:srgbClr val="000000"/>
              </a:solidFill>
            </a:endParaRPr>
          </a:p>
          <a:p>
            <a:pPr indent="-292100" lvl="0" marL="342900" rtl="0" algn="l">
              <a:lnSpc>
                <a:spcPct val="100000"/>
              </a:lnSpc>
              <a:spcBef>
                <a:spcPts val="0"/>
              </a:spcBef>
              <a:spcAft>
                <a:spcPts val="0"/>
              </a:spcAft>
              <a:buClr>
                <a:srgbClr val="000000"/>
              </a:buClr>
              <a:buSzPts val="1000"/>
              <a:buFont typeface="Montserrat"/>
              <a:buAutoNum type="arabicPeriod"/>
            </a:pPr>
            <a:r>
              <a:rPr lang="en" sz="1000">
                <a:solidFill>
                  <a:srgbClr val="000000"/>
                </a:solidFill>
              </a:rPr>
              <a:t>Alcohol intake | Subjective Feature | alco | binary |</a:t>
            </a:r>
            <a:endParaRPr sz="1000">
              <a:solidFill>
                <a:srgbClr val="000000"/>
              </a:solidFill>
            </a:endParaRPr>
          </a:p>
          <a:p>
            <a:pPr indent="-292100" lvl="0" marL="342900" rtl="0" algn="l">
              <a:lnSpc>
                <a:spcPct val="100000"/>
              </a:lnSpc>
              <a:spcBef>
                <a:spcPts val="0"/>
              </a:spcBef>
              <a:spcAft>
                <a:spcPts val="0"/>
              </a:spcAft>
              <a:buClr>
                <a:srgbClr val="000000"/>
              </a:buClr>
              <a:buSzPts val="1000"/>
              <a:buFont typeface="Montserrat"/>
              <a:buAutoNum type="arabicPeriod"/>
            </a:pPr>
            <a:r>
              <a:rPr lang="en" sz="1000">
                <a:solidFill>
                  <a:srgbClr val="000000"/>
                </a:solidFill>
              </a:rPr>
              <a:t>Physical activity | Subjective Feature | active | binary |</a:t>
            </a:r>
            <a:endParaRPr sz="1000">
              <a:solidFill>
                <a:srgbClr val="000000"/>
              </a:solidFill>
            </a:endParaRPr>
          </a:p>
          <a:p>
            <a:pPr indent="-292100" lvl="0" marL="342900" rtl="0" algn="l">
              <a:lnSpc>
                <a:spcPct val="100000"/>
              </a:lnSpc>
              <a:spcBef>
                <a:spcPts val="0"/>
              </a:spcBef>
              <a:spcAft>
                <a:spcPts val="0"/>
              </a:spcAft>
              <a:buClr>
                <a:srgbClr val="000000"/>
              </a:buClr>
              <a:buSzPts val="1000"/>
              <a:buFont typeface="Montserrat"/>
              <a:buAutoNum type="arabicPeriod"/>
            </a:pPr>
            <a:r>
              <a:rPr lang="en" sz="1000">
                <a:solidFill>
                  <a:srgbClr val="000000"/>
                </a:solidFill>
              </a:rPr>
              <a:t>Presence or absence of cardiovascular disease | Target Variable | cardio | binary |</a:t>
            </a:r>
            <a:endParaRPr sz="1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5"/>
          <p:cNvSpPr txBox="1"/>
          <p:nvPr>
            <p:ph type="title"/>
          </p:nvPr>
        </p:nvSpPr>
        <p:spPr>
          <a:xfrm>
            <a:off x="1015750" y="1898100"/>
            <a:ext cx="3919500" cy="119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3900"/>
              <a:t>ETL dan Scheduling</a:t>
            </a:r>
            <a:endParaRPr sz="3900"/>
          </a:p>
        </p:txBody>
      </p:sp>
      <p:sp>
        <p:nvSpPr>
          <p:cNvPr id="1249" name="Google Shape;1249;p5"/>
          <p:cNvSpPr txBox="1"/>
          <p:nvPr>
            <p:ph idx="2" type="title"/>
          </p:nvPr>
        </p:nvSpPr>
        <p:spPr>
          <a:xfrm>
            <a:off x="1015750" y="1485563"/>
            <a:ext cx="855000" cy="5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accent1"/>
                </a:solidFill>
              </a:rPr>
              <a:t>02</a:t>
            </a:r>
            <a:endParaRPr>
              <a:solidFill>
                <a:schemeClr val="accent1"/>
              </a:solidFill>
            </a:endParaRPr>
          </a:p>
        </p:txBody>
      </p:sp>
      <p:grpSp>
        <p:nvGrpSpPr>
          <p:cNvPr id="1250" name="Google Shape;1250;p5"/>
          <p:cNvGrpSpPr/>
          <p:nvPr/>
        </p:nvGrpSpPr>
        <p:grpSpPr>
          <a:xfrm>
            <a:off x="4853103" y="1204190"/>
            <a:ext cx="3309151" cy="2735119"/>
            <a:chOff x="3138975" y="1647012"/>
            <a:chExt cx="2866058" cy="2368889"/>
          </a:xfrm>
        </p:grpSpPr>
        <p:sp>
          <p:nvSpPr>
            <p:cNvPr id="1251" name="Google Shape;1251;p5"/>
            <p:cNvSpPr/>
            <p:nvPr/>
          </p:nvSpPr>
          <p:spPr>
            <a:xfrm>
              <a:off x="3415919" y="1684470"/>
              <a:ext cx="467300" cy="467816"/>
            </a:xfrm>
            <a:custGeom>
              <a:rect b="b" l="l" r="r" t="t"/>
              <a:pathLst>
                <a:path extrusionOk="0" h="30823" w="30789">
                  <a:moveTo>
                    <a:pt x="0" y="1"/>
                  </a:moveTo>
                  <a:lnTo>
                    <a:pt x="0" y="30823"/>
                  </a:lnTo>
                  <a:lnTo>
                    <a:pt x="30789" y="30823"/>
                  </a:lnTo>
                  <a:lnTo>
                    <a:pt x="307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5"/>
            <p:cNvSpPr/>
            <p:nvPr/>
          </p:nvSpPr>
          <p:spPr>
            <a:xfrm>
              <a:off x="3481728" y="1773076"/>
              <a:ext cx="352391" cy="238469"/>
            </a:xfrm>
            <a:custGeom>
              <a:rect b="b" l="l" r="r" t="t"/>
              <a:pathLst>
                <a:path extrusionOk="0" h="15712" w="23218">
                  <a:moveTo>
                    <a:pt x="19982" y="3770"/>
                  </a:moveTo>
                  <a:lnTo>
                    <a:pt x="17246" y="14877"/>
                  </a:lnTo>
                  <a:lnTo>
                    <a:pt x="4170" y="14877"/>
                  </a:lnTo>
                  <a:lnTo>
                    <a:pt x="1102" y="3770"/>
                  </a:lnTo>
                  <a:close/>
                  <a:moveTo>
                    <a:pt x="20949" y="0"/>
                  </a:moveTo>
                  <a:lnTo>
                    <a:pt x="20215" y="2936"/>
                  </a:lnTo>
                  <a:lnTo>
                    <a:pt x="1" y="2936"/>
                  </a:lnTo>
                  <a:lnTo>
                    <a:pt x="3537" y="15711"/>
                  </a:lnTo>
                  <a:lnTo>
                    <a:pt x="17880" y="15711"/>
                  </a:lnTo>
                  <a:lnTo>
                    <a:pt x="21583" y="834"/>
                  </a:lnTo>
                  <a:lnTo>
                    <a:pt x="23217" y="834"/>
                  </a:lnTo>
                  <a:lnTo>
                    <a:pt x="2321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5"/>
            <p:cNvSpPr/>
            <p:nvPr/>
          </p:nvSpPr>
          <p:spPr>
            <a:xfrm>
              <a:off x="3554125" y="1998371"/>
              <a:ext cx="184300" cy="51649"/>
            </a:xfrm>
            <a:custGeom>
              <a:rect b="b" l="l" r="r" t="t"/>
              <a:pathLst>
                <a:path extrusionOk="0" h="3403" w="12143">
                  <a:moveTo>
                    <a:pt x="1302" y="0"/>
                  </a:moveTo>
                  <a:lnTo>
                    <a:pt x="1" y="3069"/>
                  </a:lnTo>
                  <a:lnTo>
                    <a:pt x="768" y="3403"/>
                  </a:lnTo>
                  <a:lnTo>
                    <a:pt x="1835" y="834"/>
                  </a:lnTo>
                  <a:lnTo>
                    <a:pt x="10475" y="834"/>
                  </a:lnTo>
                  <a:lnTo>
                    <a:pt x="11342" y="3369"/>
                  </a:lnTo>
                  <a:lnTo>
                    <a:pt x="12143" y="3102"/>
                  </a:lnTo>
                  <a:lnTo>
                    <a:pt x="1107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5"/>
            <p:cNvSpPr/>
            <p:nvPr/>
          </p:nvSpPr>
          <p:spPr>
            <a:xfrm>
              <a:off x="3504009" y="1861667"/>
              <a:ext cx="278462" cy="12673"/>
            </a:xfrm>
            <a:custGeom>
              <a:rect b="b" l="l" r="r" t="t"/>
              <a:pathLst>
                <a:path extrusionOk="0" h="835" w="18347">
                  <a:moveTo>
                    <a:pt x="0" y="1"/>
                  </a:moveTo>
                  <a:lnTo>
                    <a:pt x="0" y="835"/>
                  </a:lnTo>
                  <a:lnTo>
                    <a:pt x="18347" y="835"/>
                  </a:lnTo>
                  <a:lnTo>
                    <a:pt x="18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5"/>
            <p:cNvSpPr/>
            <p:nvPr/>
          </p:nvSpPr>
          <p:spPr>
            <a:xfrm>
              <a:off x="3515149" y="1908748"/>
              <a:ext cx="252144" cy="13690"/>
            </a:xfrm>
            <a:custGeom>
              <a:rect b="b" l="l" r="r" t="t"/>
              <a:pathLst>
                <a:path extrusionOk="0" h="902" w="16613">
                  <a:moveTo>
                    <a:pt x="16612" y="1"/>
                  </a:moveTo>
                  <a:lnTo>
                    <a:pt x="0" y="68"/>
                  </a:lnTo>
                  <a:lnTo>
                    <a:pt x="34" y="902"/>
                  </a:lnTo>
                  <a:lnTo>
                    <a:pt x="16612" y="835"/>
                  </a:lnTo>
                  <a:lnTo>
                    <a:pt x="1661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5"/>
            <p:cNvSpPr/>
            <p:nvPr/>
          </p:nvSpPr>
          <p:spPr>
            <a:xfrm>
              <a:off x="3528809" y="1957862"/>
              <a:ext cx="228361" cy="12673"/>
            </a:xfrm>
            <a:custGeom>
              <a:rect b="b" l="l" r="r" t="t"/>
              <a:pathLst>
                <a:path extrusionOk="0" h="835" w="15046">
                  <a:moveTo>
                    <a:pt x="1" y="1"/>
                  </a:moveTo>
                  <a:lnTo>
                    <a:pt x="1" y="834"/>
                  </a:lnTo>
                  <a:lnTo>
                    <a:pt x="15045" y="834"/>
                  </a:lnTo>
                  <a:lnTo>
                    <a:pt x="1504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5"/>
            <p:cNvSpPr/>
            <p:nvPr/>
          </p:nvSpPr>
          <p:spPr>
            <a:xfrm>
              <a:off x="3639696" y="1824710"/>
              <a:ext cx="12673" cy="180248"/>
            </a:xfrm>
            <a:custGeom>
              <a:rect b="b" l="l" r="r" t="t"/>
              <a:pathLst>
                <a:path extrusionOk="0" h="11876" w="835">
                  <a:moveTo>
                    <a:pt x="0" y="1"/>
                  </a:moveTo>
                  <a:lnTo>
                    <a:pt x="0" y="11876"/>
                  </a:lnTo>
                  <a:lnTo>
                    <a:pt x="834" y="11876"/>
                  </a:lnTo>
                  <a:lnTo>
                    <a:pt x="8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5"/>
            <p:cNvSpPr/>
            <p:nvPr/>
          </p:nvSpPr>
          <p:spPr>
            <a:xfrm>
              <a:off x="3590081" y="1824209"/>
              <a:ext cx="27350" cy="181265"/>
            </a:xfrm>
            <a:custGeom>
              <a:rect b="b" l="l" r="r" t="t"/>
              <a:pathLst>
                <a:path extrusionOk="0" h="11943" w="1802">
                  <a:moveTo>
                    <a:pt x="834" y="0"/>
                  </a:moveTo>
                  <a:lnTo>
                    <a:pt x="0" y="67"/>
                  </a:lnTo>
                  <a:lnTo>
                    <a:pt x="968" y="11942"/>
                  </a:lnTo>
                  <a:lnTo>
                    <a:pt x="1801" y="11875"/>
                  </a:lnTo>
                  <a:lnTo>
                    <a:pt x="8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5"/>
            <p:cNvSpPr/>
            <p:nvPr/>
          </p:nvSpPr>
          <p:spPr>
            <a:xfrm>
              <a:off x="3535897" y="1823693"/>
              <a:ext cx="45593" cy="182282"/>
            </a:xfrm>
            <a:custGeom>
              <a:rect b="b" l="l" r="r" t="t"/>
              <a:pathLst>
                <a:path extrusionOk="0" h="12010" w="3004">
                  <a:moveTo>
                    <a:pt x="835" y="1"/>
                  </a:moveTo>
                  <a:lnTo>
                    <a:pt x="1" y="134"/>
                  </a:lnTo>
                  <a:lnTo>
                    <a:pt x="2203" y="12009"/>
                  </a:lnTo>
                  <a:lnTo>
                    <a:pt x="3003" y="11876"/>
                  </a:lnTo>
                  <a:lnTo>
                    <a:pt x="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5"/>
            <p:cNvSpPr/>
            <p:nvPr/>
          </p:nvSpPr>
          <p:spPr>
            <a:xfrm>
              <a:off x="3673617" y="1824209"/>
              <a:ext cx="26849" cy="181265"/>
            </a:xfrm>
            <a:custGeom>
              <a:rect b="b" l="l" r="r" t="t"/>
              <a:pathLst>
                <a:path extrusionOk="0" h="11943" w="1769">
                  <a:moveTo>
                    <a:pt x="934" y="0"/>
                  </a:moveTo>
                  <a:lnTo>
                    <a:pt x="0" y="11875"/>
                  </a:lnTo>
                  <a:lnTo>
                    <a:pt x="801" y="11942"/>
                  </a:lnTo>
                  <a:lnTo>
                    <a:pt x="1768" y="67"/>
                  </a:lnTo>
                  <a:lnTo>
                    <a:pt x="9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5"/>
            <p:cNvSpPr/>
            <p:nvPr/>
          </p:nvSpPr>
          <p:spPr>
            <a:xfrm>
              <a:off x="3709057" y="1823693"/>
              <a:ext cx="45578" cy="182783"/>
            </a:xfrm>
            <a:custGeom>
              <a:rect b="b" l="l" r="r" t="t"/>
              <a:pathLst>
                <a:path extrusionOk="0" h="12043" w="3003">
                  <a:moveTo>
                    <a:pt x="2202" y="1"/>
                  </a:moveTo>
                  <a:lnTo>
                    <a:pt x="0" y="11876"/>
                  </a:lnTo>
                  <a:lnTo>
                    <a:pt x="834" y="12043"/>
                  </a:lnTo>
                  <a:lnTo>
                    <a:pt x="3002" y="168"/>
                  </a:lnTo>
                  <a:lnTo>
                    <a:pt x="220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5"/>
            <p:cNvSpPr/>
            <p:nvPr/>
          </p:nvSpPr>
          <p:spPr>
            <a:xfrm>
              <a:off x="3523755" y="2020166"/>
              <a:ext cx="63806" cy="54669"/>
            </a:xfrm>
            <a:custGeom>
              <a:rect b="b" l="l" r="r" t="t"/>
              <a:pathLst>
                <a:path extrusionOk="0" h="3602" w="4204">
                  <a:moveTo>
                    <a:pt x="2402" y="832"/>
                  </a:moveTo>
                  <a:cubicBezTo>
                    <a:pt x="2936" y="832"/>
                    <a:pt x="3336" y="1266"/>
                    <a:pt x="3369" y="1800"/>
                  </a:cubicBezTo>
                  <a:cubicBezTo>
                    <a:pt x="3369" y="2365"/>
                    <a:pt x="2879" y="2746"/>
                    <a:pt x="2376" y="2746"/>
                  </a:cubicBezTo>
                  <a:cubicBezTo>
                    <a:pt x="2137" y="2746"/>
                    <a:pt x="1895" y="2660"/>
                    <a:pt x="1702" y="2467"/>
                  </a:cubicBezTo>
                  <a:cubicBezTo>
                    <a:pt x="1101" y="1866"/>
                    <a:pt x="1535" y="832"/>
                    <a:pt x="2402" y="832"/>
                  </a:cubicBezTo>
                  <a:close/>
                  <a:moveTo>
                    <a:pt x="2381" y="1"/>
                  </a:moveTo>
                  <a:cubicBezTo>
                    <a:pt x="1938" y="1"/>
                    <a:pt x="1491" y="165"/>
                    <a:pt x="1135" y="532"/>
                  </a:cubicBezTo>
                  <a:cubicBezTo>
                    <a:pt x="0" y="1633"/>
                    <a:pt x="801" y="3601"/>
                    <a:pt x="2402" y="3601"/>
                  </a:cubicBezTo>
                  <a:cubicBezTo>
                    <a:pt x="3369" y="3568"/>
                    <a:pt x="4170" y="2767"/>
                    <a:pt x="4203" y="1800"/>
                  </a:cubicBezTo>
                  <a:cubicBezTo>
                    <a:pt x="4203" y="717"/>
                    <a:pt x="3304" y="1"/>
                    <a:pt x="23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5"/>
            <p:cNvSpPr/>
            <p:nvPr/>
          </p:nvSpPr>
          <p:spPr>
            <a:xfrm>
              <a:off x="3694881" y="2020166"/>
              <a:ext cx="63806" cy="54669"/>
            </a:xfrm>
            <a:custGeom>
              <a:rect b="b" l="l" r="r" t="t"/>
              <a:pathLst>
                <a:path extrusionOk="0" h="3602" w="4204">
                  <a:moveTo>
                    <a:pt x="2435" y="832"/>
                  </a:moveTo>
                  <a:cubicBezTo>
                    <a:pt x="2936" y="832"/>
                    <a:pt x="3369" y="1266"/>
                    <a:pt x="3369" y="1800"/>
                  </a:cubicBezTo>
                  <a:cubicBezTo>
                    <a:pt x="3369" y="2365"/>
                    <a:pt x="2894" y="2746"/>
                    <a:pt x="2401" y="2746"/>
                  </a:cubicBezTo>
                  <a:cubicBezTo>
                    <a:pt x="2166" y="2746"/>
                    <a:pt x="1928" y="2660"/>
                    <a:pt x="1735" y="2467"/>
                  </a:cubicBezTo>
                  <a:cubicBezTo>
                    <a:pt x="1134" y="1866"/>
                    <a:pt x="1568" y="832"/>
                    <a:pt x="2435" y="832"/>
                  </a:cubicBezTo>
                  <a:close/>
                  <a:moveTo>
                    <a:pt x="2395" y="1"/>
                  </a:moveTo>
                  <a:cubicBezTo>
                    <a:pt x="1953" y="1"/>
                    <a:pt x="1502" y="165"/>
                    <a:pt x="1134" y="532"/>
                  </a:cubicBezTo>
                  <a:cubicBezTo>
                    <a:pt x="0" y="1633"/>
                    <a:pt x="801" y="3601"/>
                    <a:pt x="2435" y="3601"/>
                  </a:cubicBezTo>
                  <a:cubicBezTo>
                    <a:pt x="3403" y="3568"/>
                    <a:pt x="4203" y="2767"/>
                    <a:pt x="4203" y="1800"/>
                  </a:cubicBezTo>
                  <a:cubicBezTo>
                    <a:pt x="4203" y="717"/>
                    <a:pt x="3319" y="1"/>
                    <a:pt x="23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5"/>
            <p:cNvSpPr/>
            <p:nvPr/>
          </p:nvSpPr>
          <p:spPr>
            <a:xfrm>
              <a:off x="3573871" y="2611466"/>
              <a:ext cx="297206" cy="535660"/>
            </a:xfrm>
            <a:custGeom>
              <a:rect b="b" l="l" r="r" t="t"/>
              <a:pathLst>
                <a:path extrusionOk="0" h="35293" w="19582">
                  <a:moveTo>
                    <a:pt x="19581" y="1"/>
                  </a:moveTo>
                  <a:cubicBezTo>
                    <a:pt x="19581" y="1"/>
                    <a:pt x="12443" y="6405"/>
                    <a:pt x="8640" y="12243"/>
                  </a:cubicBezTo>
                  <a:cubicBezTo>
                    <a:pt x="4804" y="18080"/>
                    <a:pt x="1" y="35293"/>
                    <a:pt x="1" y="35293"/>
                  </a:cubicBezTo>
                  <a:cubicBezTo>
                    <a:pt x="19414" y="26520"/>
                    <a:pt x="19581" y="1"/>
                    <a:pt x="19581"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5"/>
            <p:cNvSpPr/>
            <p:nvPr/>
          </p:nvSpPr>
          <p:spPr>
            <a:xfrm>
              <a:off x="3577650" y="2717663"/>
              <a:ext cx="237437" cy="429918"/>
            </a:xfrm>
            <a:custGeom>
              <a:rect b="b" l="l" r="r" t="t"/>
              <a:pathLst>
                <a:path extrusionOk="0" h="28326" w="15644">
                  <a:moveTo>
                    <a:pt x="15506" y="1"/>
                  </a:moveTo>
                  <a:cubicBezTo>
                    <a:pt x="15477" y="1"/>
                    <a:pt x="15449" y="13"/>
                    <a:pt x="15430" y="42"/>
                  </a:cubicBezTo>
                  <a:cubicBezTo>
                    <a:pt x="14062" y="1610"/>
                    <a:pt x="12861" y="3278"/>
                    <a:pt x="11760" y="5046"/>
                  </a:cubicBezTo>
                  <a:cubicBezTo>
                    <a:pt x="12194" y="3645"/>
                    <a:pt x="12694" y="2244"/>
                    <a:pt x="13261" y="909"/>
                  </a:cubicBezTo>
                  <a:cubicBezTo>
                    <a:pt x="13281" y="870"/>
                    <a:pt x="13255" y="854"/>
                    <a:pt x="13230" y="854"/>
                  </a:cubicBezTo>
                  <a:cubicBezTo>
                    <a:pt x="13212" y="854"/>
                    <a:pt x="13195" y="862"/>
                    <a:pt x="13195" y="876"/>
                  </a:cubicBezTo>
                  <a:cubicBezTo>
                    <a:pt x="12227" y="2611"/>
                    <a:pt x="11493" y="4479"/>
                    <a:pt x="10960" y="6380"/>
                  </a:cubicBezTo>
                  <a:cubicBezTo>
                    <a:pt x="8658" y="10349"/>
                    <a:pt x="6823" y="14586"/>
                    <a:pt x="4889" y="18755"/>
                  </a:cubicBezTo>
                  <a:cubicBezTo>
                    <a:pt x="5556" y="16054"/>
                    <a:pt x="6290" y="13352"/>
                    <a:pt x="6924" y="10650"/>
                  </a:cubicBezTo>
                  <a:cubicBezTo>
                    <a:pt x="6944" y="10608"/>
                    <a:pt x="6914" y="10580"/>
                    <a:pt x="6888" y="10580"/>
                  </a:cubicBezTo>
                  <a:cubicBezTo>
                    <a:pt x="6871" y="10580"/>
                    <a:pt x="6857" y="10591"/>
                    <a:pt x="6857" y="10616"/>
                  </a:cubicBezTo>
                  <a:cubicBezTo>
                    <a:pt x="5823" y="13552"/>
                    <a:pt x="5022" y="16587"/>
                    <a:pt x="4488" y="19656"/>
                  </a:cubicBezTo>
                  <a:cubicBezTo>
                    <a:pt x="3188" y="22525"/>
                    <a:pt x="1720" y="25293"/>
                    <a:pt x="119" y="27995"/>
                  </a:cubicBezTo>
                  <a:cubicBezTo>
                    <a:pt x="1" y="28161"/>
                    <a:pt x="133" y="28326"/>
                    <a:pt x="280" y="28326"/>
                  </a:cubicBezTo>
                  <a:cubicBezTo>
                    <a:pt x="340" y="28326"/>
                    <a:pt x="403" y="28297"/>
                    <a:pt x="452" y="28229"/>
                  </a:cubicBezTo>
                  <a:cubicBezTo>
                    <a:pt x="1386" y="26928"/>
                    <a:pt x="2220" y="25594"/>
                    <a:pt x="3021" y="24226"/>
                  </a:cubicBezTo>
                  <a:cubicBezTo>
                    <a:pt x="6890" y="21224"/>
                    <a:pt x="9625" y="17388"/>
                    <a:pt x="12294" y="13318"/>
                  </a:cubicBezTo>
                  <a:cubicBezTo>
                    <a:pt x="12341" y="13247"/>
                    <a:pt x="12288" y="13177"/>
                    <a:pt x="12230" y="13177"/>
                  </a:cubicBezTo>
                  <a:cubicBezTo>
                    <a:pt x="12205" y="13177"/>
                    <a:pt x="12180" y="13189"/>
                    <a:pt x="12161" y="13218"/>
                  </a:cubicBezTo>
                  <a:cubicBezTo>
                    <a:pt x="9492" y="16921"/>
                    <a:pt x="6790" y="20757"/>
                    <a:pt x="3288" y="23726"/>
                  </a:cubicBezTo>
                  <a:cubicBezTo>
                    <a:pt x="5056" y="20590"/>
                    <a:pt x="6490" y="17254"/>
                    <a:pt x="7958" y="13919"/>
                  </a:cubicBezTo>
                  <a:cubicBezTo>
                    <a:pt x="10359" y="11350"/>
                    <a:pt x="12494" y="8548"/>
                    <a:pt x="14396" y="5579"/>
                  </a:cubicBezTo>
                  <a:cubicBezTo>
                    <a:pt x="14418" y="5579"/>
                    <a:pt x="14410" y="5565"/>
                    <a:pt x="14393" y="5565"/>
                  </a:cubicBezTo>
                  <a:cubicBezTo>
                    <a:pt x="14384" y="5565"/>
                    <a:pt x="14373" y="5568"/>
                    <a:pt x="14362" y="5579"/>
                  </a:cubicBezTo>
                  <a:cubicBezTo>
                    <a:pt x="12528" y="8215"/>
                    <a:pt x="10526" y="10716"/>
                    <a:pt x="8358" y="13085"/>
                  </a:cubicBezTo>
                  <a:cubicBezTo>
                    <a:pt x="10393" y="8548"/>
                    <a:pt x="12494" y="4078"/>
                    <a:pt x="15596" y="142"/>
                  </a:cubicBezTo>
                  <a:cubicBezTo>
                    <a:pt x="15644" y="71"/>
                    <a:pt x="15574" y="1"/>
                    <a:pt x="155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5"/>
            <p:cNvSpPr/>
            <p:nvPr/>
          </p:nvSpPr>
          <p:spPr>
            <a:xfrm>
              <a:off x="3360232" y="2380100"/>
              <a:ext cx="322006" cy="790824"/>
            </a:xfrm>
            <a:custGeom>
              <a:rect b="b" l="l" r="r" t="t"/>
              <a:pathLst>
                <a:path extrusionOk="0" h="52105" w="21216">
                  <a:moveTo>
                    <a:pt x="13543" y="0"/>
                  </a:moveTo>
                  <a:cubicBezTo>
                    <a:pt x="13543" y="0"/>
                    <a:pt x="0" y="23918"/>
                    <a:pt x="12609" y="52104"/>
                  </a:cubicBezTo>
                  <a:cubicBezTo>
                    <a:pt x="12609" y="52104"/>
                    <a:pt x="21215" y="36260"/>
                    <a:pt x="18713" y="20849"/>
                  </a:cubicBezTo>
                  <a:cubicBezTo>
                    <a:pt x="16212" y="5471"/>
                    <a:pt x="13543" y="0"/>
                    <a:pt x="1354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5"/>
            <p:cNvSpPr/>
            <p:nvPr/>
          </p:nvSpPr>
          <p:spPr>
            <a:xfrm>
              <a:off x="3497179" y="2494766"/>
              <a:ext cx="115182" cy="674761"/>
            </a:xfrm>
            <a:custGeom>
              <a:rect b="b" l="l" r="r" t="t"/>
              <a:pathLst>
                <a:path extrusionOk="0" h="44458" w="7589">
                  <a:moveTo>
                    <a:pt x="4220" y="1"/>
                  </a:moveTo>
                  <a:cubicBezTo>
                    <a:pt x="4195" y="1"/>
                    <a:pt x="4170" y="18"/>
                    <a:pt x="4153" y="51"/>
                  </a:cubicBezTo>
                  <a:cubicBezTo>
                    <a:pt x="3986" y="4721"/>
                    <a:pt x="3853" y="9358"/>
                    <a:pt x="3719" y="14028"/>
                  </a:cubicBezTo>
                  <a:cubicBezTo>
                    <a:pt x="2986" y="11025"/>
                    <a:pt x="2485" y="8023"/>
                    <a:pt x="2218" y="4988"/>
                  </a:cubicBezTo>
                  <a:cubicBezTo>
                    <a:pt x="2202" y="4938"/>
                    <a:pt x="2160" y="4913"/>
                    <a:pt x="2122" y="4913"/>
                  </a:cubicBezTo>
                  <a:cubicBezTo>
                    <a:pt x="2085" y="4913"/>
                    <a:pt x="2052" y="4938"/>
                    <a:pt x="2052" y="4988"/>
                  </a:cubicBezTo>
                  <a:cubicBezTo>
                    <a:pt x="2152" y="8524"/>
                    <a:pt x="2685" y="12059"/>
                    <a:pt x="3653" y="15495"/>
                  </a:cubicBezTo>
                  <a:cubicBezTo>
                    <a:pt x="3519" y="21099"/>
                    <a:pt x="3419" y="26770"/>
                    <a:pt x="3386" y="32407"/>
                  </a:cubicBezTo>
                  <a:cubicBezTo>
                    <a:pt x="1885" y="28238"/>
                    <a:pt x="784" y="23968"/>
                    <a:pt x="50" y="19598"/>
                  </a:cubicBezTo>
                  <a:cubicBezTo>
                    <a:pt x="50" y="19582"/>
                    <a:pt x="33" y="19573"/>
                    <a:pt x="21" y="19573"/>
                  </a:cubicBezTo>
                  <a:cubicBezTo>
                    <a:pt x="8" y="19573"/>
                    <a:pt x="0" y="19582"/>
                    <a:pt x="17" y="19598"/>
                  </a:cubicBezTo>
                  <a:cubicBezTo>
                    <a:pt x="450" y="24435"/>
                    <a:pt x="1451" y="29405"/>
                    <a:pt x="3386" y="33875"/>
                  </a:cubicBezTo>
                  <a:cubicBezTo>
                    <a:pt x="3386" y="37344"/>
                    <a:pt x="3419" y="40813"/>
                    <a:pt x="3486" y="44283"/>
                  </a:cubicBezTo>
                  <a:cubicBezTo>
                    <a:pt x="3503" y="44399"/>
                    <a:pt x="3586" y="44458"/>
                    <a:pt x="3669" y="44458"/>
                  </a:cubicBezTo>
                  <a:cubicBezTo>
                    <a:pt x="3753" y="44458"/>
                    <a:pt x="3836" y="44399"/>
                    <a:pt x="3853" y="44283"/>
                  </a:cubicBezTo>
                  <a:cubicBezTo>
                    <a:pt x="3920" y="42581"/>
                    <a:pt x="3953" y="40880"/>
                    <a:pt x="4020" y="39179"/>
                  </a:cubicBezTo>
                  <a:cubicBezTo>
                    <a:pt x="4053" y="39146"/>
                    <a:pt x="4086" y="39112"/>
                    <a:pt x="4120" y="39045"/>
                  </a:cubicBezTo>
                  <a:cubicBezTo>
                    <a:pt x="6021" y="33642"/>
                    <a:pt x="7489" y="27804"/>
                    <a:pt x="7589" y="22033"/>
                  </a:cubicBezTo>
                  <a:cubicBezTo>
                    <a:pt x="7589" y="22000"/>
                    <a:pt x="7564" y="21983"/>
                    <a:pt x="7539" y="21983"/>
                  </a:cubicBezTo>
                  <a:cubicBezTo>
                    <a:pt x="7514" y="21983"/>
                    <a:pt x="7489" y="22000"/>
                    <a:pt x="7489" y="22033"/>
                  </a:cubicBezTo>
                  <a:cubicBezTo>
                    <a:pt x="7089" y="27270"/>
                    <a:pt x="5521" y="32040"/>
                    <a:pt x="4053" y="36977"/>
                  </a:cubicBezTo>
                  <a:cubicBezTo>
                    <a:pt x="4153" y="32341"/>
                    <a:pt x="4220" y="27704"/>
                    <a:pt x="4253" y="23067"/>
                  </a:cubicBezTo>
                  <a:cubicBezTo>
                    <a:pt x="5487" y="19898"/>
                    <a:pt x="6521" y="16629"/>
                    <a:pt x="6788" y="13227"/>
                  </a:cubicBezTo>
                  <a:cubicBezTo>
                    <a:pt x="6788" y="13210"/>
                    <a:pt x="6780" y="13202"/>
                    <a:pt x="6772" y="13202"/>
                  </a:cubicBezTo>
                  <a:cubicBezTo>
                    <a:pt x="6763" y="13202"/>
                    <a:pt x="6755" y="13210"/>
                    <a:pt x="6755" y="13227"/>
                  </a:cubicBezTo>
                  <a:cubicBezTo>
                    <a:pt x="6121" y="16162"/>
                    <a:pt x="5287" y="19065"/>
                    <a:pt x="4253" y="21867"/>
                  </a:cubicBezTo>
                  <a:cubicBezTo>
                    <a:pt x="4287" y="14595"/>
                    <a:pt x="4287" y="7323"/>
                    <a:pt x="4287" y="51"/>
                  </a:cubicBezTo>
                  <a:cubicBezTo>
                    <a:pt x="4270" y="18"/>
                    <a:pt x="4245" y="1"/>
                    <a:pt x="42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5"/>
            <p:cNvSpPr/>
            <p:nvPr/>
          </p:nvSpPr>
          <p:spPr>
            <a:xfrm>
              <a:off x="3504009" y="2753922"/>
              <a:ext cx="12172" cy="65005"/>
            </a:xfrm>
            <a:custGeom>
              <a:rect b="b" l="l" r="r" t="t"/>
              <a:pathLst>
                <a:path extrusionOk="0" h="4283" w="802">
                  <a:moveTo>
                    <a:pt x="98" y="0"/>
                  </a:moveTo>
                  <a:cubicBezTo>
                    <a:pt x="48" y="0"/>
                    <a:pt x="0" y="35"/>
                    <a:pt x="0" y="88"/>
                  </a:cubicBezTo>
                  <a:cubicBezTo>
                    <a:pt x="134" y="1489"/>
                    <a:pt x="367" y="2857"/>
                    <a:pt x="701" y="4258"/>
                  </a:cubicBezTo>
                  <a:cubicBezTo>
                    <a:pt x="701" y="4274"/>
                    <a:pt x="726" y="4283"/>
                    <a:pt x="751" y="4283"/>
                  </a:cubicBezTo>
                  <a:cubicBezTo>
                    <a:pt x="776" y="4283"/>
                    <a:pt x="801" y="4274"/>
                    <a:pt x="801" y="4258"/>
                  </a:cubicBezTo>
                  <a:cubicBezTo>
                    <a:pt x="701" y="2823"/>
                    <a:pt x="501" y="1456"/>
                    <a:pt x="201" y="88"/>
                  </a:cubicBezTo>
                  <a:cubicBezTo>
                    <a:pt x="185" y="26"/>
                    <a:pt x="141" y="0"/>
                    <a:pt x="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5"/>
            <p:cNvSpPr/>
            <p:nvPr/>
          </p:nvSpPr>
          <p:spPr>
            <a:xfrm>
              <a:off x="3576406" y="2578683"/>
              <a:ext cx="8120" cy="44774"/>
            </a:xfrm>
            <a:custGeom>
              <a:rect b="b" l="l" r="r" t="t"/>
              <a:pathLst>
                <a:path extrusionOk="0" h="2950" w="535">
                  <a:moveTo>
                    <a:pt x="501" y="1"/>
                  </a:moveTo>
                  <a:cubicBezTo>
                    <a:pt x="484" y="1"/>
                    <a:pt x="468" y="9"/>
                    <a:pt x="468" y="26"/>
                  </a:cubicBezTo>
                  <a:cubicBezTo>
                    <a:pt x="301" y="993"/>
                    <a:pt x="167" y="1961"/>
                    <a:pt x="1" y="2895"/>
                  </a:cubicBezTo>
                  <a:cubicBezTo>
                    <a:pt x="1" y="2934"/>
                    <a:pt x="23" y="2950"/>
                    <a:pt x="49" y="2950"/>
                  </a:cubicBezTo>
                  <a:cubicBezTo>
                    <a:pt x="67" y="2950"/>
                    <a:pt x="87" y="2942"/>
                    <a:pt x="101" y="2928"/>
                  </a:cubicBezTo>
                  <a:cubicBezTo>
                    <a:pt x="367" y="1994"/>
                    <a:pt x="534" y="993"/>
                    <a:pt x="534" y="26"/>
                  </a:cubicBezTo>
                  <a:cubicBezTo>
                    <a:pt x="534" y="9"/>
                    <a:pt x="518" y="1"/>
                    <a:pt x="5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5"/>
            <p:cNvSpPr/>
            <p:nvPr/>
          </p:nvSpPr>
          <p:spPr>
            <a:xfrm>
              <a:off x="3245809" y="2624625"/>
              <a:ext cx="263284" cy="564527"/>
            </a:xfrm>
            <a:custGeom>
              <a:rect b="b" l="l" r="r" t="t"/>
              <a:pathLst>
                <a:path extrusionOk="0" h="37195" w="17347">
                  <a:moveTo>
                    <a:pt x="0" y="1"/>
                  </a:moveTo>
                  <a:cubicBezTo>
                    <a:pt x="0" y="1"/>
                    <a:pt x="3169" y="29155"/>
                    <a:pt x="17012" y="37194"/>
                  </a:cubicBezTo>
                  <a:cubicBezTo>
                    <a:pt x="17012" y="37194"/>
                    <a:pt x="17346" y="20616"/>
                    <a:pt x="12609" y="12410"/>
                  </a:cubicBezTo>
                  <a:cubicBezTo>
                    <a:pt x="7873" y="4171"/>
                    <a:pt x="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5"/>
            <p:cNvSpPr/>
            <p:nvPr/>
          </p:nvSpPr>
          <p:spPr>
            <a:xfrm>
              <a:off x="3314791" y="2714810"/>
              <a:ext cx="171506" cy="440967"/>
            </a:xfrm>
            <a:custGeom>
              <a:rect b="b" l="l" r="r" t="t"/>
              <a:pathLst>
                <a:path extrusionOk="0" h="29054" w="11300">
                  <a:moveTo>
                    <a:pt x="138" y="0"/>
                  </a:moveTo>
                  <a:cubicBezTo>
                    <a:pt x="73" y="0"/>
                    <a:pt x="14" y="74"/>
                    <a:pt x="59" y="163"/>
                  </a:cubicBezTo>
                  <a:cubicBezTo>
                    <a:pt x="2560" y="4800"/>
                    <a:pt x="4762" y="9603"/>
                    <a:pt x="6663" y="14540"/>
                  </a:cubicBezTo>
                  <a:cubicBezTo>
                    <a:pt x="4195" y="12372"/>
                    <a:pt x="1860" y="10104"/>
                    <a:pt x="92" y="7268"/>
                  </a:cubicBezTo>
                  <a:cubicBezTo>
                    <a:pt x="83" y="7260"/>
                    <a:pt x="72" y="7255"/>
                    <a:pt x="61" y="7255"/>
                  </a:cubicBezTo>
                  <a:cubicBezTo>
                    <a:pt x="30" y="7255"/>
                    <a:pt x="1" y="7286"/>
                    <a:pt x="25" y="7335"/>
                  </a:cubicBezTo>
                  <a:cubicBezTo>
                    <a:pt x="1660" y="10504"/>
                    <a:pt x="4295" y="12906"/>
                    <a:pt x="6964" y="15241"/>
                  </a:cubicBezTo>
                  <a:cubicBezTo>
                    <a:pt x="8198" y="18510"/>
                    <a:pt x="9299" y="21846"/>
                    <a:pt x="10233" y="25215"/>
                  </a:cubicBezTo>
                  <a:cubicBezTo>
                    <a:pt x="7797" y="22713"/>
                    <a:pt x="5796" y="19944"/>
                    <a:pt x="3795" y="17075"/>
                  </a:cubicBezTo>
                  <a:cubicBezTo>
                    <a:pt x="3795" y="17075"/>
                    <a:pt x="3795" y="17075"/>
                    <a:pt x="3795" y="17109"/>
                  </a:cubicBezTo>
                  <a:cubicBezTo>
                    <a:pt x="5362" y="20344"/>
                    <a:pt x="7797" y="23247"/>
                    <a:pt x="10333" y="25848"/>
                  </a:cubicBezTo>
                  <a:lnTo>
                    <a:pt x="10366" y="25848"/>
                  </a:lnTo>
                  <a:cubicBezTo>
                    <a:pt x="10666" y="26916"/>
                    <a:pt x="10966" y="27950"/>
                    <a:pt x="11200" y="29017"/>
                  </a:cubicBezTo>
                  <a:cubicBezTo>
                    <a:pt x="11213" y="29043"/>
                    <a:pt x="11230" y="29054"/>
                    <a:pt x="11247" y="29054"/>
                  </a:cubicBezTo>
                  <a:cubicBezTo>
                    <a:pt x="11274" y="29054"/>
                    <a:pt x="11300" y="29025"/>
                    <a:pt x="11300" y="28984"/>
                  </a:cubicBezTo>
                  <a:cubicBezTo>
                    <a:pt x="10833" y="26449"/>
                    <a:pt x="10266" y="23980"/>
                    <a:pt x="9599" y="21512"/>
                  </a:cubicBezTo>
                  <a:cubicBezTo>
                    <a:pt x="9632" y="18710"/>
                    <a:pt x="9399" y="15908"/>
                    <a:pt x="8865" y="13173"/>
                  </a:cubicBezTo>
                  <a:cubicBezTo>
                    <a:pt x="8865" y="13139"/>
                    <a:pt x="8848" y="13123"/>
                    <a:pt x="8832" y="13123"/>
                  </a:cubicBezTo>
                  <a:cubicBezTo>
                    <a:pt x="8815" y="13123"/>
                    <a:pt x="8798" y="13139"/>
                    <a:pt x="8798" y="13173"/>
                  </a:cubicBezTo>
                  <a:cubicBezTo>
                    <a:pt x="9032" y="15641"/>
                    <a:pt x="9198" y="18110"/>
                    <a:pt x="9332" y="20578"/>
                  </a:cubicBezTo>
                  <a:cubicBezTo>
                    <a:pt x="8198" y="16709"/>
                    <a:pt x="6797" y="12939"/>
                    <a:pt x="5162" y="9270"/>
                  </a:cubicBezTo>
                  <a:cubicBezTo>
                    <a:pt x="4862" y="6902"/>
                    <a:pt x="4028" y="4466"/>
                    <a:pt x="3194" y="2265"/>
                  </a:cubicBezTo>
                  <a:cubicBezTo>
                    <a:pt x="3194" y="2237"/>
                    <a:pt x="3182" y="2226"/>
                    <a:pt x="3168" y="2226"/>
                  </a:cubicBezTo>
                  <a:cubicBezTo>
                    <a:pt x="3150" y="2226"/>
                    <a:pt x="3127" y="2246"/>
                    <a:pt x="3127" y="2265"/>
                  </a:cubicBezTo>
                  <a:cubicBezTo>
                    <a:pt x="3594" y="4033"/>
                    <a:pt x="3928" y="5834"/>
                    <a:pt x="4395" y="7602"/>
                  </a:cubicBezTo>
                  <a:cubicBezTo>
                    <a:pt x="3127" y="5000"/>
                    <a:pt x="1760" y="2498"/>
                    <a:pt x="225" y="63"/>
                  </a:cubicBezTo>
                  <a:cubicBezTo>
                    <a:pt x="203" y="19"/>
                    <a:pt x="170" y="0"/>
                    <a:pt x="1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5"/>
            <p:cNvSpPr/>
            <p:nvPr/>
          </p:nvSpPr>
          <p:spPr>
            <a:xfrm>
              <a:off x="3287472" y="2769494"/>
              <a:ext cx="45426" cy="51801"/>
            </a:xfrm>
            <a:custGeom>
              <a:rect b="b" l="l" r="r" t="t"/>
              <a:pathLst>
                <a:path extrusionOk="0" h="3413" w="2993">
                  <a:moveTo>
                    <a:pt x="65" y="1"/>
                  </a:moveTo>
                  <a:cubicBezTo>
                    <a:pt x="26" y="1"/>
                    <a:pt x="1" y="40"/>
                    <a:pt x="24" y="63"/>
                  </a:cubicBezTo>
                  <a:cubicBezTo>
                    <a:pt x="424" y="697"/>
                    <a:pt x="891" y="1297"/>
                    <a:pt x="1392" y="1864"/>
                  </a:cubicBezTo>
                  <a:cubicBezTo>
                    <a:pt x="1825" y="2431"/>
                    <a:pt x="2359" y="2965"/>
                    <a:pt x="2959" y="3399"/>
                  </a:cubicBezTo>
                  <a:cubicBezTo>
                    <a:pt x="2969" y="3408"/>
                    <a:pt x="2976" y="3412"/>
                    <a:pt x="2981" y="3412"/>
                  </a:cubicBezTo>
                  <a:cubicBezTo>
                    <a:pt x="2993" y="3412"/>
                    <a:pt x="2993" y="3389"/>
                    <a:pt x="2993" y="3365"/>
                  </a:cubicBezTo>
                  <a:cubicBezTo>
                    <a:pt x="2592" y="2798"/>
                    <a:pt x="2125" y="2264"/>
                    <a:pt x="1625" y="1764"/>
                  </a:cubicBezTo>
                  <a:cubicBezTo>
                    <a:pt x="1125" y="1197"/>
                    <a:pt x="624" y="597"/>
                    <a:pt x="124" y="30"/>
                  </a:cubicBezTo>
                  <a:cubicBezTo>
                    <a:pt x="103" y="9"/>
                    <a:pt x="83" y="1"/>
                    <a:pt x="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5"/>
            <p:cNvSpPr/>
            <p:nvPr/>
          </p:nvSpPr>
          <p:spPr>
            <a:xfrm>
              <a:off x="3406296" y="3158251"/>
              <a:ext cx="311882" cy="478456"/>
            </a:xfrm>
            <a:custGeom>
              <a:rect b="b" l="l" r="r" t="t"/>
              <a:pathLst>
                <a:path extrusionOk="0" h="31524" w="20549">
                  <a:moveTo>
                    <a:pt x="1" y="0"/>
                  </a:moveTo>
                  <a:lnTo>
                    <a:pt x="601" y="7839"/>
                  </a:lnTo>
                  <a:lnTo>
                    <a:pt x="2402" y="31523"/>
                  </a:lnTo>
                  <a:lnTo>
                    <a:pt x="18147" y="31523"/>
                  </a:lnTo>
                  <a:lnTo>
                    <a:pt x="19948" y="7839"/>
                  </a:lnTo>
                  <a:lnTo>
                    <a:pt x="2054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5"/>
            <p:cNvSpPr/>
            <p:nvPr/>
          </p:nvSpPr>
          <p:spPr>
            <a:xfrm>
              <a:off x="3406296" y="3158251"/>
              <a:ext cx="311882" cy="118992"/>
            </a:xfrm>
            <a:custGeom>
              <a:rect b="b" l="l" r="r" t="t"/>
              <a:pathLst>
                <a:path extrusionOk="0" h="7840" w="20549">
                  <a:moveTo>
                    <a:pt x="1" y="0"/>
                  </a:moveTo>
                  <a:lnTo>
                    <a:pt x="601" y="7839"/>
                  </a:lnTo>
                  <a:lnTo>
                    <a:pt x="19948" y="7839"/>
                  </a:lnTo>
                  <a:lnTo>
                    <a:pt x="20549"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5"/>
            <p:cNvSpPr/>
            <p:nvPr/>
          </p:nvSpPr>
          <p:spPr>
            <a:xfrm>
              <a:off x="3385032" y="3100030"/>
              <a:ext cx="353909" cy="91141"/>
            </a:xfrm>
            <a:custGeom>
              <a:rect b="b" l="l" r="r" t="t"/>
              <a:pathLst>
                <a:path extrusionOk="0" h="6005" w="23318">
                  <a:moveTo>
                    <a:pt x="1" y="0"/>
                  </a:moveTo>
                  <a:lnTo>
                    <a:pt x="1" y="6005"/>
                  </a:lnTo>
                  <a:lnTo>
                    <a:pt x="23317" y="6005"/>
                  </a:lnTo>
                  <a:lnTo>
                    <a:pt x="2331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5"/>
            <p:cNvSpPr/>
            <p:nvPr/>
          </p:nvSpPr>
          <p:spPr>
            <a:xfrm>
              <a:off x="3138975" y="3802748"/>
              <a:ext cx="1338625" cy="213153"/>
            </a:xfrm>
            <a:custGeom>
              <a:rect b="b" l="l" r="r" t="t"/>
              <a:pathLst>
                <a:path extrusionOk="0" h="14044" w="88198">
                  <a:moveTo>
                    <a:pt x="44099" y="0"/>
                  </a:moveTo>
                  <a:cubicBezTo>
                    <a:pt x="19715" y="0"/>
                    <a:pt x="1" y="3136"/>
                    <a:pt x="1" y="7005"/>
                  </a:cubicBezTo>
                  <a:cubicBezTo>
                    <a:pt x="1" y="10875"/>
                    <a:pt x="19715" y="14044"/>
                    <a:pt x="44099" y="14044"/>
                  </a:cubicBezTo>
                  <a:cubicBezTo>
                    <a:pt x="68450" y="14044"/>
                    <a:pt x="88197" y="10875"/>
                    <a:pt x="88197" y="7005"/>
                  </a:cubicBezTo>
                  <a:cubicBezTo>
                    <a:pt x="88197" y="3136"/>
                    <a:pt x="68450" y="0"/>
                    <a:pt x="440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5"/>
            <p:cNvSpPr/>
            <p:nvPr/>
          </p:nvSpPr>
          <p:spPr>
            <a:xfrm>
              <a:off x="4666423" y="3730351"/>
              <a:ext cx="1338610" cy="212652"/>
            </a:xfrm>
            <a:custGeom>
              <a:rect b="b" l="l" r="r" t="t"/>
              <a:pathLst>
                <a:path extrusionOk="0" h="14011" w="88197">
                  <a:moveTo>
                    <a:pt x="44099" y="0"/>
                  </a:moveTo>
                  <a:cubicBezTo>
                    <a:pt x="19748" y="0"/>
                    <a:pt x="0" y="3136"/>
                    <a:pt x="0" y="7005"/>
                  </a:cubicBezTo>
                  <a:cubicBezTo>
                    <a:pt x="0" y="10875"/>
                    <a:pt x="19748" y="14010"/>
                    <a:pt x="44099" y="14010"/>
                  </a:cubicBezTo>
                  <a:cubicBezTo>
                    <a:pt x="68449" y="14010"/>
                    <a:pt x="88197" y="10875"/>
                    <a:pt x="88197" y="7005"/>
                  </a:cubicBezTo>
                  <a:cubicBezTo>
                    <a:pt x="88197" y="3136"/>
                    <a:pt x="68449" y="0"/>
                    <a:pt x="440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5"/>
            <p:cNvSpPr/>
            <p:nvPr/>
          </p:nvSpPr>
          <p:spPr>
            <a:xfrm>
              <a:off x="3907002" y="3649850"/>
              <a:ext cx="1347732" cy="152913"/>
            </a:xfrm>
            <a:custGeom>
              <a:rect b="b" l="l" r="r" t="t"/>
              <a:pathLst>
                <a:path extrusionOk="0" h="10075" w="88798">
                  <a:moveTo>
                    <a:pt x="44399" y="0"/>
                  </a:moveTo>
                  <a:cubicBezTo>
                    <a:pt x="19882" y="0"/>
                    <a:pt x="1" y="2269"/>
                    <a:pt x="1" y="5037"/>
                  </a:cubicBezTo>
                  <a:cubicBezTo>
                    <a:pt x="1" y="7806"/>
                    <a:pt x="19882" y="10074"/>
                    <a:pt x="44399" y="10074"/>
                  </a:cubicBezTo>
                  <a:cubicBezTo>
                    <a:pt x="68917" y="10074"/>
                    <a:pt x="88797" y="7806"/>
                    <a:pt x="88797" y="5037"/>
                  </a:cubicBezTo>
                  <a:cubicBezTo>
                    <a:pt x="88797" y="2269"/>
                    <a:pt x="68917" y="0"/>
                    <a:pt x="443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5"/>
            <p:cNvSpPr/>
            <p:nvPr/>
          </p:nvSpPr>
          <p:spPr>
            <a:xfrm>
              <a:off x="3157203" y="3634156"/>
              <a:ext cx="2847329" cy="6587"/>
            </a:xfrm>
            <a:custGeom>
              <a:rect b="b" l="l" r="r" t="t"/>
              <a:pathLst>
                <a:path extrusionOk="0" h="434" w="187602">
                  <a:moveTo>
                    <a:pt x="93801" y="0"/>
                  </a:moveTo>
                  <a:lnTo>
                    <a:pt x="46901" y="67"/>
                  </a:lnTo>
                  <a:lnTo>
                    <a:pt x="23451" y="100"/>
                  </a:lnTo>
                  <a:lnTo>
                    <a:pt x="1" y="234"/>
                  </a:lnTo>
                  <a:lnTo>
                    <a:pt x="23451" y="334"/>
                  </a:lnTo>
                  <a:lnTo>
                    <a:pt x="46901" y="367"/>
                  </a:lnTo>
                  <a:lnTo>
                    <a:pt x="93801" y="434"/>
                  </a:lnTo>
                  <a:lnTo>
                    <a:pt x="140701" y="367"/>
                  </a:lnTo>
                  <a:lnTo>
                    <a:pt x="164151" y="334"/>
                  </a:lnTo>
                  <a:lnTo>
                    <a:pt x="187601" y="234"/>
                  </a:lnTo>
                  <a:lnTo>
                    <a:pt x="164151" y="100"/>
                  </a:lnTo>
                  <a:lnTo>
                    <a:pt x="140701" y="67"/>
                  </a:lnTo>
                  <a:lnTo>
                    <a:pt x="9380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5"/>
            <p:cNvSpPr/>
            <p:nvPr/>
          </p:nvSpPr>
          <p:spPr>
            <a:xfrm>
              <a:off x="4944874" y="2139255"/>
              <a:ext cx="971056" cy="700411"/>
            </a:xfrm>
            <a:custGeom>
              <a:rect b="b" l="l" r="r" t="t"/>
              <a:pathLst>
                <a:path extrusionOk="0" h="46148" w="63980">
                  <a:moveTo>
                    <a:pt x="7270" y="0"/>
                  </a:moveTo>
                  <a:cubicBezTo>
                    <a:pt x="5687" y="0"/>
                    <a:pt x="4322" y="1180"/>
                    <a:pt x="4136" y="2790"/>
                  </a:cubicBezTo>
                  <a:lnTo>
                    <a:pt x="234" y="36147"/>
                  </a:lnTo>
                  <a:cubicBezTo>
                    <a:pt x="0" y="38015"/>
                    <a:pt x="1334" y="39683"/>
                    <a:pt x="3202" y="39917"/>
                  </a:cubicBezTo>
                  <a:lnTo>
                    <a:pt x="56073" y="46121"/>
                  </a:lnTo>
                  <a:cubicBezTo>
                    <a:pt x="56216" y="46139"/>
                    <a:pt x="56358" y="46148"/>
                    <a:pt x="56498" y="46148"/>
                  </a:cubicBezTo>
                  <a:cubicBezTo>
                    <a:pt x="58188" y="46148"/>
                    <a:pt x="59627" y="44878"/>
                    <a:pt x="59843" y="43152"/>
                  </a:cubicBezTo>
                  <a:lnTo>
                    <a:pt x="63779" y="9829"/>
                  </a:lnTo>
                  <a:cubicBezTo>
                    <a:pt x="63979" y="8061"/>
                    <a:pt x="62745" y="6460"/>
                    <a:pt x="60977" y="6259"/>
                  </a:cubicBezTo>
                  <a:lnTo>
                    <a:pt x="7639" y="22"/>
                  </a:lnTo>
                  <a:cubicBezTo>
                    <a:pt x="7515" y="7"/>
                    <a:pt x="7392" y="0"/>
                    <a:pt x="72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5"/>
            <p:cNvSpPr/>
            <p:nvPr/>
          </p:nvSpPr>
          <p:spPr>
            <a:xfrm>
              <a:off x="5621533" y="2654607"/>
              <a:ext cx="112632" cy="95057"/>
            </a:xfrm>
            <a:custGeom>
              <a:rect b="b" l="l" r="r" t="t"/>
              <a:pathLst>
                <a:path extrusionOk="0" h="6263" w="7421">
                  <a:moveTo>
                    <a:pt x="4088" y="0"/>
                  </a:moveTo>
                  <a:cubicBezTo>
                    <a:pt x="1550" y="0"/>
                    <a:pt x="0" y="2999"/>
                    <a:pt x="1650" y="5061"/>
                  </a:cubicBezTo>
                  <a:cubicBezTo>
                    <a:pt x="2301" y="5887"/>
                    <a:pt x="3201" y="6263"/>
                    <a:pt x="4089" y="6263"/>
                  </a:cubicBezTo>
                  <a:cubicBezTo>
                    <a:pt x="5567" y="6263"/>
                    <a:pt x="7012" y="5223"/>
                    <a:pt x="7221" y="3493"/>
                  </a:cubicBezTo>
                  <a:cubicBezTo>
                    <a:pt x="7421" y="1792"/>
                    <a:pt x="6187" y="224"/>
                    <a:pt x="4485" y="24"/>
                  </a:cubicBezTo>
                  <a:cubicBezTo>
                    <a:pt x="4351" y="8"/>
                    <a:pt x="4218" y="0"/>
                    <a:pt x="40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5"/>
            <p:cNvSpPr/>
            <p:nvPr/>
          </p:nvSpPr>
          <p:spPr>
            <a:xfrm>
              <a:off x="5679754" y="2661680"/>
              <a:ext cx="112131" cy="94723"/>
            </a:xfrm>
            <a:custGeom>
              <a:rect b="b" l="l" r="r" t="t"/>
              <a:pathLst>
                <a:path extrusionOk="0" h="6241" w="7388">
                  <a:moveTo>
                    <a:pt x="4051" y="1"/>
                  </a:moveTo>
                  <a:cubicBezTo>
                    <a:pt x="1518" y="1"/>
                    <a:pt x="1" y="2969"/>
                    <a:pt x="1650" y="5062"/>
                  </a:cubicBezTo>
                  <a:cubicBezTo>
                    <a:pt x="2286" y="5872"/>
                    <a:pt x="3178" y="6240"/>
                    <a:pt x="4062" y="6240"/>
                  </a:cubicBezTo>
                  <a:cubicBezTo>
                    <a:pt x="5542" y="6240"/>
                    <a:pt x="6999" y="5207"/>
                    <a:pt x="7187" y="3494"/>
                  </a:cubicBezTo>
                  <a:cubicBezTo>
                    <a:pt x="7388" y="1760"/>
                    <a:pt x="6187" y="225"/>
                    <a:pt x="4452" y="25"/>
                  </a:cubicBezTo>
                  <a:cubicBezTo>
                    <a:pt x="4316" y="9"/>
                    <a:pt x="4182" y="1"/>
                    <a:pt x="405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5"/>
            <p:cNvSpPr/>
            <p:nvPr/>
          </p:nvSpPr>
          <p:spPr>
            <a:xfrm>
              <a:off x="5066886" y="2232991"/>
              <a:ext cx="180749" cy="131543"/>
            </a:xfrm>
            <a:custGeom>
              <a:rect b="b" l="l" r="r" t="t"/>
              <a:pathLst>
                <a:path extrusionOk="0" h="8667" w="11909">
                  <a:moveTo>
                    <a:pt x="2299" y="0"/>
                  </a:moveTo>
                  <a:cubicBezTo>
                    <a:pt x="1430" y="0"/>
                    <a:pt x="692" y="663"/>
                    <a:pt x="601" y="1551"/>
                  </a:cubicBezTo>
                  <a:lnTo>
                    <a:pt x="100" y="5787"/>
                  </a:lnTo>
                  <a:cubicBezTo>
                    <a:pt x="0" y="6755"/>
                    <a:pt x="667" y="7622"/>
                    <a:pt x="1635" y="7756"/>
                  </a:cubicBezTo>
                  <a:lnTo>
                    <a:pt x="9340" y="8656"/>
                  </a:lnTo>
                  <a:cubicBezTo>
                    <a:pt x="9405" y="8663"/>
                    <a:pt x="9469" y="8666"/>
                    <a:pt x="9532" y="8666"/>
                  </a:cubicBezTo>
                  <a:cubicBezTo>
                    <a:pt x="10420" y="8666"/>
                    <a:pt x="11184" y="8025"/>
                    <a:pt x="11308" y="7122"/>
                  </a:cubicBezTo>
                  <a:lnTo>
                    <a:pt x="11809" y="2852"/>
                  </a:lnTo>
                  <a:cubicBezTo>
                    <a:pt x="11909" y="1885"/>
                    <a:pt x="11242" y="1017"/>
                    <a:pt x="10274" y="917"/>
                  </a:cubicBezTo>
                  <a:lnTo>
                    <a:pt x="2535" y="17"/>
                  </a:lnTo>
                  <a:cubicBezTo>
                    <a:pt x="2456" y="6"/>
                    <a:pt x="2377" y="0"/>
                    <a:pt x="22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5"/>
            <p:cNvSpPr/>
            <p:nvPr/>
          </p:nvSpPr>
          <p:spPr>
            <a:xfrm>
              <a:off x="5688587" y="2305934"/>
              <a:ext cx="145325" cy="73839"/>
            </a:xfrm>
            <a:custGeom>
              <a:rect b="b" l="l" r="r" t="t"/>
              <a:pathLst>
                <a:path extrusionOk="0" h="4865" w="9575">
                  <a:moveTo>
                    <a:pt x="2257" y="0"/>
                  </a:moveTo>
                  <a:cubicBezTo>
                    <a:pt x="1189" y="0"/>
                    <a:pt x="258" y="797"/>
                    <a:pt x="134" y="1882"/>
                  </a:cubicBezTo>
                  <a:cubicBezTo>
                    <a:pt x="1" y="3050"/>
                    <a:pt x="835" y="4117"/>
                    <a:pt x="2002" y="4250"/>
                  </a:cubicBezTo>
                  <a:lnTo>
                    <a:pt x="7072" y="4851"/>
                  </a:lnTo>
                  <a:cubicBezTo>
                    <a:pt x="7155" y="4860"/>
                    <a:pt x="7237" y="4865"/>
                    <a:pt x="7318" y="4865"/>
                  </a:cubicBezTo>
                  <a:cubicBezTo>
                    <a:pt x="8386" y="4865"/>
                    <a:pt x="9317" y="4068"/>
                    <a:pt x="9441" y="2983"/>
                  </a:cubicBezTo>
                  <a:cubicBezTo>
                    <a:pt x="9574" y="1815"/>
                    <a:pt x="8740" y="748"/>
                    <a:pt x="7573" y="615"/>
                  </a:cubicBezTo>
                  <a:lnTo>
                    <a:pt x="2503" y="14"/>
                  </a:lnTo>
                  <a:cubicBezTo>
                    <a:pt x="2420" y="5"/>
                    <a:pt x="2338" y="0"/>
                    <a:pt x="22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5"/>
            <p:cNvSpPr/>
            <p:nvPr/>
          </p:nvSpPr>
          <p:spPr>
            <a:xfrm>
              <a:off x="5019300" y="2700072"/>
              <a:ext cx="17727" cy="49114"/>
            </a:xfrm>
            <a:custGeom>
              <a:rect b="b" l="l" r="r" t="t"/>
              <a:pathLst>
                <a:path extrusionOk="0" h="3236" w="1168">
                  <a:moveTo>
                    <a:pt x="801" y="0"/>
                  </a:moveTo>
                  <a:lnTo>
                    <a:pt x="201" y="267"/>
                  </a:lnTo>
                  <a:cubicBezTo>
                    <a:pt x="67" y="334"/>
                    <a:pt x="0" y="467"/>
                    <a:pt x="67" y="601"/>
                  </a:cubicBezTo>
                  <a:cubicBezTo>
                    <a:pt x="100" y="701"/>
                    <a:pt x="201" y="734"/>
                    <a:pt x="267" y="767"/>
                  </a:cubicBezTo>
                  <a:cubicBezTo>
                    <a:pt x="334" y="767"/>
                    <a:pt x="367" y="767"/>
                    <a:pt x="401" y="734"/>
                  </a:cubicBezTo>
                  <a:lnTo>
                    <a:pt x="601" y="667"/>
                  </a:lnTo>
                  <a:lnTo>
                    <a:pt x="334" y="2936"/>
                  </a:lnTo>
                  <a:cubicBezTo>
                    <a:pt x="334" y="3069"/>
                    <a:pt x="434" y="3203"/>
                    <a:pt x="567" y="3236"/>
                  </a:cubicBezTo>
                  <a:cubicBezTo>
                    <a:pt x="701" y="3236"/>
                    <a:pt x="834" y="3136"/>
                    <a:pt x="868" y="3002"/>
                  </a:cubicBezTo>
                  <a:lnTo>
                    <a:pt x="1168" y="267"/>
                  </a:lnTo>
                  <a:lnTo>
                    <a:pt x="1034" y="134"/>
                  </a:lnTo>
                  <a:lnTo>
                    <a:pt x="1034" y="100"/>
                  </a:lnTo>
                  <a:cubicBezTo>
                    <a:pt x="1034" y="100"/>
                    <a:pt x="1034" y="100"/>
                    <a:pt x="1034" y="67"/>
                  </a:cubicBezTo>
                  <a:cubicBezTo>
                    <a:pt x="1034" y="67"/>
                    <a:pt x="1034" y="34"/>
                    <a:pt x="1034" y="34"/>
                  </a:cubicBezTo>
                  <a:lnTo>
                    <a:pt x="1034" y="0"/>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5"/>
            <p:cNvSpPr/>
            <p:nvPr/>
          </p:nvSpPr>
          <p:spPr>
            <a:xfrm>
              <a:off x="5039547" y="2702986"/>
              <a:ext cx="37488" cy="50845"/>
            </a:xfrm>
            <a:custGeom>
              <a:rect b="b" l="l" r="r" t="t"/>
              <a:pathLst>
                <a:path extrusionOk="0" h="3350" w="2470">
                  <a:moveTo>
                    <a:pt x="1321" y="0"/>
                  </a:moveTo>
                  <a:cubicBezTo>
                    <a:pt x="1080" y="0"/>
                    <a:pt x="862" y="70"/>
                    <a:pt x="668" y="209"/>
                  </a:cubicBezTo>
                  <a:lnTo>
                    <a:pt x="501" y="309"/>
                  </a:lnTo>
                  <a:cubicBezTo>
                    <a:pt x="331" y="479"/>
                    <a:pt x="475" y="771"/>
                    <a:pt x="707" y="771"/>
                  </a:cubicBezTo>
                  <a:cubicBezTo>
                    <a:pt x="747" y="771"/>
                    <a:pt x="790" y="762"/>
                    <a:pt x="835" y="742"/>
                  </a:cubicBezTo>
                  <a:lnTo>
                    <a:pt x="968" y="609"/>
                  </a:lnTo>
                  <a:cubicBezTo>
                    <a:pt x="1101" y="542"/>
                    <a:pt x="1235" y="509"/>
                    <a:pt x="1402" y="509"/>
                  </a:cubicBezTo>
                  <a:cubicBezTo>
                    <a:pt x="1735" y="542"/>
                    <a:pt x="1969" y="842"/>
                    <a:pt x="1935" y="1176"/>
                  </a:cubicBezTo>
                  <a:cubicBezTo>
                    <a:pt x="1902" y="1343"/>
                    <a:pt x="1802" y="1509"/>
                    <a:pt x="1669" y="1610"/>
                  </a:cubicBezTo>
                  <a:lnTo>
                    <a:pt x="167" y="2677"/>
                  </a:lnTo>
                  <a:cubicBezTo>
                    <a:pt x="34" y="2777"/>
                    <a:pt x="1" y="2944"/>
                    <a:pt x="101" y="3044"/>
                  </a:cubicBezTo>
                  <a:cubicBezTo>
                    <a:pt x="134" y="3111"/>
                    <a:pt x="201" y="3144"/>
                    <a:pt x="268" y="3144"/>
                  </a:cubicBezTo>
                  <a:lnTo>
                    <a:pt x="1935" y="3344"/>
                  </a:lnTo>
                  <a:cubicBezTo>
                    <a:pt x="1949" y="3348"/>
                    <a:pt x="1964" y="3349"/>
                    <a:pt x="1978" y="3349"/>
                  </a:cubicBezTo>
                  <a:cubicBezTo>
                    <a:pt x="2096" y="3349"/>
                    <a:pt x="2202" y="3230"/>
                    <a:pt x="2202" y="3111"/>
                  </a:cubicBezTo>
                  <a:cubicBezTo>
                    <a:pt x="2236" y="2977"/>
                    <a:pt x="2136" y="2844"/>
                    <a:pt x="2002" y="2844"/>
                  </a:cubicBezTo>
                  <a:lnTo>
                    <a:pt x="1001" y="2710"/>
                  </a:lnTo>
                  <a:lnTo>
                    <a:pt x="1969" y="2043"/>
                  </a:lnTo>
                  <a:cubicBezTo>
                    <a:pt x="2236" y="1843"/>
                    <a:pt x="2402" y="1576"/>
                    <a:pt x="2436" y="1243"/>
                  </a:cubicBezTo>
                  <a:cubicBezTo>
                    <a:pt x="2469" y="976"/>
                    <a:pt x="2402" y="676"/>
                    <a:pt x="2236" y="475"/>
                  </a:cubicBezTo>
                  <a:cubicBezTo>
                    <a:pt x="2069" y="209"/>
                    <a:pt x="1769" y="42"/>
                    <a:pt x="1468" y="8"/>
                  </a:cubicBezTo>
                  <a:cubicBezTo>
                    <a:pt x="1418" y="3"/>
                    <a:pt x="1369" y="0"/>
                    <a:pt x="1321"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5"/>
            <p:cNvSpPr/>
            <p:nvPr/>
          </p:nvSpPr>
          <p:spPr>
            <a:xfrm>
              <a:off x="5082530" y="2706629"/>
              <a:ext cx="37534" cy="50177"/>
            </a:xfrm>
            <a:custGeom>
              <a:rect b="b" l="l" r="r" t="t"/>
              <a:pathLst>
                <a:path extrusionOk="0" h="3306" w="2473">
                  <a:moveTo>
                    <a:pt x="808" y="0"/>
                  </a:moveTo>
                  <a:cubicBezTo>
                    <a:pt x="501" y="0"/>
                    <a:pt x="448" y="503"/>
                    <a:pt x="771" y="536"/>
                  </a:cubicBezTo>
                  <a:lnTo>
                    <a:pt x="1538" y="636"/>
                  </a:lnTo>
                  <a:lnTo>
                    <a:pt x="1005" y="1036"/>
                  </a:lnTo>
                  <a:cubicBezTo>
                    <a:pt x="871" y="1136"/>
                    <a:pt x="871" y="1303"/>
                    <a:pt x="971" y="1403"/>
                  </a:cubicBezTo>
                  <a:cubicBezTo>
                    <a:pt x="1005" y="1470"/>
                    <a:pt x="1071" y="1503"/>
                    <a:pt x="1138" y="1536"/>
                  </a:cubicBezTo>
                  <a:cubicBezTo>
                    <a:pt x="1305" y="1536"/>
                    <a:pt x="1472" y="1636"/>
                    <a:pt x="1572" y="1770"/>
                  </a:cubicBezTo>
                  <a:cubicBezTo>
                    <a:pt x="1672" y="1903"/>
                    <a:pt x="1705" y="2070"/>
                    <a:pt x="1705" y="2237"/>
                  </a:cubicBezTo>
                  <a:cubicBezTo>
                    <a:pt x="1672" y="2404"/>
                    <a:pt x="1572" y="2537"/>
                    <a:pt x="1472" y="2637"/>
                  </a:cubicBezTo>
                  <a:cubicBezTo>
                    <a:pt x="1338" y="2737"/>
                    <a:pt x="1138" y="2771"/>
                    <a:pt x="1005" y="2771"/>
                  </a:cubicBezTo>
                  <a:cubicBezTo>
                    <a:pt x="838" y="2737"/>
                    <a:pt x="671" y="2670"/>
                    <a:pt x="571" y="2537"/>
                  </a:cubicBezTo>
                  <a:cubicBezTo>
                    <a:pt x="517" y="2464"/>
                    <a:pt x="445" y="2434"/>
                    <a:pt x="374" y="2434"/>
                  </a:cubicBezTo>
                  <a:cubicBezTo>
                    <a:pt x="184" y="2434"/>
                    <a:pt x="1" y="2652"/>
                    <a:pt x="171" y="2871"/>
                  </a:cubicBezTo>
                  <a:cubicBezTo>
                    <a:pt x="407" y="3169"/>
                    <a:pt x="736" y="3305"/>
                    <a:pt x="1061" y="3305"/>
                  </a:cubicBezTo>
                  <a:cubicBezTo>
                    <a:pt x="1607" y="3305"/>
                    <a:pt x="2143" y="2919"/>
                    <a:pt x="2206" y="2270"/>
                  </a:cubicBezTo>
                  <a:cubicBezTo>
                    <a:pt x="2239" y="1970"/>
                    <a:pt x="2172" y="1670"/>
                    <a:pt x="1972" y="1436"/>
                  </a:cubicBezTo>
                  <a:cubicBezTo>
                    <a:pt x="1905" y="1336"/>
                    <a:pt x="1805" y="1236"/>
                    <a:pt x="1672" y="1169"/>
                  </a:cubicBezTo>
                  <a:lnTo>
                    <a:pt x="2339" y="636"/>
                  </a:lnTo>
                  <a:cubicBezTo>
                    <a:pt x="2372" y="636"/>
                    <a:pt x="2372" y="602"/>
                    <a:pt x="2406" y="602"/>
                  </a:cubicBezTo>
                  <a:cubicBezTo>
                    <a:pt x="2406" y="536"/>
                    <a:pt x="2439" y="502"/>
                    <a:pt x="2439" y="469"/>
                  </a:cubicBezTo>
                  <a:cubicBezTo>
                    <a:pt x="2472" y="335"/>
                    <a:pt x="2339" y="202"/>
                    <a:pt x="2206" y="169"/>
                  </a:cubicBezTo>
                  <a:lnTo>
                    <a:pt x="838" y="2"/>
                  </a:lnTo>
                  <a:cubicBezTo>
                    <a:pt x="828" y="1"/>
                    <a:pt x="818" y="0"/>
                    <a:pt x="808"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5"/>
            <p:cNvSpPr/>
            <p:nvPr/>
          </p:nvSpPr>
          <p:spPr>
            <a:xfrm>
              <a:off x="5125619" y="2715766"/>
              <a:ext cx="39871" cy="48325"/>
            </a:xfrm>
            <a:custGeom>
              <a:rect b="b" l="l" r="r" t="t"/>
              <a:pathLst>
                <a:path extrusionOk="0" h="3184" w="2627">
                  <a:moveTo>
                    <a:pt x="1902" y="868"/>
                  </a:moveTo>
                  <a:lnTo>
                    <a:pt x="1768" y="2002"/>
                  </a:lnTo>
                  <a:lnTo>
                    <a:pt x="834" y="1902"/>
                  </a:lnTo>
                  <a:lnTo>
                    <a:pt x="1902" y="868"/>
                  </a:lnTo>
                  <a:close/>
                  <a:moveTo>
                    <a:pt x="2069" y="0"/>
                  </a:moveTo>
                  <a:lnTo>
                    <a:pt x="100" y="1935"/>
                  </a:lnTo>
                  <a:cubicBezTo>
                    <a:pt x="0" y="2035"/>
                    <a:pt x="0" y="2202"/>
                    <a:pt x="100" y="2302"/>
                  </a:cubicBezTo>
                  <a:cubicBezTo>
                    <a:pt x="134" y="2335"/>
                    <a:pt x="201" y="2369"/>
                    <a:pt x="267" y="2369"/>
                  </a:cubicBezTo>
                  <a:lnTo>
                    <a:pt x="1702" y="2535"/>
                  </a:lnTo>
                  <a:lnTo>
                    <a:pt x="1668" y="2902"/>
                  </a:lnTo>
                  <a:cubicBezTo>
                    <a:pt x="1650" y="3081"/>
                    <a:pt x="1786" y="3183"/>
                    <a:pt x="1920" y="3183"/>
                  </a:cubicBezTo>
                  <a:cubicBezTo>
                    <a:pt x="2037" y="3183"/>
                    <a:pt x="2153" y="3106"/>
                    <a:pt x="2169" y="2936"/>
                  </a:cubicBezTo>
                  <a:lnTo>
                    <a:pt x="2235" y="2602"/>
                  </a:lnTo>
                  <a:lnTo>
                    <a:pt x="2269" y="2602"/>
                  </a:lnTo>
                  <a:cubicBezTo>
                    <a:pt x="2402" y="2602"/>
                    <a:pt x="2536" y="2502"/>
                    <a:pt x="2569" y="2369"/>
                  </a:cubicBezTo>
                  <a:cubicBezTo>
                    <a:pt x="2627" y="2195"/>
                    <a:pt x="2484" y="2022"/>
                    <a:pt x="2293" y="2022"/>
                  </a:cubicBezTo>
                  <a:cubicBezTo>
                    <a:pt x="2264" y="2022"/>
                    <a:pt x="2233" y="2026"/>
                    <a:pt x="2202" y="2035"/>
                  </a:cubicBezTo>
                  <a:lnTo>
                    <a:pt x="2169" y="2035"/>
                  </a:lnTo>
                  <a:lnTo>
                    <a:pt x="2369" y="167"/>
                  </a:lnTo>
                  <a:lnTo>
                    <a:pt x="2369" y="134"/>
                  </a:lnTo>
                  <a:lnTo>
                    <a:pt x="2369" y="100"/>
                  </a:lnTo>
                  <a:cubicBezTo>
                    <a:pt x="2369" y="67"/>
                    <a:pt x="2369" y="67"/>
                    <a:pt x="2369" y="67"/>
                  </a:cubicBezTo>
                  <a:lnTo>
                    <a:pt x="2369" y="34"/>
                  </a:lnTo>
                  <a:lnTo>
                    <a:pt x="2335" y="0"/>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5"/>
            <p:cNvSpPr/>
            <p:nvPr/>
          </p:nvSpPr>
          <p:spPr>
            <a:xfrm>
              <a:off x="5231926" y="2472705"/>
              <a:ext cx="37155" cy="49221"/>
            </a:xfrm>
            <a:custGeom>
              <a:rect b="b" l="l" r="r" t="t"/>
              <a:pathLst>
                <a:path extrusionOk="0" h="3243" w="2448">
                  <a:moveTo>
                    <a:pt x="601" y="1"/>
                  </a:moveTo>
                  <a:cubicBezTo>
                    <a:pt x="534" y="34"/>
                    <a:pt x="501" y="101"/>
                    <a:pt x="468" y="167"/>
                  </a:cubicBezTo>
                  <a:lnTo>
                    <a:pt x="201" y="1368"/>
                  </a:lnTo>
                  <a:cubicBezTo>
                    <a:pt x="201" y="1368"/>
                    <a:pt x="201" y="1402"/>
                    <a:pt x="201" y="1435"/>
                  </a:cubicBezTo>
                  <a:cubicBezTo>
                    <a:pt x="201" y="1435"/>
                    <a:pt x="201" y="1468"/>
                    <a:pt x="201" y="1468"/>
                  </a:cubicBezTo>
                  <a:cubicBezTo>
                    <a:pt x="201" y="1468"/>
                    <a:pt x="201" y="1502"/>
                    <a:pt x="201" y="1502"/>
                  </a:cubicBezTo>
                  <a:cubicBezTo>
                    <a:pt x="201" y="1502"/>
                    <a:pt x="201" y="1535"/>
                    <a:pt x="234" y="1568"/>
                  </a:cubicBezTo>
                  <a:cubicBezTo>
                    <a:pt x="292" y="1627"/>
                    <a:pt x="373" y="1662"/>
                    <a:pt x="450" y="1662"/>
                  </a:cubicBezTo>
                  <a:cubicBezTo>
                    <a:pt x="506" y="1662"/>
                    <a:pt x="559" y="1644"/>
                    <a:pt x="601" y="1602"/>
                  </a:cubicBezTo>
                  <a:cubicBezTo>
                    <a:pt x="711" y="1519"/>
                    <a:pt x="843" y="1460"/>
                    <a:pt x="980" y="1460"/>
                  </a:cubicBezTo>
                  <a:cubicBezTo>
                    <a:pt x="1009" y="1460"/>
                    <a:pt x="1039" y="1462"/>
                    <a:pt x="1068" y="1468"/>
                  </a:cubicBezTo>
                  <a:cubicBezTo>
                    <a:pt x="1402" y="1502"/>
                    <a:pt x="1668" y="1835"/>
                    <a:pt x="1635" y="2169"/>
                  </a:cubicBezTo>
                  <a:cubicBezTo>
                    <a:pt x="1572" y="2483"/>
                    <a:pt x="1302" y="2739"/>
                    <a:pt x="991" y="2739"/>
                  </a:cubicBezTo>
                  <a:cubicBezTo>
                    <a:pt x="972" y="2739"/>
                    <a:pt x="954" y="2738"/>
                    <a:pt x="935" y="2736"/>
                  </a:cubicBezTo>
                  <a:cubicBezTo>
                    <a:pt x="768" y="2703"/>
                    <a:pt x="601" y="2636"/>
                    <a:pt x="501" y="2502"/>
                  </a:cubicBezTo>
                  <a:cubicBezTo>
                    <a:pt x="442" y="2424"/>
                    <a:pt x="361" y="2392"/>
                    <a:pt x="283" y="2392"/>
                  </a:cubicBezTo>
                  <a:cubicBezTo>
                    <a:pt x="228" y="2392"/>
                    <a:pt x="176" y="2408"/>
                    <a:pt x="134" y="2436"/>
                  </a:cubicBezTo>
                  <a:cubicBezTo>
                    <a:pt x="1" y="2536"/>
                    <a:pt x="1" y="2703"/>
                    <a:pt x="101" y="2803"/>
                  </a:cubicBezTo>
                  <a:cubicBezTo>
                    <a:pt x="267" y="3036"/>
                    <a:pt x="568" y="3203"/>
                    <a:pt x="868" y="3236"/>
                  </a:cubicBezTo>
                  <a:cubicBezTo>
                    <a:pt x="907" y="3241"/>
                    <a:pt x="945" y="3243"/>
                    <a:pt x="984" y="3243"/>
                  </a:cubicBezTo>
                  <a:cubicBezTo>
                    <a:pt x="1245" y="3243"/>
                    <a:pt x="1499" y="3148"/>
                    <a:pt x="1702" y="3003"/>
                  </a:cubicBezTo>
                  <a:cubicBezTo>
                    <a:pt x="1935" y="2803"/>
                    <a:pt x="2069" y="2536"/>
                    <a:pt x="2102" y="2236"/>
                  </a:cubicBezTo>
                  <a:cubicBezTo>
                    <a:pt x="2135" y="1902"/>
                    <a:pt x="2069" y="1602"/>
                    <a:pt x="1869" y="1368"/>
                  </a:cubicBezTo>
                  <a:cubicBezTo>
                    <a:pt x="1668" y="1135"/>
                    <a:pt x="1402" y="1035"/>
                    <a:pt x="1101" y="1001"/>
                  </a:cubicBezTo>
                  <a:lnTo>
                    <a:pt x="801" y="1001"/>
                  </a:lnTo>
                  <a:lnTo>
                    <a:pt x="901" y="568"/>
                  </a:lnTo>
                  <a:lnTo>
                    <a:pt x="2035" y="668"/>
                  </a:lnTo>
                  <a:cubicBezTo>
                    <a:pt x="2057" y="672"/>
                    <a:pt x="2077" y="674"/>
                    <a:pt x="2097" y="674"/>
                  </a:cubicBezTo>
                  <a:cubicBezTo>
                    <a:pt x="2409" y="674"/>
                    <a:pt x="2448" y="199"/>
                    <a:pt x="2102" y="167"/>
                  </a:cubicBezTo>
                  <a:lnTo>
                    <a:pt x="734"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5"/>
            <p:cNvSpPr/>
            <p:nvPr/>
          </p:nvSpPr>
          <p:spPr>
            <a:xfrm>
              <a:off x="5275198" y="2478654"/>
              <a:ext cx="35212" cy="48522"/>
            </a:xfrm>
            <a:custGeom>
              <a:rect b="b" l="l" r="r" t="t"/>
              <a:pathLst>
                <a:path extrusionOk="0" h="3197" w="2320">
                  <a:moveTo>
                    <a:pt x="1137" y="1448"/>
                  </a:moveTo>
                  <a:cubicBezTo>
                    <a:pt x="1472" y="1448"/>
                    <a:pt x="1807" y="1694"/>
                    <a:pt x="1753" y="2144"/>
                  </a:cubicBezTo>
                  <a:cubicBezTo>
                    <a:pt x="1707" y="2511"/>
                    <a:pt x="1430" y="2682"/>
                    <a:pt x="1149" y="2682"/>
                  </a:cubicBezTo>
                  <a:cubicBezTo>
                    <a:pt x="818" y="2682"/>
                    <a:pt x="483" y="2444"/>
                    <a:pt x="519" y="2010"/>
                  </a:cubicBezTo>
                  <a:cubicBezTo>
                    <a:pt x="565" y="1627"/>
                    <a:pt x="851" y="1448"/>
                    <a:pt x="1137" y="1448"/>
                  </a:cubicBezTo>
                  <a:close/>
                  <a:moveTo>
                    <a:pt x="1581" y="0"/>
                  </a:moveTo>
                  <a:cubicBezTo>
                    <a:pt x="1370" y="0"/>
                    <a:pt x="1178" y="60"/>
                    <a:pt x="986" y="142"/>
                  </a:cubicBezTo>
                  <a:cubicBezTo>
                    <a:pt x="685" y="309"/>
                    <a:pt x="452" y="543"/>
                    <a:pt x="319" y="876"/>
                  </a:cubicBezTo>
                  <a:cubicBezTo>
                    <a:pt x="152" y="1143"/>
                    <a:pt x="52" y="1477"/>
                    <a:pt x="18" y="1810"/>
                  </a:cubicBezTo>
                  <a:cubicBezTo>
                    <a:pt x="18" y="1877"/>
                    <a:pt x="18" y="1977"/>
                    <a:pt x="18" y="2077"/>
                  </a:cubicBezTo>
                  <a:cubicBezTo>
                    <a:pt x="1" y="2811"/>
                    <a:pt x="569" y="3197"/>
                    <a:pt x="1138" y="3197"/>
                  </a:cubicBezTo>
                  <a:cubicBezTo>
                    <a:pt x="1656" y="3197"/>
                    <a:pt x="2174" y="2878"/>
                    <a:pt x="2253" y="2211"/>
                  </a:cubicBezTo>
                  <a:cubicBezTo>
                    <a:pt x="2320" y="1577"/>
                    <a:pt x="1886" y="1043"/>
                    <a:pt x="1286" y="976"/>
                  </a:cubicBezTo>
                  <a:cubicBezTo>
                    <a:pt x="1217" y="962"/>
                    <a:pt x="1148" y="954"/>
                    <a:pt x="1081" y="954"/>
                  </a:cubicBezTo>
                  <a:cubicBezTo>
                    <a:pt x="987" y="954"/>
                    <a:pt x="897" y="971"/>
                    <a:pt x="819" y="1010"/>
                  </a:cubicBezTo>
                  <a:cubicBezTo>
                    <a:pt x="852" y="976"/>
                    <a:pt x="852" y="910"/>
                    <a:pt x="886" y="876"/>
                  </a:cubicBezTo>
                  <a:cubicBezTo>
                    <a:pt x="986" y="776"/>
                    <a:pt x="1086" y="676"/>
                    <a:pt x="1219" y="609"/>
                  </a:cubicBezTo>
                  <a:cubicBezTo>
                    <a:pt x="1353" y="543"/>
                    <a:pt x="1519" y="509"/>
                    <a:pt x="1686" y="509"/>
                  </a:cubicBezTo>
                  <a:cubicBezTo>
                    <a:pt x="1820" y="509"/>
                    <a:pt x="1953" y="409"/>
                    <a:pt x="1953" y="276"/>
                  </a:cubicBezTo>
                  <a:cubicBezTo>
                    <a:pt x="1953" y="142"/>
                    <a:pt x="1853" y="9"/>
                    <a:pt x="1720" y="9"/>
                  </a:cubicBezTo>
                  <a:cubicBezTo>
                    <a:pt x="1672" y="3"/>
                    <a:pt x="1626" y="0"/>
                    <a:pt x="1581"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5"/>
            <p:cNvSpPr/>
            <p:nvPr/>
          </p:nvSpPr>
          <p:spPr>
            <a:xfrm>
              <a:off x="5321534" y="2481310"/>
              <a:ext cx="31918" cy="50268"/>
            </a:xfrm>
            <a:custGeom>
              <a:rect b="b" l="l" r="r" t="t"/>
              <a:pathLst>
                <a:path extrusionOk="0" h="3312" w="2103">
                  <a:moveTo>
                    <a:pt x="301" y="1"/>
                  </a:moveTo>
                  <a:cubicBezTo>
                    <a:pt x="168" y="1"/>
                    <a:pt x="68" y="101"/>
                    <a:pt x="34" y="234"/>
                  </a:cubicBezTo>
                  <a:cubicBezTo>
                    <a:pt x="1" y="368"/>
                    <a:pt x="101" y="501"/>
                    <a:pt x="268" y="534"/>
                  </a:cubicBezTo>
                  <a:lnTo>
                    <a:pt x="1435" y="668"/>
                  </a:lnTo>
                  <a:lnTo>
                    <a:pt x="168" y="2936"/>
                  </a:lnTo>
                  <a:cubicBezTo>
                    <a:pt x="101" y="3036"/>
                    <a:pt x="168" y="3203"/>
                    <a:pt x="268" y="3270"/>
                  </a:cubicBezTo>
                  <a:cubicBezTo>
                    <a:pt x="301" y="3303"/>
                    <a:pt x="334" y="3303"/>
                    <a:pt x="368" y="3303"/>
                  </a:cubicBezTo>
                  <a:cubicBezTo>
                    <a:pt x="385" y="3309"/>
                    <a:pt x="403" y="3312"/>
                    <a:pt x="421" y="3312"/>
                  </a:cubicBezTo>
                  <a:cubicBezTo>
                    <a:pt x="502" y="3312"/>
                    <a:pt x="580" y="3252"/>
                    <a:pt x="635" y="3170"/>
                  </a:cubicBezTo>
                  <a:lnTo>
                    <a:pt x="2102" y="568"/>
                  </a:lnTo>
                  <a:lnTo>
                    <a:pt x="2036" y="468"/>
                  </a:lnTo>
                  <a:cubicBezTo>
                    <a:pt x="2036" y="434"/>
                    <a:pt x="2036" y="401"/>
                    <a:pt x="2036" y="368"/>
                  </a:cubicBezTo>
                  <a:lnTo>
                    <a:pt x="2036" y="334"/>
                  </a:lnTo>
                  <a:cubicBezTo>
                    <a:pt x="2036" y="301"/>
                    <a:pt x="2036" y="301"/>
                    <a:pt x="2036" y="301"/>
                  </a:cubicBezTo>
                  <a:lnTo>
                    <a:pt x="2036" y="268"/>
                  </a:lnTo>
                  <a:lnTo>
                    <a:pt x="2036" y="234"/>
                  </a:lnTo>
                  <a:lnTo>
                    <a:pt x="1969" y="201"/>
                  </a:lnTo>
                  <a:lnTo>
                    <a:pt x="1902" y="201"/>
                  </a:lnTo>
                  <a:lnTo>
                    <a:pt x="301"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5"/>
            <p:cNvSpPr/>
            <p:nvPr/>
          </p:nvSpPr>
          <p:spPr>
            <a:xfrm>
              <a:off x="5355456" y="2488201"/>
              <a:ext cx="37488" cy="49008"/>
            </a:xfrm>
            <a:custGeom>
              <a:rect b="b" l="l" r="r" t="t"/>
              <a:pathLst>
                <a:path extrusionOk="0" h="3229" w="2470">
                  <a:moveTo>
                    <a:pt x="1491" y="480"/>
                  </a:moveTo>
                  <a:cubicBezTo>
                    <a:pt x="1623" y="480"/>
                    <a:pt x="1753" y="572"/>
                    <a:pt x="1735" y="748"/>
                  </a:cubicBezTo>
                  <a:cubicBezTo>
                    <a:pt x="1735" y="893"/>
                    <a:pt x="1634" y="987"/>
                    <a:pt x="1520" y="987"/>
                  </a:cubicBezTo>
                  <a:cubicBezTo>
                    <a:pt x="1503" y="987"/>
                    <a:pt x="1486" y="985"/>
                    <a:pt x="1468" y="981"/>
                  </a:cubicBezTo>
                  <a:cubicBezTo>
                    <a:pt x="1302" y="981"/>
                    <a:pt x="1202" y="848"/>
                    <a:pt x="1235" y="714"/>
                  </a:cubicBezTo>
                  <a:cubicBezTo>
                    <a:pt x="1251" y="556"/>
                    <a:pt x="1372" y="480"/>
                    <a:pt x="1491" y="480"/>
                  </a:cubicBezTo>
                  <a:close/>
                  <a:moveTo>
                    <a:pt x="1309" y="1509"/>
                  </a:moveTo>
                  <a:cubicBezTo>
                    <a:pt x="1339" y="1509"/>
                    <a:pt x="1370" y="1511"/>
                    <a:pt x="1402" y="1515"/>
                  </a:cubicBezTo>
                  <a:cubicBezTo>
                    <a:pt x="1735" y="1548"/>
                    <a:pt x="1969" y="1848"/>
                    <a:pt x="1935" y="2182"/>
                  </a:cubicBezTo>
                  <a:cubicBezTo>
                    <a:pt x="1873" y="2494"/>
                    <a:pt x="1606" y="2719"/>
                    <a:pt x="1326" y="2719"/>
                  </a:cubicBezTo>
                  <a:cubicBezTo>
                    <a:pt x="1307" y="2719"/>
                    <a:pt x="1287" y="2718"/>
                    <a:pt x="1268" y="2716"/>
                  </a:cubicBezTo>
                  <a:cubicBezTo>
                    <a:pt x="500" y="2620"/>
                    <a:pt x="592" y="1509"/>
                    <a:pt x="1309" y="1509"/>
                  </a:cubicBezTo>
                  <a:close/>
                  <a:moveTo>
                    <a:pt x="1460" y="0"/>
                  </a:moveTo>
                  <a:cubicBezTo>
                    <a:pt x="1119" y="0"/>
                    <a:pt x="778" y="205"/>
                    <a:pt x="701" y="648"/>
                  </a:cubicBezTo>
                  <a:cubicBezTo>
                    <a:pt x="701" y="814"/>
                    <a:pt x="735" y="981"/>
                    <a:pt x="801" y="1115"/>
                  </a:cubicBezTo>
                  <a:cubicBezTo>
                    <a:pt x="67" y="1481"/>
                    <a:pt x="1" y="2549"/>
                    <a:pt x="668" y="3016"/>
                  </a:cubicBezTo>
                  <a:cubicBezTo>
                    <a:pt x="873" y="3162"/>
                    <a:pt x="1100" y="3229"/>
                    <a:pt x="1322" y="3229"/>
                  </a:cubicBezTo>
                  <a:cubicBezTo>
                    <a:pt x="1860" y="3229"/>
                    <a:pt x="2365" y="2839"/>
                    <a:pt x="2436" y="2249"/>
                  </a:cubicBezTo>
                  <a:cubicBezTo>
                    <a:pt x="2469" y="1848"/>
                    <a:pt x="2336" y="1481"/>
                    <a:pt x="2036" y="1248"/>
                  </a:cubicBezTo>
                  <a:cubicBezTo>
                    <a:pt x="2136" y="1115"/>
                    <a:pt x="2236" y="981"/>
                    <a:pt x="2236" y="814"/>
                  </a:cubicBezTo>
                  <a:cubicBezTo>
                    <a:pt x="2272" y="289"/>
                    <a:pt x="1866" y="0"/>
                    <a:pt x="1460"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5"/>
            <p:cNvSpPr/>
            <p:nvPr/>
          </p:nvSpPr>
          <p:spPr>
            <a:xfrm>
              <a:off x="5446597" y="2497854"/>
              <a:ext cx="35455" cy="48780"/>
            </a:xfrm>
            <a:custGeom>
              <a:rect b="b" l="l" r="r" t="t"/>
              <a:pathLst>
                <a:path extrusionOk="0" h="3214" w="2336">
                  <a:moveTo>
                    <a:pt x="1201" y="509"/>
                  </a:moveTo>
                  <a:cubicBezTo>
                    <a:pt x="1370" y="509"/>
                    <a:pt x="1543" y="583"/>
                    <a:pt x="1668" y="745"/>
                  </a:cubicBezTo>
                  <a:cubicBezTo>
                    <a:pt x="1985" y="1158"/>
                    <a:pt x="1699" y="1751"/>
                    <a:pt x="1211" y="1751"/>
                  </a:cubicBezTo>
                  <a:cubicBezTo>
                    <a:pt x="1186" y="1751"/>
                    <a:pt x="1160" y="1749"/>
                    <a:pt x="1134" y="1746"/>
                  </a:cubicBezTo>
                  <a:cubicBezTo>
                    <a:pt x="801" y="1713"/>
                    <a:pt x="567" y="1413"/>
                    <a:pt x="600" y="1046"/>
                  </a:cubicBezTo>
                  <a:cubicBezTo>
                    <a:pt x="642" y="712"/>
                    <a:pt x="918" y="509"/>
                    <a:pt x="1201" y="509"/>
                  </a:cubicBezTo>
                  <a:close/>
                  <a:moveTo>
                    <a:pt x="1187" y="1"/>
                  </a:moveTo>
                  <a:cubicBezTo>
                    <a:pt x="666" y="1"/>
                    <a:pt x="146" y="328"/>
                    <a:pt x="67" y="1012"/>
                  </a:cubicBezTo>
                  <a:cubicBezTo>
                    <a:pt x="0" y="1613"/>
                    <a:pt x="467" y="2180"/>
                    <a:pt x="1067" y="2246"/>
                  </a:cubicBezTo>
                  <a:cubicBezTo>
                    <a:pt x="1234" y="2246"/>
                    <a:pt x="1368" y="2246"/>
                    <a:pt x="1534" y="2213"/>
                  </a:cubicBezTo>
                  <a:lnTo>
                    <a:pt x="1534" y="2213"/>
                  </a:lnTo>
                  <a:cubicBezTo>
                    <a:pt x="1501" y="2246"/>
                    <a:pt x="1468" y="2280"/>
                    <a:pt x="1468" y="2313"/>
                  </a:cubicBezTo>
                  <a:cubicBezTo>
                    <a:pt x="1368" y="2447"/>
                    <a:pt x="1268" y="2547"/>
                    <a:pt x="1134" y="2613"/>
                  </a:cubicBezTo>
                  <a:cubicBezTo>
                    <a:pt x="1012" y="2662"/>
                    <a:pt x="908" y="2693"/>
                    <a:pt x="795" y="2693"/>
                  </a:cubicBezTo>
                  <a:cubicBezTo>
                    <a:pt x="754" y="2693"/>
                    <a:pt x="712" y="2689"/>
                    <a:pt x="667" y="2680"/>
                  </a:cubicBezTo>
                  <a:cubicBezTo>
                    <a:pt x="534" y="2680"/>
                    <a:pt x="400" y="2780"/>
                    <a:pt x="400" y="2914"/>
                  </a:cubicBezTo>
                  <a:cubicBezTo>
                    <a:pt x="367" y="3080"/>
                    <a:pt x="500" y="3180"/>
                    <a:pt x="634" y="3214"/>
                  </a:cubicBezTo>
                  <a:cubicBezTo>
                    <a:pt x="867" y="3214"/>
                    <a:pt x="1134" y="3180"/>
                    <a:pt x="1368" y="3080"/>
                  </a:cubicBezTo>
                  <a:cubicBezTo>
                    <a:pt x="1635" y="2914"/>
                    <a:pt x="1901" y="2647"/>
                    <a:pt x="2035" y="2347"/>
                  </a:cubicBezTo>
                  <a:cubicBezTo>
                    <a:pt x="2202" y="2046"/>
                    <a:pt x="2268" y="1746"/>
                    <a:pt x="2302" y="1413"/>
                  </a:cubicBezTo>
                  <a:cubicBezTo>
                    <a:pt x="2335" y="1312"/>
                    <a:pt x="2335" y="1246"/>
                    <a:pt x="2335" y="1146"/>
                  </a:cubicBezTo>
                  <a:cubicBezTo>
                    <a:pt x="2335" y="395"/>
                    <a:pt x="1760" y="1"/>
                    <a:pt x="1187"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5"/>
            <p:cNvSpPr/>
            <p:nvPr/>
          </p:nvSpPr>
          <p:spPr>
            <a:xfrm>
              <a:off x="5491143" y="2503515"/>
              <a:ext cx="36972" cy="49190"/>
            </a:xfrm>
            <a:custGeom>
              <a:rect b="b" l="l" r="r" t="t"/>
              <a:pathLst>
                <a:path extrusionOk="0" h="3241" w="2436">
                  <a:moveTo>
                    <a:pt x="1269" y="533"/>
                  </a:moveTo>
                  <a:cubicBezTo>
                    <a:pt x="1291" y="533"/>
                    <a:pt x="1313" y="535"/>
                    <a:pt x="1335" y="539"/>
                  </a:cubicBezTo>
                  <a:cubicBezTo>
                    <a:pt x="1535" y="539"/>
                    <a:pt x="1702" y="673"/>
                    <a:pt x="1768" y="873"/>
                  </a:cubicBezTo>
                  <a:cubicBezTo>
                    <a:pt x="1868" y="1106"/>
                    <a:pt x="1935" y="1406"/>
                    <a:pt x="1902" y="1707"/>
                  </a:cubicBezTo>
                  <a:cubicBezTo>
                    <a:pt x="1868" y="1974"/>
                    <a:pt x="1735" y="2274"/>
                    <a:pt x="1568" y="2507"/>
                  </a:cubicBezTo>
                  <a:cubicBezTo>
                    <a:pt x="1435" y="2641"/>
                    <a:pt x="1268" y="2741"/>
                    <a:pt x="1101" y="2741"/>
                  </a:cubicBezTo>
                  <a:cubicBezTo>
                    <a:pt x="901" y="2707"/>
                    <a:pt x="734" y="2574"/>
                    <a:pt x="668" y="2374"/>
                  </a:cubicBezTo>
                  <a:cubicBezTo>
                    <a:pt x="568" y="2140"/>
                    <a:pt x="501" y="1840"/>
                    <a:pt x="568" y="1540"/>
                  </a:cubicBezTo>
                  <a:cubicBezTo>
                    <a:pt x="568" y="1273"/>
                    <a:pt x="701" y="973"/>
                    <a:pt x="868" y="773"/>
                  </a:cubicBezTo>
                  <a:cubicBezTo>
                    <a:pt x="955" y="627"/>
                    <a:pt x="1118" y="533"/>
                    <a:pt x="1269" y="533"/>
                  </a:cubicBezTo>
                  <a:close/>
                  <a:moveTo>
                    <a:pt x="1325" y="0"/>
                  </a:moveTo>
                  <a:cubicBezTo>
                    <a:pt x="996" y="0"/>
                    <a:pt x="681" y="136"/>
                    <a:pt x="501" y="406"/>
                  </a:cubicBezTo>
                  <a:cubicBezTo>
                    <a:pt x="234" y="706"/>
                    <a:pt x="101" y="1073"/>
                    <a:pt x="67" y="1473"/>
                  </a:cubicBezTo>
                  <a:cubicBezTo>
                    <a:pt x="0" y="1873"/>
                    <a:pt x="67" y="2274"/>
                    <a:pt x="234" y="2607"/>
                  </a:cubicBezTo>
                  <a:cubicBezTo>
                    <a:pt x="402" y="3018"/>
                    <a:pt x="778" y="3240"/>
                    <a:pt x="1159" y="3240"/>
                  </a:cubicBezTo>
                  <a:cubicBezTo>
                    <a:pt x="1459" y="3240"/>
                    <a:pt x="1763" y="3102"/>
                    <a:pt x="1969" y="2807"/>
                  </a:cubicBezTo>
                  <a:cubicBezTo>
                    <a:pt x="2202" y="2507"/>
                    <a:pt x="2369" y="2140"/>
                    <a:pt x="2402" y="1740"/>
                  </a:cubicBezTo>
                  <a:cubicBezTo>
                    <a:pt x="2436" y="1373"/>
                    <a:pt x="2402" y="973"/>
                    <a:pt x="2235" y="606"/>
                  </a:cubicBezTo>
                  <a:cubicBezTo>
                    <a:pt x="2069" y="272"/>
                    <a:pt x="1768" y="39"/>
                    <a:pt x="1435" y="5"/>
                  </a:cubicBezTo>
                  <a:cubicBezTo>
                    <a:pt x="1398" y="2"/>
                    <a:pt x="1361" y="0"/>
                    <a:pt x="1325"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5"/>
            <p:cNvSpPr/>
            <p:nvPr/>
          </p:nvSpPr>
          <p:spPr>
            <a:xfrm>
              <a:off x="5540257" y="2508660"/>
              <a:ext cx="18228" cy="49114"/>
            </a:xfrm>
            <a:custGeom>
              <a:rect b="b" l="l" r="r" t="t"/>
              <a:pathLst>
                <a:path extrusionOk="0" h="3236" w="1201">
                  <a:moveTo>
                    <a:pt x="867" y="0"/>
                  </a:moveTo>
                  <a:lnTo>
                    <a:pt x="234" y="267"/>
                  </a:lnTo>
                  <a:cubicBezTo>
                    <a:pt x="0" y="367"/>
                    <a:pt x="33" y="734"/>
                    <a:pt x="300" y="734"/>
                  </a:cubicBezTo>
                  <a:cubicBezTo>
                    <a:pt x="334" y="751"/>
                    <a:pt x="359" y="759"/>
                    <a:pt x="380" y="759"/>
                  </a:cubicBezTo>
                  <a:cubicBezTo>
                    <a:pt x="400" y="759"/>
                    <a:pt x="417" y="751"/>
                    <a:pt x="434" y="734"/>
                  </a:cubicBezTo>
                  <a:lnTo>
                    <a:pt x="634" y="667"/>
                  </a:lnTo>
                  <a:lnTo>
                    <a:pt x="367" y="2935"/>
                  </a:lnTo>
                  <a:cubicBezTo>
                    <a:pt x="367" y="3069"/>
                    <a:pt x="467" y="3202"/>
                    <a:pt x="601" y="3236"/>
                  </a:cubicBezTo>
                  <a:cubicBezTo>
                    <a:pt x="734" y="3236"/>
                    <a:pt x="867" y="3136"/>
                    <a:pt x="901" y="3002"/>
                  </a:cubicBezTo>
                  <a:lnTo>
                    <a:pt x="1201" y="267"/>
                  </a:lnTo>
                  <a:lnTo>
                    <a:pt x="1101" y="167"/>
                  </a:lnTo>
                  <a:lnTo>
                    <a:pt x="1101" y="133"/>
                  </a:lnTo>
                  <a:lnTo>
                    <a:pt x="1101" y="100"/>
                  </a:lnTo>
                  <a:lnTo>
                    <a:pt x="1101" y="67"/>
                  </a:lnTo>
                  <a:lnTo>
                    <a:pt x="1101" y="33"/>
                  </a:lnTo>
                  <a:cubicBezTo>
                    <a:pt x="1101" y="0"/>
                    <a:pt x="1101" y="0"/>
                    <a:pt x="1101"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5"/>
            <p:cNvSpPr/>
            <p:nvPr/>
          </p:nvSpPr>
          <p:spPr>
            <a:xfrm>
              <a:off x="5561005" y="2511559"/>
              <a:ext cx="37488" cy="51285"/>
            </a:xfrm>
            <a:custGeom>
              <a:rect b="b" l="l" r="r" t="t"/>
              <a:pathLst>
                <a:path extrusionOk="0" h="3379" w="2470">
                  <a:moveTo>
                    <a:pt x="1333" y="1"/>
                  </a:moveTo>
                  <a:cubicBezTo>
                    <a:pt x="1103" y="1"/>
                    <a:pt x="863" y="70"/>
                    <a:pt x="668" y="209"/>
                  </a:cubicBezTo>
                  <a:lnTo>
                    <a:pt x="534" y="309"/>
                  </a:lnTo>
                  <a:cubicBezTo>
                    <a:pt x="401" y="409"/>
                    <a:pt x="368" y="543"/>
                    <a:pt x="468" y="676"/>
                  </a:cubicBezTo>
                  <a:cubicBezTo>
                    <a:pt x="511" y="741"/>
                    <a:pt x="596" y="778"/>
                    <a:pt x="686" y="778"/>
                  </a:cubicBezTo>
                  <a:cubicBezTo>
                    <a:pt x="736" y="778"/>
                    <a:pt x="787" y="767"/>
                    <a:pt x="835" y="743"/>
                  </a:cubicBezTo>
                  <a:lnTo>
                    <a:pt x="968" y="610"/>
                  </a:lnTo>
                  <a:cubicBezTo>
                    <a:pt x="1102" y="543"/>
                    <a:pt x="1235" y="510"/>
                    <a:pt x="1402" y="510"/>
                  </a:cubicBezTo>
                  <a:cubicBezTo>
                    <a:pt x="1569" y="543"/>
                    <a:pt x="1702" y="610"/>
                    <a:pt x="1802" y="776"/>
                  </a:cubicBezTo>
                  <a:cubicBezTo>
                    <a:pt x="1902" y="876"/>
                    <a:pt x="1935" y="1043"/>
                    <a:pt x="1902" y="1177"/>
                  </a:cubicBezTo>
                  <a:cubicBezTo>
                    <a:pt x="1902" y="1343"/>
                    <a:pt x="1802" y="1510"/>
                    <a:pt x="1669" y="1610"/>
                  </a:cubicBezTo>
                  <a:lnTo>
                    <a:pt x="168" y="2678"/>
                  </a:lnTo>
                  <a:cubicBezTo>
                    <a:pt x="34" y="2778"/>
                    <a:pt x="1" y="2911"/>
                    <a:pt x="101" y="3045"/>
                  </a:cubicBezTo>
                  <a:cubicBezTo>
                    <a:pt x="134" y="3111"/>
                    <a:pt x="201" y="3145"/>
                    <a:pt x="268" y="3145"/>
                  </a:cubicBezTo>
                  <a:lnTo>
                    <a:pt x="1935" y="3378"/>
                  </a:lnTo>
                  <a:cubicBezTo>
                    <a:pt x="2069" y="3378"/>
                    <a:pt x="2202" y="3278"/>
                    <a:pt x="2202" y="3145"/>
                  </a:cubicBezTo>
                  <a:cubicBezTo>
                    <a:pt x="2236" y="3011"/>
                    <a:pt x="2136" y="2878"/>
                    <a:pt x="1969" y="2845"/>
                  </a:cubicBezTo>
                  <a:lnTo>
                    <a:pt x="1001" y="2744"/>
                  </a:lnTo>
                  <a:lnTo>
                    <a:pt x="1969" y="2044"/>
                  </a:lnTo>
                  <a:cubicBezTo>
                    <a:pt x="2236" y="1844"/>
                    <a:pt x="2402" y="1577"/>
                    <a:pt x="2436" y="1243"/>
                  </a:cubicBezTo>
                  <a:cubicBezTo>
                    <a:pt x="2469" y="977"/>
                    <a:pt x="2402" y="676"/>
                    <a:pt x="2236" y="476"/>
                  </a:cubicBezTo>
                  <a:cubicBezTo>
                    <a:pt x="2069" y="209"/>
                    <a:pt x="1769" y="43"/>
                    <a:pt x="1468" y="9"/>
                  </a:cubicBezTo>
                  <a:cubicBezTo>
                    <a:pt x="1424" y="4"/>
                    <a:pt x="1379" y="1"/>
                    <a:pt x="1333"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5"/>
            <p:cNvSpPr/>
            <p:nvPr/>
          </p:nvSpPr>
          <p:spPr>
            <a:xfrm>
              <a:off x="5647077" y="2520802"/>
              <a:ext cx="36472" cy="49843"/>
            </a:xfrm>
            <a:custGeom>
              <a:rect b="b" l="l" r="r" t="t"/>
              <a:pathLst>
                <a:path extrusionOk="0" h="3284" w="2403">
                  <a:moveTo>
                    <a:pt x="768" y="1"/>
                  </a:moveTo>
                  <a:cubicBezTo>
                    <a:pt x="634" y="1"/>
                    <a:pt x="501" y="101"/>
                    <a:pt x="467" y="234"/>
                  </a:cubicBezTo>
                  <a:cubicBezTo>
                    <a:pt x="467" y="368"/>
                    <a:pt x="568" y="501"/>
                    <a:pt x="701" y="534"/>
                  </a:cubicBezTo>
                  <a:lnTo>
                    <a:pt x="1468" y="634"/>
                  </a:lnTo>
                  <a:lnTo>
                    <a:pt x="934" y="1035"/>
                  </a:lnTo>
                  <a:cubicBezTo>
                    <a:pt x="834" y="1135"/>
                    <a:pt x="801" y="1302"/>
                    <a:pt x="901" y="1402"/>
                  </a:cubicBezTo>
                  <a:cubicBezTo>
                    <a:pt x="934" y="1468"/>
                    <a:pt x="1001" y="1502"/>
                    <a:pt x="1068" y="1502"/>
                  </a:cubicBezTo>
                  <a:cubicBezTo>
                    <a:pt x="1235" y="1535"/>
                    <a:pt x="1401" y="1602"/>
                    <a:pt x="1502" y="1735"/>
                  </a:cubicBezTo>
                  <a:cubicBezTo>
                    <a:pt x="1602" y="1869"/>
                    <a:pt x="1668" y="2035"/>
                    <a:pt x="1635" y="2202"/>
                  </a:cubicBezTo>
                  <a:cubicBezTo>
                    <a:pt x="1602" y="2369"/>
                    <a:pt x="1535" y="2536"/>
                    <a:pt x="1401" y="2636"/>
                  </a:cubicBezTo>
                  <a:cubicBezTo>
                    <a:pt x="1268" y="2736"/>
                    <a:pt x="1101" y="2769"/>
                    <a:pt x="934" y="2769"/>
                  </a:cubicBezTo>
                  <a:cubicBezTo>
                    <a:pt x="768" y="2736"/>
                    <a:pt x="601" y="2669"/>
                    <a:pt x="501" y="2536"/>
                  </a:cubicBezTo>
                  <a:cubicBezTo>
                    <a:pt x="462" y="2458"/>
                    <a:pt x="388" y="2425"/>
                    <a:pt x="307" y="2425"/>
                  </a:cubicBezTo>
                  <a:cubicBezTo>
                    <a:pt x="250" y="2425"/>
                    <a:pt x="189" y="2441"/>
                    <a:pt x="134" y="2469"/>
                  </a:cubicBezTo>
                  <a:cubicBezTo>
                    <a:pt x="34" y="2569"/>
                    <a:pt x="0" y="2736"/>
                    <a:pt x="101" y="2836"/>
                  </a:cubicBezTo>
                  <a:cubicBezTo>
                    <a:pt x="334" y="3127"/>
                    <a:pt x="680" y="3283"/>
                    <a:pt x="1028" y="3283"/>
                  </a:cubicBezTo>
                  <a:cubicBezTo>
                    <a:pt x="1277" y="3283"/>
                    <a:pt x="1526" y="3203"/>
                    <a:pt x="1735" y="3036"/>
                  </a:cubicBezTo>
                  <a:cubicBezTo>
                    <a:pt x="2235" y="2636"/>
                    <a:pt x="2302" y="1902"/>
                    <a:pt x="1902" y="1402"/>
                  </a:cubicBezTo>
                  <a:cubicBezTo>
                    <a:pt x="1835" y="1302"/>
                    <a:pt x="1735" y="1235"/>
                    <a:pt x="1602" y="1168"/>
                  </a:cubicBezTo>
                  <a:lnTo>
                    <a:pt x="2269" y="634"/>
                  </a:lnTo>
                  <a:cubicBezTo>
                    <a:pt x="2302" y="634"/>
                    <a:pt x="2302" y="601"/>
                    <a:pt x="2335" y="568"/>
                  </a:cubicBezTo>
                  <a:cubicBezTo>
                    <a:pt x="2369" y="534"/>
                    <a:pt x="2369" y="501"/>
                    <a:pt x="2369" y="468"/>
                  </a:cubicBezTo>
                  <a:cubicBezTo>
                    <a:pt x="2402" y="301"/>
                    <a:pt x="2269" y="167"/>
                    <a:pt x="2135" y="167"/>
                  </a:cubicBezTo>
                  <a:lnTo>
                    <a:pt x="768"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5"/>
            <p:cNvSpPr/>
            <p:nvPr/>
          </p:nvSpPr>
          <p:spPr>
            <a:xfrm>
              <a:off x="5689103" y="2529408"/>
              <a:ext cx="39416" cy="48401"/>
            </a:xfrm>
            <a:custGeom>
              <a:rect b="b" l="l" r="r" t="t"/>
              <a:pathLst>
                <a:path extrusionOk="0" h="3189" w="2597">
                  <a:moveTo>
                    <a:pt x="1901" y="901"/>
                  </a:moveTo>
                  <a:lnTo>
                    <a:pt x="1768" y="2035"/>
                  </a:lnTo>
                  <a:lnTo>
                    <a:pt x="867" y="1935"/>
                  </a:lnTo>
                  <a:lnTo>
                    <a:pt x="1901" y="901"/>
                  </a:lnTo>
                  <a:close/>
                  <a:moveTo>
                    <a:pt x="2068" y="1"/>
                  </a:moveTo>
                  <a:lnTo>
                    <a:pt x="100" y="1935"/>
                  </a:lnTo>
                  <a:cubicBezTo>
                    <a:pt x="0" y="2035"/>
                    <a:pt x="0" y="2202"/>
                    <a:pt x="100" y="2302"/>
                  </a:cubicBezTo>
                  <a:cubicBezTo>
                    <a:pt x="167" y="2336"/>
                    <a:pt x="200" y="2369"/>
                    <a:pt x="267" y="2369"/>
                  </a:cubicBezTo>
                  <a:lnTo>
                    <a:pt x="1735" y="2536"/>
                  </a:lnTo>
                  <a:lnTo>
                    <a:pt x="1668" y="2903"/>
                  </a:lnTo>
                  <a:cubicBezTo>
                    <a:pt x="1650" y="3086"/>
                    <a:pt x="1792" y="3189"/>
                    <a:pt x="1936" y="3189"/>
                  </a:cubicBezTo>
                  <a:cubicBezTo>
                    <a:pt x="2054" y="3189"/>
                    <a:pt x="2172" y="3120"/>
                    <a:pt x="2202" y="2969"/>
                  </a:cubicBezTo>
                  <a:lnTo>
                    <a:pt x="2235" y="2603"/>
                  </a:lnTo>
                  <a:lnTo>
                    <a:pt x="2268" y="2603"/>
                  </a:lnTo>
                  <a:cubicBezTo>
                    <a:pt x="2286" y="2607"/>
                    <a:pt x="2304" y="2609"/>
                    <a:pt x="2321" y="2609"/>
                  </a:cubicBezTo>
                  <a:cubicBezTo>
                    <a:pt x="2435" y="2609"/>
                    <a:pt x="2540" y="2518"/>
                    <a:pt x="2569" y="2402"/>
                  </a:cubicBezTo>
                  <a:cubicBezTo>
                    <a:pt x="2597" y="2204"/>
                    <a:pt x="2457" y="2054"/>
                    <a:pt x="2312" y="2054"/>
                  </a:cubicBezTo>
                  <a:cubicBezTo>
                    <a:pt x="2286" y="2054"/>
                    <a:pt x="2260" y="2059"/>
                    <a:pt x="2235" y="2069"/>
                  </a:cubicBezTo>
                  <a:lnTo>
                    <a:pt x="2168" y="2069"/>
                  </a:lnTo>
                  <a:lnTo>
                    <a:pt x="2402" y="201"/>
                  </a:lnTo>
                  <a:lnTo>
                    <a:pt x="2402" y="167"/>
                  </a:lnTo>
                  <a:lnTo>
                    <a:pt x="2402" y="134"/>
                  </a:lnTo>
                  <a:cubicBezTo>
                    <a:pt x="2402" y="134"/>
                    <a:pt x="2402" y="101"/>
                    <a:pt x="2402" y="101"/>
                  </a:cubicBezTo>
                  <a:cubicBezTo>
                    <a:pt x="2402" y="101"/>
                    <a:pt x="2402" y="101"/>
                    <a:pt x="2402" y="67"/>
                  </a:cubicBezTo>
                  <a:lnTo>
                    <a:pt x="2402" y="34"/>
                  </a:lnTo>
                  <a:lnTo>
                    <a:pt x="2368" y="34"/>
                  </a:lnTo>
                  <a:lnTo>
                    <a:pt x="2368"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5"/>
            <p:cNvSpPr/>
            <p:nvPr/>
          </p:nvSpPr>
          <p:spPr>
            <a:xfrm>
              <a:off x="5736685" y="2531062"/>
              <a:ext cx="34954" cy="50101"/>
            </a:xfrm>
            <a:custGeom>
              <a:rect b="b" l="l" r="r" t="t"/>
              <a:pathLst>
                <a:path extrusionOk="0" h="3301" w="2303">
                  <a:moveTo>
                    <a:pt x="618" y="0"/>
                  </a:moveTo>
                  <a:cubicBezTo>
                    <a:pt x="601" y="0"/>
                    <a:pt x="584" y="8"/>
                    <a:pt x="568" y="25"/>
                  </a:cubicBezTo>
                  <a:cubicBezTo>
                    <a:pt x="501" y="58"/>
                    <a:pt x="434" y="125"/>
                    <a:pt x="434" y="192"/>
                  </a:cubicBezTo>
                  <a:lnTo>
                    <a:pt x="201" y="1426"/>
                  </a:lnTo>
                  <a:cubicBezTo>
                    <a:pt x="201" y="1459"/>
                    <a:pt x="201" y="1459"/>
                    <a:pt x="201" y="1493"/>
                  </a:cubicBezTo>
                  <a:lnTo>
                    <a:pt x="201" y="1526"/>
                  </a:lnTo>
                  <a:cubicBezTo>
                    <a:pt x="201" y="1526"/>
                    <a:pt x="201" y="1560"/>
                    <a:pt x="201" y="1560"/>
                  </a:cubicBezTo>
                  <a:cubicBezTo>
                    <a:pt x="201" y="1593"/>
                    <a:pt x="234" y="1593"/>
                    <a:pt x="234" y="1626"/>
                  </a:cubicBezTo>
                  <a:cubicBezTo>
                    <a:pt x="292" y="1684"/>
                    <a:pt x="373" y="1720"/>
                    <a:pt x="450" y="1720"/>
                  </a:cubicBezTo>
                  <a:cubicBezTo>
                    <a:pt x="506" y="1720"/>
                    <a:pt x="559" y="1702"/>
                    <a:pt x="601" y="1660"/>
                  </a:cubicBezTo>
                  <a:cubicBezTo>
                    <a:pt x="725" y="1571"/>
                    <a:pt x="860" y="1532"/>
                    <a:pt x="991" y="1532"/>
                  </a:cubicBezTo>
                  <a:cubicBezTo>
                    <a:pt x="1355" y="1532"/>
                    <a:pt x="1684" y="1834"/>
                    <a:pt x="1635" y="2227"/>
                  </a:cubicBezTo>
                  <a:cubicBezTo>
                    <a:pt x="1602" y="2393"/>
                    <a:pt x="1535" y="2560"/>
                    <a:pt x="1402" y="2660"/>
                  </a:cubicBezTo>
                  <a:cubicBezTo>
                    <a:pt x="1287" y="2746"/>
                    <a:pt x="1148" y="2789"/>
                    <a:pt x="1009" y="2789"/>
                  </a:cubicBezTo>
                  <a:cubicBezTo>
                    <a:pt x="822" y="2789"/>
                    <a:pt x="634" y="2713"/>
                    <a:pt x="501" y="2560"/>
                  </a:cubicBezTo>
                  <a:cubicBezTo>
                    <a:pt x="447" y="2489"/>
                    <a:pt x="375" y="2456"/>
                    <a:pt x="303" y="2456"/>
                  </a:cubicBezTo>
                  <a:cubicBezTo>
                    <a:pt x="241" y="2456"/>
                    <a:pt x="181" y="2480"/>
                    <a:pt x="134" y="2527"/>
                  </a:cubicBezTo>
                  <a:cubicBezTo>
                    <a:pt x="34" y="2594"/>
                    <a:pt x="1" y="2760"/>
                    <a:pt x="101" y="2894"/>
                  </a:cubicBezTo>
                  <a:cubicBezTo>
                    <a:pt x="268" y="3127"/>
                    <a:pt x="568" y="3261"/>
                    <a:pt x="868" y="3294"/>
                  </a:cubicBezTo>
                  <a:cubicBezTo>
                    <a:pt x="907" y="3298"/>
                    <a:pt x="946" y="3300"/>
                    <a:pt x="984" y="3300"/>
                  </a:cubicBezTo>
                  <a:cubicBezTo>
                    <a:pt x="1245" y="3300"/>
                    <a:pt x="1499" y="3206"/>
                    <a:pt x="1702" y="3061"/>
                  </a:cubicBezTo>
                  <a:cubicBezTo>
                    <a:pt x="1935" y="2860"/>
                    <a:pt x="2069" y="2594"/>
                    <a:pt x="2102" y="2293"/>
                  </a:cubicBezTo>
                  <a:cubicBezTo>
                    <a:pt x="2136" y="1993"/>
                    <a:pt x="2069" y="1693"/>
                    <a:pt x="1869" y="1459"/>
                  </a:cubicBezTo>
                  <a:lnTo>
                    <a:pt x="1835" y="1426"/>
                  </a:lnTo>
                  <a:cubicBezTo>
                    <a:pt x="1608" y="1170"/>
                    <a:pt x="1259" y="1011"/>
                    <a:pt x="913" y="1011"/>
                  </a:cubicBezTo>
                  <a:cubicBezTo>
                    <a:pt x="853" y="1011"/>
                    <a:pt x="794" y="1016"/>
                    <a:pt x="735" y="1026"/>
                  </a:cubicBezTo>
                  <a:lnTo>
                    <a:pt x="835" y="559"/>
                  </a:lnTo>
                  <a:lnTo>
                    <a:pt x="2002" y="692"/>
                  </a:lnTo>
                  <a:cubicBezTo>
                    <a:pt x="2019" y="697"/>
                    <a:pt x="2037" y="699"/>
                    <a:pt x="2054" y="699"/>
                  </a:cubicBezTo>
                  <a:cubicBezTo>
                    <a:pt x="2168" y="699"/>
                    <a:pt x="2269" y="604"/>
                    <a:pt x="2269" y="459"/>
                  </a:cubicBezTo>
                  <a:cubicBezTo>
                    <a:pt x="2302" y="325"/>
                    <a:pt x="2202" y="192"/>
                    <a:pt x="2035" y="192"/>
                  </a:cubicBezTo>
                  <a:lnTo>
                    <a:pt x="668" y="25"/>
                  </a:lnTo>
                  <a:cubicBezTo>
                    <a:pt x="651" y="8"/>
                    <a:pt x="634" y="0"/>
                    <a:pt x="618"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5"/>
            <p:cNvSpPr/>
            <p:nvPr/>
          </p:nvSpPr>
          <p:spPr>
            <a:xfrm>
              <a:off x="5779440" y="2537892"/>
              <a:ext cx="35743" cy="49661"/>
            </a:xfrm>
            <a:custGeom>
              <a:rect b="b" l="l" r="r" t="t"/>
              <a:pathLst>
                <a:path extrusionOk="0" h="3272" w="2355">
                  <a:moveTo>
                    <a:pt x="1168" y="1472"/>
                  </a:moveTo>
                  <a:cubicBezTo>
                    <a:pt x="1504" y="1472"/>
                    <a:pt x="1841" y="1710"/>
                    <a:pt x="1787" y="2144"/>
                  </a:cubicBezTo>
                  <a:cubicBezTo>
                    <a:pt x="1741" y="2527"/>
                    <a:pt x="1455" y="2706"/>
                    <a:pt x="1169" y="2706"/>
                  </a:cubicBezTo>
                  <a:cubicBezTo>
                    <a:pt x="833" y="2706"/>
                    <a:pt x="499" y="2460"/>
                    <a:pt x="553" y="2010"/>
                  </a:cubicBezTo>
                  <a:cubicBezTo>
                    <a:pt x="599" y="1643"/>
                    <a:pt x="883" y="1472"/>
                    <a:pt x="1168" y="1472"/>
                  </a:cubicBezTo>
                  <a:close/>
                  <a:moveTo>
                    <a:pt x="1615" y="0"/>
                  </a:moveTo>
                  <a:cubicBezTo>
                    <a:pt x="1404" y="0"/>
                    <a:pt x="1212" y="60"/>
                    <a:pt x="1020" y="142"/>
                  </a:cubicBezTo>
                  <a:cubicBezTo>
                    <a:pt x="720" y="309"/>
                    <a:pt x="486" y="576"/>
                    <a:pt x="353" y="876"/>
                  </a:cubicBezTo>
                  <a:cubicBezTo>
                    <a:pt x="186" y="1176"/>
                    <a:pt x="86" y="1476"/>
                    <a:pt x="52" y="1810"/>
                  </a:cubicBezTo>
                  <a:cubicBezTo>
                    <a:pt x="52" y="1877"/>
                    <a:pt x="52" y="1977"/>
                    <a:pt x="52" y="2077"/>
                  </a:cubicBezTo>
                  <a:cubicBezTo>
                    <a:pt x="0" y="2861"/>
                    <a:pt x="585" y="3272"/>
                    <a:pt x="1169" y="3272"/>
                  </a:cubicBezTo>
                  <a:cubicBezTo>
                    <a:pt x="1704" y="3272"/>
                    <a:pt x="2240" y="2928"/>
                    <a:pt x="2287" y="2210"/>
                  </a:cubicBezTo>
                  <a:cubicBezTo>
                    <a:pt x="2354" y="1610"/>
                    <a:pt x="1920" y="1043"/>
                    <a:pt x="1320" y="976"/>
                  </a:cubicBezTo>
                  <a:cubicBezTo>
                    <a:pt x="1271" y="966"/>
                    <a:pt x="1222" y="962"/>
                    <a:pt x="1174" y="962"/>
                  </a:cubicBezTo>
                  <a:cubicBezTo>
                    <a:pt x="1058" y="962"/>
                    <a:pt x="947" y="986"/>
                    <a:pt x="853" y="1009"/>
                  </a:cubicBezTo>
                  <a:cubicBezTo>
                    <a:pt x="886" y="976"/>
                    <a:pt x="886" y="943"/>
                    <a:pt x="920" y="909"/>
                  </a:cubicBezTo>
                  <a:cubicBezTo>
                    <a:pt x="1020" y="776"/>
                    <a:pt x="1120" y="676"/>
                    <a:pt x="1253" y="609"/>
                  </a:cubicBezTo>
                  <a:cubicBezTo>
                    <a:pt x="1351" y="560"/>
                    <a:pt x="1467" y="529"/>
                    <a:pt x="1587" y="529"/>
                  </a:cubicBezTo>
                  <a:cubicBezTo>
                    <a:pt x="1631" y="529"/>
                    <a:pt x="1676" y="534"/>
                    <a:pt x="1720" y="542"/>
                  </a:cubicBezTo>
                  <a:cubicBezTo>
                    <a:pt x="1854" y="542"/>
                    <a:pt x="1987" y="442"/>
                    <a:pt x="1987" y="276"/>
                  </a:cubicBezTo>
                  <a:cubicBezTo>
                    <a:pt x="1987" y="142"/>
                    <a:pt x="1887" y="9"/>
                    <a:pt x="1754" y="9"/>
                  </a:cubicBezTo>
                  <a:cubicBezTo>
                    <a:pt x="1706" y="3"/>
                    <a:pt x="1660" y="0"/>
                    <a:pt x="1615" y="0"/>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5"/>
            <p:cNvSpPr/>
            <p:nvPr/>
          </p:nvSpPr>
          <p:spPr>
            <a:xfrm>
              <a:off x="5034983" y="2583075"/>
              <a:ext cx="432377" cy="71911"/>
            </a:xfrm>
            <a:custGeom>
              <a:rect b="b" l="l" r="r" t="t"/>
              <a:pathLst>
                <a:path extrusionOk="0" h="4738" w="28488">
                  <a:moveTo>
                    <a:pt x="167" y="1"/>
                  </a:moveTo>
                  <a:lnTo>
                    <a:pt x="1" y="1402"/>
                  </a:lnTo>
                  <a:lnTo>
                    <a:pt x="28321" y="4737"/>
                  </a:lnTo>
                  <a:lnTo>
                    <a:pt x="28488" y="3336"/>
                  </a:lnTo>
                  <a:lnTo>
                    <a:pt x="167"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5"/>
            <p:cNvSpPr/>
            <p:nvPr/>
          </p:nvSpPr>
          <p:spPr>
            <a:xfrm>
              <a:off x="5029413" y="2630156"/>
              <a:ext cx="306828" cy="56718"/>
            </a:xfrm>
            <a:custGeom>
              <a:rect b="b" l="l" r="r" t="t"/>
              <a:pathLst>
                <a:path extrusionOk="0" h="3737" w="20216">
                  <a:moveTo>
                    <a:pt x="168" y="1"/>
                  </a:moveTo>
                  <a:lnTo>
                    <a:pt x="1" y="1402"/>
                  </a:lnTo>
                  <a:lnTo>
                    <a:pt x="20048" y="3737"/>
                  </a:lnTo>
                  <a:lnTo>
                    <a:pt x="20215" y="2369"/>
                  </a:lnTo>
                  <a:lnTo>
                    <a:pt x="168" y="1"/>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5"/>
            <p:cNvSpPr/>
            <p:nvPr/>
          </p:nvSpPr>
          <p:spPr>
            <a:xfrm>
              <a:off x="5448115" y="2273743"/>
              <a:ext cx="216689" cy="46079"/>
            </a:xfrm>
            <a:custGeom>
              <a:rect b="b" l="l" r="r" t="t"/>
              <a:pathLst>
                <a:path extrusionOk="0" h="3036" w="14277">
                  <a:moveTo>
                    <a:pt x="167" y="0"/>
                  </a:moveTo>
                  <a:lnTo>
                    <a:pt x="0" y="1401"/>
                  </a:lnTo>
                  <a:lnTo>
                    <a:pt x="14110" y="3036"/>
                  </a:lnTo>
                  <a:lnTo>
                    <a:pt x="14277" y="1668"/>
                  </a:lnTo>
                  <a:lnTo>
                    <a:pt x="167" y="0"/>
                  </a:ln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5"/>
            <p:cNvSpPr/>
            <p:nvPr/>
          </p:nvSpPr>
          <p:spPr>
            <a:xfrm>
              <a:off x="3999144" y="1647012"/>
              <a:ext cx="1163446" cy="2068162"/>
            </a:xfrm>
            <a:custGeom>
              <a:rect b="b" l="l" r="r" t="t"/>
              <a:pathLst>
                <a:path extrusionOk="0" h="136265" w="76656">
                  <a:moveTo>
                    <a:pt x="6505" y="0"/>
                  </a:moveTo>
                  <a:cubicBezTo>
                    <a:pt x="2903" y="34"/>
                    <a:pt x="1" y="2969"/>
                    <a:pt x="34" y="6572"/>
                  </a:cubicBezTo>
                  <a:lnTo>
                    <a:pt x="34" y="129693"/>
                  </a:lnTo>
                  <a:cubicBezTo>
                    <a:pt x="1" y="133262"/>
                    <a:pt x="2903" y="136198"/>
                    <a:pt x="6505" y="136264"/>
                  </a:cubicBezTo>
                  <a:lnTo>
                    <a:pt x="70151" y="136264"/>
                  </a:lnTo>
                  <a:cubicBezTo>
                    <a:pt x="73753" y="136198"/>
                    <a:pt x="76655" y="133262"/>
                    <a:pt x="76622" y="129693"/>
                  </a:cubicBezTo>
                  <a:lnTo>
                    <a:pt x="76622" y="6572"/>
                  </a:lnTo>
                  <a:cubicBezTo>
                    <a:pt x="76655" y="2969"/>
                    <a:pt x="73753" y="34"/>
                    <a:pt x="701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5"/>
            <p:cNvSpPr/>
            <p:nvPr/>
          </p:nvSpPr>
          <p:spPr>
            <a:xfrm>
              <a:off x="4060917" y="1710287"/>
              <a:ext cx="1039902" cy="1938561"/>
            </a:xfrm>
            <a:custGeom>
              <a:rect b="b" l="l" r="r" t="t"/>
              <a:pathLst>
                <a:path extrusionOk="0" h="127726" w="68516">
                  <a:moveTo>
                    <a:pt x="5771" y="1"/>
                  </a:moveTo>
                  <a:cubicBezTo>
                    <a:pt x="2602" y="1"/>
                    <a:pt x="0" y="1569"/>
                    <a:pt x="0" y="8607"/>
                  </a:cubicBezTo>
                  <a:lnTo>
                    <a:pt x="0" y="121454"/>
                  </a:lnTo>
                  <a:cubicBezTo>
                    <a:pt x="0" y="124924"/>
                    <a:pt x="2602" y="127726"/>
                    <a:pt x="5771" y="127726"/>
                  </a:cubicBezTo>
                  <a:lnTo>
                    <a:pt x="62745" y="127726"/>
                  </a:lnTo>
                  <a:cubicBezTo>
                    <a:pt x="65914" y="127726"/>
                    <a:pt x="68516" y="124890"/>
                    <a:pt x="68516" y="121454"/>
                  </a:cubicBezTo>
                  <a:lnTo>
                    <a:pt x="68516" y="8607"/>
                  </a:lnTo>
                  <a:cubicBezTo>
                    <a:pt x="68516" y="2169"/>
                    <a:pt x="65947" y="1"/>
                    <a:pt x="62745" y="1"/>
                  </a:cubicBezTo>
                  <a:lnTo>
                    <a:pt x="51337" y="1"/>
                  </a:lnTo>
                  <a:cubicBezTo>
                    <a:pt x="50670" y="1"/>
                    <a:pt x="50136" y="768"/>
                    <a:pt x="50136" y="1669"/>
                  </a:cubicBezTo>
                  <a:lnTo>
                    <a:pt x="50136" y="2102"/>
                  </a:lnTo>
                  <a:cubicBezTo>
                    <a:pt x="50136" y="4304"/>
                    <a:pt x="48935" y="4304"/>
                    <a:pt x="47468" y="4304"/>
                  </a:cubicBezTo>
                  <a:lnTo>
                    <a:pt x="21049" y="4304"/>
                  </a:lnTo>
                  <a:cubicBezTo>
                    <a:pt x="19581" y="4304"/>
                    <a:pt x="18380" y="4304"/>
                    <a:pt x="18380" y="2102"/>
                  </a:cubicBezTo>
                  <a:lnTo>
                    <a:pt x="18380" y="1669"/>
                  </a:lnTo>
                  <a:cubicBezTo>
                    <a:pt x="18380" y="768"/>
                    <a:pt x="17846" y="1"/>
                    <a:pt x="17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5"/>
            <p:cNvSpPr/>
            <p:nvPr/>
          </p:nvSpPr>
          <p:spPr>
            <a:xfrm>
              <a:off x="4519596" y="1720425"/>
              <a:ext cx="122543" cy="13675"/>
            </a:xfrm>
            <a:custGeom>
              <a:rect b="b" l="l" r="r" t="t"/>
              <a:pathLst>
                <a:path extrusionOk="0" h="901" w="8074">
                  <a:moveTo>
                    <a:pt x="435" y="0"/>
                  </a:moveTo>
                  <a:cubicBezTo>
                    <a:pt x="201" y="0"/>
                    <a:pt x="1" y="200"/>
                    <a:pt x="1" y="467"/>
                  </a:cubicBezTo>
                  <a:cubicBezTo>
                    <a:pt x="1" y="701"/>
                    <a:pt x="201" y="901"/>
                    <a:pt x="435" y="901"/>
                  </a:cubicBezTo>
                  <a:lnTo>
                    <a:pt x="7640" y="901"/>
                  </a:lnTo>
                  <a:cubicBezTo>
                    <a:pt x="7873" y="901"/>
                    <a:pt x="8073" y="701"/>
                    <a:pt x="8073" y="467"/>
                  </a:cubicBezTo>
                  <a:cubicBezTo>
                    <a:pt x="8073" y="200"/>
                    <a:pt x="7873" y="0"/>
                    <a:pt x="76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5"/>
            <p:cNvSpPr/>
            <p:nvPr/>
          </p:nvSpPr>
          <p:spPr>
            <a:xfrm>
              <a:off x="4179893" y="2030760"/>
              <a:ext cx="801949" cy="941202"/>
            </a:xfrm>
            <a:custGeom>
              <a:rect b="b" l="l" r="r" t="t"/>
              <a:pathLst>
                <a:path extrusionOk="0" h="62013" w="52838">
                  <a:moveTo>
                    <a:pt x="0" y="1"/>
                  </a:moveTo>
                  <a:lnTo>
                    <a:pt x="0" y="62012"/>
                  </a:lnTo>
                  <a:lnTo>
                    <a:pt x="52838" y="62012"/>
                  </a:lnTo>
                  <a:lnTo>
                    <a:pt x="528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5"/>
            <p:cNvSpPr/>
            <p:nvPr/>
          </p:nvSpPr>
          <p:spPr>
            <a:xfrm>
              <a:off x="4897789" y="3045345"/>
              <a:ext cx="89623" cy="75463"/>
            </a:xfrm>
            <a:custGeom>
              <a:rect b="b" l="l" r="r" t="t"/>
              <a:pathLst>
                <a:path extrusionOk="0" h="4972" w="5905">
                  <a:moveTo>
                    <a:pt x="1468" y="1"/>
                  </a:moveTo>
                  <a:cubicBezTo>
                    <a:pt x="401" y="1"/>
                    <a:pt x="1" y="1368"/>
                    <a:pt x="735" y="2736"/>
                  </a:cubicBezTo>
                  <a:cubicBezTo>
                    <a:pt x="1368" y="3904"/>
                    <a:pt x="2936" y="4971"/>
                    <a:pt x="2936" y="4971"/>
                  </a:cubicBezTo>
                  <a:cubicBezTo>
                    <a:pt x="2936" y="4971"/>
                    <a:pt x="4504" y="3904"/>
                    <a:pt x="5171" y="2736"/>
                  </a:cubicBezTo>
                  <a:cubicBezTo>
                    <a:pt x="5905" y="1368"/>
                    <a:pt x="5471" y="1"/>
                    <a:pt x="4437" y="1"/>
                  </a:cubicBezTo>
                  <a:cubicBezTo>
                    <a:pt x="3270" y="1"/>
                    <a:pt x="2936" y="1469"/>
                    <a:pt x="2936" y="1469"/>
                  </a:cubicBezTo>
                  <a:cubicBezTo>
                    <a:pt x="2936" y="1469"/>
                    <a:pt x="2636" y="1"/>
                    <a:pt x="14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5"/>
            <p:cNvSpPr/>
            <p:nvPr/>
          </p:nvSpPr>
          <p:spPr>
            <a:xfrm>
              <a:off x="4179893" y="1858131"/>
              <a:ext cx="91642" cy="15193"/>
            </a:xfrm>
            <a:custGeom>
              <a:rect b="b" l="l" r="r" t="t"/>
              <a:pathLst>
                <a:path extrusionOk="0" h="1001" w="6038">
                  <a:moveTo>
                    <a:pt x="0" y="0"/>
                  </a:moveTo>
                  <a:lnTo>
                    <a:pt x="0" y="1001"/>
                  </a:lnTo>
                  <a:lnTo>
                    <a:pt x="6038" y="1001"/>
                  </a:lnTo>
                  <a:lnTo>
                    <a:pt x="60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5"/>
            <p:cNvSpPr/>
            <p:nvPr/>
          </p:nvSpPr>
          <p:spPr>
            <a:xfrm>
              <a:off x="4179893" y="1888501"/>
              <a:ext cx="91642" cy="14692"/>
            </a:xfrm>
            <a:custGeom>
              <a:rect b="b" l="l" r="r" t="t"/>
              <a:pathLst>
                <a:path extrusionOk="0" h="968" w="6038">
                  <a:moveTo>
                    <a:pt x="0" y="1"/>
                  </a:moveTo>
                  <a:lnTo>
                    <a:pt x="0" y="968"/>
                  </a:lnTo>
                  <a:lnTo>
                    <a:pt x="6038" y="968"/>
                  </a:lnTo>
                  <a:lnTo>
                    <a:pt x="60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5"/>
            <p:cNvSpPr/>
            <p:nvPr/>
          </p:nvSpPr>
          <p:spPr>
            <a:xfrm>
              <a:off x="4179893" y="1918370"/>
              <a:ext cx="91642" cy="15208"/>
            </a:xfrm>
            <a:custGeom>
              <a:rect b="b" l="l" r="r" t="t"/>
              <a:pathLst>
                <a:path extrusionOk="0" h="1002" w="6038">
                  <a:moveTo>
                    <a:pt x="0" y="1"/>
                  </a:moveTo>
                  <a:lnTo>
                    <a:pt x="0" y="1001"/>
                  </a:lnTo>
                  <a:lnTo>
                    <a:pt x="6038" y="1001"/>
                  </a:lnTo>
                  <a:lnTo>
                    <a:pt x="60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5"/>
            <p:cNvSpPr/>
            <p:nvPr/>
          </p:nvSpPr>
          <p:spPr>
            <a:xfrm>
              <a:off x="4704898" y="1884965"/>
              <a:ext cx="41025" cy="48614"/>
            </a:xfrm>
            <a:custGeom>
              <a:rect b="b" l="l" r="r" t="t"/>
              <a:pathLst>
                <a:path extrusionOk="0" h="3203" w="2703">
                  <a:moveTo>
                    <a:pt x="668" y="0"/>
                  </a:moveTo>
                  <a:lnTo>
                    <a:pt x="1" y="500"/>
                  </a:lnTo>
                  <a:lnTo>
                    <a:pt x="2035" y="3202"/>
                  </a:lnTo>
                  <a:lnTo>
                    <a:pt x="2703" y="2669"/>
                  </a:lnTo>
                  <a:lnTo>
                    <a:pt x="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5"/>
            <p:cNvSpPr/>
            <p:nvPr/>
          </p:nvSpPr>
          <p:spPr>
            <a:xfrm>
              <a:off x="4667941" y="1857175"/>
              <a:ext cx="72154" cy="54867"/>
            </a:xfrm>
            <a:custGeom>
              <a:rect b="b" l="l" r="r" t="t"/>
              <a:pathLst>
                <a:path extrusionOk="0" h="3615" w="4754">
                  <a:moveTo>
                    <a:pt x="2369" y="0"/>
                  </a:moveTo>
                  <a:cubicBezTo>
                    <a:pt x="1991" y="0"/>
                    <a:pt x="1616" y="117"/>
                    <a:pt x="1301" y="363"/>
                  </a:cubicBezTo>
                  <a:cubicBezTo>
                    <a:pt x="1" y="1364"/>
                    <a:pt x="568" y="3399"/>
                    <a:pt x="2169" y="3599"/>
                  </a:cubicBezTo>
                  <a:cubicBezTo>
                    <a:pt x="2250" y="3609"/>
                    <a:pt x="2329" y="3614"/>
                    <a:pt x="2408" y="3614"/>
                  </a:cubicBezTo>
                  <a:cubicBezTo>
                    <a:pt x="3841" y="3614"/>
                    <a:pt x="4754" y="1931"/>
                    <a:pt x="3837" y="697"/>
                  </a:cubicBezTo>
                  <a:cubicBezTo>
                    <a:pt x="3462" y="244"/>
                    <a:pt x="2914" y="0"/>
                    <a:pt x="236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5"/>
            <p:cNvSpPr/>
            <p:nvPr/>
          </p:nvSpPr>
          <p:spPr>
            <a:xfrm>
              <a:off x="4682618" y="1868254"/>
              <a:ext cx="43165" cy="33011"/>
            </a:xfrm>
            <a:custGeom>
              <a:rect b="b" l="l" r="r" t="t"/>
              <a:pathLst>
                <a:path extrusionOk="0" h="2175" w="2844">
                  <a:moveTo>
                    <a:pt x="1430" y="1"/>
                  </a:moveTo>
                  <a:cubicBezTo>
                    <a:pt x="1199" y="1"/>
                    <a:pt x="966" y="79"/>
                    <a:pt x="768" y="234"/>
                  </a:cubicBezTo>
                  <a:cubicBezTo>
                    <a:pt x="1" y="801"/>
                    <a:pt x="334" y="2035"/>
                    <a:pt x="1268" y="2169"/>
                  </a:cubicBezTo>
                  <a:cubicBezTo>
                    <a:pt x="1310" y="2173"/>
                    <a:pt x="1351" y="2175"/>
                    <a:pt x="1391" y="2175"/>
                  </a:cubicBezTo>
                  <a:cubicBezTo>
                    <a:pt x="2288" y="2175"/>
                    <a:pt x="2844" y="1136"/>
                    <a:pt x="2269" y="434"/>
                  </a:cubicBezTo>
                  <a:cubicBezTo>
                    <a:pt x="2057" y="145"/>
                    <a:pt x="1746" y="1"/>
                    <a:pt x="14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5"/>
            <p:cNvSpPr/>
            <p:nvPr/>
          </p:nvSpPr>
          <p:spPr>
            <a:xfrm>
              <a:off x="4786917" y="1858131"/>
              <a:ext cx="89122" cy="75447"/>
            </a:xfrm>
            <a:custGeom>
              <a:rect b="b" l="l" r="r" t="t"/>
              <a:pathLst>
                <a:path extrusionOk="0" h="4971" w="5872">
                  <a:moveTo>
                    <a:pt x="1435" y="0"/>
                  </a:moveTo>
                  <a:cubicBezTo>
                    <a:pt x="401" y="0"/>
                    <a:pt x="0" y="1368"/>
                    <a:pt x="701" y="2735"/>
                  </a:cubicBezTo>
                  <a:cubicBezTo>
                    <a:pt x="1368" y="3903"/>
                    <a:pt x="2936" y="4970"/>
                    <a:pt x="2936" y="4970"/>
                  </a:cubicBezTo>
                  <a:cubicBezTo>
                    <a:pt x="2936" y="4970"/>
                    <a:pt x="4470" y="3903"/>
                    <a:pt x="5137" y="2735"/>
                  </a:cubicBezTo>
                  <a:cubicBezTo>
                    <a:pt x="5871" y="1368"/>
                    <a:pt x="5471" y="0"/>
                    <a:pt x="4404" y="0"/>
                  </a:cubicBezTo>
                  <a:cubicBezTo>
                    <a:pt x="3236" y="0"/>
                    <a:pt x="2936" y="1468"/>
                    <a:pt x="2936" y="1468"/>
                  </a:cubicBezTo>
                  <a:cubicBezTo>
                    <a:pt x="2936" y="1468"/>
                    <a:pt x="2602" y="0"/>
                    <a:pt x="143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5"/>
            <p:cNvSpPr/>
            <p:nvPr/>
          </p:nvSpPr>
          <p:spPr>
            <a:xfrm>
              <a:off x="4917034" y="1876359"/>
              <a:ext cx="64808" cy="57219"/>
            </a:xfrm>
            <a:custGeom>
              <a:rect b="b" l="l" r="r" t="t"/>
              <a:pathLst>
                <a:path extrusionOk="0" h="3770" w="4270">
                  <a:moveTo>
                    <a:pt x="434" y="0"/>
                  </a:moveTo>
                  <a:lnTo>
                    <a:pt x="0" y="3769"/>
                  </a:lnTo>
                  <a:lnTo>
                    <a:pt x="4270" y="3769"/>
                  </a:lnTo>
                  <a:lnTo>
                    <a:pt x="38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5"/>
            <p:cNvSpPr/>
            <p:nvPr/>
          </p:nvSpPr>
          <p:spPr>
            <a:xfrm>
              <a:off x="4931711" y="1856522"/>
              <a:ext cx="34954" cy="26424"/>
            </a:xfrm>
            <a:custGeom>
              <a:rect b="b" l="l" r="r" t="t"/>
              <a:pathLst>
                <a:path extrusionOk="0" h="1741" w="2303">
                  <a:moveTo>
                    <a:pt x="1052" y="1"/>
                  </a:moveTo>
                  <a:cubicBezTo>
                    <a:pt x="814" y="1"/>
                    <a:pt x="584" y="127"/>
                    <a:pt x="434" y="306"/>
                  </a:cubicBezTo>
                  <a:cubicBezTo>
                    <a:pt x="1" y="807"/>
                    <a:pt x="101" y="1707"/>
                    <a:pt x="101" y="1741"/>
                  </a:cubicBezTo>
                  <a:lnTo>
                    <a:pt x="501" y="1707"/>
                  </a:lnTo>
                  <a:cubicBezTo>
                    <a:pt x="434" y="1307"/>
                    <a:pt x="534" y="907"/>
                    <a:pt x="701" y="573"/>
                  </a:cubicBezTo>
                  <a:cubicBezTo>
                    <a:pt x="818" y="456"/>
                    <a:pt x="976" y="398"/>
                    <a:pt x="1131" y="398"/>
                  </a:cubicBezTo>
                  <a:cubicBezTo>
                    <a:pt x="1285" y="398"/>
                    <a:pt x="1435" y="456"/>
                    <a:pt x="1535" y="573"/>
                  </a:cubicBezTo>
                  <a:cubicBezTo>
                    <a:pt x="1769" y="907"/>
                    <a:pt x="1869" y="1307"/>
                    <a:pt x="1835" y="1707"/>
                  </a:cubicBezTo>
                  <a:lnTo>
                    <a:pt x="2236" y="1741"/>
                  </a:lnTo>
                  <a:cubicBezTo>
                    <a:pt x="2302" y="1240"/>
                    <a:pt x="2135" y="707"/>
                    <a:pt x="1869" y="306"/>
                  </a:cubicBezTo>
                  <a:cubicBezTo>
                    <a:pt x="1668" y="106"/>
                    <a:pt x="1402" y="6"/>
                    <a:pt x="1135" y="6"/>
                  </a:cubicBezTo>
                  <a:cubicBezTo>
                    <a:pt x="1107" y="3"/>
                    <a:pt x="1080" y="1"/>
                    <a:pt x="10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5"/>
            <p:cNvSpPr/>
            <p:nvPr/>
          </p:nvSpPr>
          <p:spPr>
            <a:xfrm>
              <a:off x="4179893" y="3060037"/>
              <a:ext cx="504257" cy="14191"/>
            </a:xfrm>
            <a:custGeom>
              <a:rect b="b" l="l" r="r" t="t"/>
              <a:pathLst>
                <a:path extrusionOk="0" h="935" w="33224">
                  <a:moveTo>
                    <a:pt x="0" y="0"/>
                  </a:moveTo>
                  <a:lnTo>
                    <a:pt x="0" y="934"/>
                  </a:lnTo>
                  <a:lnTo>
                    <a:pt x="33224" y="934"/>
                  </a:lnTo>
                  <a:lnTo>
                    <a:pt x="332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5"/>
            <p:cNvSpPr/>
            <p:nvPr/>
          </p:nvSpPr>
          <p:spPr>
            <a:xfrm>
              <a:off x="4179893" y="3086871"/>
              <a:ext cx="433378" cy="14191"/>
            </a:xfrm>
            <a:custGeom>
              <a:rect b="b" l="l" r="r" t="t"/>
              <a:pathLst>
                <a:path extrusionOk="0" h="935" w="28554">
                  <a:moveTo>
                    <a:pt x="0" y="0"/>
                  </a:moveTo>
                  <a:lnTo>
                    <a:pt x="0" y="934"/>
                  </a:lnTo>
                  <a:lnTo>
                    <a:pt x="28554" y="934"/>
                  </a:lnTo>
                  <a:lnTo>
                    <a:pt x="285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5"/>
            <p:cNvSpPr/>
            <p:nvPr/>
          </p:nvSpPr>
          <p:spPr>
            <a:xfrm>
              <a:off x="4109014" y="2482366"/>
              <a:ext cx="23813" cy="38490"/>
            </a:xfrm>
            <a:custGeom>
              <a:rect b="b" l="l" r="r" t="t"/>
              <a:pathLst>
                <a:path extrusionOk="0" h="2536" w="1569">
                  <a:moveTo>
                    <a:pt x="1335" y="1"/>
                  </a:moveTo>
                  <a:lnTo>
                    <a:pt x="0" y="1268"/>
                  </a:lnTo>
                  <a:lnTo>
                    <a:pt x="1335" y="2536"/>
                  </a:lnTo>
                  <a:lnTo>
                    <a:pt x="1568" y="2302"/>
                  </a:lnTo>
                  <a:lnTo>
                    <a:pt x="467" y="1268"/>
                  </a:lnTo>
                  <a:lnTo>
                    <a:pt x="1568" y="234"/>
                  </a:lnTo>
                  <a:lnTo>
                    <a:pt x="133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5"/>
            <p:cNvSpPr/>
            <p:nvPr/>
          </p:nvSpPr>
          <p:spPr>
            <a:xfrm>
              <a:off x="4079646" y="2467553"/>
              <a:ext cx="79500" cy="67995"/>
            </a:xfrm>
            <a:custGeom>
              <a:rect b="b" l="l" r="r" t="t"/>
              <a:pathLst>
                <a:path extrusionOk="0" h="4480" w="5238">
                  <a:moveTo>
                    <a:pt x="2962" y="442"/>
                  </a:moveTo>
                  <a:cubicBezTo>
                    <a:pt x="2975" y="442"/>
                    <a:pt x="2989" y="443"/>
                    <a:pt x="3003" y="443"/>
                  </a:cubicBezTo>
                  <a:cubicBezTo>
                    <a:pt x="4003" y="443"/>
                    <a:pt x="4804" y="1243"/>
                    <a:pt x="4804" y="2244"/>
                  </a:cubicBezTo>
                  <a:cubicBezTo>
                    <a:pt x="4804" y="3343"/>
                    <a:pt x="3929" y="4065"/>
                    <a:pt x="3001" y="4065"/>
                  </a:cubicBezTo>
                  <a:cubicBezTo>
                    <a:pt x="2549" y="4065"/>
                    <a:pt x="2084" y="3894"/>
                    <a:pt x="1702" y="3512"/>
                  </a:cubicBezTo>
                  <a:cubicBezTo>
                    <a:pt x="577" y="2387"/>
                    <a:pt x="1355" y="442"/>
                    <a:pt x="2962" y="442"/>
                  </a:cubicBezTo>
                  <a:close/>
                  <a:moveTo>
                    <a:pt x="3005" y="0"/>
                  </a:moveTo>
                  <a:cubicBezTo>
                    <a:pt x="2454" y="0"/>
                    <a:pt x="1891" y="209"/>
                    <a:pt x="1435" y="676"/>
                  </a:cubicBezTo>
                  <a:cubicBezTo>
                    <a:pt x="1" y="2077"/>
                    <a:pt x="1001" y="4479"/>
                    <a:pt x="3003" y="4479"/>
                  </a:cubicBezTo>
                  <a:cubicBezTo>
                    <a:pt x="4237" y="4479"/>
                    <a:pt x="5238" y="3478"/>
                    <a:pt x="5238" y="2244"/>
                  </a:cubicBezTo>
                  <a:cubicBezTo>
                    <a:pt x="5238" y="895"/>
                    <a:pt x="4146" y="0"/>
                    <a:pt x="30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5"/>
            <p:cNvSpPr/>
            <p:nvPr/>
          </p:nvSpPr>
          <p:spPr>
            <a:xfrm>
              <a:off x="5028923" y="2482366"/>
              <a:ext cx="23798" cy="38490"/>
            </a:xfrm>
            <a:custGeom>
              <a:rect b="b" l="l" r="r" t="t"/>
              <a:pathLst>
                <a:path extrusionOk="0" h="2536" w="1568">
                  <a:moveTo>
                    <a:pt x="234" y="1"/>
                  </a:moveTo>
                  <a:lnTo>
                    <a:pt x="0" y="234"/>
                  </a:lnTo>
                  <a:lnTo>
                    <a:pt x="1101" y="1268"/>
                  </a:lnTo>
                  <a:lnTo>
                    <a:pt x="0" y="2302"/>
                  </a:lnTo>
                  <a:lnTo>
                    <a:pt x="234" y="2536"/>
                  </a:lnTo>
                  <a:lnTo>
                    <a:pt x="1568" y="1268"/>
                  </a:lnTo>
                  <a:lnTo>
                    <a:pt x="23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5"/>
            <p:cNvSpPr/>
            <p:nvPr/>
          </p:nvSpPr>
          <p:spPr>
            <a:xfrm>
              <a:off x="4990949" y="2467386"/>
              <a:ext cx="79500" cy="68162"/>
            </a:xfrm>
            <a:custGeom>
              <a:rect b="b" l="l" r="r" t="t"/>
              <a:pathLst>
                <a:path extrusionOk="0" h="4491" w="5238">
                  <a:moveTo>
                    <a:pt x="3003" y="454"/>
                  </a:moveTo>
                  <a:cubicBezTo>
                    <a:pt x="4003" y="454"/>
                    <a:pt x="4837" y="1254"/>
                    <a:pt x="4837" y="2255"/>
                  </a:cubicBezTo>
                  <a:cubicBezTo>
                    <a:pt x="4837" y="3362"/>
                    <a:pt x="3934" y="4087"/>
                    <a:pt x="2989" y="4087"/>
                  </a:cubicBezTo>
                  <a:cubicBezTo>
                    <a:pt x="2539" y="4087"/>
                    <a:pt x="2078" y="3922"/>
                    <a:pt x="1702" y="3556"/>
                  </a:cubicBezTo>
                  <a:cubicBezTo>
                    <a:pt x="567" y="2389"/>
                    <a:pt x="1368" y="454"/>
                    <a:pt x="3003" y="454"/>
                  </a:cubicBezTo>
                  <a:close/>
                  <a:moveTo>
                    <a:pt x="2985" y="1"/>
                  </a:moveTo>
                  <a:cubicBezTo>
                    <a:pt x="2440" y="1"/>
                    <a:pt x="1886" y="203"/>
                    <a:pt x="1435" y="654"/>
                  </a:cubicBezTo>
                  <a:cubicBezTo>
                    <a:pt x="0" y="2088"/>
                    <a:pt x="1001" y="4490"/>
                    <a:pt x="3003" y="4490"/>
                  </a:cubicBezTo>
                  <a:cubicBezTo>
                    <a:pt x="4237" y="4490"/>
                    <a:pt x="5237" y="3489"/>
                    <a:pt x="5237" y="2255"/>
                  </a:cubicBezTo>
                  <a:cubicBezTo>
                    <a:pt x="5237" y="898"/>
                    <a:pt x="4133" y="1"/>
                    <a:pt x="29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5"/>
            <p:cNvSpPr/>
            <p:nvPr/>
          </p:nvSpPr>
          <p:spPr>
            <a:xfrm>
              <a:off x="4192035" y="3160269"/>
              <a:ext cx="40524" cy="65840"/>
            </a:xfrm>
            <a:custGeom>
              <a:rect b="b" l="l" r="r" t="t"/>
              <a:pathLst>
                <a:path extrusionOk="0" h="4338" w="2670">
                  <a:moveTo>
                    <a:pt x="1202" y="835"/>
                  </a:moveTo>
                  <a:lnTo>
                    <a:pt x="1202" y="1702"/>
                  </a:lnTo>
                  <a:cubicBezTo>
                    <a:pt x="801" y="1602"/>
                    <a:pt x="701" y="1469"/>
                    <a:pt x="701" y="1235"/>
                  </a:cubicBezTo>
                  <a:cubicBezTo>
                    <a:pt x="701" y="1035"/>
                    <a:pt x="868" y="868"/>
                    <a:pt x="1202" y="835"/>
                  </a:cubicBezTo>
                  <a:close/>
                  <a:moveTo>
                    <a:pt x="1569" y="2403"/>
                  </a:moveTo>
                  <a:cubicBezTo>
                    <a:pt x="1969" y="2536"/>
                    <a:pt x="2069" y="2670"/>
                    <a:pt x="2069" y="2903"/>
                  </a:cubicBezTo>
                  <a:cubicBezTo>
                    <a:pt x="2069" y="3137"/>
                    <a:pt x="1902" y="3270"/>
                    <a:pt x="1569" y="3303"/>
                  </a:cubicBezTo>
                  <a:lnTo>
                    <a:pt x="1569" y="2403"/>
                  </a:lnTo>
                  <a:close/>
                  <a:moveTo>
                    <a:pt x="1402" y="1"/>
                  </a:moveTo>
                  <a:cubicBezTo>
                    <a:pt x="1268" y="1"/>
                    <a:pt x="1168" y="101"/>
                    <a:pt x="1168" y="234"/>
                  </a:cubicBezTo>
                  <a:lnTo>
                    <a:pt x="1168" y="334"/>
                  </a:lnTo>
                  <a:cubicBezTo>
                    <a:pt x="1148" y="333"/>
                    <a:pt x="1127" y="333"/>
                    <a:pt x="1107" y="333"/>
                  </a:cubicBezTo>
                  <a:cubicBezTo>
                    <a:pt x="568" y="333"/>
                    <a:pt x="133" y="754"/>
                    <a:pt x="101" y="1268"/>
                  </a:cubicBezTo>
                  <a:cubicBezTo>
                    <a:pt x="101" y="1836"/>
                    <a:pt x="468" y="2136"/>
                    <a:pt x="1202" y="2303"/>
                  </a:cubicBezTo>
                  <a:lnTo>
                    <a:pt x="1202" y="3303"/>
                  </a:lnTo>
                  <a:cubicBezTo>
                    <a:pt x="901" y="3237"/>
                    <a:pt x="668" y="3137"/>
                    <a:pt x="434" y="2970"/>
                  </a:cubicBezTo>
                  <a:cubicBezTo>
                    <a:pt x="401" y="2936"/>
                    <a:pt x="334" y="2903"/>
                    <a:pt x="268" y="2903"/>
                  </a:cubicBezTo>
                  <a:cubicBezTo>
                    <a:pt x="134" y="2903"/>
                    <a:pt x="1" y="3036"/>
                    <a:pt x="1" y="3170"/>
                  </a:cubicBezTo>
                  <a:cubicBezTo>
                    <a:pt x="1" y="3270"/>
                    <a:pt x="68" y="3370"/>
                    <a:pt x="134" y="3437"/>
                  </a:cubicBezTo>
                  <a:cubicBezTo>
                    <a:pt x="434" y="3637"/>
                    <a:pt x="801" y="3770"/>
                    <a:pt x="1168" y="3804"/>
                  </a:cubicBezTo>
                  <a:lnTo>
                    <a:pt x="1168" y="4137"/>
                  </a:lnTo>
                  <a:cubicBezTo>
                    <a:pt x="1168" y="4237"/>
                    <a:pt x="1268" y="4337"/>
                    <a:pt x="1402" y="4337"/>
                  </a:cubicBezTo>
                  <a:cubicBezTo>
                    <a:pt x="1502" y="4337"/>
                    <a:pt x="1602" y="4237"/>
                    <a:pt x="1602" y="4137"/>
                  </a:cubicBezTo>
                  <a:lnTo>
                    <a:pt x="1602" y="3837"/>
                  </a:lnTo>
                  <a:cubicBezTo>
                    <a:pt x="2236" y="3770"/>
                    <a:pt x="2669" y="3403"/>
                    <a:pt x="2669" y="2836"/>
                  </a:cubicBezTo>
                  <a:cubicBezTo>
                    <a:pt x="2669" y="2303"/>
                    <a:pt x="2336" y="2002"/>
                    <a:pt x="1569" y="1836"/>
                  </a:cubicBezTo>
                  <a:lnTo>
                    <a:pt x="1569" y="868"/>
                  </a:lnTo>
                  <a:cubicBezTo>
                    <a:pt x="1769" y="902"/>
                    <a:pt x="1936" y="968"/>
                    <a:pt x="2102" y="1068"/>
                  </a:cubicBezTo>
                  <a:cubicBezTo>
                    <a:pt x="2136" y="1102"/>
                    <a:pt x="2202" y="1135"/>
                    <a:pt x="2236" y="1135"/>
                  </a:cubicBezTo>
                  <a:cubicBezTo>
                    <a:pt x="2403" y="1135"/>
                    <a:pt x="2536" y="1002"/>
                    <a:pt x="2536" y="835"/>
                  </a:cubicBezTo>
                  <a:cubicBezTo>
                    <a:pt x="2536" y="735"/>
                    <a:pt x="2469" y="635"/>
                    <a:pt x="2369" y="601"/>
                  </a:cubicBezTo>
                  <a:cubicBezTo>
                    <a:pt x="2136" y="468"/>
                    <a:pt x="1869" y="368"/>
                    <a:pt x="1602" y="334"/>
                  </a:cubicBezTo>
                  <a:lnTo>
                    <a:pt x="1602" y="234"/>
                  </a:lnTo>
                  <a:cubicBezTo>
                    <a:pt x="1602" y="101"/>
                    <a:pt x="1502" y="1"/>
                    <a:pt x="14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5"/>
            <p:cNvSpPr/>
            <p:nvPr/>
          </p:nvSpPr>
          <p:spPr>
            <a:xfrm>
              <a:off x="4238509" y="3164838"/>
              <a:ext cx="38096" cy="53668"/>
            </a:xfrm>
            <a:custGeom>
              <a:rect b="b" l="l" r="r" t="t"/>
              <a:pathLst>
                <a:path extrusionOk="0" h="3536" w="2510">
                  <a:moveTo>
                    <a:pt x="1175" y="0"/>
                  </a:moveTo>
                  <a:cubicBezTo>
                    <a:pt x="875" y="0"/>
                    <a:pt x="575" y="134"/>
                    <a:pt x="375" y="334"/>
                  </a:cubicBezTo>
                  <a:lnTo>
                    <a:pt x="208" y="467"/>
                  </a:lnTo>
                  <a:cubicBezTo>
                    <a:pt x="0" y="649"/>
                    <a:pt x="176" y="951"/>
                    <a:pt x="390" y="951"/>
                  </a:cubicBezTo>
                  <a:cubicBezTo>
                    <a:pt x="451" y="951"/>
                    <a:pt x="515" y="927"/>
                    <a:pt x="575" y="867"/>
                  </a:cubicBezTo>
                  <a:lnTo>
                    <a:pt x="742" y="734"/>
                  </a:lnTo>
                  <a:cubicBezTo>
                    <a:pt x="863" y="623"/>
                    <a:pt x="1008" y="573"/>
                    <a:pt x="1152" y="573"/>
                  </a:cubicBezTo>
                  <a:cubicBezTo>
                    <a:pt x="1484" y="573"/>
                    <a:pt x="1809" y="839"/>
                    <a:pt x="1809" y="1234"/>
                  </a:cubicBezTo>
                  <a:cubicBezTo>
                    <a:pt x="1809" y="1401"/>
                    <a:pt x="1742" y="1568"/>
                    <a:pt x="1609" y="1701"/>
                  </a:cubicBezTo>
                  <a:lnTo>
                    <a:pt x="141" y="3036"/>
                  </a:lnTo>
                  <a:cubicBezTo>
                    <a:pt x="8" y="3136"/>
                    <a:pt x="8" y="3336"/>
                    <a:pt x="141" y="3436"/>
                  </a:cubicBezTo>
                  <a:cubicBezTo>
                    <a:pt x="174" y="3503"/>
                    <a:pt x="241" y="3536"/>
                    <a:pt x="341" y="3536"/>
                  </a:cubicBezTo>
                  <a:lnTo>
                    <a:pt x="2109" y="3536"/>
                  </a:lnTo>
                  <a:cubicBezTo>
                    <a:pt x="2276" y="3536"/>
                    <a:pt x="2376" y="3403"/>
                    <a:pt x="2376" y="3236"/>
                  </a:cubicBezTo>
                  <a:cubicBezTo>
                    <a:pt x="2409" y="3102"/>
                    <a:pt x="2276" y="2969"/>
                    <a:pt x="2143" y="2969"/>
                  </a:cubicBezTo>
                  <a:lnTo>
                    <a:pt x="1042" y="2969"/>
                  </a:lnTo>
                  <a:lnTo>
                    <a:pt x="1976" y="2102"/>
                  </a:lnTo>
                  <a:cubicBezTo>
                    <a:pt x="2476" y="1668"/>
                    <a:pt x="2509" y="901"/>
                    <a:pt x="2076" y="400"/>
                  </a:cubicBezTo>
                  <a:cubicBezTo>
                    <a:pt x="1842" y="167"/>
                    <a:pt x="1509" y="0"/>
                    <a:pt x="11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5"/>
            <p:cNvSpPr/>
            <p:nvPr/>
          </p:nvSpPr>
          <p:spPr>
            <a:xfrm>
              <a:off x="4285195" y="3165081"/>
              <a:ext cx="40008" cy="53182"/>
            </a:xfrm>
            <a:custGeom>
              <a:rect b="b" l="l" r="r" t="t"/>
              <a:pathLst>
                <a:path extrusionOk="0" h="3504" w="2636">
                  <a:moveTo>
                    <a:pt x="1268" y="551"/>
                  </a:moveTo>
                  <a:cubicBezTo>
                    <a:pt x="1468" y="585"/>
                    <a:pt x="1635" y="685"/>
                    <a:pt x="1735" y="851"/>
                  </a:cubicBezTo>
                  <a:cubicBezTo>
                    <a:pt x="1902" y="1118"/>
                    <a:pt x="1969" y="1452"/>
                    <a:pt x="1969" y="1752"/>
                  </a:cubicBezTo>
                  <a:cubicBezTo>
                    <a:pt x="1969" y="2052"/>
                    <a:pt x="1902" y="2386"/>
                    <a:pt x="1735" y="2653"/>
                  </a:cubicBezTo>
                  <a:cubicBezTo>
                    <a:pt x="1635" y="2820"/>
                    <a:pt x="1468" y="2920"/>
                    <a:pt x="1268" y="2953"/>
                  </a:cubicBezTo>
                  <a:cubicBezTo>
                    <a:pt x="1068" y="2920"/>
                    <a:pt x="901" y="2820"/>
                    <a:pt x="801" y="2653"/>
                  </a:cubicBezTo>
                  <a:cubicBezTo>
                    <a:pt x="634" y="2386"/>
                    <a:pt x="534" y="2052"/>
                    <a:pt x="568" y="1752"/>
                  </a:cubicBezTo>
                  <a:cubicBezTo>
                    <a:pt x="534" y="1452"/>
                    <a:pt x="634" y="1118"/>
                    <a:pt x="801" y="851"/>
                  </a:cubicBezTo>
                  <a:cubicBezTo>
                    <a:pt x="901" y="685"/>
                    <a:pt x="1068" y="585"/>
                    <a:pt x="1268" y="551"/>
                  </a:cubicBezTo>
                  <a:close/>
                  <a:moveTo>
                    <a:pt x="1268" y="1"/>
                  </a:moveTo>
                  <a:cubicBezTo>
                    <a:pt x="901" y="1"/>
                    <a:pt x="534" y="184"/>
                    <a:pt x="334" y="551"/>
                  </a:cubicBezTo>
                  <a:cubicBezTo>
                    <a:pt x="101" y="918"/>
                    <a:pt x="1" y="1318"/>
                    <a:pt x="1" y="1752"/>
                  </a:cubicBezTo>
                  <a:cubicBezTo>
                    <a:pt x="1" y="2186"/>
                    <a:pt x="101" y="2586"/>
                    <a:pt x="334" y="2953"/>
                  </a:cubicBezTo>
                  <a:cubicBezTo>
                    <a:pt x="534" y="3320"/>
                    <a:pt x="901" y="3503"/>
                    <a:pt x="1268" y="3503"/>
                  </a:cubicBezTo>
                  <a:cubicBezTo>
                    <a:pt x="1635" y="3503"/>
                    <a:pt x="2002" y="3320"/>
                    <a:pt x="2202" y="2953"/>
                  </a:cubicBezTo>
                  <a:cubicBezTo>
                    <a:pt x="2636" y="2219"/>
                    <a:pt x="2636" y="1285"/>
                    <a:pt x="2202" y="551"/>
                  </a:cubicBezTo>
                  <a:cubicBezTo>
                    <a:pt x="2002" y="184"/>
                    <a:pt x="1635" y="1"/>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5"/>
            <p:cNvSpPr/>
            <p:nvPr/>
          </p:nvSpPr>
          <p:spPr>
            <a:xfrm>
              <a:off x="4337846" y="3207304"/>
              <a:ext cx="15041" cy="11732"/>
            </a:xfrm>
            <a:custGeom>
              <a:rect b="b" l="l" r="r" t="t"/>
              <a:pathLst>
                <a:path extrusionOk="0" h="773" w="991">
                  <a:moveTo>
                    <a:pt x="495" y="0"/>
                  </a:moveTo>
                  <a:cubicBezTo>
                    <a:pt x="476" y="0"/>
                    <a:pt x="455" y="2"/>
                    <a:pt x="434" y="4"/>
                  </a:cubicBezTo>
                  <a:cubicBezTo>
                    <a:pt x="1" y="71"/>
                    <a:pt x="1" y="705"/>
                    <a:pt x="434" y="771"/>
                  </a:cubicBezTo>
                  <a:cubicBezTo>
                    <a:pt x="445" y="772"/>
                    <a:pt x="456" y="772"/>
                    <a:pt x="466" y="772"/>
                  </a:cubicBezTo>
                  <a:cubicBezTo>
                    <a:pt x="981" y="772"/>
                    <a:pt x="991" y="0"/>
                    <a:pt x="49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5"/>
            <p:cNvSpPr/>
            <p:nvPr/>
          </p:nvSpPr>
          <p:spPr>
            <a:xfrm>
              <a:off x="4353539" y="3165081"/>
              <a:ext cx="40008" cy="53182"/>
            </a:xfrm>
            <a:custGeom>
              <a:rect b="b" l="l" r="r" t="t"/>
              <a:pathLst>
                <a:path extrusionOk="0" h="3504" w="2636">
                  <a:moveTo>
                    <a:pt x="1268" y="551"/>
                  </a:moveTo>
                  <a:cubicBezTo>
                    <a:pt x="1468" y="585"/>
                    <a:pt x="1635" y="685"/>
                    <a:pt x="1735" y="851"/>
                  </a:cubicBezTo>
                  <a:cubicBezTo>
                    <a:pt x="1902" y="1118"/>
                    <a:pt x="1969" y="1452"/>
                    <a:pt x="1969" y="1752"/>
                  </a:cubicBezTo>
                  <a:cubicBezTo>
                    <a:pt x="1969" y="2052"/>
                    <a:pt x="1902" y="2386"/>
                    <a:pt x="1735" y="2653"/>
                  </a:cubicBezTo>
                  <a:cubicBezTo>
                    <a:pt x="1635" y="2820"/>
                    <a:pt x="1468" y="2920"/>
                    <a:pt x="1268" y="2953"/>
                  </a:cubicBezTo>
                  <a:cubicBezTo>
                    <a:pt x="1068" y="2920"/>
                    <a:pt x="901" y="2820"/>
                    <a:pt x="801" y="2653"/>
                  </a:cubicBezTo>
                  <a:cubicBezTo>
                    <a:pt x="635" y="2386"/>
                    <a:pt x="534" y="2052"/>
                    <a:pt x="568" y="1752"/>
                  </a:cubicBezTo>
                  <a:cubicBezTo>
                    <a:pt x="534" y="1452"/>
                    <a:pt x="635" y="1118"/>
                    <a:pt x="801" y="851"/>
                  </a:cubicBezTo>
                  <a:cubicBezTo>
                    <a:pt x="901" y="685"/>
                    <a:pt x="1068" y="585"/>
                    <a:pt x="1268" y="551"/>
                  </a:cubicBezTo>
                  <a:close/>
                  <a:moveTo>
                    <a:pt x="1268" y="1"/>
                  </a:moveTo>
                  <a:cubicBezTo>
                    <a:pt x="901" y="1"/>
                    <a:pt x="534" y="184"/>
                    <a:pt x="334" y="551"/>
                  </a:cubicBezTo>
                  <a:cubicBezTo>
                    <a:pt x="101" y="918"/>
                    <a:pt x="1" y="1318"/>
                    <a:pt x="1" y="1752"/>
                  </a:cubicBezTo>
                  <a:cubicBezTo>
                    <a:pt x="1" y="2186"/>
                    <a:pt x="101" y="2586"/>
                    <a:pt x="334" y="2953"/>
                  </a:cubicBezTo>
                  <a:cubicBezTo>
                    <a:pt x="534" y="3320"/>
                    <a:pt x="901" y="3503"/>
                    <a:pt x="1268" y="3503"/>
                  </a:cubicBezTo>
                  <a:cubicBezTo>
                    <a:pt x="1635" y="3503"/>
                    <a:pt x="2002" y="3320"/>
                    <a:pt x="2202" y="2953"/>
                  </a:cubicBezTo>
                  <a:cubicBezTo>
                    <a:pt x="2636" y="2219"/>
                    <a:pt x="2636" y="1285"/>
                    <a:pt x="2202" y="551"/>
                  </a:cubicBezTo>
                  <a:cubicBezTo>
                    <a:pt x="2002" y="184"/>
                    <a:pt x="1635" y="1"/>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5"/>
            <p:cNvSpPr/>
            <p:nvPr/>
          </p:nvSpPr>
          <p:spPr>
            <a:xfrm>
              <a:off x="4407207" y="3165081"/>
              <a:ext cx="40524" cy="53182"/>
            </a:xfrm>
            <a:custGeom>
              <a:rect b="b" l="l" r="r" t="t"/>
              <a:pathLst>
                <a:path extrusionOk="0" h="3504" w="2670">
                  <a:moveTo>
                    <a:pt x="1302" y="551"/>
                  </a:moveTo>
                  <a:cubicBezTo>
                    <a:pt x="1468" y="585"/>
                    <a:pt x="1668" y="685"/>
                    <a:pt x="1769" y="851"/>
                  </a:cubicBezTo>
                  <a:cubicBezTo>
                    <a:pt x="1902" y="1118"/>
                    <a:pt x="2002" y="1452"/>
                    <a:pt x="2002" y="1752"/>
                  </a:cubicBezTo>
                  <a:cubicBezTo>
                    <a:pt x="2002" y="2052"/>
                    <a:pt x="1902" y="2386"/>
                    <a:pt x="1769" y="2653"/>
                  </a:cubicBezTo>
                  <a:cubicBezTo>
                    <a:pt x="1668" y="2820"/>
                    <a:pt x="1468" y="2920"/>
                    <a:pt x="1302" y="2953"/>
                  </a:cubicBezTo>
                  <a:cubicBezTo>
                    <a:pt x="1101" y="2920"/>
                    <a:pt x="901" y="2820"/>
                    <a:pt x="801" y="2653"/>
                  </a:cubicBezTo>
                  <a:cubicBezTo>
                    <a:pt x="634" y="2386"/>
                    <a:pt x="568" y="2052"/>
                    <a:pt x="568" y="1752"/>
                  </a:cubicBezTo>
                  <a:cubicBezTo>
                    <a:pt x="568" y="1452"/>
                    <a:pt x="634" y="1118"/>
                    <a:pt x="801" y="851"/>
                  </a:cubicBezTo>
                  <a:cubicBezTo>
                    <a:pt x="901" y="685"/>
                    <a:pt x="1101" y="585"/>
                    <a:pt x="1302" y="551"/>
                  </a:cubicBezTo>
                  <a:close/>
                  <a:moveTo>
                    <a:pt x="1285" y="1"/>
                  </a:moveTo>
                  <a:cubicBezTo>
                    <a:pt x="926" y="1"/>
                    <a:pt x="568" y="184"/>
                    <a:pt x="368" y="551"/>
                  </a:cubicBezTo>
                  <a:cubicBezTo>
                    <a:pt x="134" y="918"/>
                    <a:pt x="1" y="1318"/>
                    <a:pt x="34" y="1752"/>
                  </a:cubicBezTo>
                  <a:cubicBezTo>
                    <a:pt x="1" y="2186"/>
                    <a:pt x="134" y="2586"/>
                    <a:pt x="368" y="2953"/>
                  </a:cubicBezTo>
                  <a:cubicBezTo>
                    <a:pt x="551" y="3320"/>
                    <a:pt x="910" y="3503"/>
                    <a:pt x="1272" y="3503"/>
                  </a:cubicBezTo>
                  <a:cubicBezTo>
                    <a:pt x="1635" y="3503"/>
                    <a:pt x="2002" y="3320"/>
                    <a:pt x="2202" y="2953"/>
                  </a:cubicBezTo>
                  <a:cubicBezTo>
                    <a:pt x="2669" y="2219"/>
                    <a:pt x="2669" y="1285"/>
                    <a:pt x="2202" y="551"/>
                  </a:cubicBezTo>
                  <a:cubicBezTo>
                    <a:pt x="2002" y="184"/>
                    <a:pt x="1643" y="1"/>
                    <a:pt x="12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5"/>
            <p:cNvSpPr/>
            <p:nvPr/>
          </p:nvSpPr>
          <p:spPr>
            <a:xfrm>
              <a:off x="4248738" y="3280263"/>
              <a:ext cx="645529" cy="141773"/>
            </a:xfrm>
            <a:custGeom>
              <a:rect b="b" l="l" r="r" t="t"/>
              <a:pathLst>
                <a:path extrusionOk="0" h="9341" w="42532">
                  <a:moveTo>
                    <a:pt x="1" y="1"/>
                  </a:moveTo>
                  <a:lnTo>
                    <a:pt x="1" y="9341"/>
                  </a:lnTo>
                  <a:lnTo>
                    <a:pt x="42531" y="9341"/>
                  </a:lnTo>
                  <a:lnTo>
                    <a:pt x="4253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5"/>
            <p:cNvSpPr/>
            <p:nvPr/>
          </p:nvSpPr>
          <p:spPr>
            <a:xfrm>
              <a:off x="4319617" y="3327723"/>
              <a:ext cx="43059" cy="53182"/>
            </a:xfrm>
            <a:custGeom>
              <a:rect b="b" l="l" r="r" t="t"/>
              <a:pathLst>
                <a:path extrusionOk="0" h="3504" w="2837">
                  <a:moveTo>
                    <a:pt x="1402" y="1043"/>
                  </a:moveTo>
                  <a:lnTo>
                    <a:pt x="1835" y="2111"/>
                  </a:lnTo>
                  <a:lnTo>
                    <a:pt x="1002" y="2111"/>
                  </a:lnTo>
                  <a:lnTo>
                    <a:pt x="1402" y="1043"/>
                  </a:lnTo>
                  <a:close/>
                  <a:moveTo>
                    <a:pt x="1402" y="1"/>
                  </a:moveTo>
                  <a:cubicBezTo>
                    <a:pt x="1293" y="1"/>
                    <a:pt x="1185" y="59"/>
                    <a:pt x="1135" y="176"/>
                  </a:cubicBezTo>
                  <a:lnTo>
                    <a:pt x="34" y="3145"/>
                  </a:lnTo>
                  <a:cubicBezTo>
                    <a:pt x="1" y="3278"/>
                    <a:pt x="68" y="3445"/>
                    <a:pt x="201" y="3478"/>
                  </a:cubicBezTo>
                  <a:lnTo>
                    <a:pt x="301" y="3478"/>
                  </a:lnTo>
                  <a:cubicBezTo>
                    <a:pt x="401" y="3478"/>
                    <a:pt x="535" y="3412"/>
                    <a:pt x="568" y="3312"/>
                  </a:cubicBezTo>
                  <a:lnTo>
                    <a:pt x="801" y="2678"/>
                  </a:lnTo>
                  <a:lnTo>
                    <a:pt x="2036" y="2678"/>
                  </a:lnTo>
                  <a:lnTo>
                    <a:pt x="2269" y="3312"/>
                  </a:lnTo>
                  <a:cubicBezTo>
                    <a:pt x="2302" y="3412"/>
                    <a:pt x="2403" y="3478"/>
                    <a:pt x="2536" y="3478"/>
                  </a:cubicBezTo>
                  <a:cubicBezTo>
                    <a:pt x="2553" y="3495"/>
                    <a:pt x="2561" y="3503"/>
                    <a:pt x="2569" y="3503"/>
                  </a:cubicBezTo>
                  <a:cubicBezTo>
                    <a:pt x="2578" y="3503"/>
                    <a:pt x="2586" y="3495"/>
                    <a:pt x="2603" y="3478"/>
                  </a:cubicBezTo>
                  <a:cubicBezTo>
                    <a:pt x="2769" y="3445"/>
                    <a:pt x="2836" y="3278"/>
                    <a:pt x="2769" y="3145"/>
                  </a:cubicBezTo>
                  <a:lnTo>
                    <a:pt x="1669" y="176"/>
                  </a:lnTo>
                  <a:cubicBezTo>
                    <a:pt x="1619" y="59"/>
                    <a:pt x="1510" y="1"/>
                    <a:pt x="14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5"/>
            <p:cNvSpPr/>
            <p:nvPr/>
          </p:nvSpPr>
          <p:spPr>
            <a:xfrm>
              <a:off x="4371767" y="3327343"/>
              <a:ext cx="48614" cy="53258"/>
            </a:xfrm>
            <a:custGeom>
              <a:rect b="b" l="l" r="r" t="t"/>
              <a:pathLst>
                <a:path extrusionOk="0" h="3509" w="3203">
                  <a:moveTo>
                    <a:pt x="868" y="568"/>
                  </a:moveTo>
                  <a:cubicBezTo>
                    <a:pt x="2369" y="668"/>
                    <a:pt x="2369" y="2870"/>
                    <a:pt x="868" y="2970"/>
                  </a:cubicBezTo>
                  <a:lnTo>
                    <a:pt x="568" y="2970"/>
                  </a:lnTo>
                  <a:lnTo>
                    <a:pt x="568" y="568"/>
                  </a:lnTo>
                  <a:close/>
                  <a:moveTo>
                    <a:pt x="301" y="1"/>
                  </a:moveTo>
                  <a:cubicBezTo>
                    <a:pt x="134" y="1"/>
                    <a:pt x="1" y="134"/>
                    <a:pt x="34" y="301"/>
                  </a:cubicBezTo>
                  <a:lnTo>
                    <a:pt x="34" y="3236"/>
                  </a:lnTo>
                  <a:cubicBezTo>
                    <a:pt x="4" y="3386"/>
                    <a:pt x="108" y="3508"/>
                    <a:pt x="250" y="3508"/>
                  </a:cubicBezTo>
                  <a:cubicBezTo>
                    <a:pt x="266" y="3508"/>
                    <a:pt x="283" y="3507"/>
                    <a:pt x="301" y="3503"/>
                  </a:cubicBezTo>
                  <a:lnTo>
                    <a:pt x="868" y="3503"/>
                  </a:lnTo>
                  <a:cubicBezTo>
                    <a:pt x="3203" y="3503"/>
                    <a:pt x="3203" y="1"/>
                    <a:pt x="8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5"/>
            <p:cNvSpPr/>
            <p:nvPr/>
          </p:nvSpPr>
          <p:spPr>
            <a:xfrm>
              <a:off x="4424418" y="3327343"/>
              <a:ext cx="48629" cy="53258"/>
            </a:xfrm>
            <a:custGeom>
              <a:rect b="b" l="l" r="r" t="t"/>
              <a:pathLst>
                <a:path extrusionOk="0" h="3509" w="3204">
                  <a:moveTo>
                    <a:pt x="868" y="568"/>
                  </a:moveTo>
                  <a:cubicBezTo>
                    <a:pt x="2369" y="668"/>
                    <a:pt x="2369" y="2870"/>
                    <a:pt x="868" y="2970"/>
                  </a:cubicBezTo>
                  <a:lnTo>
                    <a:pt x="568" y="2970"/>
                  </a:lnTo>
                  <a:lnTo>
                    <a:pt x="568" y="568"/>
                  </a:lnTo>
                  <a:close/>
                  <a:moveTo>
                    <a:pt x="301" y="1"/>
                  </a:moveTo>
                  <a:cubicBezTo>
                    <a:pt x="134" y="1"/>
                    <a:pt x="1" y="134"/>
                    <a:pt x="1" y="301"/>
                  </a:cubicBezTo>
                  <a:lnTo>
                    <a:pt x="1" y="3236"/>
                  </a:lnTo>
                  <a:cubicBezTo>
                    <a:pt x="1" y="3386"/>
                    <a:pt x="108" y="3508"/>
                    <a:pt x="250" y="3508"/>
                  </a:cubicBezTo>
                  <a:cubicBezTo>
                    <a:pt x="267" y="3508"/>
                    <a:pt x="284" y="3507"/>
                    <a:pt x="301" y="3503"/>
                  </a:cubicBezTo>
                  <a:lnTo>
                    <a:pt x="868" y="3503"/>
                  </a:lnTo>
                  <a:cubicBezTo>
                    <a:pt x="3203" y="3503"/>
                    <a:pt x="3203" y="1"/>
                    <a:pt x="8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5"/>
            <p:cNvSpPr/>
            <p:nvPr/>
          </p:nvSpPr>
          <p:spPr>
            <a:xfrm>
              <a:off x="4497832" y="3327343"/>
              <a:ext cx="41025" cy="53303"/>
            </a:xfrm>
            <a:custGeom>
              <a:rect b="b" l="l" r="r" t="t"/>
              <a:pathLst>
                <a:path extrusionOk="0" h="3512" w="2703">
                  <a:moveTo>
                    <a:pt x="267" y="1"/>
                  </a:moveTo>
                  <a:cubicBezTo>
                    <a:pt x="134" y="1"/>
                    <a:pt x="1" y="134"/>
                    <a:pt x="1" y="301"/>
                  </a:cubicBezTo>
                  <a:cubicBezTo>
                    <a:pt x="1" y="434"/>
                    <a:pt x="134" y="568"/>
                    <a:pt x="267" y="568"/>
                  </a:cubicBezTo>
                  <a:lnTo>
                    <a:pt x="1068" y="568"/>
                  </a:lnTo>
                  <a:lnTo>
                    <a:pt x="1068" y="3236"/>
                  </a:lnTo>
                  <a:cubicBezTo>
                    <a:pt x="1068" y="3420"/>
                    <a:pt x="1201" y="3512"/>
                    <a:pt x="1339" y="3512"/>
                  </a:cubicBezTo>
                  <a:cubicBezTo>
                    <a:pt x="1477" y="3512"/>
                    <a:pt x="1618" y="3420"/>
                    <a:pt x="1635" y="3236"/>
                  </a:cubicBezTo>
                  <a:lnTo>
                    <a:pt x="1635" y="568"/>
                  </a:lnTo>
                  <a:lnTo>
                    <a:pt x="2402" y="568"/>
                  </a:lnTo>
                  <a:cubicBezTo>
                    <a:pt x="2569" y="568"/>
                    <a:pt x="2702" y="434"/>
                    <a:pt x="2702" y="301"/>
                  </a:cubicBezTo>
                  <a:cubicBezTo>
                    <a:pt x="2702" y="134"/>
                    <a:pt x="2569" y="1"/>
                    <a:pt x="24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5"/>
            <p:cNvSpPr/>
            <p:nvPr/>
          </p:nvSpPr>
          <p:spPr>
            <a:xfrm>
              <a:off x="4544411" y="3325825"/>
              <a:ext cx="52165" cy="54700"/>
            </a:xfrm>
            <a:custGeom>
              <a:rect b="b" l="l" r="r" t="t"/>
              <a:pathLst>
                <a:path extrusionOk="0" h="3604" w="3437">
                  <a:moveTo>
                    <a:pt x="1735" y="559"/>
                  </a:moveTo>
                  <a:cubicBezTo>
                    <a:pt x="2027" y="559"/>
                    <a:pt x="2319" y="685"/>
                    <a:pt x="2536" y="935"/>
                  </a:cubicBezTo>
                  <a:cubicBezTo>
                    <a:pt x="2736" y="1168"/>
                    <a:pt x="2869" y="1468"/>
                    <a:pt x="2869" y="1802"/>
                  </a:cubicBezTo>
                  <a:cubicBezTo>
                    <a:pt x="2869" y="2136"/>
                    <a:pt x="2736" y="2436"/>
                    <a:pt x="2536" y="2669"/>
                  </a:cubicBezTo>
                  <a:cubicBezTo>
                    <a:pt x="2319" y="2903"/>
                    <a:pt x="2027" y="3020"/>
                    <a:pt x="1735" y="3020"/>
                  </a:cubicBezTo>
                  <a:cubicBezTo>
                    <a:pt x="1443" y="3020"/>
                    <a:pt x="1151" y="2903"/>
                    <a:pt x="934" y="2669"/>
                  </a:cubicBezTo>
                  <a:cubicBezTo>
                    <a:pt x="467" y="2169"/>
                    <a:pt x="467" y="1402"/>
                    <a:pt x="934" y="935"/>
                  </a:cubicBezTo>
                  <a:cubicBezTo>
                    <a:pt x="1151" y="685"/>
                    <a:pt x="1443" y="559"/>
                    <a:pt x="1735" y="559"/>
                  </a:cubicBezTo>
                  <a:close/>
                  <a:moveTo>
                    <a:pt x="1735" y="1"/>
                  </a:moveTo>
                  <a:cubicBezTo>
                    <a:pt x="1268" y="1"/>
                    <a:pt x="834" y="201"/>
                    <a:pt x="501" y="534"/>
                  </a:cubicBezTo>
                  <a:cubicBezTo>
                    <a:pt x="201" y="901"/>
                    <a:pt x="34" y="1335"/>
                    <a:pt x="34" y="1802"/>
                  </a:cubicBezTo>
                  <a:cubicBezTo>
                    <a:pt x="0" y="2269"/>
                    <a:pt x="201" y="2703"/>
                    <a:pt x="501" y="3036"/>
                  </a:cubicBezTo>
                  <a:cubicBezTo>
                    <a:pt x="834" y="3403"/>
                    <a:pt x="1268" y="3570"/>
                    <a:pt x="1735" y="3603"/>
                  </a:cubicBezTo>
                  <a:cubicBezTo>
                    <a:pt x="2202" y="3570"/>
                    <a:pt x="2636" y="3403"/>
                    <a:pt x="2936" y="3036"/>
                  </a:cubicBezTo>
                  <a:cubicBezTo>
                    <a:pt x="3269" y="2703"/>
                    <a:pt x="3436" y="2269"/>
                    <a:pt x="3436" y="1802"/>
                  </a:cubicBezTo>
                  <a:cubicBezTo>
                    <a:pt x="3436" y="1335"/>
                    <a:pt x="3236" y="901"/>
                    <a:pt x="2936" y="534"/>
                  </a:cubicBezTo>
                  <a:cubicBezTo>
                    <a:pt x="2636" y="201"/>
                    <a:pt x="2202" y="1"/>
                    <a:pt x="17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5"/>
            <p:cNvSpPr/>
            <p:nvPr/>
          </p:nvSpPr>
          <p:spPr>
            <a:xfrm>
              <a:off x="4632001" y="3325825"/>
              <a:ext cx="48902" cy="55201"/>
            </a:xfrm>
            <a:custGeom>
              <a:rect b="b" l="l" r="r" t="t"/>
              <a:pathLst>
                <a:path extrusionOk="0" h="3637" w="3222">
                  <a:moveTo>
                    <a:pt x="1835" y="1"/>
                  </a:moveTo>
                  <a:cubicBezTo>
                    <a:pt x="834" y="1"/>
                    <a:pt x="34" y="801"/>
                    <a:pt x="0" y="1802"/>
                  </a:cubicBezTo>
                  <a:cubicBezTo>
                    <a:pt x="0" y="2836"/>
                    <a:pt x="834" y="3637"/>
                    <a:pt x="1868" y="3637"/>
                  </a:cubicBezTo>
                  <a:cubicBezTo>
                    <a:pt x="2268" y="3637"/>
                    <a:pt x="2669" y="3503"/>
                    <a:pt x="3002" y="3236"/>
                  </a:cubicBezTo>
                  <a:cubicBezTo>
                    <a:pt x="3136" y="3136"/>
                    <a:pt x="3169" y="2936"/>
                    <a:pt x="3069" y="2836"/>
                  </a:cubicBezTo>
                  <a:cubicBezTo>
                    <a:pt x="3008" y="2755"/>
                    <a:pt x="2911" y="2711"/>
                    <a:pt x="2814" y="2711"/>
                  </a:cubicBezTo>
                  <a:cubicBezTo>
                    <a:pt x="2751" y="2711"/>
                    <a:pt x="2688" y="2730"/>
                    <a:pt x="2635" y="2769"/>
                  </a:cubicBezTo>
                  <a:cubicBezTo>
                    <a:pt x="2402" y="2936"/>
                    <a:pt x="2135" y="3036"/>
                    <a:pt x="1835" y="3036"/>
                  </a:cubicBezTo>
                  <a:cubicBezTo>
                    <a:pt x="1501" y="3036"/>
                    <a:pt x="1168" y="2903"/>
                    <a:pt x="934" y="2703"/>
                  </a:cubicBezTo>
                  <a:cubicBezTo>
                    <a:pt x="467" y="2202"/>
                    <a:pt x="467" y="1435"/>
                    <a:pt x="934" y="935"/>
                  </a:cubicBezTo>
                  <a:cubicBezTo>
                    <a:pt x="1168" y="701"/>
                    <a:pt x="1501" y="601"/>
                    <a:pt x="1835" y="568"/>
                  </a:cubicBezTo>
                  <a:cubicBezTo>
                    <a:pt x="2135" y="568"/>
                    <a:pt x="2402" y="668"/>
                    <a:pt x="2635" y="868"/>
                  </a:cubicBezTo>
                  <a:cubicBezTo>
                    <a:pt x="2689" y="904"/>
                    <a:pt x="2744" y="919"/>
                    <a:pt x="2796" y="919"/>
                  </a:cubicBezTo>
                  <a:cubicBezTo>
                    <a:pt x="3036" y="919"/>
                    <a:pt x="3221" y="593"/>
                    <a:pt x="3002" y="401"/>
                  </a:cubicBezTo>
                  <a:cubicBezTo>
                    <a:pt x="2669" y="134"/>
                    <a:pt x="2268" y="1"/>
                    <a:pt x="18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5"/>
            <p:cNvSpPr/>
            <p:nvPr/>
          </p:nvSpPr>
          <p:spPr>
            <a:xfrm>
              <a:off x="4688188" y="3327859"/>
              <a:ext cx="43059" cy="53045"/>
            </a:xfrm>
            <a:custGeom>
              <a:rect b="b" l="l" r="r" t="t"/>
              <a:pathLst>
                <a:path extrusionOk="0" h="3495" w="2837">
                  <a:moveTo>
                    <a:pt x="1402" y="1034"/>
                  </a:moveTo>
                  <a:lnTo>
                    <a:pt x="1802" y="2102"/>
                  </a:lnTo>
                  <a:lnTo>
                    <a:pt x="968" y="2102"/>
                  </a:lnTo>
                  <a:lnTo>
                    <a:pt x="1402" y="1034"/>
                  </a:lnTo>
                  <a:close/>
                  <a:moveTo>
                    <a:pt x="1402" y="0"/>
                  </a:moveTo>
                  <a:cubicBezTo>
                    <a:pt x="1302" y="0"/>
                    <a:pt x="1202" y="67"/>
                    <a:pt x="1135" y="167"/>
                  </a:cubicBezTo>
                  <a:lnTo>
                    <a:pt x="34" y="3136"/>
                  </a:lnTo>
                  <a:cubicBezTo>
                    <a:pt x="1" y="3269"/>
                    <a:pt x="68" y="3436"/>
                    <a:pt x="201" y="3469"/>
                  </a:cubicBezTo>
                  <a:cubicBezTo>
                    <a:pt x="218" y="3486"/>
                    <a:pt x="234" y="3494"/>
                    <a:pt x="251" y="3494"/>
                  </a:cubicBezTo>
                  <a:cubicBezTo>
                    <a:pt x="268" y="3494"/>
                    <a:pt x="284" y="3486"/>
                    <a:pt x="301" y="3469"/>
                  </a:cubicBezTo>
                  <a:cubicBezTo>
                    <a:pt x="401" y="3469"/>
                    <a:pt x="501" y="3403"/>
                    <a:pt x="568" y="3303"/>
                  </a:cubicBezTo>
                  <a:lnTo>
                    <a:pt x="801" y="2669"/>
                  </a:lnTo>
                  <a:lnTo>
                    <a:pt x="2036" y="2669"/>
                  </a:lnTo>
                  <a:lnTo>
                    <a:pt x="2269" y="3303"/>
                  </a:lnTo>
                  <a:cubicBezTo>
                    <a:pt x="2302" y="3403"/>
                    <a:pt x="2403" y="3469"/>
                    <a:pt x="2503" y="3469"/>
                  </a:cubicBezTo>
                  <a:cubicBezTo>
                    <a:pt x="2519" y="3486"/>
                    <a:pt x="2536" y="3494"/>
                    <a:pt x="2553" y="3494"/>
                  </a:cubicBezTo>
                  <a:cubicBezTo>
                    <a:pt x="2569" y="3494"/>
                    <a:pt x="2586" y="3486"/>
                    <a:pt x="2603" y="3469"/>
                  </a:cubicBezTo>
                  <a:cubicBezTo>
                    <a:pt x="2769" y="3436"/>
                    <a:pt x="2836" y="3269"/>
                    <a:pt x="2769" y="3136"/>
                  </a:cubicBezTo>
                  <a:lnTo>
                    <a:pt x="1669" y="167"/>
                  </a:lnTo>
                  <a:cubicBezTo>
                    <a:pt x="1635" y="67"/>
                    <a:pt x="1535" y="0"/>
                    <a:pt x="14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5"/>
            <p:cNvSpPr/>
            <p:nvPr/>
          </p:nvSpPr>
          <p:spPr>
            <a:xfrm>
              <a:off x="4739837" y="3327343"/>
              <a:ext cx="40008" cy="53182"/>
            </a:xfrm>
            <a:custGeom>
              <a:rect b="b" l="l" r="r" t="t"/>
              <a:pathLst>
                <a:path extrusionOk="0" h="3504" w="2636">
                  <a:moveTo>
                    <a:pt x="1168" y="568"/>
                  </a:moveTo>
                  <a:cubicBezTo>
                    <a:pt x="1435" y="568"/>
                    <a:pt x="1668" y="801"/>
                    <a:pt x="1668" y="1102"/>
                  </a:cubicBezTo>
                  <a:cubicBezTo>
                    <a:pt x="1668" y="1368"/>
                    <a:pt x="1435" y="1602"/>
                    <a:pt x="1168" y="1602"/>
                  </a:cubicBezTo>
                  <a:lnTo>
                    <a:pt x="534" y="1602"/>
                  </a:lnTo>
                  <a:lnTo>
                    <a:pt x="534" y="568"/>
                  </a:lnTo>
                  <a:close/>
                  <a:moveTo>
                    <a:pt x="267" y="1"/>
                  </a:moveTo>
                  <a:cubicBezTo>
                    <a:pt x="134" y="1"/>
                    <a:pt x="0" y="134"/>
                    <a:pt x="0" y="268"/>
                  </a:cubicBezTo>
                  <a:lnTo>
                    <a:pt x="0" y="3236"/>
                  </a:lnTo>
                  <a:cubicBezTo>
                    <a:pt x="0" y="3370"/>
                    <a:pt x="134" y="3503"/>
                    <a:pt x="267" y="3503"/>
                  </a:cubicBezTo>
                  <a:cubicBezTo>
                    <a:pt x="434" y="3503"/>
                    <a:pt x="567" y="3370"/>
                    <a:pt x="567" y="3236"/>
                  </a:cubicBezTo>
                  <a:lnTo>
                    <a:pt x="567" y="2136"/>
                  </a:lnTo>
                  <a:lnTo>
                    <a:pt x="1134" y="2136"/>
                  </a:lnTo>
                  <a:cubicBezTo>
                    <a:pt x="1234" y="2169"/>
                    <a:pt x="1335" y="2202"/>
                    <a:pt x="1435" y="2269"/>
                  </a:cubicBezTo>
                  <a:cubicBezTo>
                    <a:pt x="1468" y="2302"/>
                    <a:pt x="1535" y="2336"/>
                    <a:pt x="1568" y="2403"/>
                  </a:cubicBezTo>
                  <a:cubicBezTo>
                    <a:pt x="1601" y="2469"/>
                    <a:pt x="1635" y="2536"/>
                    <a:pt x="1635" y="2603"/>
                  </a:cubicBezTo>
                  <a:cubicBezTo>
                    <a:pt x="1635" y="2836"/>
                    <a:pt x="1668" y="3036"/>
                    <a:pt x="1735" y="3203"/>
                  </a:cubicBezTo>
                  <a:cubicBezTo>
                    <a:pt x="1768" y="3270"/>
                    <a:pt x="1835" y="3337"/>
                    <a:pt x="1902" y="3403"/>
                  </a:cubicBezTo>
                  <a:cubicBezTo>
                    <a:pt x="1968" y="3437"/>
                    <a:pt x="2035" y="3437"/>
                    <a:pt x="2102" y="3437"/>
                  </a:cubicBezTo>
                  <a:cubicBezTo>
                    <a:pt x="2118" y="3453"/>
                    <a:pt x="2135" y="3462"/>
                    <a:pt x="2152" y="3462"/>
                  </a:cubicBezTo>
                  <a:cubicBezTo>
                    <a:pt x="2168" y="3462"/>
                    <a:pt x="2185" y="3453"/>
                    <a:pt x="2202" y="3437"/>
                  </a:cubicBezTo>
                  <a:cubicBezTo>
                    <a:pt x="2335" y="3403"/>
                    <a:pt x="2435" y="3236"/>
                    <a:pt x="2369" y="3103"/>
                  </a:cubicBezTo>
                  <a:cubicBezTo>
                    <a:pt x="2369" y="3003"/>
                    <a:pt x="2302" y="2936"/>
                    <a:pt x="2202" y="2903"/>
                  </a:cubicBezTo>
                  <a:cubicBezTo>
                    <a:pt x="2202" y="2803"/>
                    <a:pt x="2168" y="2703"/>
                    <a:pt x="2202" y="2603"/>
                  </a:cubicBezTo>
                  <a:cubicBezTo>
                    <a:pt x="2202" y="2436"/>
                    <a:pt x="2135" y="2236"/>
                    <a:pt x="2035" y="2069"/>
                  </a:cubicBezTo>
                  <a:cubicBezTo>
                    <a:pt x="1968" y="2002"/>
                    <a:pt x="1902" y="1936"/>
                    <a:pt x="1835" y="1902"/>
                  </a:cubicBezTo>
                  <a:cubicBezTo>
                    <a:pt x="2635" y="1268"/>
                    <a:pt x="2168" y="1"/>
                    <a:pt x="11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5"/>
            <p:cNvSpPr/>
            <p:nvPr/>
          </p:nvSpPr>
          <p:spPr>
            <a:xfrm>
              <a:off x="4782865" y="3327343"/>
              <a:ext cx="40524" cy="53303"/>
            </a:xfrm>
            <a:custGeom>
              <a:rect b="b" l="l" r="r" t="t"/>
              <a:pathLst>
                <a:path extrusionOk="0" h="3512" w="2670">
                  <a:moveTo>
                    <a:pt x="267" y="1"/>
                  </a:moveTo>
                  <a:cubicBezTo>
                    <a:pt x="101" y="1"/>
                    <a:pt x="1" y="134"/>
                    <a:pt x="1" y="301"/>
                  </a:cubicBezTo>
                  <a:cubicBezTo>
                    <a:pt x="1" y="434"/>
                    <a:pt x="101" y="568"/>
                    <a:pt x="267" y="568"/>
                  </a:cubicBezTo>
                  <a:lnTo>
                    <a:pt x="1068" y="568"/>
                  </a:lnTo>
                  <a:lnTo>
                    <a:pt x="1068" y="3236"/>
                  </a:lnTo>
                  <a:cubicBezTo>
                    <a:pt x="1068" y="3420"/>
                    <a:pt x="1201" y="3512"/>
                    <a:pt x="1335" y="3512"/>
                  </a:cubicBezTo>
                  <a:cubicBezTo>
                    <a:pt x="1468" y="3512"/>
                    <a:pt x="1602" y="3420"/>
                    <a:pt x="1602" y="3236"/>
                  </a:cubicBezTo>
                  <a:lnTo>
                    <a:pt x="1602" y="568"/>
                  </a:lnTo>
                  <a:lnTo>
                    <a:pt x="2402" y="568"/>
                  </a:lnTo>
                  <a:cubicBezTo>
                    <a:pt x="2536" y="568"/>
                    <a:pt x="2669" y="434"/>
                    <a:pt x="2669" y="301"/>
                  </a:cubicBezTo>
                  <a:cubicBezTo>
                    <a:pt x="2669" y="134"/>
                    <a:pt x="2536" y="1"/>
                    <a:pt x="24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5"/>
            <p:cNvSpPr/>
            <p:nvPr/>
          </p:nvSpPr>
          <p:spPr>
            <a:xfrm>
              <a:off x="4330758" y="2065273"/>
              <a:ext cx="501237" cy="872767"/>
            </a:xfrm>
            <a:custGeom>
              <a:rect b="b" l="l" r="r" t="t"/>
              <a:pathLst>
                <a:path extrusionOk="0" h="57504" w="33025">
                  <a:moveTo>
                    <a:pt x="9861" y="1"/>
                  </a:moveTo>
                  <a:cubicBezTo>
                    <a:pt x="9065" y="1"/>
                    <a:pt x="7482" y="284"/>
                    <a:pt x="7406" y="662"/>
                  </a:cubicBezTo>
                  <a:cubicBezTo>
                    <a:pt x="7273" y="1196"/>
                    <a:pt x="8240" y="7834"/>
                    <a:pt x="8240" y="8935"/>
                  </a:cubicBezTo>
                  <a:cubicBezTo>
                    <a:pt x="8207" y="10036"/>
                    <a:pt x="6505" y="18875"/>
                    <a:pt x="6572" y="19843"/>
                  </a:cubicBezTo>
                  <a:cubicBezTo>
                    <a:pt x="6572" y="20377"/>
                    <a:pt x="6806" y="20877"/>
                    <a:pt x="7172" y="21244"/>
                  </a:cubicBezTo>
                  <a:cubicBezTo>
                    <a:pt x="7172" y="21244"/>
                    <a:pt x="1" y="51799"/>
                    <a:pt x="1" y="52099"/>
                  </a:cubicBezTo>
                  <a:cubicBezTo>
                    <a:pt x="1" y="52366"/>
                    <a:pt x="2569" y="55302"/>
                    <a:pt x="5004" y="55302"/>
                  </a:cubicBezTo>
                  <a:cubicBezTo>
                    <a:pt x="9874" y="55302"/>
                    <a:pt x="12276" y="57503"/>
                    <a:pt x="16479" y="57503"/>
                  </a:cubicBezTo>
                  <a:cubicBezTo>
                    <a:pt x="20682" y="57503"/>
                    <a:pt x="23084" y="55302"/>
                    <a:pt x="27954" y="55302"/>
                  </a:cubicBezTo>
                  <a:cubicBezTo>
                    <a:pt x="30389" y="55302"/>
                    <a:pt x="32958" y="52366"/>
                    <a:pt x="32991" y="52099"/>
                  </a:cubicBezTo>
                  <a:cubicBezTo>
                    <a:pt x="33024" y="51799"/>
                    <a:pt x="25752" y="21244"/>
                    <a:pt x="25752" y="21244"/>
                  </a:cubicBezTo>
                  <a:cubicBezTo>
                    <a:pt x="26153" y="20877"/>
                    <a:pt x="26386" y="20377"/>
                    <a:pt x="26386" y="19843"/>
                  </a:cubicBezTo>
                  <a:cubicBezTo>
                    <a:pt x="26486" y="18875"/>
                    <a:pt x="24752" y="10069"/>
                    <a:pt x="24718" y="8968"/>
                  </a:cubicBezTo>
                  <a:cubicBezTo>
                    <a:pt x="24685" y="7834"/>
                    <a:pt x="25686" y="1196"/>
                    <a:pt x="25552" y="696"/>
                  </a:cubicBezTo>
                  <a:cubicBezTo>
                    <a:pt x="25476" y="291"/>
                    <a:pt x="23885" y="1"/>
                    <a:pt x="23091" y="1"/>
                  </a:cubicBezTo>
                  <a:cubicBezTo>
                    <a:pt x="22838" y="1"/>
                    <a:pt x="22666" y="31"/>
                    <a:pt x="22650" y="95"/>
                  </a:cubicBezTo>
                  <a:cubicBezTo>
                    <a:pt x="22583" y="362"/>
                    <a:pt x="21983" y="6867"/>
                    <a:pt x="21649" y="7501"/>
                  </a:cubicBezTo>
                  <a:cubicBezTo>
                    <a:pt x="21316" y="8134"/>
                    <a:pt x="18247" y="8635"/>
                    <a:pt x="16479" y="8635"/>
                  </a:cubicBezTo>
                  <a:cubicBezTo>
                    <a:pt x="14711" y="8635"/>
                    <a:pt x="11642" y="8134"/>
                    <a:pt x="11309" y="7501"/>
                  </a:cubicBezTo>
                  <a:cubicBezTo>
                    <a:pt x="10975" y="6867"/>
                    <a:pt x="10408" y="329"/>
                    <a:pt x="10308" y="95"/>
                  </a:cubicBezTo>
                  <a:cubicBezTo>
                    <a:pt x="10292" y="30"/>
                    <a:pt x="10117" y="1"/>
                    <a:pt x="986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5"/>
            <p:cNvSpPr/>
            <p:nvPr/>
          </p:nvSpPr>
          <p:spPr>
            <a:xfrm>
              <a:off x="4337345" y="2071117"/>
              <a:ext cx="470852" cy="864890"/>
            </a:xfrm>
            <a:custGeom>
              <a:rect b="b" l="l" r="r" t="t"/>
              <a:pathLst>
                <a:path extrusionOk="0" h="56985" w="31023">
                  <a:moveTo>
                    <a:pt x="9340" y="77"/>
                  </a:moveTo>
                  <a:lnTo>
                    <a:pt x="9340" y="144"/>
                  </a:lnTo>
                  <a:cubicBezTo>
                    <a:pt x="9507" y="144"/>
                    <a:pt x="9674" y="277"/>
                    <a:pt x="9707" y="444"/>
                  </a:cubicBezTo>
                  <a:cubicBezTo>
                    <a:pt x="9707" y="670"/>
                    <a:pt x="9523" y="820"/>
                    <a:pt x="9332" y="820"/>
                  </a:cubicBezTo>
                  <a:cubicBezTo>
                    <a:pt x="9241" y="820"/>
                    <a:pt x="9149" y="786"/>
                    <a:pt x="9073" y="711"/>
                  </a:cubicBezTo>
                  <a:cubicBezTo>
                    <a:pt x="8873" y="478"/>
                    <a:pt x="9007" y="77"/>
                    <a:pt x="9340" y="77"/>
                  </a:cubicBezTo>
                  <a:close/>
                  <a:moveTo>
                    <a:pt x="9343" y="1"/>
                  </a:moveTo>
                  <a:cubicBezTo>
                    <a:pt x="9226" y="1"/>
                    <a:pt x="9105" y="45"/>
                    <a:pt x="9007" y="144"/>
                  </a:cubicBezTo>
                  <a:cubicBezTo>
                    <a:pt x="8707" y="444"/>
                    <a:pt x="8940" y="911"/>
                    <a:pt x="9340" y="911"/>
                  </a:cubicBezTo>
                  <a:lnTo>
                    <a:pt x="9340" y="945"/>
                  </a:lnTo>
                  <a:cubicBezTo>
                    <a:pt x="9607" y="945"/>
                    <a:pt x="9807" y="744"/>
                    <a:pt x="9807" y="478"/>
                  </a:cubicBezTo>
                  <a:cubicBezTo>
                    <a:pt x="9807" y="187"/>
                    <a:pt x="9582" y="1"/>
                    <a:pt x="9343" y="1"/>
                  </a:cubicBezTo>
                  <a:close/>
                  <a:moveTo>
                    <a:pt x="24284" y="311"/>
                  </a:moveTo>
                  <a:cubicBezTo>
                    <a:pt x="24484" y="311"/>
                    <a:pt x="24651" y="478"/>
                    <a:pt x="24651" y="678"/>
                  </a:cubicBezTo>
                  <a:cubicBezTo>
                    <a:pt x="24651" y="887"/>
                    <a:pt x="24456" y="1032"/>
                    <a:pt x="24259" y="1032"/>
                  </a:cubicBezTo>
                  <a:cubicBezTo>
                    <a:pt x="24174" y="1032"/>
                    <a:pt x="24088" y="1005"/>
                    <a:pt x="24017" y="945"/>
                  </a:cubicBezTo>
                  <a:cubicBezTo>
                    <a:pt x="23784" y="711"/>
                    <a:pt x="23951" y="311"/>
                    <a:pt x="24284" y="311"/>
                  </a:cubicBezTo>
                  <a:close/>
                  <a:moveTo>
                    <a:pt x="24287" y="201"/>
                  </a:moveTo>
                  <a:cubicBezTo>
                    <a:pt x="24170" y="201"/>
                    <a:pt x="24049" y="245"/>
                    <a:pt x="23951" y="344"/>
                  </a:cubicBezTo>
                  <a:cubicBezTo>
                    <a:pt x="23651" y="644"/>
                    <a:pt x="23851" y="1145"/>
                    <a:pt x="24284" y="1145"/>
                  </a:cubicBezTo>
                  <a:cubicBezTo>
                    <a:pt x="24551" y="1145"/>
                    <a:pt x="24751" y="945"/>
                    <a:pt x="24751" y="678"/>
                  </a:cubicBezTo>
                  <a:cubicBezTo>
                    <a:pt x="24751" y="387"/>
                    <a:pt x="24526" y="201"/>
                    <a:pt x="24287" y="201"/>
                  </a:cubicBezTo>
                  <a:close/>
                  <a:moveTo>
                    <a:pt x="22516" y="2112"/>
                  </a:moveTo>
                  <a:lnTo>
                    <a:pt x="22516" y="2245"/>
                  </a:lnTo>
                  <a:cubicBezTo>
                    <a:pt x="22683" y="2245"/>
                    <a:pt x="22817" y="2346"/>
                    <a:pt x="22883" y="2479"/>
                  </a:cubicBezTo>
                  <a:cubicBezTo>
                    <a:pt x="22883" y="2705"/>
                    <a:pt x="22699" y="2855"/>
                    <a:pt x="22508" y="2855"/>
                  </a:cubicBezTo>
                  <a:cubicBezTo>
                    <a:pt x="22417" y="2855"/>
                    <a:pt x="22325" y="2821"/>
                    <a:pt x="22250" y="2746"/>
                  </a:cubicBezTo>
                  <a:cubicBezTo>
                    <a:pt x="22016" y="2512"/>
                    <a:pt x="22183" y="2112"/>
                    <a:pt x="22516" y="2112"/>
                  </a:cubicBezTo>
                  <a:close/>
                  <a:moveTo>
                    <a:pt x="22505" y="2009"/>
                  </a:moveTo>
                  <a:cubicBezTo>
                    <a:pt x="22392" y="2009"/>
                    <a:pt x="22278" y="2051"/>
                    <a:pt x="22183" y="2145"/>
                  </a:cubicBezTo>
                  <a:cubicBezTo>
                    <a:pt x="21883" y="2446"/>
                    <a:pt x="22083" y="2946"/>
                    <a:pt x="22516" y="2946"/>
                  </a:cubicBezTo>
                  <a:lnTo>
                    <a:pt x="22516" y="3079"/>
                  </a:lnTo>
                  <a:cubicBezTo>
                    <a:pt x="22817" y="3079"/>
                    <a:pt x="23050" y="2779"/>
                    <a:pt x="22983" y="2479"/>
                  </a:cubicBezTo>
                  <a:cubicBezTo>
                    <a:pt x="22983" y="2205"/>
                    <a:pt x="22749" y="2009"/>
                    <a:pt x="22505" y="2009"/>
                  </a:cubicBezTo>
                  <a:close/>
                  <a:moveTo>
                    <a:pt x="8001" y="2911"/>
                  </a:moveTo>
                  <a:cubicBezTo>
                    <a:pt x="8013" y="2911"/>
                    <a:pt x="8026" y="2911"/>
                    <a:pt x="8039" y="2913"/>
                  </a:cubicBezTo>
                  <a:lnTo>
                    <a:pt x="8039" y="2946"/>
                  </a:lnTo>
                  <a:cubicBezTo>
                    <a:pt x="8240" y="2946"/>
                    <a:pt x="8373" y="3079"/>
                    <a:pt x="8406" y="3246"/>
                  </a:cubicBezTo>
                  <a:cubicBezTo>
                    <a:pt x="8406" y="3472"/>
                    <a:pt x="8222" y="3622"/>
                    <a:pt x="8031" y="3622"/>
                  </a:cubicBezTo>
                  <a:cubicBezTo>
                    <a:pt x="7940" y="3622"/>
                    <a:pt x="7848" y="3588"/>
                    <a:pt x="7773" y="3513"/>
                  </a:cubicBezTo>
                  <a:cubicBezTo>
                    <a:pt x="7548" y="3289"/>
                    <a:pt x="7693" y="2911"/>
                    <a:pt x="8001" y="2911"/>
                  </a:cubicBezTo>
                  <a:close/>
                  <a:moveTo>
                    <a:pt x="8042" y="2803"/>
                  </a:moveTo>
                  <a:cubicBezTo>
                    <a:pt x="7925" y="2803"/>
                    <a:pt x="7805" y="2847"/>
                    <a:pt x="7706" y="2946"/>
                  </a:cubicBezTo>
                  <a:cubicBezTo>
                    <a:pt x="7406" y="3213"/>
                    <a:pt x="7606" y="3747"/>
                    <a:pt x="8039" y="3747"/>
                  </a:cubicBezTo>
                  <a:lnTo>
                    <a:pt x="8039" y="3780"/>
                  </a:lnTo>
                  <a:cubicBezTo>
                    <a:pt x="8306" y="3780"/>
                    <a:pt x="8540" y="3546"/>
                    <a:pt x="8506" y="3280"/>
                  </a:cubicBezTo>
                  <a:cubicBezTo>
                    <a:pt x="8506" y="2989"/>
                    <a:pt x="8281" y="2803"/>
                    <a:pt x="8042" y="2803"/>
                  </a:cubicBezTo>
                  <a:close/>
                  <a:moveTo>
                    <a:pt x="10041" y="5615"/>
                  </a:moveTo>
                  <a:lnTo>
                    <a:pt x="10007" y="5648"/>
                  </a:lnTo>
                  <a:cubicBezTo>
                    <a:pt x="10208" y="5648"/>
                    <a:pt x="10374" y="5781"/>
                    <a:pt x="10408" y="5982"/>
                  </a:cubicBezTo>
                  <a:cubicBezTo>
                    <a:pt x="10408" y="6208"/>
                    <a:pt x="10224" y="6357"/>
                    <a:pt x="10032" y="6357"/>
                  </a:cubicBezTo>
                  <a:cubicBezTo>
                    <a:pt x="9942" y="6357"/>
                    <a:pt x="9849" y="6324"/>
                    <a:pt x="9774" y="6248"/>
                  </a:cubicBezTo>
                  <a:cubicBezTo>
                    <a:pt x="9540" y="6015"/>
                    <a:pt x="9707" y="5615"/>
                    <a:pt x="10041" y="5615"/>
                  </a:cubicBezTo>
                  <a:close/>
                  <a:moveTo>
                    <a:pt x="10027" y="5526"/>
                  </a:moveTo>
                  <a:cubicBezTo>
                    <a:pt x="9915" y="5526"/>
                    <a:pt x="9801" y="5564"/>
                    <a:pt x="9707" y="5648"/>
                  </a:cubicBezTo>
                  <a:cubicBezTo>
                    <a:pt x="9407" y="5948"/>
                    <a:pt x="9607" y="6449"/>
                    <a:pt x="10041" y="6449"/>
                  </a:cubicBezTo>
                  <a:lnTo>
                    <a:pt x="10007" y="6482"/>
                  </a:lnTo>
                  <a:cubicBezTo>
                    <a:pt x="10274" y="6482"/>
                    <a:pt x="10508" y="6248"/>
                    <a:pt x="10508" y="5982"/>
                  </a:cubicBezTo>
                  <a:cubicBezTo>
                    <a:pt x="10508" y="5707"/>
                    <a:pt x="10272" y="5526"/>
                    <a:pt x="10027" y="5526"/>
                  </a:cubicBezTo>
                  <a:close/>
                  <a:moveTo>
                    <a:pt x="22917" y="6015"/>
                  </a:moveTo>
                  <a:lnTo>
                    <a:pt x="22950" y="6048"/>
                  </a:lnTo>
                  <a:cubicBezTo>
                    <a:pt x="23117" y="6082"/>
                    <a:pt x="23250" y="6215"/>
                    <a:pt x="23284" y="6382"/>
                  </a:cubicBezTo>
                  <a:cubicBezTo>
                    <a:pt x="23284" y="6608"/>
                    <a:pt x="23100" y="6757"/>
                    <a:pt x="22908" y="6757"/>
                  </a:cubicBezTo>
                  <a:cubicBezTo>
                    <a:pt x="22817" y="6757"/>
                    <a:pt x="22725" y="6724"/>
                    <a:pt x="22650" y="6649"/>
                  </a:cubicBezTo>
                  <a:cubicBezTo>
                    <a:pt x="22416" y="6415"/>
                    <a:pt x="22583" y="6015"/>
                    <a:pt x="22917" y="6015"/>
                  </a:cubicBezTo>
                  <a:close/>
                  <a:moveTo>
                    <a:pt x="22899" y="5928"/>
                  </a:moveTo>
                  <a:cubicBezTo>
                    <a:pt x="22788" y="5928"/>
                    <a:pt x="22676" y="5966"/>
                    <a:pt x="22583" y="6048"/>
                  </a:cubicBezTo>
                  <a:cubicBezTo>
                    <a:pt x="22283" y="6348"/>
                    <a:pt x="22516" y="6849"/>
                    <a:pt x="22917" y="6849"/>
                  </a:cubicBezTo>
                  <a:lnTo>
                    <a:pt x="22950" y="6882"/>
                  </a:lnTo>
                  <a:cubicBezTo>
                    <a:pt x="23184" y="6882"/>
                    <a:pt x="23384" y="6649"/>
                    <a:pt x="23384" y="6415"/>
                  </a:cubicBezTo>
                  <a:cubicBezTo>
                    <a:pt x="23384" y="6116"/>
                    <a:pt x="23145" y="5928"/>
                    <a:pt x="22899" y="5928"/>
                  </a:cubicBezTo>
                  <a:close/>
                  <a:moveTo>
                    <a:pt x="20115" y="8083"/>
                  </a:moveTo>
                  <a:lnTo>
                    <a:pt x="20115" y="8150"/>
                  </a:lnTo>
                  <a:cubicBezTo>
                    <a:pt x="20281" y="8150"/>
                    <a:pt x="20448" y="8283"/>
                    <a:pt x="20482" y="8450"/>
                  </a:cubicBezTo>
                  <a:cubicBezTo>
                    <a:pt x="20482" y="8676"/>
                    <a:pt x="20298" y="8826"/>
                    <a:pt x="20106" y="8826"/>
                  </a:cubicBezTo>
                  <a:cubicBezTo>
                    <a:pt x="20015" y="8826"/>
                    <a:pt x="19923" y="8792"/>
                    <a:pt x="19848" y="8717"/>
                  </a:cubicBezTo>
                  <a:cubicBezTo>
                    <a:pt x="19614" y="8483"/>
                    <a:pt x="19781" y="8083"/>
                    <a:pt x="20115" y="8083"/>
                  </a:cubicBezTo>
                  <a:close/>
                  <a:moveTo>
                    <a:pt x="14744" y="8150"/>
                  </a:moveTo>
                  <a:lnTo>
                    <a:pt x="14744" y="8317"/>
                  </a:lnTo>
                  <a:cubicBezTo>
                    <a:pt x="14766" y="8312"/>
                    <a:pt x="14787" y="8310"/>
                    <a:pt x="14808" y="8310"/>
                  </a:cubicBezTo>
                  <a:cubicBezTo>
                    <a:pt x="14945" y="8310"/>
                    <a:pt x="15053" y="8401"/>
                    <a:pt x="15111" y="8517"/>
                  </a:cubicBezTo>
                  <a:cubicBezTo>
                    <a:pt x="15111" y="8743"/>
                    <a:pt x="14927" y="8892"/>
                    <a:pt x="14736" y="8892"/>
                  </a:cubicBezTo>
                  <a:cubicBezTo>
                    <a:pt x="14645" y="8892"/>
                    <a:pt x="14552" y="8859"/>
                    <a:pt x="14477" y="8784"/>
                  </a:cubicBezTo>
                  <a:cubicBezTo>
                    <a:pt x="14277" y="8550"/>
                    <a:pt x="14444" y="8150"/>
                    <a:pt x="14744" y="8150"/>
                  </a:cubicBezTo>
                  <a:close/>
                  <a:moveTo>
                    <a:pt x="20103" y="7980"/>
                  </a:moveTo>
                  <a:cubicBezTo>
                    <a:pt x="19990" y="7980"/>
                    <a:pt x="19876" y="8022"/>
                    <a:pt x="19781" y="8116"/>
                  </a:cubicBezTo>
                  <a:cubicBezTo>
                    <a:pt x="19481" y="8417"/>
                    <a:pt x="19714" y="8917"/>
                    <a:pt x="20115" y="8917"/>
                  </a:cubicBezTo>
                  <a:lnTo>
                    <a:pt x="20115" y="8950"/>
                  </a:lnTo>
                  <a:cubicBezTo>
                    <a:pt x="20382" y="8950"/>
                    <a:pt x="20615" y="8717"/>
                    <a:pt x="20582" y="8450"/>
                  </a:cubicBezTo>
                  <a:cubicBezTo>
                    <a:pt x="20582" y="8176"/>
                    <a:pt x="20347" y="7980"/>
                    <a:pt x="20103" y="7980"/>
                  </a:cubicBezTo>
                  <a:close/>
                  <a:moveTo>
                    <a:pt x="14763" y="8054"/>
                  </a:moveTo>
                  <a:cubicBezTo>
                    <a:pt x="14667" y="8054"/>
                    <a:pt x="14568" y="8084"/>
                    <a:pt x="14477" y="8150"/>
                  </a:cubicBezTo>
                  <a:cubicBezTo>
                    <a:pt x="14110" y="8417"/>
                    <a:pt x="14311" y="8984"/>
                    <a:pt x="14744" y="8984"/>
                  </a:cubicBezTo>
                  <a:lnTo>
                    <a:pt x="14744" y="9117"/>
                  </a:lnTo>
                  <a:cubicBezTo>
                    <a:pt x="15011" y="9117"/>
                    <a:pt x="15211" y="8917"/>
                    <a:pt x="15211" y="8650"/>
                  </a:cubicBezTo>
                  <a:cubicBezTo>
                    <a:pt x="15312" y="8324"/>
                    <a:pt x="15053" y="8054"/>
                    <a:pt x="14763" y="8054"/>
                  </a:cubicBezTo>
                  <a:close/>
                  <a:moveTo>
                    <a:pt x="9007" y="8683"/>
                  </a:moveTo>
                  <a:lnTo>
                    <a:pt x="9007" y="8717"/>
                  </a:lnTo>
                  <a:cubicBezTo>
                    <a:pt x="9207" y="8717"/>
                    <a:pt x="9374" y="8850"/>
                    <a:pt x="9374" y="9050"/>
                  </a:cubicBezTo>
                  <a:cubicBezTo>
                    <a:pt x="9374" y="9277"/>
                    <a:pt x="9190" y="9426"/>
                    <a:pt x="8998" y="9426"/>
                  </a:cubicBezTo>
                  <a:cubicBezTo>
                    <a:pt x="8907" y="9426"/>
                    <a:pt x="8815" y="9392"/>
                    <a:pt x="8740" y="9317"/>
                  </a:cubicBezTo>
                  <a:cubicBezTo>
                    <a:pt x="8540" y="9084"/>
                    <a:pt x="8707" y="8683"/>
                    <a:pt x="9007" y="8683"/>
                  </a:cubicBezTo>
                  <a:close/>
                  <a:moveTo>
                    <a:pt x="8993" y="8595"/>
                  </a:moveTo>
                  <a:cubicBezTo>
                    <a:pt x="8881" y="8595"/>
                    <a:pt x="8767" y="8633"/>
                    <a:pt x="8673" y="8717"/>
                  </a:cubicBezTo>
                  <a:cubicBezTo>
                    <a:pt x="8373" y="9017"/>
                    <a:pt x="8606" y="9517"/>
                    <a:pt x="9007" y="9517"/>
                  </a:cubicBezTo>
                  <a:lnTo>
                    <a:pt x="9007" y="9551"/>
                  </a:lnTo>
                  <a:cubicBezTo>
                    <a:pt x="9274" y="9551"/>
                    <a:pt x="9474" y="9317"/>
                    <a:pt x="9474" y="9050"/>
                  </a:cubicBezTo>
                  <a:cubicBezTo>
                    <a:pt x="9474" y="8776"/>
                    <a:pt x="9238" y="8595"/>
                    <a:pt x="8993" y="8595"/>
                  </a:cubicBezTo>
                  <a:close/>
                  <a:moveTo>
                    <a:pt x="12009" y="9651"/>
                  </a:moveTo>
                  <a:lnTo>
                    <a:pt x="12009" y="9718"/>
                  </a:lnTo>
                  <a:cubicBezTo>
                    <a:pt x="12030" y="9714"/>
                    <a:pt x="12049" y="9712"/>
                    <a:pt x="12069" y="9712"/>
                  </a:cubicBezTo>
                  <a:cubicBezTo>
                    <a:pt x="12236" y="9712"/>
                    <a:pt x="12346" y="9838"/>
                    <a:pt x="12376" y="10018"/>
                  </a:cubicBezTo>
                  <a:cubicBezTo>
                    <a:pt x="12376" y="10244"/>
                    <a:pt x="12191" y="10379"/>
                    <a:pt x="12010" y="10379"/>
                  </a:cubicBezTo>
                  <a:cubicBezTo>
                    <a:pt x="11924" y="10379"/>
                    <a:pt x="11840" y="10349"/>
                    <a:pt x="11775" y="10285"/>
                  </a:cubicBezTo>
                  <a:cubicBezTo>
                    <a:pt x="11542" y="10051"/>
                    <a:pt x="11709" y="9651"/>
                    <a:pt x="12009" y="9651"/>
                  </a:cubicBezTo>
                  <a:close/>
                  <a:moveTo>
                    <a:pt x="12012" y="9574"/>
                  </a:moveTo>
                  <a:cubicBezTo>
                    <a:pt x="11894" y="9574"/>
                    <a:pt x="11774" y="9619"/>
                    <a:pt x="11675" y="9718"/>
                  </a:cubicBezTo>
                  <a:cubicBezTo>
                    <a:pt x="11408" y="9984"/>
                    <a:pt x="11609" y="10485"/>
                    <a:pt x="12009" y="10485"/>
                  </a:cubicBezTo>
                  <a:lnTo>
                    <a:pt x="12009" y="10518"/>
                  </a:lnTo>
                  <a:cubicBezTo>
                    <a:pt x="12276" y="10518"/>
                    <a:pt x="12476" y="10318"/>
                    <a:pt x="12476" y="10051"/>
                  </a:cubicBezTo>
                  <a:cubicBezTo>
                    <a:pt x="12476" y="9760"/>
                    <a:pt x="12251" y="9574"/>
                    <a:pt x="12012" y="9574"/>
                  </a:cubicBezTo>
                  <a:close/>
                  <a:moveTo>
                    <a:pt x="17946" y="10051"/>
                  </a:moveTo>
                  <a:lnTo>
                    <a:pt x="17946" y="10118"/>
                  </a:lnTo>
                  <a:cubicBezTo>
                    <a:pt x="18113" y="10118"/>
                    <a:pt x="18247" y="10251"/>
                    <a:pt x="18280" y="10418"/>
                  </a:cubicBezTo>
                  <a:cubicBezTo>
                    <a:pt x="18280" y="10620"/>
                    <a:pt x="18114" y="10761"/>
                    <a:pt x="17934" y="10761"/>
                  </a:cubicBezTo>
                  <a:cubicBezTo>
                    <a:pt x="17847" y="10761"/>
                    <a:pt x="17756" y="10728"/>
                    <a:pt x="17680" y="10652"/>
                  </a:cubicBezTo>
                  <a:cubicBezTo>
                    <a:pt x="17446" y="10418"/>
                    <a:pt x="17613" y="10051"/>
                    <a:pt x="17946" y="10051"/>
                  </a:cubicBezTo>
                  <a:close/>
                  <a:moveTo>
                    <a:pt x="17934" y="9941"/>
                  </a:moveTo>
                  <a:cubicBezTo>
                    <a:pt x="17817" y="9941"/>
                    <a:pt x="17701" y="9986"/>
                    <a:pt x="17613" y="10084"/>
                  </a:cubicBezTo>
                  <a:cubicBezTo>
                    <a:pt x="17313" y="10385"/>
                    <a:pt x="17513" y="10885"/>
                    <a:pt x="17946" y="10885"/>
                  </a:cubicBezTo>
                  <a:lnTo>
                    <a:pt x="17946" y="10952"/>
                  </a:lnTo>
                  <a:cubicBezTo>
                    <a:pt x="18213" y="10918"/>
                    <a:pt x="18447" y="10685"/>
                    <a:pt x="18413" y="10418"/>
                  </a:cubicBezTo>
                  <a:cubicBezTo>
                    <a:pt x="18413" y="10127"/>
                    <a:pt x="18173" y="9941"/>
                    <a:pt x="17934" y="9941"/>
                  </a:cubicBezTo>
                  <a:close/>
                  <a:moveTo>
                    <a:pt x="22516" y="10652"/>
                  </a:moveTo>
                  <a:lnTo>
                    <a:pt x="22516" y="10752"/>
                  </a:lnTo>
                  <a:cubicBezTo>
                    <a:pt x="22534" y="10748"/>
                    <a:pt x="22551" y="10746"/>
                    <a:pt x="22568" y="10746"/>
                  </a:cubicBezTo>
                  <a:cubicBezTo>
                    <a:pt x="22717" y="10746"/>
                    <a:pt x="22853" y="10869"/>
                    <a:pt x="22883" y="11018"/>
                  </a:cubicBezTo>
                  <a:cubicBezTo>
                    <a:pt x="22883" y="11220"/>
                    <a:pt x="22702" y="11362"/>
                    <a:pt x="22513" y="11362"/>
                  </a:cubicBezTo>
                  <a:cubicBezTo>
                    <a:pt x="22420" y="11362"/>
                    <a:pt x="22326" y="11328"/>
                    <a:pt x="22250" y="11252"/>
                  </a:cubicBezTo>
                  <a:cubicBezTo>
                    <a:pt x="22016" y="11018"/>
                    <a:pt x="22183" y="10652"/>
                    <a:pt x="22516" y="10652"/>
                  </a:cubicBezTo>
                  <a:close/>
                  <a:moveTo>
                    <a:pt x="22519" y="10542"/>
                  </a:moveTo>
                  <a:cubicBezTo>
                    <a:pt x="22402" y="10542"/>
                    <a:pt x="22282" y="10586"/>
                    <a:pt x="22183" y="10685"/>
                  </a:cubicBezTo>
                  <a:cubicBezTo>
                    <a:pt x="21883" y="10985"/>
                    <a:pt x="22116" y="11485"/>
                    <a:pt x="22516" y="11485"/>
                  </a:cubicBezTo>
                  <a:lnTo>
                    <a:pt x="22516" y="11552"/>
                  </a:lnTo>
                  <a:cubicBezTo>
                    <a:pt x="22817" y="11552"/>
                    <a:pt x="23017" y="11285"/>
                    <a:pt x="22983" y="11018"/>
                  </a:cubicBezTo>
                  <a:cubicBezTo>
                    <a:pt x="22983" y="10727"/>
                    <a:pt x="22758" y="10542"/>
                    <a:pt x="22519" y="10542"/>
                  </a:cubicBezTo>
                  <a:close/>
                  <a:moveTo>
                    <a:pt x="7806" y="11519"/>
                  </a:moveTo>
                  <a:lnTo>
                    <a:pt x="7839" y="11552"/>
                  </a:lnTo>
                  <a:cubicBezTo>
                    <a:pt x="8006" y="11552"/>
                    <a:pt x="8173" y="11686"/>
                    <a:pt x="8173" y="11886"/>
                  </a:cubicBezTo>
                  <a:cubicBezTo>
                    <a:pt x="8173" y="12088"/>
                    <a:pt x="8007" y="12229"/>
                    <a:pt x="7827" y="12229"/>
                  </a:cubicBezTo>
                  <a:cubicBezTo>
                    <a:pt x="7740" y="12229"/>
                    <a:pt x="7649" y="12196"/>
                    <a:pt x="7572" y="12119"/>
                  </a:cubicBezTo>
                  <a:cubicBezTo>
                    <a:pt x="7339" y="11886"/>
                    <a:pt x="7506" y="11519"/>
                    <a:pt x="7806" y="11519"/>
                  </a:cubicBezTo>
                  <a:close/>
                  <a:moveTo>
                    <a:pt x="7809" y="11409"/>
                  </a:moveTo>
                  <a:cubicBezTo>
                    <a:pt x="7691" y="11409"/>
                    <a:pt x="7571" y="11453"/>
                    <a:pt x="7472" y="11552"/>
                  </a:cubicBezTo>
                  <a:cubicBezTo>
                    <a:pt x="7205" y="11852"/>
                    <a:pt x="7406" y="12353"/>
                    <a:pt x="7806" y="12353"/>
                  </a:cubicBezTo>
                  <a:lnTo>
                    <a:pt x="7839" y="12353"/>
                  </a:lnTo>
                  <a:cubicBezTo>
                    <a:pt x="8073" y="12353"/>
                    <a:pt x="8306" y="12153"/>
                    <a:pt x="8273" y="11886"/>
                  </a:cubicBezTo>
                  <a:cubicBezTo>
                    <a:pt x="8273" y="11595"/>
                    <a:pt x="8048" y="11409"/>
                    <a:pt x="7809" y="11409"/>
                  </a:cubicBezTo>
                  <a:close/>
                  <a:moveTo>
                    <a:pt x="14911" y="11652"/>
                  </a:moveTo>
                  <a:lnTo>
                    <a:pt x="14911" y="11719"/>
                  </a:lnTo>
                  <a:cubicBezTo>
                    <a:pt x="15078" y="11719"/>
                    <a:pt x="15245" y="11852"/>
                    <a:pt x="15278" y="12019"/>
                  </a:cubicBezTo>
                  <a:cubicBezTo>
                    <a:pt x="15278" y="12229"/>
                    <a:pt x="15083" y="12373"/>
                    <a:pt x="14885" y="12373"/>
                  </a:cubicBezTo>
                  <a:cubicBezTo>
                    <a:pt x="14800" y="12373"/>
                    <a:pt x="14715" y="12346"/>
                    <a:pt x="14644" y="12286"/>
                  </a:cubicBezTo>
                  <a:cubicBezTo>
                    <a:pt x="14411" y="12053"/>
                    <a:pt x="14577" y="11652"/>
                    <a:pt x="14911" y="11652"/>
                  </a:cubicBezTo>
                  <a:close/>
                  <a:moveTo>
                    <a:pt x="14914" y="11542"/>
                  </a:moveTo>
                  <a:cubicBezTo>
                    <a:pt x="14796" y="11542"/>
                    <a:pt x="14676" y="11587"/>
                    <a:pt x="14577" y="11686"/>
                  </a:cubicBezTo>
                  <a:cubicBezTo>
                    <a:pt x="14277" y="11986"/>
                    <a:pt x="14477" y="12486"/>
                    <a:pt x="14911" y="12486"/>
                  </a:cubicBezTo>
                  <a:lnTo>
                    <a:pt x="14911" y="12553"/>
                  </a:lnTo>
                  <a:cubicBezTo>
                    <a:pt x="15178" y="12520"/>
                    <a:pt x="15411" y="12286"/>
                    <a:pt x="15378" y="12019"/>
                  </a:cubicBezTo>
                  <a:cubicBezTo>
                    <a:pt x="15378" y="11728"/>
                    <a:pt x="15153" y="11542"/>
                    <a:pt x="14914" y="11542"/>
                  </a:cubicBezTo>
                  <a:close/>
                  <a:moveTo>
                    <a:pt x="20115" y="12319"/>
                  </a:moveTo>
                  <a:lnTo>
                    <a:pt x="20115" y="12353"/>
                  </a:lnTo>
                  <a:cubicBezTo>
                    <a:pt x="20281" y="12353"/>
                    <a:pt x="20448" y="12486"/>
                    <a:pt x="20448" y="12686"/>
                  </a:cubicBezTo>
                  <a:cubicBezTo>
                    <a:pt x="20448" y="12888"/>
                    <a:pt x="20282" y="13030"/>
                    <a:pt x="20103" y="13030"/>
                  </a:cubicBezTo>
                  <a:cubicBezTo>
                    <a:pt x="20015" y="13030"/>
                    <a:pt x="19924" y="12996"/>
                    <a:pt x="19848" y="12920"/>
                  </a:cubicBezTo>
                  <a:cubicBezTo>
                    <a:pt x="19614" y="12720"/>
                    <a:pt x="19781" y="12319"/>
                    <a:pt x="20115" y="12319"/>
                  </a:cubicBezTo>
                  <a:close/>
                  <a:moveTo>
                    <a:pt x="10575" y="12353"/>
                  </a:moveTo>
                  <a:cubicBezTo>
                    <a:pt x="10775" y="12353"/>
                    <a:pt x="10941" y="12520"/>
                    <a:pt x="10941" y="12720"/>
                  </a:cubicBezTo>
                  <a:cubicBezTo>
                    <a:pt x="10941" y="12922"/>
                    <a:pt x="10760" y="13063"/>
                    <a:pt x="10571" y="13063"/>
                  </a:cubicBezTo>
                  <a:cubicBezTo>
                    <a:pt x="10478" y="13063"/>
                    <a:pt x="10384" y="13030"/>
                    <a:pt x="10308" y="12953"/>
                  </a:cubicBezTo>
                  <a:cubicBezTo>
                    <a:pt x="10108" y="12753"/>
                    <a:pt x="10241" y="12353"/>
                    <a:pt x="10575" y="12353"/>
                  </a:cubicBezTo>
                  <a:close/>
                  <a:moveTo>
                    <a:pt x="10561" y="12265"/>
                  </a:moveTo>
                  <a:cubicBezTo>
                    <a:pt x="10449" y="12265"/>
                    <a:pt x="10335" y="12302"/>
                    <a:pt x="10241" y="12386"/>
                  </a:cubicBezTo>
                  <a:cubicBezTo>
                    <a:pt x="9941" y="12686"/>
                    <a:pt x="10174" y="13187"/>
                    <a:pt x="10575" y="13187"/>
                  </a:cubicBezTo>
                  <a:cubicBezTo>
                    <a:pt x="10841" y="13187"/>
                    <a:pt x="11042" y="12987"/>
                    <a:pt x="11042" y="12720"/>
                  </a:cubicBezTo>
                  <a:cubicBezTo>
                    <a:pt x="11042" y="12445"/>
                    <a:pt x="10806" y="12265"/>
                    <a:pt x="10561" y="12265"/>
                  </a:cubicBezTo>
                  <a:close/>
                  <a:moveTo>
                    <a:pt x="20101" y="12231"/>
                  </a:moveTo>
                  <a:cubicBezTo>
                    <a:pt x="19989" y="12231"/>
                    <a:pt x="19875" y="12269"/>
                    <a:pt x="19781" y="12353"/>
                  </a:cubicBezTo>
                  <a:cubicBezTo>
                    <a:pt x="19481" y="12653"/>
                    <a:pt x="19681" y="13153"/>
                    <a:pt x="20115" y="13153"/>
                  </a:cubicBezTo>
                  <a:lnTo>
                    <a:pt x="20115" y="13187"/>
                  </a:lnTo>
                  <a:cubicBezTo>
                    <a:pt x="20382" y="13187"/>
                    <a:pt x="20582" y="12953"/>
                    <a:pt x="20582" y="12686"/>
                  </a:cubicBezTo>
                  <a:cubicBezTo>
                    <a:pt x="20582" y="12412"/>
                    <a:pt x="20346" y="12231"/>
                    <a:pt x="20101" y="12231"/>
                  </a:cubicBezTo>
                  <a:close/>
                  <a:moveTo>
                    <a:pt x="17146" y="13754"/>
                  </a:moveTo>
                  <a:lnTo>
                    <a:pt x="17113" y="13820"/>
                  </a:lnTo>
                  <a:cubicBezTo>
                    <a:pt x="17133" y="13817"/>
                    <a:pt x="17153" y="13815"/>
                    <a:pt x="17173" y="13815"/>
                  </a:cubicBezTo>
                  <a:cubicBezTo>
                    <a:pt x="17346" y="13815"/>
                    <a:pt x="17483" y="13941"/>
                    <a:pt x="17513" y="14121"/>
                  </a:cubicBezTo>
                  <a:cubicBezTo>
                    <a:pt x="17490" y="14330"/>
                    <a:pt x="17304" y="14475"/>
                    <a:pt x="17114" y="14475"/>
                  </a:cubicBezTo>
                  <a:cubicBezTo>
                    <a:pt x="17032" y="14475"/>
                    <a:pt x="16949" y="14448"/>
                    <a:pt x="16879" y="14388"/>
                  </a:cubicBezTo>
                  <a:cubicBezTo>
                    <a:pt x="16646" y="14154"/>
                    <a:pt x="16812" y="13754"/>
                    <a:pt x="17146" y="13754"/>
                  </a:cubicBezTo>
                  <a:close/>
                  <a:moveTo>
                    <a:pt x="13143" y="13787"/>
                  </a:moveTo>
                  <a:lnTo>
                    <a:pt x="13143" y="13820"/>
                  </a:lnTo>
                  <a:cubicBezTo>
                    <a:pt x="13310" y="13820"/>
                    <a:pt x="13477" y="13954"/>
                    <a:pt x="13477" y="14154"/>
                  </a:cubicBezTo>
                  <a:cubicBezTo>
                    <a:pt x="13477" y="14381"/>
                    <a:pt x="13307" y="14515"/>
                    <a:pt x="13125" y="14515"/>
                  </a:cubicBezTo>
                  <a:cubicBezTo>
                    <a:pt x="13040" y="14515"/>
                    <a:pt x="12951" y="14485"/>
                    <a:pt x="12876" y="14421"/>
                  </a:cubicBezTo>
                  <a:cubicBezTo>
                    <a:pt x="12643" y="14187"/>
                    <a:pt x="12809" y="13787"/>
                    <a:pt x="13143" y="13787"/>
                  </a:cubicBezTo>
                  <a:close/>
                  <a:moveTo>
                    <a:pt x="13143" y="13709"/>
                  </a:moveTo>
                  <a:cubicBezTo>
                    <a:pt x="13028" y="13709"/>
                    <a:pt x="12910" y="13754"/>
                    <a:pt x="12809" y="13854"/>
                  </a:cubicBezTo>
                  <a:cubicBezTo>
                    <a:pt x="12509" y="14121"/>
                    <a:pt x="12709" y="14621"/>
                    <a:pt x="13143" y="14621"/>
                  </a:cubicBezTo>
                  <a:cubicBezTo>
                    <a:pt x="13377" y="14621"/>
                    <a:pt x="13610" y="14421"/>
                    <a:pt x="13610" y="14154"/>
                  </a:cubicBezTo>
                  <a:cubicBezTo>
                    <a:pt x="13588" y="13887"/>
                    <a:pt x="13373" y="13709"/>
                    <a:pt x="13143" y="13709"/>
                  </a:cubicBezTo>
                  <a:close/>
                  <a:moveTo>
                    <a:pt x="17132" y="13666"/>
                  </a:moveTo>
                  <a:cubicBezTo>
                    <a:pt x="17020" y="13666"/>
                    <a:pt x="16907" y="13703"/>
                    <a:pt x="16812" y="13787"/>
                  </a:cubicBezTo>
                  <a:cubicBezTo>
                    <a:pt x="16512" y="14087"/>
                    <a:pt x="16712" y="14588"/>
                    <a:pt x="17146" y="14588"/>
                  </a:cubicBezTo>
                  <a:lnTo>
                    <a:pt x="17113" y="14621"/>
                  </a:lnTo>
                  <a:cubicBezTo>
                    <a:pt x="17132" y="14623"/>
                    <a:pt x="17151" y="14624"/>
                    <a:pt x="17169" y="14624"/>
                  </a:cubicBezTo>
                  <a:cubicBezTo>
                    <a:pt x="17438" y="14624"/>
                    <a:pt x="17613" y="14402"/>
                    <a:pt x="17613" y="14121"/>
                  </a:cubicBezTo>
                  <a:cubicBezTo>
                    <a:pt x="17613" y="13846"/>
                    <a:pt x="17377" y="13666"/>
                    <a:pt x="17132" y="13666"/>
                  </a:cubicBezTo>
                  <a:close/>
                  <a:moveTo>
                    <a:pt x="23484" y="13954"/>
                  </a:moveTo>
                  <a:lnTo>
                    <a:pt x="23484" y="14021"/>
                  </a:lnTo>
                  <a:cubicBezTo>
                    <a:pt x="23651" y="14021"/>
                    <a:pt x="23817" y="14154"/>
                    <a:pt x="23851" y="14321"/>
                  </a:cubicBezTo>
                  <a:cubicBezTo>
                    <a:pt x="23851" y="14547"/>
                    <a:pt x="23667" y="14697"/>
                    <a:pt x="23475" y="14697"/>
                  </a:cubicBezTo>
                  <a:cubicBezTo>
                    <a:pt x="23385" y="14697"/>
                    <a:pt x="23292" y="14663"/>
                    <a:pt x="23217" y="14588"/>
                  </a:cubicBezTo>
                  <a:cubicBezTo>
                    <a:pt x="22983" y="14354"/>
                    <a:pt x="23150" y="13954"/>
                    <a:pt x="23484" y="13954"/>
                  </a:cubicBezTo>
                  <a:close/>
                  <a:moveTo>
                    <a:pt x="23470" y="13866"/>
                  </a:moveTo>
                  <a:cubicBezTo>
                    <a:pt x="23358" y="13866"/>
                    <a:pt x="23244" y="13903"/>
                    <a:pt x="23150" y="13987"/>
                  </a:cubicBezTo>
                  <a:cubicBezTo>
                    <a:pt x="22850" y="14287"/>
                    <a:pt x="23050" y="14788"/>
                    <a:pt x="23484" y="14788"/>
                  </a:cubicBezTo>
                  <a:lnTo>
                    <a:pt x="23484" y="14855"/>
                  </a:lnTo>
                  <a:cubicBezTo>
                    <a:pt x="23751" y="14855"/>
                    <a:pt x="23984" y="14621"/>
                    <a:pt x="23951" y="14321"/>
                  </a:cubicBezTo>
                  <a:cubicBezTo>
                    <a:pt x="23951" y="14046"/>
                    <a:pt x="23715" y="13866"/>
                    <a:pt x="23470" y="13866"/>
                  </a:cubicBezTo>
                  <a:close/>
                  <a:moveTo>
                    <a:pt x="8468" y="14586"/>
                  </a:moveTo>
                  <a:cubicBezTo>
                    <a:pt x="8480" y="14586"/>
                    <a:pt x="8493" y="14586"/>
                    <a:pt x="8506" y="14588"/>
                  </a:cubicBezTo>
                  <a:lnTo>
                    <a:pt x="8506" y="14621"/>
                  </a:lnTo>
                  <a:cubicBezTo>
                    <a:pt x="8673" y="14621"/>
                    <a:pt x="8840" y="14754"/>
                    <a:pt x="8873" y="14921"/>
                  </a:cubicBezTo>
                  <a:cubicBezTo>
                    <a:pt x="8851" y="15147"/>
                    <a:pt x="8675" y="15297"/>
                    <a:pt x="8491" y="15297"/>
                  </a:cubicBezTo>
                  <a:cubicBezTo>
                    <a:pt x="8404" y="15297"/>
                    <a:pt x="8315" y="15263"/>
                    <a:pt x="8240" y="15188"/>
                  </a:cubicBezTo>
                  <a:cubicBezTo>
                    <a:pt x="8015" y="14964"/>
                    <a:pt x="8160" y="14586"/>
                    <a:pt x="8468" y="14586"/>
                  </a:cubicBezTo>
                  <a:close/>
                  <a:moveTo>
                    <a:pt x="8509" y="14478"/>
                  </a:moveTo>
                  <a:cubicBezTo>
                    <a:pt x="8392" y="14478"/>
                    <a:pt x="8272" y="14522"/>
                    <a:pt x="8173" y="14621"/>
                  </a:cubicBezTo>
                  <a:cubicBezTo>
                    <a:pt x="7873" y="14888"/>
                    <a:pt x="8073" y="15422"/>
                    <a:pt x="8506" y="15422"/>
                  </a:cubicBezTo>
                  <a:lnTo>
                    <a:pt x="8506" y="15455"/>
                  </a:lnTo>
                  <a:cubicBezTo>
                    <a:pt x="8773" y="15455"/>
                    <a:pt x="9007" y="15221"/>
                    <a:pt x="8973" y="14955"/>
                  </a:cubicBezTo>
                  <a:cubicBezTo>
                    <a:pt x="8973" y="14664"/>
                    <a:pt x="8748" y="14478"/>
                    <a:pt x="8509" y="14478"/>
                  </a:cubicBezTo>
                  <a:close/>
                  <a:moveTo>
                    <a:pt x="20248" y="15322"/>
                  </a:moveTo>
                  <a:lnTo>
                    <a:pt x="20248" y="15355"/>
                  </a:lnTo>
                  <a:cubicBezTo>
                    <a:pt x="20448" y="15355"/>
                    <a:pt x="20582" y="15488"/>
                    <a:pt x="20615" y="15688"/>
                  </a:cubicBezTo>
                  <a:cubicBezTo>
                    <a:pt x="20615" y="15890"/>
                    <a:pt x="20434" y="16032"/>
                    <a:pt x="20244" y="16032"/>
                  </a:cubicBezTo>
                  <a:cubicBezTo>
                    <a:pt x="20152" y="16032"/>
                    <a:pt x="20058" y="15998"/>
                    <a:pt x="19981" y="15922"/>
                  </a:cubicBezTo>
                  <a:cubicBezTo>
                    <a:pt x="19781" y="15722"/>
                    <a:pt x="19915" y="15322"/>
                    <a:pt x="20248" y="15322"/>
                  </a:cubicBezTo>
                  <a:close/>
                  <a:moveTo>
                    <a:pt x="20235" y="15233"/>
                  </a:moveTo>
                  <a:cubicBezTo>
                    <a:pt x="20123" y="15233"/>
                    <a:pt x="20009" y="15271"/>
                    <a:pt x="19915" y="15355"/>
                  </a:cubicBezTo>
                  <a:cubicBezTo>
                    <a:pt x="19614" y="15655"/>
                    <a:pt x="19848" y="16155"/>
                    <a:pt x="20248" y="16155"/>
                  </a:cubicBezTo>
                  <a:cubicBezTo>
                    <a:pt x="20515" y="16155"/>
                    <a:pt x="20715" y="15955"/>
                    <a:pt x="20715" y="15688"/>
                  </a:cubicBezTo>
                  <a:cubicBezTo>
                    <a:pt x="20715" y="15414"/>
                    <a:pt x="20480" y="15233"/>
                    <a:pt x="20235" y="15233"/>
                  </a:cubicBezTo>
                  <a:close/>
                  <a:moveTo>
                    <a:pt x="11008" y="15722"/>
                  </a:moveTo>
                  <a:lnTo>
                    <a:pt x="10975" y="15755"/>
                  </a:lnTo>
                  <a:cubicBezTo>
                    <a:pt x="10992" y="15752"/>
                    <a:pt x="11009" y="15751"/>
                    <a:pt x="11026" y="15751"/>
                  </a:cubicBezTo>
                  <a:cubicBezTo>
                    <a:pt x="11203" y="15751"/>
                    <a:pt x="11345" y="15906"/>
                    <a:pt x="11375" y="16089"/>
                  </a:cubicBezTo>
                  <a:cubicBezTo>
                    <a:pt x="11375" y="16291"/>
                    <a:pt x="11194" y="16432"/>
                    <a:pt x="11004" y="16432"/>
                  </a:cubicBezTo>
                  <a:cubicBezTo>
                    <a:pt x="10912" y="16432"/>
                    <a:pt x="10818" y="16399"/>
                    <a:pt x="10741" y="16322"/>
                  </a:cubicBezTo>
                  <a:cubicBezTo>
                    <a:pt x="10508" y="16122"/>
                    <a:pt x="10675" y="15722"/>
                    <a:pt x="11008" y="15722"/>
                  </a:cubicBezTo>
                  <a:close/>
                  <a:moveTo>
                    <a:pt x="11011" y="15612"/>
                  </a:moveTo>
                  <a:cubicBezTo>
                    <a:pt x="10894" y="15612"/>
                    <a:pt x="10773" y="15656"/>
                    <a:pt x="10675" y="15755"/>
                  </a:cubicBezTo>
                  <a:cubicBezTo>
                    <a:pt x="10374" y="16055"/>
                    <a:pt x="10575" y="16556"/>
                    <a:pt x="11008" y="16556"/>
                  </a:cubicBezTo>
                  <a:lnTo>
                    <a:pt x="10975" y="16589"/>
                  </a:lnTo>
                  <a:cubicBezTo>
                    <a:pt x="11242" y="16589"/>
                    <a:pt x="11475" y="16356"/>
                    <a:pt x="11475" y="16089"/>
                  </a:cubicBezTo>
                  <a:cubicBezTo>
                    <a:pt x="11475" y="15798"/>
                    <a:pt x="11250" y="15612"/>
                    <a:pt x="11011" y="15612"/>
                  </a:cubicBezTo>
                  <a:close/>
                  <a:moveTo>
                    <a:pt x="15078" y="16155"/>
                  </a:moveTo>
                  <a:cubicBezTo>
                    <a:pt x="15278" y="16155"/>
                    <a:pt x="15445" y="16322"/>
                    <a:pt x="15445" y="16522"/>
                  </a:cubicBezTo>
                  <a:cubicBezTo>
                    <a:pt x="15445" y="16749"/>
                    <a:pt x="15260" y="16883"/>
                    <a:pt x="15068" y="16883"/>
                  </a:cubicBezTo>
                  <a:cubicBezTo>
                    <a:pt x="14978" y="16883"/>
                    <a:pt x="14886" y="16853"/>
                    <a:pt x="14811" y="16789"/>
                  </a:cubicBezTo>
                  <a:cubicBezTo>
                    <a:pt x="14577" y="16556"/>
                    <a:pt x="14744" y="16155"/>
                    <a:pt x="15078" y="16155"/>
                  </a:cubicBezTo>
                  <a:close/>
                  <a:moveTo>
                    <a:pt x="15066" y="16053"/>
                  </a:moveTo>
                  <a:cubicBezTo>
                    <a:pt x="14954" y="16053"/>
                    <a:pt x="14839" y="16094"/>
                    <a:pt x="14744" y="16189"/>
                  </a:cubicBezTo>
                  <a:cubicBezTo>
                    <a:pt x="14444" y="16489"/>
                    <a:pt x="14644" y="16989"/>
                    <a:pt x="15078" y="16989"/>
                  </a:cubicBezTo>
                  <a:cubicBezTo>
                    <a:pt x="15311" y="16989"/>
                    <a:pt x="15545" y="16789"/>
                    <a:pt x="15545" y="16522"/>
                  </a:cubicBezTo>
                  <a:cubicBezTo>
                    <a:pt x="15545" y="16248"/>
                    <a:pt x="15310" y="16053"/>
                    <a:pt x="15066" y="16053"/>
                  </a:cubicBezTo>
                  <a:close/>
                  <a:moveTo>
                    <a:pt x="22650" y="16656"/>
                  </a:moveTo>
                  <a:lnTo>
                    <a:pt x="22650" y="16689"/>
                  </a:lnTo>
                  <a:cubicBezTo>
                    <a:pt x="22850" y="16689"/>
                    <a:pt x="22983" y="16823"/>
                    <a:pt x="23017" y="17023"/>
                  </a:cubicBezTo>
                  <a:cubicBezTo>
                    <a:pt x="23017" y="17232"/>
                    <a:pt x="22822" y="17377"/>
                    <a:pt x="22624" y="17377"/>
                  </a:cubicBezTo>
                  <a:cubicBezTo>
                    <a:pt x="22539" y="17377"/>
                    <a:pt x="22453" y="17350"/>
                    <a:pt x="22383" y="17290"/>
                  </a:cubicBezTo>
                  <a:cubicBezTo>
                    <a:pt x="22149" y="17056"/>
                    <a:pt x="22316" y="16656"/>
                    <a:pt x="22650" y="16656"/>
                  </a:cubicBezTo>
                  <a:close/>
                  <a:moveTo>
                    <a:pt x="22652" y="16546"/>
                  </a:moveTo>
                  <a:cubicBezTo>
                    <a:pt x="22535" y="16546"/>
                    <a:pt x="22415" y="16590"/>
                    <a:pt x="22316" y="16689"/>
                  </a:cubicBezTo>
                  <a:cubicBezTo>
                    <a:pt x="22016" y="16989"/>
                    <a:pt x="22216" y="17490"/>
                    <a:pt x="22650" y="17490"/>
                  </a:cubicBezTo>
                  <a:lnTo>
                    <a:pt x="22650" y="17523"/>
                  </a:lnTo>
                  <a:cubicBezTo>
                    <a:pt x="22917" y="17523"/>
                    <a:pt x="23117" y="17290"/>
                    <a:pt x="23117" y="17023"/>
                  </a:cubicBezTo>
                  <a:cubicBezTo>
                    <a:pt x="23117" y="16732"/>
                    <a:pt x="22891" y="16546"/>
                    <a:pt x="22652" y="16546"/>
                  </a:cubicBezTo>
                  <a:close/>
                  <a:moveTo>
                    <a:pt x="17478" y="17321"/>
                  </a:moveTo>
                  <a:cubicBezTo>
                    <a:pt x="17489" y="17321"/>
                    <a:pt x="17501" y="17322"/>
                    <a:pt x="17513" y="17323"/>
                  </a:cubicBezTo>
                  <a:lnTo>
                    <a:pt x="17546" y="17390"/>
                  </a:lnTo>
                  <a:cubicBezTo>
                    <a:pt x="17713" y="17390"/>
                    <a:pt x="17846" y="17490"/>
                    <a:pt x="17880" y="17657"/>
                  </a:cubicBezTo>
                  <a:cubicBezTo>
                    <a:pt x="17880" y="17883"/>
                    <a:pt x="17696" y="18032"/>
                    <a:pt x="17504" y="18032"/>
                  </a:cubicBezTo>
                  <a:cubicBezTo>
                    <a:pt x="17414" y="18032"/>
                    <a:pt x="17321" y="17999"/>
                    <a:pt x="17246" y="17923"/>
                  </a:cubicBezTo>
                  <a:cubicBezTo>
                    <a:pt x="17054" y="17699"/>
                    <a:pt x="17200" y="17321"/>
                    <a:pt x="17478" y="17321"/>
                  </a:cubicBezTo>
                  <a:close/>
                  <a:moveTo>
                    <a:pt x="17515" y="17213"/>
                  </a:moveTo>
                  <a:cubicBezTo>
                    <a:pt x="17398" y="17213"/>
                    <a:pt x="17278" y="17258"/>
                    <a:pt x="17179" y="17356"/>
                  </a:cubicBezTo>
                  <a:cubicBezTo>
                    <a:pt x="16879" y="17657"/>
                    <a:pt x="17113" y="18157"/>
                    <a:pt x="17513" y="18157"/>
                  </a:cubicBezTo>
                  <a:lnTo>
                    <a:pt x="17546" y="18190"/>
                  </a:lnTo>
                  <a:cubicBezTo>
                    <a:pt x="17813" y="18190"/>
                    <a:pt x="18013" y="17957"/>
                    <a:pt x="17980" y="17690"/>
                  </a:cubicBezTo>
                  <a:cubicBezTo>
                    <a:pt x="17980" y="17399"/>
                    <a:pt x="17754" y="17213"/>
                    <a:pt x="17515" y="17213"/>
                  </a:cubicBezTo>
                  <a:close/>
                  <a:moveTo>
                    <a:pt x="8506" y="17490"/>
                  </a:moveTo>
                  <a:lnTo>
                    <a:pt x="8506" y="17523"/>
                  </a:lnTo>
                  <a:cubicBezTo>
                    <a:pt x="8707" y="17523"/>
                    <a:pt x="8840" y="17657"/>
                    <a:pt x="8873" y="17857"/>
                  </a:cubicBezTo>
                  <a:cubicBezTo>
                    <a:pt x="8873" y="18059"/>
                    <a:pt x="8692" y="18200"/>
                    <a:pt x="8503" y="18200"/>
                  </a:cubicBezTo>
                  <a:cubicBezTo>
                    <a:pt x="8410" y="18200"/>
                    <a:pt x="8316" y="18167"/>
                    <a:pt x="8240" y="18090"/>
                  </a:cubicBezTo>
                  <a:cubicBezTo>
                    <a:pt x="8006" y="17890"/>
                    <a:pt x="8173" y="17490"/>
                    <a:pt x="8506" y="17490"/>
                  </a:cubicBezTo>
                  <a:close/>
                  <a:moveTo>
                    <a:pt x="8493" y="17402"/>
                  </a:moveTo>
                  <a:cubicBezTo>
                    <a:pt x="8381" y="17402"/>
                    <a:pt x="8267" y="17439"/>
                    <a:pt x="8173" y="17523"/>
                  </a:cubicBezTo>
                  <a:cubicBezTo>
                    <a:pt x="7873" y="17823"/>
                    <a:pt x="8073" y="18324"/>
                    <a:pt x="8506" y="18324"/>
                  </a:cubicBezTo>
                  <a:lnTo>
                    <a:pt x="8506" y="18357"/>
                  </a:lnTo>
                  <a:cubicBezTo>
                    <a:pt x="8773" y="18324"/>
                    <a:pt x="8973" y="18124"/>
                    <a:pt x="8973" y="17857"/>
                  </a:cubicBezTo>
                  <a:cubicBezTo>
                    <a:pt x="8973" y="17582"/>
                    <a:pt x="8738" y="17402"/>
                    <a:pt x="8493" y="17402"/>
                  </a:cubicBezTo>
                  <a:close/>
                  <a:moveTo>
                    <a:pt x="12409" y="17923"/>
                  </a:moveTo>
                  <a:cubicBezTo>
                    <a:pt x="12609" y="17923"/>
                    <a:pt x="12776" y="18090"/>
                    <a:pt x="12776" y="18290"/>
                  </a:cubicBezTo>
                  <a:cubicBezTo>
                    <a:pt x="12776" y="18492"/>
                    <a:pt x="12595" y="18634"/>
                    <a:pt x="12405" y="18634"/>
                  </a:cubicBezTo>
                  <a:cubicBezTo>
                    <a:pt x="12313" y="18634"/>
                    <a:pt x="12219" y="18600"/>
                    <a:pt x="12142" y="18524"/>
                  </a:cubicBezTo>
                  <a:cubicBezTo>
                    <a:pt x="11942" y="18290"/>
                    <a:pt x="12109" y="17923"/>
                    <a:pt x="12409" y="17923"/>
                  </a:cubicBezTo>
                  <a:close/>
                  <a:moveTo>
                    <a:pt x="12412" y="17813"/>
                  </a:moveTo>
                  <a:cubicBezTo>
                    <a:pt x="12295" y="17813"/>
                    <a:pt x="12174" y="17858"/>
                    <a:pt x="12076" y="17957"/>
                  </a:cubicBezTo>
                  <a:cubicBezTo>
                    <a:pt x="11775" y="18257"/>
                    <a:pt x="12009" y="18757"/>
                    <a:pt x="12409" y="18757"/>
                  </a:cubicBezTo>
                  <a:cubicBezTo>
                    <a:pt x="12676" y="18757"/>
                    <a:pt x="12876" y="18557"/>
                    <a:pt x="12876" y="18290"/>
                  </a:cubicBezTo>
                  <a:cubicBezTo>
                    <a:pt x="12876" y="17999"/>
                    <a:pt x="12651" y="17813"/>
                    <a:pt x="12412" y="17813"/>
                  </a:cubicBezTo>
                  <a:close/>
                  <a:moveTo>
                    <a:pt x="25118" y="18290"/>
                  </a:moveTo>
                  <a:lnTo>
                    <a:pt x="25118" y="18357"/>
                  </a:lnTo>
                  <a:cubicBezTo>
                    <a:pt x="25135" y="18354"/>
                    <a:pt x="25153" y="18352"/>
                    <a:pt x="25170" y="18352"/>
                  </a:cubicBezTo>
                  <a:cubicBezTo>
                    <a:pt x="25318" y="18352"/>
                    <a:pt x="25455" y="18478"/>
                    <a:pt x="25485" y="18657"/>
                  </a:cubicBezTo>
                  <a:cubicBezTo>
                    <a:pt x="25485" y="18883"/>
                    <a:pt x="25301" y="19033"/>
                    <a:pt x="25110" y="19033"/>
                  </a:cubicBezTo>
                  <a:cubicBezTo>
                    <a:pt x="25019" y="19033"/>
                    <a:pt x="24927" y="18999"/>
                    <a:pt x="24851" y="18924"/>
                  </a:cubicBezTo>
                  <a:cubicBezTo>
                    <a:pt x="24618" y="18691"/>
                    <a:pt x="24785" y="18290"/>
                    <a:pt x="25118" y="18290"/>
                  </a:cubicBezTo>
                  <a:close/>
                  <a:moveTo>
                    <a:pt x="25107" y="18187"/>
                  </a:moveTo>
                  <a:cubicBezTo>
                    <a:pt x="24994" y="18187"/>
                    <a:pt x="24879" y="18229"/>
                    <a:pt x="24785" y="18324"/>
                  </a:cubicBezTo>
                  <a:cubicBezTo>
                    <a:pt x="24484" y="18624"/>
                    <a:pt x="24718" y="19124"/>
                    <a:pt x="25118" y="19124"/>
                  </a:cubicBezTo>
                  <a:lnTo>
                    <a:pt x="25118" y="19158"/>
                  </a:lnTo>
                  <a:cubicBezTo>
                    <a:pt x="25135" y="19160"/>
                    <a:pt x="25152" y="19161"/>
                    <a:pt x="25169" y="19161"/>
                  </a:cubicBezTo>
                  <a:cubicBezTo>
                    <a:pt x="25414" y="19161"/>
                    <a:pt x="25616" y="18938"/>
                    <a:pt x="25585" y="18657"/>
                  </a:cubicBezTo>
                  <a:cubicBezTo>
                    <a:pt x="25585" y="18383"/>
                    <a:pt x="25351" y="18187"/>
                    <a:pt x="25107" y="18187"/>
                  </a:cubicBezTo>
                  <a:close/>
                  <a:moveTo>
                    <a:pt x="6600" y="18889"/>
                  </a:moveTo>
                  <a:cubicBezTo>
                    <a:pt x="6612" y="18889"/>
                    <a:pt x="6625" y="18889"/>
                    <a:pt x="6638" y="18891"/>
                  </a:cubicBezTo>
                  <a:cubicBezTo>
                    <a:pt x="6805" y="18891"/>
                    <a:pt x="6972" y="19058"/>
                    <a:pt x="6972" y="19224"/>
                  </a:cubicBezTo>
                  <a:cubicBezTo>
                    <a:pt x="6972" y="19451"/>
                    <a:pt x="6803" y="19600"/>
                    <a:pt x="6622" y="19600"/>
                  </a:cubicBezTo>
                  <a:cubicBezTo>
                    <a:pt x="6536" y="19600"/>
                    <a:pt x="6447" y="19566"/>
                    <a:pt x="6372" y="19491"/>
                  </a:cubicBezTo>
                  <a:cubicBezTo>
                    <a:pt x="6147" y="19267"/>
                    <a:pt x="6292" y="18889"/>
                    <a:pt x="6600" y="18889"/>
                  </a:cubicBezTo>
                  <a:close/>
                  <a:moveTo>
                    <a:pt x="20648" y="18991"/>
                  </a:moveTo>
                  <a:lnTo>
                    <a:pt x="20648" y="19058"/>
                  </a:lnTo>
                  <a:cubicBezTo>
                    <a:pt x="20669" y="19054"/>
                    <a:pt x="20689" y="19052"/>
                    <a:pt x="20708" y="19052"/>
                  </a:cubicBezTo>
                  <a:cubicBezTo>
                    <a:pt x="20875" y="19052"/>
                    <a:pt x="20985" y="19178"/>
                    <a:pt x="21015" y="19358"/>
                  </a:cubicBezTo>
                  <a:cubicBezTo>
                    <a:pt x="21015" y="19560"/>
                    <a:pt x="20834" y="19701"/>
                    <a:pt x="20655" y="19701"/>
                  </a:cubicBezTo>
                  <a:cubicBezTo>
                    <a:pt x="20567" y="19701"/>
                    <a:pt x="20480" y="19668"/>
                    <a:pt x="20415" y="19591"/>
                  </a:cubicBezTo>
                  <a:cubicBezTo>
                    <a:pt x="20181" y="19358"/>
                    <a:pt x="20348" y="18991"/>
                    <a:pt x="20648" y="18991"/>
                  </a:cubicBezTo>
                  <a:close/>
                  <a:moveTo>
                    <a:pt x="6626" y="18781"/>
                  </a:moveTo>
                  <a:cubicBezTo>
                    <a:pt x="6509" y="18781"/>
                    <a:pt x="6393" y="18825"/>
                    <a:pt x="6305" y="18924"/>
                  </a:cubicBezTo>
                  <a:cubicBezTo>
                    <a:pt x="6005" y="19191"/>
                    <a:pt x="6205" y="19725"/>
                    <a:pt x="6638" y="19725"/>
                  </a:cubicBezTo>
                  <a:cubicBezTo>
                    <a:pt x="6905" y="19725"/>
                    <a:pt x="7105" y="19525"/>
                    <a:pt x="7105" y="19258"/>
                  </a:cubicBezTo>
                  <a:cubicBezTo>
                    <a:pt x="7105" y="18967"/>
                    <a:pt x="6865" y="18781"/>
                    <a:pt x="6626" y="18781"/>
                  </a:cubicBezTo>
                  <a:close/>
                  <a:moveTo>
                    <a:pt x="20651" y="18881"/>
                  </a:moveTo>
                  <a:cubicBezTo>
                    <a:pt x="20534" y="18881"/>
                    <a:pt x="20414" y="18925"/>
                    <a:pt x="20315" y="19024"/>
                  </a:cubicBezTo>
                  <a:cubicBezTo>
                    <a:pt x="20015" y="19324"/>
                    <a:pt x="20248" y="19825"/>
                    <a:pt x="20648" y="19825"/>
                  </a:cubicBezTo>
                  <a:lnTo>
                    <a:pt x="20648" y="19858"/>
                  </a:lnTo>
                  <a:cubicBezTo>
                    <a:pt x="20949" y="19858"/>
                    <a:pt x="21149" y="19625"/>
                    <a:pt x="21115" y="19358"/>
                  </a:cubicBezTo>
                  <a:cubicBezTo>
                    <a:pt x="21115" y="19067"/>
                    <a:pt x="20890" y="18881"/>
                    <a:pt x="20651" y="18881"/>
                  </a:cubicBezTo>
                  <a:close/>
                  <a:moveTo>
                    <a:pt x="10007" y="19558"/>
                  </a:moveTo>
                  <a:lnTo>
                    <a:pt x="10007" y="19591"/>
                  </a:lnTo>
                  <a:cubicBezTo>
                    <a:pt x="10208" y="19591"/>
                    <a:pt x="10374" y="19725"/>
                    <a:pt x="10374" y="19925"/>
                  </a:cubicBezTo>
                  <a:cubicBezTo>
                    <a:pt x="10374" y="20151"/>
                    <a:pt x="10206" y="20301"/>
                    <a:pt x="10024" y="20301"/>
                  </a:cubicBezTo>
                  <a:cubicBezTo>
                    <a:pt x="9938" y="20301"/>
                    <a:pt x="9849" y="20267"/>
                    <a:pt x="9774" y="20192"/>
                  </a:cubicBezTo>
                  <a:cubicBezTo>
                    <a:pt x="9540" y="19958"/>
                    <a:pt x="9707" y="19558"/>
                    <a:pt x="10007" y="19558"/>
                  </a:cubicBezTo>
                  <a:close/>
                  <a:moveTo>
                    <a:pt x="15306" y="19589"/>
                  </a:moveTo>
                  <a:cubicBezTo>
                    <a:pt x="15318" y="19589"/>
                    <a:pt x="15331" y="19590"/>
                    <a:pt x="15345" y="19591"/>
                  </a:cubicBezTo>
                  <a:cubicBezTo>
                    <a:pt x="15511" y="19591"/>
                    <a:pt x="15678" y="19725"/>
                    <a:pt x="15678" y="19925"/>
                  </a:cubicBezTo>
                  <a:cubicBezTo>
                    <a:pt x="15678" y="20151"/>
                    <a:pt x="15509" y="20301"/>
                    <a:pt x="15328" y="20301"/>
                  </a:cubicBezTo>
                  <a:cubicBezTo>
                    <a:pt x="15242" y="20301"/>
                    <a:pt x="15153" y="20267"/>
                    <a:pt x="15078" y="20192"/>
                  </a:cubicBezTo>
                  <a:cubicBezTo>
                    <a:pt x="14853" y="19967"/>
                    <a:pt x="14998" y="19589"/>
                    <a:pt x="15306" y="19589"/>
                  </a:cubicBezTo>
                  <a:close/>
                  <a:moveTo>
                    <a:pt x="9996" y="19455"/>
                  </a:moveTo>
                  <a:cubicBezTo>
                    <a:pt x="9883" y="19455"/>
                    <a:pt x="9769" y="19497"/>
                    <a:pt x="9674" y="19591"/>
                  </a:cubicBezTo>
                  <a:cubicBezTo>
                    <a:pt x="9407" y="19891"/>
                    <a:pt x="9607" y="20392"/>
                    <a:pt x="10007" y="20392"/>
                  </a:cubicBezTo>
                  <a:lnTo>
                    <a:pt x="10007" y="20425"/>
                  </a:lnTo>
                  <a:cubicBezTo>
                    <a:pt x="10274" y="20425"/>
                    <a:pt x="10508" y="20192"/>
                    <a:pt x="10474" y="19925"/>
                  </a:cubicBezTo>
                  <a:cubicBezTo>
                    <a:pt x="10474" y="19651"/>
                    <a:pt x="10240" y="19455"/>
                    <a:pt x="9996" y="19455"/>
                  </a:cubicBezTo>
                  <a:close/>
                  <a:moveTo>
                    <a:pt x="15325" y="19481"/>
                  </a:moveTo>
                  <a:cubicBezTo>
                    <a:pt x="15212" y="19481"/>
                    <a:pt x="15099" y="19526"/>
                    <a:pt x="15011" y="19625"/>
                  </a:cubicBezTo>
                  <a:cubicBezTo>
                    <a:pt x="14711" y="19925"/>
                    <a:pt x="14911" y="20425"/>
                    <a:pt x="15345" y="20425"/>
                  </a:cubicBezTo>
                  <a:cubicBezTo>
                    <a:pt x="15578" y="20392"/>
                    <a:pt x="15812" y="20192"/>
                    <a:pt x="15812" y="19958"/>
                  </a:cubicBezTo>
                  <a:cubicBezTo>
                    <a:pt x="15789" y="19667"/>
                    <a:pt x="15556" y="19481"/>
                    <a:pt x="15325" y="19481"/>
                  </a:cubicBezTo>
                  <a:close/>
                  <a:moveTo>
                    <a:pt x="23211" y="21057"/>
                  </a:moveTo>
                  <a:cubicBezTo>
                    <a:pt x="23224" y="21057"/>
                    <a:pt x="23237" y="21058"/>
                    <a:pt x="23250" y="21059"/>
                  </a:cubicBezTo>
                  <a:lnTo>
                    <a:pt x="23250" y="21092"/>
                  </a:lnTo>
                  <a:cubicBezTo>
                    <a:pt x="23417" y="21092"/>
                    <a:pt x="23584" y="21226"/>
                    <a:pt x="23617" y="21393"/>
                  </a:cubicBezTo>
                  <a:cubicBezTo>
                    <a:pt x="23617" y="21619"/>
                    <a:pt x="23433" y="21768"/>
                    <a:pt x="23242" y="21768"/>
                  </a:cubicBezTo>
                  <a:cubicBezTo>
                    <a:pt x="23151" y="21768"/>
                    <a:pt x="23059" y="21735"/>
                    <a:pt x="22983" y="21659"/>
                  </a:cubicBezTo>
                  <a:cubicBezTo>
                    <a:pt x="22759" y="21435"/>
                    <a:pt x="22904" y="21057"/>
                    <a:pt x="23211" y="21057"/>
                  </a:cubicBezTo>
                  <a:close/>
                  <a:moveTo>
                    <a:pt x="18347" y="21059"/>
                  </a:moveTo>
                  <a:lnTo>
                    <a:pt x="18347" y="21092"/>
                  </a:lnTo>
                  <a:cubicBezTo>
                    <a:pt x="18547" y="21092"/>
                    <a:pt x="18714" y="21226"/>
                    <a:pt x="18714" y="21426"/>
                  </a:cubicBezTo>
                  <a:cubicBezTo>
                    <a:pt x="18714" y="21636"/>
                    <a:pt x="18518" y="21780"/>
                    <a:pt x="18333" y="21780"/>
                  </a:cubicBezTo>
                  <a:cubicBezTo>
                    <a:pt x="18252" y="21780"/>
                    <a:pt x="18174" y="21753"/>
                    <a:pt x="18113" y="21693"/>
                  </a:cubicBezTo>
                  <a:cubicBezTo>
                    <a:pt x="17880" y="21459"/>
                    <a:pt x="18047" y="21059"/>
                    <a:pt x="18347" y="21059"/>
                  </a:cubicBezTo>
                  <a:close/>
                  <a:moveTo>
                    <a:pt x="18349" y="20949"/>
                  </a:moveTo>
                  <a:cubicBezTo>
                    <a:pt x="18232" y="20949"/>
                    <a:pt x="18112" y="20994"/>
                    <a:pt x="18013" y="21092"/>
                  </a:cubicBezTo>
                  <a:cubicBezTo>
                    <a:pt x="17746" y="21393"/>
                    <a:pt x="17946" y="21893"/>
                    <a:pt x="18347" y="21893"/>
                  </a:cubicBezTo>
                  <a:cubicBezTo>
                    <a:pt x="18614" y="21893"/>
                    <a:pt x="18814" y="21693"/>
                    <a:pt x="18814" y="21426"/>
                  </a:cubicBezTo>
                  <a:cubicBezTo>
                    <a:pt x="18814" y="21135"/>
                    <a:pt x="18588" y="20949"/>
                    <a:pt x="18349" y="20949"/>
                  </a:cubicBezTo>
                  <a:close/>
                  <a:moveTo>
                    <a:pt x="23253" y="20949"/>
                  </a:moveTo>
                  <a:cubicBezTo>
                    <a:pt x="23136" y="20949"/>
                    <a:pt x="23015" y="20994"/>
                    <a:pt x="22917" y="21092"/>
                  </a:cubicBezTo>
                  <a:cubicBezTo>
                    <a:pt x="22616" y="21393"/>
                    <a:pt x="22817" y="21893"/>
                    <a:pt x="23250" y="21893"/>
                  </a:cubicBezTo>
                  <a:cubicBezTo>
                    <a:pt x="23517" y="21893"/>
                    <a:pt x="23717" y="21693"/>
                    <a:pt x="23717" y="21426"/>
                  </a:cubicBezTo>
                  <a:cubicBezTo>
                    <a:pt x="23717" y="21135"/>
                    <a:pt x="23492" y="20949"/>
                    <a:pt x="23253" y="20949"/>
                  </a:cubicBezTo>
                  <a:close/>
                  <a:moveTo>
                    <a:pt x="12576" y="21192"/>
                  </a:moveTo>
                  <a:lnTo>
                    <a:pt x="12543" y="21259"/>
                  </a:lnTo>
                  <a:cubicBezTo>
                    <a:pt x="12563" y="21256"/>
                    <a:pt x="12584" y="21254"/>
                    <a:pt x="12603" y="21254"/>
                  </a:cubicBezTo>
                  <a:cubicBezTo>
                    <a:pt x="12775" y="21254"/>
                    <a:pt x="12910" y="21380"/>
                    <a:pt x="12910" y="21559"/>
                  </a:cubicBezTo>
                  <a:cubicBezTo>
                    <a:pt x="12910" y="21786"/>
                    <a:pt x="12741" y="21935"/>
                    <a:pt x="12559" y="21935"/>
                  </a:cubicBezTo>
                  <a:cubicBezTo>
                    <a:pt x="12473" y="21935"/>
                    <a:pt x="12384" y="21901"/>
                    <a:pt x="12309" y="21826"/>
                  </a:cubicBezTo>
                  <a:cubicBezTo>
                    <a:pt x="12076" y="21593"/>
                    <a:pt x="12242" y="21192"/>
                    <a:pt x="12576" y="21192"/>
                  </a:cubicBezTo>
                  <a:close/>
                  <a:moveTo>
                    <a:pt x="7806" y="21292"/>
                  </a:moveTo>
                  <a:lnTo>
                    <a:pt x="7839" y="21359"/>
                  </a:lnTo>
                  <a:cubicBezTo>
                    <a:pt x="8006" y="21359"/>
                    <a:pt x="8139" y="21493"/>
                    <a:pt x="8173" y="21659"/>
                  </a:cubicBezTo>
                  <a:cubicBezTo>
                    <a:pt x="8173" y="21886"/>
                    <a:pt x="7988" y="22020"/>
                    <a:pt x="7796" y="22020"/>
                  </a:cubicBezTo>
                  <a:cubicBezTo>
                    <a:pt x="7706" y="22020"/>
                    <a:pt x="7614" y="21990"/>
                    <a:pt x="7539" y="21926"/>
                  </a:cubicBezTo>
                  <a:cubicBezTo>
                    <a:pt x="7306" y="21693"/>
                    <a:pt x="7472" y="21292"/>
                    <a:pt x="7806" y="21292"/>
                  </a:cubicBezTo>
                  <a:close/>
                  <a:moveTo>
                    <a:pt x="12529" y="21104"/>
                  </a:moveTo>
                  <a:cubicBezTo>
                    <a:pt x="12417" y="21104"/>
                    <a:pt x="12303" y="21142"/>
                    <a:pt x="12209" y="21226"/>
                  </a:cubicBezTo>
                  <a:cubicBezTo>
                    <a:pt x="11942" y="21526"/>
                    <a:pt x="12142" y="22026"/>
                    <a:pt x="12576" y="22026"/>
                  </a:cubicBezTo>
                  <a:lnTo>
                    <a:pt x="12543" y="22060"/>
                  </a:lnTo>
                  <a:cubicBezTo>
                    <a:pt x="12560" y="22062"/>
                    <a:pt x="12577" y="22063"/>
                    <a:pt x="12593" y="22063"/>
                  </a:cubicBezTo>
                  <a:cubicBezTo>
                    <a:pt x="12838" y="22063"/>
                    <a:pt x="13041" y="21840"/>
                    <a:pt x="13010" y="21559"/>
                  </a:cubicBezTo>
                  <a:cubicBezTo>
                    <a:pt x="13010" y="21285"/>
                    <a:pt x="12774" y="21104"/>
                    <a:pt x="12529" y="21104"/>
                  </a:cubicBezTo>
                  <a:close/>
                  <a:moveTo>
                    <a:pt x="7794" y="21190"/>
                  </a:moveTo>
                  <a:cubicBezTo>
                    <a:pt x="7682" y="21190"/>
                    <a:pt x="7567" y="21231"/>
                    <a:pt x="7472" y="21326"/>
                  </a:cubicBezTo>
                  <a:cubicBezTo>
                    <a:pt x="7172" y="21626"/>
                    <a:pt x="7406" y="22126"/>
                    <a:pt x="7806" y="22126"/>
                  </a:cubicBezTo>
                  <a:lnTo>
                    <a:pt x="7839" y="22160"/>
                  </a:lnTo>
                  <a:cubicBezTo>
                    <a:pt x="8073" y="22160"/>
                    <a:pt x="8306" y="21926"/>
                    <a:pt x="8273" y="21659"/>
                  </a:cubicBezTo>
                  <a:cubicBezTo>
                    <a:pt x="8273" y="21385"/>
                    <a:pt x="8038" y="21190"/>
                    <a:pt x="7794" y="21190"/>
                  </a:cubicBezTo>
                  <a:close/>
                  <a:moveTo>
                    <a:pt x="15345" y="22560"/>
                  </a:moveTo>
                  <a:lnTo>
                    <a:pt x="15345" y="22593"/>
                  </a:lnTo>
                  <a:cubicBezTo>
                    <a:pt x="15511" y="22593"/>
                    <a:pt x="15678" y="22727"/>
                    <a:pt x="15712" y="22927"/>
                  </a:cubicBezTo>
                  <a:cubicBezTo>
                    <a:pt x="15689" y="23153"/>
                    <a:pt x="15513" y="23303"/>
                    <a:pt x="15329" y="23303"/>
                  </a:cubicBezTo>
                  <a:cubicBezTo>
                    <a:pt x="15242" y="23303"/>
                    <a:pt x="15153" y="23269"/>
                    <a:pt x="15078" y="23194"/>
                  </a:cubicBezTo>
                  <a:cubicBezTo>
                    <a:pt x="14844" y="22960"/>
                    <a:pt x="15011" y="22560"/>
                    <a:pt x="15345" y="22560"/>
                  </a:cubicBezTo>
                  <a:close/>
                  <a:moveTo>
                    <a:pt x="15331" y="22472"/>
                  </a:moveTo>
                  <a:cubicBezTo>
                    <a:pt x="15219" y="22472"/>
                    <a:pt x="15105" y="22510"/>
                    <a:pt x="15011" y="22593"/>
                  </a:cubicBezTo>
                  <a:cubicBezTo>
                    <a:pt x="14711" y="22894"/>
                    <a:pt x="14911" y="23394"/>
                    <a:pt x="15345" y="23394"/>
                  </a:cubicBezTo>
                  <a:lnTo>
                    <a:pt x="15345" y="23427"/>
                  </a:lnTo>
                  <a:cubicBezTo>
                    <a:pt x="15578" y="23427"/>
                    <a:pt x="15812" y="23194"/>
                    <a:pt x="15812" y="22927"/>
                  </a:cubicBezTo>
                  <a:cubicBezTo>
                    <a:pt x="15812" y="22652"/>
                    <a:pt x="15576" y="22472"/>
                    <a:pt x="15331" y="22472"/>
                  </a:cubicBezTo>
                  <a:close/>
                  <a:moveTo>
                    <a:pt x="20248" y="22760"/>
                  </a:moveTo>
                  <a:lnTo>
                    <a:pt x="20248" y="22860"/>
                  </a:lnTo>
                  <a:cubicBezTo>
                    <a:pt x="20415" y="22860"/>
                    <a:pt x="20548" y="22960"/>
                    <a:pt x="20582" y="23127"/>
                  </a:cubicBezTo>
                  <a:cubicBezTo>
                    <a:pt x="20582" y="23354"/>
                    <a:pt x="20412" y="23488"/>
                    <a:pt x="20230" y="23488"/>
                  </a:cubicBezTo>
                  <a:cubicBezTo>
                    <a:pt x="20145" y="23488"/>
                    <a:pt x="20056" y="23458"/>
                    <a:pt x="19981" y="23394"/>
                  </a:cubicBezTo>
                  <a:cubicBezTo>
                    <a:pt x="19748" y="23160"/>
                    <a:pt x="19915" y="22760"/>
                    <a:pt x="20248" y="22760"/>
                  </a:cubicBezTo>
                  <a:close/>
                  <a:moveTo>
                    <a:pt x="20256" y="22682"/>
                  </a:moveTo>
                  <a:cubicBezTo>
                    <a:pt x="20137" y="22682"/>
                    <a:pt x="20015" y="22727"/>
                    <a:pt x="19915" y="22827"/>
                  </a:cubicBezTo>
                  <a:cubicBezTo>
                    <a:pt x="19614" y="23094"/>
                    <a:pt x="19814" y="23594"/>
                    <a:pt x="20248" y="23594"/>
                  </a:cubicBezTo>
                  <a:lnTo>
                    <a:pt x="20248" y="23661"/>
                  </a:lnTo>
                  <a:cubicBezTo>
                    <a:pt x="20515" y="23661"/>
                    <a:pt x="20715" y="23427"/>
                    <a:pt x="20715" y="23127"/>
                  </a:cubicBezTo>
                  <a:cubicBezTo>
                    <a:pt x="20715" y="22860"/>
                    <a:pt x="20493" y="22682"/>
                    <a:pt x="20256" y="22682"/>
                  </a:cubicBezTo>
                  <a:close/>
                  <a:moveTo>
                    <a:pt x="10441" y="23261"/>
                  </a:moveTo>
                  <a:cubicBezTo>
                    <a:pt x="10608" y="23261"/>
                    <a:pt x="10775" y="23427"/>
                    <a:pt x="10808" y="23594"/>
                  </a:cubicBezTo>
                  <a:cubicBezTo>
                    <a:pt x="10808" y="23820"/>
                    <a:pt x="10624" y="23970"/>
                    <a:pt x="10433" y="23970"/>
                  </a:cubicBezTo>
                  <a:cubicBezTo>
                    <a:pt x="10342" y="23970"/>
                    <a:pt x="10249" y="23936"/>
                    <a:pt x="10174" y="23861"/>
                  </a:cubicBezTo>
                  <a:cubicBezTo>
                    <a:pt x="9974" y="23627"/>
                    <a:pt x="10108" y="23261"/>
                    <a:pt x="10441" y="23261"/>
                  </a:cubicBezTo>
                  <a:close/>
                  <a:moveTo>
                    <a:pt x="10444" y="23151"/>
                  </a:moveTo>
                  <a:cubicBezTo>
                    <a:pt x="10327" y="23151"/>
                    <a:pt x="10206" y="23195"/>
                    <a:pt x="10108" y="23294"/>
                  </a:cubicBezTo>
                  <a:cubicBezTo>
                    <a:pt x="9807" y="23561"/>
                    <a:pt x="10007" y="24061"/>
                    <a:pt x="10441" y="24094"/>
                  </a:cubicBezTo>
                  <a:cubicBezTo>
                    <a:pt x="10675" y="24094"/>
                    <a:pt x="10908" y="23861"/>
                    <a:pt x="10908" y="23627"/>
                  </a:cubicBezTo>
                  <a:cubicBezTo>
                    <a:pt x="10908" y="23336"/>
                    <a:pt x="10683" y="23151"/>
                    <a:pt x="10444" y="23151"/>
                  </a:cubicBezTo>
                  <a:close/>
                  <a:moveTo>
                    <a:pt x="25085" y="23394"/>
                  </a:moveTo>
                  <a:lnTo>
                    <a:pt x="25118" y="23427"/>
                  </a:lnTo>
                  <a:cubicBezTo>
                    <a:pt x="25285" y="23427"/>
                    <a:pt x="25452" y="23561"/>
                    <a:pt x="25452" y="23761"/>
                  </a:cubicBezTo>
                  <a:cubicBezTo>
                    <a:pt x="25452" y="23987"/>
                    <a:pt x="25268" y="24137"/>
                    <a:pt x="25076" y="24137"/>
                  </a:cubicBezTo>
                  <a:cubicBezTo>
                    <a:pt x="24986" y="24137"/>
                    <a:pt x="24893" y="24103"/>
                    <a:pt x="24818" y="24028"/>
                  </a:cubicBezTo>
                  <a:cubicBezTo>
                    <a:pt x="24585" y="23794"/>
                    <a:pt x="24751" y="23394"/>
                    <a:pt x="25085" y="23394"/>
                  </a:cubicBezTo>
                  <a:close/>
                  <a:moveTo>
                    <a:pt x="25092" y="23316"/>
                  </a:moveTo>
                  <a:cubicBezTo>
                    <a:pt x="24974" y="23316"/>
                    <a:pt x="24851" y="23361"/>
                    <a:pt x="24751" y="23461"/>
                  </a:cubicBezTo>
                  <a:cubicBezTo>
                    <a:pt x="24451" y="23728"/>
                    <a:pt x="24685" y="24228"/>
                    <a:pt x="25085" y="24228"/>
                  </a:cubicBezTo>
                  <a:lnTo>
                    <a:pt x="25118" y="24228"/>
                  </a:lnTo>
                  <a:cubicBezTo>
                    <a:pt x="25352" y="24228"/>
                    <a:pt x="25552" y="24028"/>
                    <a:pt x="25552" y="23761"/>
                  </a:cubicBezTo>
                  <a:cubicBezTo>
                    <a:pt x="25552" y="23494"/>
                    <a:pt x="25330" y="23316"/>
                    <a:pt x="25092" y="23316"/>
                  </a:cubicBezTo>
                  <a:close/>
                  <a:moveTo>
                    <a:pt x="6405" y="23794"/>
                  </a:moveTo>
                  <a:lnTo>
                    <a:pt x="6405" y="23828"/>
                  </a:lnTo>
                  <a:cubicBezTo>
                    <a:pt x="6605" y="23828"/>
                    <a:pt x="6772" y="23961"/>
                    <a:pt x="6772" y="24161"/>
                  </a:cubicBezTo>
                  <a:cubicBezTo>
                    <a:pt x="6772" y="24387"/>
                    <a:pt x="6588" y="24537"/>
                    <a:pt x="6407" y="24537"/>
                  </a:cubicBezTo>
                  <a:cubicBezTo>
                    <a:pt x="6321" y="24537"/>
                    <a:pt x="6236" y="24503"/>
                    <a:pt x="6171" y="24428"/>
                  </a:cubicBezTo>
                  <a:cubicBezTo>
                    <a:pt x="5938" y="24195"/>
                    <a:pt x="6105" y="23794"/>
                    <a:pt x="6405" y="23794"/>
                  </a:cubicBezTo>
                  <a:close/>
                  <a:moveTo>
                    <a:pt x="6393" y="23691"/>
                  </a:moveTo>
                  <a:cubicBezTo>
                    <a:pt x="6281" y="23691"/>
                    <a:pt x="6166" y="23733"/>
                    <a:pt x="6071" y="23828"/>
                  </a:cubicBezTo>
                  <a:cubicBezTo>
                    <a:pt x="5804" y="24128"/>
                    <a:pt x="6005" y="24628"/>
                    <a:pt x="6405" y="24628"/>
                  </a:cubicBezTo>
                  <a:lnTo>
                    <a:pt x="6405" y="24662"/>
                  </a:lnTo>
                  <a:cubicBezTo>
                    <a:pt x="6672" y="24662"/>
                    <a:pt x="6905" y="24428"/>
                    <a:pt x="6872" y="24161"/>
                  </a:cubicBezTo>
                  <a:cubicBezTo>
                    <a:pt x="6872" y="23887"/>
                    <a:pt x="6637" y="23691"/>
                    <a:pt x="6393" y="23691"/>
                  </a:cubicBezTo>
                  <a:close/>
                  <a:moveTo>
                    <a:pt x="17946" y="24495"/>
                  </a:moveTo>
                  <a:cubicBezTo>
                    <a:pt x="18147" y="24495"/>
                    <a:pt x="18313" y="24662"/>
                    <a:pt x="18313" y="24862"/>
                  </a:cubicBezTo>
                  <a:cubicBezTo>
                    <a:pt x="18313" y="25071"/>
                    <a:pt x="18118" y="25216"/>
                    <a:pt x="17921" y="25216"/>
                  </a:cubicBezTo>
                  <a:cubicBezTo>
                    <a:pt x="17836" y="25216"/>
                    <a:pt x="17750" y="25189"/>
                    <a:pt x="17680" y="25129"/>
                  </a:cubicBezTo>
                  <a:cubicBezTo>
                    <a:pt x="17446" y="24895"/>
                    <a:pt x="17613" y="24495"/>
                    <a:pt x="17946" y="24495"/>
                  </a:cubicBezTo>
                  <a:close/>
                  <a:moveTo>
                    <a:pt x="22416" y="24495"/>
                  </a:moveTo>
                  <a:cubicBezTo>
                    <a:pt x="22616" y="24495"/>
                    <a:pt x="22783" y="24662"/>
                    <a:pt x="22783" y="24862"/>
                  </a:cubicBezTo>
                  <a:cubicBezTo>
                    <a:pt x="22783" y="25071"/>
                    <a:pt x="22588" y="25216"/>
                    <a:pt x="22391" y="25216"/>
                  </a:cubicBezTo>
                  <a:cubicBezTo>
                    <a:pt x="22306" y="25216"/>
                    <a:pt x="22220" y="25189"/>
                    <a:pt x="22149" y="25129"/>
                  </a:cubicBezTo>
                  <a:cubicBezTo>
                    <a:pt x="21949" y="24895"/>
                    <a:pt x="22083" y="24495"/>
                    <a:pt x="22416" y="24495"/>
                  </a:cubicBezTo>
                  <a:close/>
                  <a:moveTo>
                    <a:pt x="17949" y="24385"/>
                  </a:moveTo>
                  <a:cubicBezTo>
                    <a:pt x="17832" y="24385"/>
                    <a:pt x="17712" y="24429"/>
                    <a:pt x="17613" y="24528"/>
                  </a:cubicBezTo>
                  <a:cubicBezTo>
                    <a:pt x="17313" y="24828"/>
                    <a:pt x="17513" y="25329"/>
                    <a:pt x="17946" y="25329"/>
                  </a:cubicBezTo>
                  <a:cubicBezTo>
                    <a:pt x="18213" y="25329"/>
                    <a:pt x="18413" y="25129"/>
                    <a:pt x="18413" y="24862"/>
                  </a:cubicBezTo>
                  <a:cubicBezTo>
                    <a:pt x="18413" y="24571"/>
                    <a:pt x="18188" y="24385"/>
                    <a:pt x="17949" y="24385"/>
                  </a:cubicBezTo>
                  <a:close/>
                  <a:moveTo>
                    <a:pt x="22405" y="24392"/>
                  </a:moveTo>
                  <a:cubicBezTo>
                    <a:pt x="22292" y="24392"/>
                    <a:pt x="22177" y="24433"/>
                    <a:pt x="22083" y="24528"/>
                  </a:cubicBezTo>
                  <a:cubicBezTo>
                    <a:pt x="21783" y="24828"/>
                    <a:pt x="22016" y="25329"/>
                    <a:pt x="22416" y="25329"/>
                  </a:cubicBezTo>
                  <a:cubicBezTo>
                    <a:pt x="22683" y="25329"/>
                    <a:pt x="22883" y="25129"/>
                    <a:pt x="22883" y="24862"/>
                  </a:cubicBezTo>
                  <a:cubicBezTo>
                    <a:pt x="22883" y="24588"/>
                    <a:pt x="22649" y="24392"/>
                    <a:pt x="22405" y="24392"/>
                  </a:cubicBezTo>
                  <a:close/>
                  <a:moveTo>
                    <a:pt x="13186" y="24924"/>
                  </a:moveTo>
                  <a:cubicBezTo>
                    <a:pt x="13337" y="24924"/>
                    <a:pt x="13477" y="25079"/>
                    <a:pt x="13477" y="25262"/>
                  </a:cubicBezTo>
                  <a:cubicBezTo>
                    <a:pt x="13477" y="25488"/>
                    <a:pt x="13308" y="25638"/>
                    <a:pt x="13126" y="25638"/>
                  </a:cubicBezTo>
                  <a:cubicBezTo>
                    <a:pt x="13040" y="25638"/>
                    <a:pt x="12951" y="25604"/>
                    <a:pt x="12876" y="25529"/>
                  </a:cubicBezTo>
                  <a:cubicBezTo>
                    <a:pt x="12643" y="25295"/>
                    <a:pt x="12809" y="24928"/>
                    <a:pt x="13143" y="24928"/>
                  </a:cubicBezTo>
                  <a:cubicBezTo>
                    <a:pt x="13157" y="24926"/>
                    <a:pt x="13172" y="24924"/>
                    <a:pt x="13186" y="24924"/>
                  </a:cubicBezTo>
                  <a:close/>
                  <a:moveTo>
                    <a:pt x="13131" y="24818"/>
                  </a:moveTo>
                  <a:cubicBezTo>
                    <a:pt x="13014" y="24818"/>
                    <a:pt x="12897" y="24863"/>
                    <a:pt x="12809" y="24962"/>
                  </a:cubicBezTo>
                  <a:cubicBezTo>
                    <a:pt x="12509" y="25229"/>
                    <a:pt x="12709" y="25762"/>
                    <a:pt x="13143" y="25762"/>
                  </a:cubicBezTo>
                  <a:cubicBezTo>
                    <a:pt x="13377" y="25762"/>
                    <a:pt x="13610" y="25529"/>
                    <a:pt x="13610" y="25295"/>
                  </a:cubicBezTo>
                  <a:cubicBezTo>
                    <a:pt x="13610" y="25004"/>
                    <a:pt x="13370" y="24818"/>
                    <a:pt x="13131" y="24818"/>
                  </a:cubicBezTo>
                  <a:close/>
                  <a:moveTo>
                    <a:pt x="8773" y="25596"/>
                  </a:moveTo>
                  <a:lnTo>
                    <a:pt x="8773" y="25629"/>
                  </a:lnTo>
                  <a:cubicBezTo>
                    <a:pt x="8940" y="25629"/>
                    <a:pt x="9107" y="25762"/>
                    <a:pt x="9140" y="25962"/>
                  </a:cubicBezTo>
                  <a:cubicBezTo>
                    <a:pt x="9140" y="26172"/>
                    <a:pt x="8945" y="26317"/>
                    <a:pt x="8748" y="26317"/>
                  </a:cubicBezTo>
                  <a:cubicBezTo>
                    <a:pt x="8662" y="26317"/>
                    <a:pt x="8577" y="26290"/>
                    <a:pt x="8506" y="26229"/>
                  </a:cubicBezTo>
                  <a:cubicBezTo>
                    <a:pt x="8273" y="25996"/>
                    <a:pt x="8440" y="25596"/>
                    <a:pt x="8773" y="25596"/>
                  </a:cubicBezTo>
                  <a:close/>
                  <a:moveTo>
                    <a:pt x="8761" y="25486"/>
                  </a:moveTo>
                  <a:cubicBezTo>
                    <a:pt x="8644" y="25486"/>
                    <a:pt x="8527" y="25530"/>
                    <a:pt x="8440" y="25629"/>
                  </a:cubicBezTo>
                  <a:cubicBezTo>
                    <a:pt x="8139" y="25929"/>
                    <a:pt x="8340" y="26429"/>
                    <a:pt x="8773" y="26429"/>
                  </a:cubicBezTo>
                  <a:lnTo>
                    <a:pt x="8773" y="26463"/>
                  </a:lnTo>
                  <a:cubicBezTo>
                    <a:pt x="9040" y="26463"/>
                    <a:pt x="9240" y="26229"/>
                    <a:pt x="9240" y="25962"/>
                  </a:cubicBezTo>
                  <a:cubicBezTo>
                    <a:pt x="9240" y="25671"/>
                    <a:pt x="9000" y="25486"/>
                    <a:pt x="8761" y="25486"/>
                  </a:cubicBezTo>
                  <a:close/>
                  <a:moveTo>
                    <a:pt x="24551" y="26096"/>
                  </a:moveTo>
                  <a:lnTo>
                    <a:pt x="24551" y="26196"/>
                  </a:lnTo>
                  <a:cubicBezTo>
                    <a:pt x="24718" y="26196"/>
                    <a:pt x="24851" y="26296"/>
                    <a:pt x="24885" y="26463"/>
                  </a:cubicBezTo>
                  <a:cubicBezTo>
                    <a:pt x="24885" y="26689"/>
                    <a:pt x="24716" y="26839"/>
                    <a:pt x="24535" y="26839"/>
                  </a:cubicBezTo>
                  <a:cubicBezTo>
                    <a:pt x="24448" y="26839"/>
                    <a:pt x="24359" y="26805"/>
                    <a:pt x="24284" y="26730"/>
                  </a:cubicBezTo>
                  <a:cubicBezTo>
                    <a:pt x="24051" y="26496"/>
                    <a:pt x="24218" y="26096"/>
                    <a:pt x="24551" y="26096"/>
                  </a:cubicBezTo>
                  <a:close/>
                  <a:moveTo>
                    <a:pt x="24538" y="26008"/>
                  </a:moveTo>
                  <a:cubicBezTo>
                    <a:pt x="24426" y="26008"/>
                    <a:pt x="24312" y="26046"/>
                    <a:pt x="24218" y="26129"/>
                  </a:cubicBezTo>
                  <a:cubicBezTo>
                    <a:pt x="23917" y="26429"/>
                    <a:pt x="24118" y="26930"/>
                    <a:pt x="24551" y="26930"/>
                  </a:cubicBezTo>
                  <a:lnTo>
                    <a:pt x="24551" y="27030"/>
                  </a:lnTo>
                  <a:cubicBezTo>
                    <a:pt x="24851" y="27030"/>
                    <a:pt x="25052" y="26763"/>
                    <a:pt x="25018" y="26463"/>
                  </a:cubicBezTo>
                  <a:cubicBezTo>
                    <a:pt x="25018" y="26188"/>
                    <a:pt x="24783" y="26008"/>
                    <a:pt x="24538" y="26008"/>
                  </a:cubicBezTo>
                  <a:close/>
                  <a:moveTo>
                    <a:pt x="15778" y="26329"/>
                  </a:moveTo>
                  <a:lnTo>
                    <a:pt x="15745" y="26396"/>
                  </a:lnTo>
                  <a:cubicBezTo>
                    <a:pt x="15766" y="26393"/>
                    <a:pt x="15786" y="26391"/>
                    <a:pt x="15806" y="26391"/>
                  </a:cubicBezTo>
                  <a:cubicBezTo>
                    <a:pt x="15978" y="26391"/>
                    <a:pt x="16112" y="26517"/>
                    <a:pt x="16112" y="26696"/>
                  </a:cubicBezTo>
                  <a:cubicBezTo>
                    <a:pt x="16112" y="26898"/>
                    <a:pt x="15946" y="27040"/>
                    <a:pt x="15766" y="27040"/>
                  </a:cubicBezTo>
                  <a:cubicBezTo>
                    <a:pt x="15679" y="27040"/>
                    <a:pt x="15588" y="27006"/>
                    <a:pt x="15511" y="26930"/>
                  </a:cubicBezTo>
                  <a:cubicBezTo>
                    <a:pt x="15278" y="26730"/>
                    <a:pt x="15445" y="26329"/>
                    <a:pt x="15778" y="26329"/>
                  </a:cubicBezTo>
                  <a:close/>
                  <a:moveTo>
                    <a:pt x="15781" y="26219"/>
                  </a:moveTo>
                  <a:cubicBezTo>
                    <a:pt x="15664" y="26219"/>
                    <a:pt x="15543" y="26264"/>
                    <a:pt x="15445" y="26363"/>
                  </a:cubicBezTo>
                  <a:cubicBezTo>
                    <a:pt x="15144" y="26663"/>
                    <a:pt x="15345" y="27163"/>
                    <a:pt x="15778" y="27163"/>
                  </a:cubicBezTo>
                  <a:lnTo>
                    <a:pt x="15745" y="27197"/>
                  </a:lnTo>
                  <a:cubicBezTo>
                    <a:pt x="15762" y="27199"/>
                    <a:pt x="15779" y="27200"/>
                    <a:pt x="15796" y="27200"/>
                  </a:cubicBezTo>
                  <a:cubicBezTo>
                    <a:pt x="16041" y="27200"/>
                    <a:pt x="16245" y="26977"/>
                    <a:pt x="16245" y="26696"/>
                  </a:cubicBezTo>
                  <a:cubicBezTo>
                    <a:pt x="16245" y="26405"/>
                    <a:pt x="16020" y="26219"/>
                    <a:pt x="15781" y="26219"/>
                  </a:cubicBezTo>
                  <a:close/>
                  <a:moveTo>
                    <a:pt x="20115" y="26596"/>
                  </a:moveTo>
                  <a:lnTo>
                    <a:pt x="20115" y="26630"/>
                  </a:lnTo>
                  <a:cubicBezTo>
                    <a:pt x="20132" y="26627"/>
                    <a:pt x="20149" y="26625"/>
                    <a:pt x="20165" y="26625"/>
                  </a:cubicBezTo>
                  <a:cubicBezTo>
                    <a:pt x="20337" y="26625"/>
                    <a:pt x="20451" y="26780"/>
                    <a:pt x="20482" y="26963"/>
                  </a:cubicBezTo>
                  <a:cubicBezTo>
                    <a:pt x="20482" y="27165"/>
                    <a:pt x="20301" y="27307"/>
                    <a:pt x="20111" y="27307"/>
                  </a:cubicBezTo>
                  <a:cubicBezTo>
                    <a:pt x="20019" y="27307"/>
                    <a:pt x="19924" y="27273"/>
                    <a:pt x="19848" y="27197"/>
                  </a:cubicBezTo>
                  <a:cubicBezTo>
                    <a:pt x="19614" y="26963"/>
                    <a:pt x="19781" y="26596"/>
                    <a:pt x="20115" y="26596"/>
                  </a:cubicBezTo>
                  <a:close/>
                  <a:moveTo>
                    <a:pt x="20117" y="26486"/>
                  </a:moveTo>
                  <a:cubicBezTo>
                    <a:pt x="20000" y="26486"/>
                    <a:pt x="19880" y="26531"/>
                    <a:pt x="19781" y="26630"/>
                  </a:cubicBezTo>
                  <a:cubicBezTo>
                    <a:pt x="19481" y="26930"/>
                    <a:pt x="19681" y="27430"/>
                    <a:pt x="20115" y="27430"/>
                  </a:cubicBezTo>
                  <a:cubicBezTo>
                    <a:pt x="20382" y="27430"/>
                    <a:pt x="20582" y="27230"/>
                    <a:pt x="20582" y="26963"/>
                  </a:cubicBezTo>
                  <a:cubicBezTo>
                    <a:pt x="20582" y="26672"/>
                    <a:pt x="20356" y="26486"/>
                    <a:pt x="20117" y="26486"/>
                  </a:cubicBezTo>
                  <a:close/>
                  <a:moveTo>
                    <a:pt x="6805" y="27297"/>
                  </a:moveTo>
                  <a:lnTo>
                    <a:pt x="6839" y="27363"/>
                  </a:lnTo>
                  <a:cubicBezTo>
                    <a:pt x="7005" y="27363"/>
                    <a:pt x="7139" y="27497"/>
                    <a:pt x="7172" y="27664"/>
                  </a:cubicBezTo>
                  <a:cubicBezTo>
                    <a:pt x="7172" y="27890"/>
                    <a:pt x="6988" y="28039"/>
                    <a:pt x="6807" y="28039"/>
                  </a:cubicBezTo>
                  <a:cubicBezTo>
                    <a:pt x="6721" y="28039"/>
                    <a:pt x="6636" y="28006"/>
                    <a:pt x="6572" y="27931"/>
                  </a:cubicBezTo>
                  <a:cubicBezTo>
                    <a:pt x="6338" y="27697"/>
                    <a:pt x="6505" y="27297"/>
                    <a:pt x="6805" y="27297"/>
                  </a:cubicBezTo>
                  <a:close/>
                  <a:moveTo>
                    <a:pt x="11136" y="27428"/>
                  </a:moveTo>
                  <a:cubicBezTo>
                    <a:pt x="11149" y="27428"/>
                    <a:pt x="11162" y="27429"/>
                    <a:pt x="11175" y="27430"/>
                  </a:cubicBezTo>
                  <a:cubicBezTo>
                    <a:pt x="11375" y="27430"/>
                    <a:pt x="11509" y="27597"/>
                    <a:pt x="11542" y="27764"/>
                  </a:cubicBezTo>
                  <a:cubicBezTo>
                    <a:pt x="11542" y="27990"/>
                    <a:pt x="11358" y="28139"/>
                    <a:pt x="11167" y="28139"/>
                  </a:cubicBezTo>
                  <a:cubicBezTo>
                    <a:pt x="11076" y="28139"/>
                    <a:pt x="10983" y="28106"/>
                    <a:pt x="10908" y="28031"/>
                  </a:cubicBezTo>
                  <a:cubicBezTo>
                    <a:pt x="10684" y="27806"/>
                    <a:pt x="10829" y="27428"/>
                    <a:pt x="11136" y="27428"/>
                  </a:cubicBezTo>
                  <a:close/>
                  <a:moveTo>
                    <a:pt x="6792" y="27209"/>
                  </a:moveTo>
                  <a:cubicBezTo>
                    <a:pt x="6680" y="27209"/>
                    <a:pt x="6566" y="27246"/>
                    <a:pt x="6472" y="27330"/>
                  </a:cubicBezTo>
                  <a:cubicBezTo>
                    <a:pt x="6205" y="27630"/>
                    <a:pt x="6405" y="28131"/>
                    <a:pt x="6805" y="28131"/>
                  </a:cubicBezTo>
                  <a:lnTo>
                    <a:pt x="6839" y="28197"/>
                  </a:lnTo>
                  <a:cubicBezTo>
                    <a:pt x="7105" y="28164"/>
                    <a:pt x="7306" y="27931"/>
                    <a:pt x="7272" y="27664"/>
                  </a:cubicBezTo>
                  <a:cubicBezTo>
                    <a:pt x="7272" y="27389"/>
                    <a:pt x="7037" y="27209"/>
                    <a:pt x="6792" y="27209"/>
                  </a:cubicBezTo>
                  <a:close/>
                  <a:moveTo>
                    <a:pt x="11163" y="27320"/>
                  </a:moveTo>
                  <a:cubicBezTo>
                    <a:pt x="11046" y="27320"/>
                    <a:pt x="10929" y="27365"/>
                    <a:pt x="10841" y="27464"/>
                  </a:cubicBezTo>
                  <a:cubicBezTo>
                    <a:pt x="10541" y="27764"/>
                    <a:pt x="10741" y="28264"/>
                    <a:pt x="11175" y="28264"/>
                  </a:cubicBezTo>
                  <a:cubicBezTo>
                    <a:pt x="11442" y="28231"/>
                    <a:pt x="11642" y="28031"/>
                    <a:pt x="11642" y="27797"/>
                  </a:cubicBezTo>
                  <a:cubicBezTo>
                    <a:pt x="11642" y="27506"/>
                    <a:pt x="11402" y="27320"/>
                    <a:pt x="11163" y="27320"/>
                  </a:cubicBezTo>
                  <a:close/>
                  <a:moveTo>
                    <a:pt x="26386" y="27997"/>
                  </a:moveTo>
                  <a:cubicBezTo>
                    <a:pt x="26586" y="27997"/>
                    <a:pt x="26753" y="28164"/>
                    <a:pt x="26753" y="28364"/>
                  </a:cubicBezTo>
                  <a:cubicBezTo>
                    <a:pt x="26753" y="28566"/>
                    <a:pt x="26572" y="28708"/>
                    <a:pt x="26382" y="28708"/>
                  </a:cubicBezTo>
                  <a:cubicBezTo>
                    <a:pt x="26290" y="28708"/>
                    <a:pt x="26195" y="28674"/>
                    <a:pt x="26119" y="28598"/>
                  </a:cubicBezTo>
                  <a:cubicBezTo>
                    <a:pt x="25919" y="28364"/>
                    <a:pt x="26052" y="27997"/>
                    <a:pt x="26386" y="27997"/>
                  </a:cubicBezTo>
                  <a:close/>
                  <a:moveTo>
                    <a:pt x="26388" y="27887"/>
                  </a:moveTo>
                  <a:cubicBezTo>
                    <a:pt x="26271" y="27887"/>
                    <a:pt x="26151" y="27932"/>
                    <a:pt x="26052" y="28031"/>
                  </a:cubicBezTo>
                  <a:cubicBezTo>
                    <a:pt x="25752" y="28331"/>
                    <a:pt x="25986" y="28831"/>
                    <a:pt x="26386" y="28831"/>
                  </a:cubicBezTo>
                  <a:cubicBezTo>
                    <a:pt x="26653" y="28831"/>
                    <a:pt x="26853" y="28631"/>
                    <a:pt x="26853" y="28364"/>
                  </a:cubicBezTo>
                  <a:cubicBezTo>
                    <a:pt x="26853" y="28073"/>
                    <a:pt x="26627" y="27887"/>
                    <a:pt x="26388" y="27887"/>
                  </a:cubicBezTo>
                  <a:close/>
                  <a:moveTo>
                    <a:pt x="22516" y="28264"/>
                  </a:moveTo>
                  <a:cubicBezTo>
                    <a:pt x="22717" y="28264"/>
                    <a:pt x="22883" y="28398"/>
                    <a:pt x="22883" y="28598"/>
                  </a:cubicBezTo>
                  <a:cubicBezTo>
                    <a:pt x="22883" y="28824"/>
                    <a:pt x="22699" y="28973"/>
                    <a:pt x="22518" y="28973"/>
                  </a:cubicBezTo>
                  <a:cubicBezTo>
                    <a:pt x="22432" y="28973"/>
                    <a:pt x="22347" y="28940"/>
                    <a:pt x="22283" y="28865"/>
                  </a:cubicBezTo>
                  <a:cubicBezTo>
                    <a:pt x="22049" y="28631"/>
                    <a:pt x="22216" y="28264"/>
                    <a:pt x="22516" y="28264"/>
                  </a:cubicBezTo>
                  <a:close/>
                  <a:moveTo>
                    <a:pt x="17946" y="28331"/>
                  </a:moveTo>
                  <a:lnTo>
                    <a:pt x="17946" y="28398"/>
                  </a:lnTo>
                  <a:cubicBezTo>
                    <a:pt x="18113" y="28398"/>
                    <a:pt x="18280" y="28531"/>
                    <a:pt x="18280" y="28698"/>
                  </a:cubicBezTo>
                  <a:cubicBezTo>
                    <a:pt x="18280" y="28924"/>
                    <a:pt x="18111" y="29073"/>
                    <a:pt x="17930" y="29073"/>
                  </a:cubicBezTo>
                  <a:cubicBezTo>
                    <a:pt x="17844" y="29073"/>
                    <a:pt x="17755" y="29040"/>
                    <a:pt x="17680" y="28965"/>
                  </a:cubicBezTo>
                  <a:cubicBezTo>
                    <a:pt x="17446" y="28731"/>
                    <a:pt x="17613" y="28331"/>
                    <a:pt x="17946" y="28331"/>
                  </a:cubicBezTo>
                  <a:close/>
                  <a:moveTo>
                    <a:pt x="22519" y="28154"/>
                  </a:moveTo>
                  <a:cubicBezTo>
                    <a:pt x="22402" y="28154"/>
                    <a:pt x="22282" y="28199"/>
                    <a:pt x="22183" y="28297"/>
                  </a:cubicBezTo>
                  <a:cubicBezTo>
                    <a:pt x="21916" y="28598"/>
                    <a:pt x="22116" y="29098"/>
                    <a:pt x="22516" y="29098"/>
                  </a:cubicBezTo>
                  <a:cubicBezTo>
                    <a:pt x="22783" y="29065"/>
                    <a:pt x="22983" y="28865"/>
                    <a:pt x="22983" y="28631"/>
                  </a:cubicBezTo>
                  <a:cubicBezTo>
                    <a:pt x="22983" y="28340"/>
                    <a:pt x="22758" y="28154"/>
                    <a:pt x="22519" y="28154"/>
                  </a:cubicBezTo>
                  <a:close/>
                  <a:moveTo>
                    <a:pt x="17933" y="28243"/>
                  </a:moveTo>
                  <a:cubicBezTo>
                    <a:pt x="17821" y="28243"/>
                    <a:pt x="17707" y="28280"/>
                    <a:pt x="17613" y="28364"/>
                  </a:cubicBezTo>
                  <a:cubicBezTo>
                    <a:pt x="17313" y="28664"/>
                    <a:pt x="17513" y="29165"/>
                    <a:pt x="17946" y="29165"/>
                  </a:cubicBezTo>
                  <a:lnTo>
                    <a:pt x="17946" y="29198"/>
                  </a:lnTo>
                  <a:cubicBezTo>
                    <a:pt x="18213" y="29198"/>
                    <a:pt x="18413" y="28965"/>
                    <a:pt x="18413" y="28698"/>
                  </a:cubicBezTo>
                  <a:cubicBezTo>
                    <a:pt x="18413" y="28423"/>
                    <a:pt x="18178" y="28243"/>
                    <a:pt x="17933" y="28243"/>
                  </a:cubicBezTo>
                  <a:close/>
                  <a:moveTo>
                    <a:pt x="13977" y="28798"/>
                  </a:moveTo>
                  <a:cubicBezTo>
                    <a:pt x="14144" y="28798"/>
                    <a:pt x="14311" y="28965"/>
                    <a:pt x="14311" y="29165"/>
                  </a:cubicBezTo>
                  <a:cubicBezTo>
                    <a:pt x="14311" y="29367"/>
                    <a:pt x="14129" y="29508"/>
                    <a:pt x="13950" y="29508"/>
                  </a:cubicBezTo>
                  <a:cubicBezTo>
                    <a:pt x="13863" y="29508"/>
                    <a:pt x="13776" y="29475"/>
                    <a:pt x="13710" y="29398"/>
                  </a:cubicBezTo>
                  <a:cubicBezTo>
                    <a:pt x="13477" y="29165"/>
                    <a:pt x="13643" y="28798"/>
                    <a:pt x="13977" y="28798"/>
                  </a:cubicBezTo>
                  <a:close/>
                  <a:moveTo>
                    <a:pt x="13946" y="28688"/>
                  </a:moveTo>
                  <a:cubicBezTo>
                    <a:pt x="13829" y="28688"/>
                    <a:pt x="13709" y="28732"/>
                    <a:pt x="13610" y="28831"/>
                  </a:cubicBezTo>
                  <a:cubicBezTo>
                    <a:pt x="13343" y="29131"/>
                    <a:pt x="13543" y="29632"/>
                    <a:pt x="13977" y="29632"/>
                  </a:cubicBezTo>
                  <a:cubicBezTo>
                    <a:pt x="14210" y="29632"/>
                    <a:pt x="14411" y="29432"/>
                    <a:pt x="14411" y="29165"/>
                  </a:cubicBezTo>
                  <a:cubicBezTo>
                    <a:pt x="14411" y="28874"/>
                    <a:pt x="14185" y="28688"/>
                    <a:pt x="13946" y="28688"/>
                  </a:cubicBezTo>
                  <a:close/>
                  <a:moveTo>
                    <a:pt x="5171" y="29165"/>
                  </a:moveTo>
                  <a:lnTo>
                    <a:pt x="5171" y="29198"/>
                  </a:lnTo>
                  <a:cubicBezTo>
                    <a:pt x="5371" y="29231"/>
                    <a:pt x="5504" y="29365"/>
                    <a:pt x="5538" y="29532"/>
                  </a:cubicBezTo>
                  <a:cubicBezTo>
                    <a:pt x="5538" y="29758"/>
                    <a:pt x="5354" y="29907"/>
                    <a:pt x="5162" y="29907"/>
                  </a:cubicBezTo>
                  <a:cubicBezTo>
                    <a:pt x="5071" y="29907"/>
                    <a:pt x="4979" y="29874"/>
                    <a:pt x="4904" y="29799"/>
                  </a:cubicBezTo>
                  <a:cubicBezTo>
                    <a:pt x="4670" y="29565"/>
                    <a:pt x="4837" y="29165"/>
                    <a:pt x="5171" y="29165"/>
                  </a:cubicBezTo>
                  <a:close/>
                  <a:moveTo>
                    <a:pt x="5157" y="29077"/>
                  </a:moveTo>
                  <a:cubicBezTo>
                    <a:pt x="5045" y="29077"/>
                    <a:pt x="4931" y="29114"/>
                    <a:pt x="4837" y="29198"/>
                  </a:cubicBezTo>
                  <a:cubicBezTo>
                    <a:pt x="4537" y="29498"/>
                    <a:pt x="4737" y="29999"/>
                    <a:pt x="5171" y="29999"/>
                  </a:cubicBezTo>
                  <a:lnTo>
                    <a:pt x="5171" y="30032"/>
                  </a:lnTo>
                  <a:cubicBezTo>
                    <a:pt x="5438" y="30032"/>
                    <a:pt x="5638" y="29799"/>
                    <a:pt x="5638" y="29532"/>
                  </a:cubicBezTo>
                  <a:cubicBezTo>
                    <a:pt x="5638" y="29257"/>
                    <a:pt x="5402" y="29077"/>
                    <a:pt x="5157" y="29077"/>
                  </a:cubicBezTo>
                  <a:close/>
                  <a:moveTo>
                    <a:pt x="8873" y="29365"/>
                  </a:moveTo>
                  <a:lnTo>
                    <a:pt x="8907" y="29398"/>
                  </a:lnTo>
                  <a:cubicBezTo>
                    <a:pt x="9073" y="29398"/>
                    <a:pt x="9240" y="29532"/>
                    <a:pt x="9240" y="29732"/>
                  </a:cubicBezTo>
                  <a:cubicBezTo>
                    <a:pt x="9240" y="29934"/>
                    <a:pt x="9074" y="30075"/>
                    <a:pt x="8895" y="30075"/>
                  </a:cubicBezTo>
                  <a:cubicBezTo>
                    <a:pt x="8807" y="30075"/>
                    <a:pt x="8716" y="30042"/>
                    <a:pt x="8640" y="29965"/>
                  </a:cubicBezTo>
                  <a:cubicBezTo>
                    <a:pt x="8406" y="29765"/>
                    <a:pt x="8573" y="29365"/>
                    <a:pt x="8873" y="29365"/>
                  </a:cubicBezTo>
                  <a:close/>
                  <a:moveTo>
                    <a:pt x="8872" y="29262"/>
                  </a:moveTo>
                  <a:cubicBezTo>
                    <a:pt x="8765" y="29262"/>
                    <a:pt x="8657" y="29304"/>
                    <a:pt x="8573" y="29398"/>
                  </a:cubicBezTo>
                  <a:cubicBezTo>
                    <a:pt x="8273" y="29698"/>
                    <a:pt x="8473" y="30199"/>
                    <a:pt x="8873" y="30199"/>
                  </a:cubicBezTo>
                  <a:lnTo>
                    <a:pt x="8907" y="30232"/>
                  </a:lnTo>
                  <a:cubicBezTo>
                    <a:pt x="9140" y="30199"/>
                    <a:pt x="9374" y="29999"/>
                    <a:pt x="9340" y="29732"/>
                  </a:cubicBezTo>
                  <a:cubicBezTo>
                    <a:pt x="9340" y="29458"/>
                    <a:pt x="9106" y="29262"/>
                    <a:pt x="8872" y="29262"/>
                  </a:cubicBezTo>
                  <a:close/>
                  <a:moveTo>
                    <a:pt x="24718" y="30132"/>
                  </a:moveTo>
                  <a:lnTo>
                    <a:pt x="24685" y="30165"/>
                  </a:lnTo>
                  <a:cubicBezTo>
                    <a:pt x="24885" y="30165"/>
                    <a:pt x="25052" y="30299"/>
                    <a:pt x="25052" y="30499"/>
                  </a:cubicBezTo>
                  <a:cubicBezTo>
                    <a:pt x="25052" y="30701"/>
                    <a:pt x="24886" y="30843"/>
                    <a:pt x="24706" y="30843"/>
                  </a:cubicBezTo>
                  <a:cubicBezTo>
                    <a:pt x="24618" y="30843"/>
                    <a:pt x="24528" y="30809"/>
                    <a:pt x="24451" y="30733"/>
                  </a:cubicBezTo>
                  <a:cubicBezTo>
                    <a:pt x="24218" y="30499"/>
                    <a:pt x="24384" y="30132"/>
                    <a:pt x="24718" y="30132"/>
                  </a:cubicBezTo>
                  <a:close/>
                  <a:moveTo>
                    <a:pt x="24684" y="30029"/>
                  </a:moveTo>
                  <a:cubicBezTo>
                    <a:pt x="24576" y="30029"/>
                    <a:pt x="24469" y="30071"/>
                    <a:pt x="24384" y="30165"/>
                  </a:cubicBezTo>
                  <a:cubicBezTo>
                    <a:pt x="24084" y="30466"/>
                    <a:pt x="24284" y="30966"/>
                    <a:pt x="24718" y="30966"/>
                  </a:cubicBezTo>
                  <a:lnTo>
                    <a:pt x="24685" y="30999"/>
                  </a:lnTo>
                  <a:cubicBezTo>
                    <a:pt x="24951" y="30999"/>
                    <a:pt x="25185" y="30766"/>
                    <a:pt x="25152" y="30499"/>
                  </a:cubicBezTo>
                  <a:cubicBezTo>
                    <a:pt x="25152" y="30225"/>
                    <a:pt x="24917" y="30029"/>
                    <a:pt x="24684" y="30029"/>
                  </a:cubicBezTo>
                  <a:close/>
                  <a:moveTo>
                    <a:pt x="16145" y="30366"/>
                  </a:moveTo>
                  <a:lnTo>
                    <a:pt x="16145" y="30432"/>
                  </a:lnTo>
                  <a:cubicBezTo>
                    <a:pt x="16345" y="30432"/>
                    <a:pt x="16479" y="30532"/>
                    <a:pt x="16512" y="30733"/>
                  </a:cubicBezTo>
                  <a:cubicBezTo>
                    <a:pt x="16512" y="30942"/>
                    <a:pt x="16317" y="31087"/>
                    <a:pt x="16120" y="31087"/>
                  </a:cubicBezTo>
                  <a:cubicBezTo>
                    <a:pt x="16034" y="31087"/>
                    <a:pt x="15949" y="31060"/>
                    <a:pt x="15878" y="30999"/>
                  </a:cubicBezTo>
                  <a:cubicBezTo>
                    <a:pt x="15645" y="30766"/>
                    <a:pt x="15812" y="30366"/>
                    <a:pt x="16145" y="30366"/>
                  </a:cubicBezTo>
                  <a:close/>
                  <a:moveTo>
                    <a:pt x="20548" y="30399"/>
                  </a:moveTo>
                  <a:lnTo>
                    <a:pt x="20515" y="30432"/>
                  </a:lnTo>
                  <a:cubicBezTo>
                    <a:pt x="20532" y="30429"/>
                    <a:pt x="20550" y="30428"/>
                    <a:pt x="20566" y="30428"/>
                  </a:cubicBezTo>
                  <a:cubicBezTo>
                    <a:pt x="20743" y="30428"/>
                    <a:pt x="20882" y="30580"/>
                    <a:pt x="20882" y="30733"/>
                  </a:cubicBezTo>
                  <a:cubicBezTo>
                    <a:pt x="20882" y="30959"/>
                    <a:pt x="20713" y="31108"/>
                    <a:pt x="20532" y="31108"/>
                  </a:cubicBezTo>
                  <a:cubicBezTo>
                    <a:pt x="20446" y="31108"/>
                    <a:pt x="20357" y="31075"/>
                    <a:pt x="20281" y="30999"/>
                  </a:cubicBezTo>
                  <a:cubicBezTo>
                    <a:pt x="20048" y="30766"/>
                    <a:pt x="20215" y="30399"/>
                    <a:pt x="20548" y="30399"/>
                  </a:cubicBezTo>
                  <a:close/>
                  <a:moveTo>
                    <a:pt x="20518" y="30289"/>
                  </a:moveTo>
                  <a:cubicBezTo>
                    <a:pt x="20400" y="30289"/>
                    <a:pt x="20280" y="30334"/>
                    <a:pt x="20181" y="30432"/>
                  </a:cubicBezTo>
                  <a:cubicBezTo>
                    <a:pt x="19918" y="30729"/>
                    <a:pt x="20110" y="31220"/>
                    <a:pt x="20531" y="31233"/>
                  </a:cubicBezTo>
                  <a:lnTo>
                    <a:pt x="20531" y="31233"/>
                  </a:lnTo>
                  <a:cubicBezTo>
                    <a:pt x="20791" y="31225"/>
                    <a:pt x="21015" y="31027"/>
                    <a:pt x="20982" y="30766"/>
                  </a:cubicBezTo>
                  <a:cubicBezTo>
                    <a:pt x="20982" y="30475"/>
                    <a:pt x="20757" y="30289"/>
                    <a:pt x="20518" y="30289"/>
                  </a:cubicBezTo>
                  <a:close/>
                  <a:moveTo>
                    <a:pt x="16133" y="30263"/>
                  </a:moveTo>
                  <a:cubicBezTo>
                    <a:pt x="16021" y="30263"/>
                    <a:pt x="15906" y="30304"/>
                    <a:pt x="15812" y="30399"/>
                  </a:cubicBezTo>
                  <a:cubicBezTo>
                    <a:pt x="15511" y="30699"/>
                    <a:pt x="15745" y="31200"/>
                    <a:pt x="16145" y="31200"/>
                  </a:cubicBezTo>
                  <a:lnTo>
                    <a:pt x="16145" y="31233"/>
                  </a:lnTo>
                  <a:cubicBezTo>
                    <a:pt x="16412" y="31233"/>
                    <a:pt x="16646" y="30999"/>
                    <a:pt x="16612" y="30733"/>
                  </a:cubicBezTo>
                  <a:cubicBezTo>
                    <a:pt x="16612" y="30459"/>
                    <a:pt x="16378" y="30263"/>
                    <a:pt x="16133" y="30263"/>
                  </a:cubicBezTo>
                  <a:close/>
                  <a:moveTo>
                    <a:pt x="20531" y="31233"/>
                  </a:moveTo>
                  <a:cubicBezTo>
                    <a:pt x="20526" y="31233"/>
                    <a:pt x="20520" y="31233"/>
                    <a:pt x="20515" y="31233"/>
                  </a:cubicBezTo>
                  <a:lnTo>
                    <a:pt x="20548" y="31233"/>
                  </a:lnTo>
                  <a:cubicBezTo>
                    <a:pt x="20543" y="31233"/>
                    <a:pt x="20537" y="31233"/>
                    <a:pt x="20531" y="31233"/>
                  </a:cubicBezTo>
                  <a:close/>
                  <a:moveTo>
                    <a:pt x="11408" y="30566"/>
                  </a:moveTo>
                  <a:cubicBezTo>
                    <a:pt x="11575" y="30566"/>
                    <a:pt x="11742" y="30733"/>
                    <a:pt x="11742" y="30933"/>
                  </a:cubicBezTo>
                  <a:cubicBezTo>
                    <a:pt x="11742" y="31135"/>
                    <a:pt x="11576" y="31276"/>
                    <a:pt x="11396" y="31276"/>
                  </a:cubicBezTo>
                  <a:cubicBezTo>
                    <a:pt x="11309" y="31276"/>
                    <a:pt x="11218" y="31243"/>
                    <a:pt x="11142" y="31166"/>
                  </a:cubicBezTo>
                  <a:cubicBezTo>
                    <a:pt x="10908" y="30933"/>
                    <a:pt x="11075" y="30566"/>
                    <a:pt x="11408" y="30566"/>
                  </a:cubicBezTo>
                  <a:close/>
                  <a:moveTo>
                    <a:pt x="11397" y="30463"/>
                  </a:moveTo>
                  <a:cubicBezTo>
                    <a:pt x="11284" y="30463"/>
                    <a:pt x="11170" y="30504"/>
                    <a:pt x="11075" y="30599"/>
                  </a:cubicBezTo>
                  <a:cubicBezTo>
                    <a:pt x="10775" y="30899"/>
                    <a:pt x="10975" y="31400"/>
                    <a:pt x="11408" y="31400"/>
                  </a:cubicBezTo>
                  <a:cubicBezTo>
                    <a:pt x="11642" y="31400"/>
                    <a:pt x="11875" y="31200"/>
                    <a:pt x="11875" y="30933"/>
                  </a:cubicBezTo>
                  <a:cubicBezTo>
                    <a:pt x="11875" y="30659"/>
                    <a:pt x="11641" y="30463"/>
                    <a:pt x="11397" y="30463"/>
                  </a:cubicBezTo>
                  <a:close/>
                  <a:moveTo>
                    <a:pt x="6605" y="31066"/>
                  </a:moveTo>
                  <a:lnTo>
                    <a:pt x="6638" y="31099"/>
                  </a:lnTo>
                  <a:cubicBezTo>
                    <a:pt x="6805" y="31099"/>
                    <a:pt x="6939" y="31233"/>
                    <a:pt x="6972" y="31433"/>
                  </a:cubicBezTo>
                  <a:cubicBezTo>
                    <a:pt x="6972" y="31635"/>
                    <a:pt x="6791" y="31777"/>
                    <a:pt x="6601" y="31777"/>
                  </a:cubicBezTo>
                  <a:cubicBezTo>
                    <a:pt x="6509" y="31777"/>
                    <a:pt x="6415" y="31743"/>
                    <a:pt x="6338" y="31667"/>
                  </a:cubicBezTo>
                  <a:cubicBezTo>
                    <a:pt x="6138" y="31466"/>
                    <a:pt x="6271" y="31066"/>
                    <a:pt x="6605" y="31066"/>
                  </a:cubicBezTo>
                  <a:close/>
                  <a:moveTo>
                    <a:pt x="6608" y="30956"/>
                  </a:moveTo>
                  <a:cubicBezTo>
                    <a:pt x="6491" y="30956"/>
                    <a:pt x="6370" y="31001"/>
                    <a:pt x="6271" y="31099"/>
                  </a:cubicBezTo>
                  <a:cubicBezTo>
                    <a:pt x="5971" y="31400"/>
                    <a:pt x="6205" y="31900"/>
                    <a:pt x="6605" y="31900"/>
                  </a:cubicBezTo>
                  <a:lnTo>
                    <a:pt x="6638" y="31933"/>
                  </a:lnTo>
                  <a:cubicBezTo>
                    <a:pt x="6905" y="31933"/>
                    <a:pt x="7105" y="31700"/>
                    <a:pt x="7072" y="31433"/>
                  </a:cubicBezTo>
                  <a:cubicBezTo>
                    <a:pt x="7072" y="31142"/>
                    <a:pt x="6847" y="30956"/>
                    <a:pt x="6608" y="30956"/>
                  </a:cubicBezTo>
                  <a:close/>
                  <a:moveTo>
                    <a:pt x="27320" y="31933"/>
                  </a:moveTo>
                  <a:lnTo>
                    <a:pt x="27320" y="31967"/>
                  </a:lnTo>
                  <a:cubicBezTo>
                    <a:pt x="27487" y="31967"/>
                    <a:pt x="27653" y="32100"/>
                    <a:pt x="27653" y="32300"/>
                  </a:cubicBezTo>
                  <a:cubicBezTo>
                    <a:pt x="27653" y="32527"/>
                    <a:pt x="27484" y="32661"/>
                    <a:pt x="27302" y="32661"/>
                  </a:cubicBezTo>
                  <a:cubicBezTo>
                    <a:pt x="27216" y="32661"/>
                    <a:pt x="27128" y="32631"/>
                    <a:pt x="27053" y="32567"/>
                  </a:cubicBezTo>
                  <a:cubicBezTo>
                    <a:pt x="26819" y="32334"/>
                    <a:pt x="26986" y="31933"/>
                    <a:pt x="27320" y="31933"/>
                  </a:cubicBezTo>
                  <a:close/>
                  <a:moveTo>
                    <a:pt x="27299" y="31857"/>
                  </a:moveTo>
                  <a:cubicBezTo>
                    <a:pt x="27187" y="31857"/>
                    <a:pt x="27074" y="31901"/>
                    <a:pt x="26986" y="32000"/>
                  </a:cubicBezTo>
                  <a:cubicBezTo>
                    <a:pt x="26686" y="32267"/>
                    <a:pt x="26886" y="32767"/>
                    <a:pt x="27320" y="32767"/>
                  </a:cubicBezTo>
                  <a:cubicBezTo>
                    <a:pt x="27553" y="32767"/>
                    <a:pt x="27753" y="32567"/>
                    <a:pt x="27753" y="32334"/>
                  </a:cubicBezTo>
                  <a:cubicBezTo>
                    <a:pt x="27753" y="32043"/>
                    <a:pt x="27528" y="31857"/>
                    <a:pt x="27299" y="31857"/>
                  </a:cubicBezTo>
                  <a:close/>
                  <a:moveTo>
                    <a:pt x="22717" y="32234"/>
                  </a:moveTo>
                  <a:lnTo>
                    <a:pt x="22717" y="32267"/>
                  </a:lnTo>
                  <a:cubicBezTo>
                    <a:pt x="22883" y="32267"/>
                    <a:pt x="23050" y="32400"/>
                    <a:pt x="23083" y="32567"/>
                  </a:cubicBezTo>
                  <a:cubicBezTo>
                    <a:pt x="23083" y="32793"/>
                    <a:pt x="22899" y="32943"/>
                    <a:pt x="22708" y="32943"/>
                  </a:cubicBezTo>
                  <a:cubicBezTo>
                    <a:pt x="22617" y="32943"/>
                    <a:pt x="22525" y="32909"/>
                    <a:pt x="22450" y="32834"/>
                  </a:cubicBezTo>
                  <a:cubicBezTo>
                    <a:pt x="22250" y="32601"/>
                    <a:pt x="22383" y="32234"/>
                    <a:pt x="22717" y="32234"/>
                  </a:cubicBezTo>
                  <a:close/>
                  <a:moveTo>
                    <a:pt x="13743" y="32334"/>
                  </a:moveTo>
                  <a:lnTo>
                    <a:pt x="13743" y="32367"/>
                  </a:lnTo>
                  <a:cubicBezTo>
                    <a:pt x="13910" y="32367"/>
                    <a:pt x="14077" y="32500"/>
                    <a:pt x="14077" y="32701"/>
                  </a:cubicBezTo>
                  <a:cubicBezTo>
                    <a:pt x="14077" y="32927"/>
                    <a:pt x="13908" y="33062"/>
                    <a:pt x="13726" y="33062"/>
                  </a:cubicBezTo>
                  <a:cubicBezTo>
                    <a:pt x="13640" y="33062"/>
                    <a:pt x="13551" y="33032"/>
                    <a:pt x="13477" y="32967"/>
                  </a:cubicBezTo>
                  <a:cubicBezTo>
                    <a:pt x="13243" y="32734"/>
                    <a:pt x="13410" y="32334"/>
                    <a:pt x="13743" y="32334"/>
                  </a:cubicBezTo>
                  <a:close/>
                  <a:moveTo>
                    <a:pt x="22719" y="32124"/>
                  </a:moveTo>
                  <a:cubicBezTo>
                    <a:pt x="22602" y="32124"/>
                    <a:pt x="22482" y="32168"/>
                    <a:pt x="22383" y="32267"/>
                  </a:cubicBezTo>
                  <a:cubicBezTo>
                    <a:pt x="22083" y="32567"/>
                    <a:pt x="22316" y="33068"/>
                    <a:pt x="22717" y="33068"/>
                  </a:cubicBezTo>
                  <a:cubicBezTo>
                    <a:pt x="22983" y="33068"/>
                    <a:pt x="23184" y="32867"/>
                    <a:pt x="23184" y="32601"/>
                  </a:cubicBezTo>
                  <a:cubicBezTo>
                    <a:pt x="23184" y="32310"/>
                    <a:pt x="22958" y="32124"/>
                    <a:pt x="22719" y="32124"/>
                  </a:cubicBezTo>
                  <a:close/>
                  <a:moveTo>
                    <a:pt x="18213" y="32367"/>
                  </a:moveTo>
                  <a:cubicBezTo>
                    <a:pt x="18380" y="32367"/>
                    <a:pt x="18547" y="32534"/>
                    <a:pt x="18547" y="32701"/>
                  </a:cubicBezTo>
                  <a:cubicBezTo>
                    <a:pt x="18547" y="32927"/>
                    <a:pt x="18378" y="33076"/>
                    <a:pt x="18197" y="33076"/>
                  </a:cubicBezTo>
                  <a:cubicBezTo>
                    <a:pt x="18111" y="33076"/>
                    <a:pt x="18022" y="33043"/>
                    <a:pt x="17946" y="32967"/>
                  </a:cubicBezTo>
                  <a:cubicBezTo>
                    <a:pt x="17713" y="32734"/>
                    <a:pt x="17880" y="32367"/>
                    <a:pt x="18180" y="32367"/>
                  </a:cubicBezTo>
                  <a:close/>
                  <a:moveTo>
                    <a:pt x="13727" y="32256"/>
                  </a:moveTo>
                  <a:cubicBezTo>
                    <a:pt x="13614" y="32256"/>
                    <a:pt x="13499" y="32300"/>
                    <a:pt x="13410" y="32400"/>
                  </a:cubicBezTo>
                  <a:cubicBezTo>
                    <a:pt x="13110" y="32667"/>
                    <a:pt x="13310" y="33168"/>
                    <a:pt x="13743" y="33168"/>
                  </a:cubicBezTo>
                  <a:lnTo>
                    <a:pt x="13743" y="33201"/>
                  </a:lnTo>
                  <a:cubicBezTo>
                    <a:pt x="13977" y="33201"/>
                    <a:pt x="14210" y="32967"/>
                    <a:pt x="14177" y="32701"/>
                  </a:cubicBezTo>
                  <a:cubicBezTo>
                    <a:pt x="14177" y="32434"/>
                    <a:pt x="13955" y="32256"/>
                    <a:pt x="13727" y="32256"/>
                  </a:cubicBezTo>
                  <a:close/>
                  <a:moveTo>
                    <a:pt x="18193" y="32257"/>
                  </a:moveTo>
                  <a:cubicBezTo>
                    <a:pt x="18081" y="32257"/>
                    <a:pt x="17968" y="32302"/>
                    <a:pt x="17880" y="32400"/>
                  </a:cubicBezTo>
                  <a:cubicBezTo>
                    <a:pt x="17580" y="32701"/>
                    <a:pt x="17780" y="33201"/>
                    <a:pt x="18180" y="33201"/>
                  </a:cubicBezTo>
                  <a:lnTo>
                    <a:pt x="18213" y="33201"/>
                  </a:lnTo>
                  <a:cubicBezTo>
                    <a:pt x="18447" y="33201"/>
                    <a:pt x="18647" y="32967"/>
                    <a:pt x="18647" y="32734"/>
                  </a:cubicBezTo>
                  <a:cubicBezTo>
                    <a:pt x="18647" y="32443"/>
                    <a:pt x="18422" y="32257"/>
                    <a:pt x="18193" y="32257"/>
                  </a:cubicBezTo>
                  <a:close/>
                  <a:moveTo>
                    <a:pt x="9007" y="32601"/>
                  </a:moveTo>
                  <a:lnTo>
                    <a:pt x="9007" y="32634"/>
                  </a:lnTo>
                  <a:cubicBezTo>
                    <a:pt x="9207" y="32634"/>
                    <a:pt x="9340" y="32767"/>
                    <a:pt x="9374" y="32967"/>
                  </a:cubicBezTo>
                  <a:cubicBezTo>
                    <a:pt x="9374" y="33169"/>
                    <a:pt x="9193" y="33311"/>
                    <a:pt x="9013" y="33311"/>
                  </a:cubicBezTo>
                  <a:cubicBezTo>
                    <a:pt x="8926" y="33311"/>
                    <a:pt x="8839" y="33277"/>
                    <a:pt x="8773" y="33201"/>
                  </a:cubicBezTo>
                  <a:cubicBezTo>
                    <a:pt x="8540" y="33001"/>
                    <a:pt x="8707" y="32601"/>
                    <a:pt x="9007" y="32601"/>
                  </a:cubicBezTo>
                  <a:close/>
                  <a:moveTo>
                    <a:pt x="8993" y="32512"/>
                  </a:moveTo>
                  <a:cubicBezTo>
                    <a:pt x="8881" y="32512"/>
                    <a:pt x="8767" y="32550"/>
                    <a:pt x="8673" y="32634"/>
                  </a:cubicBezTo>
                  <a:cubicBezTo>
                    <a:pt x="8406" y="32934"/>
                    <a:pt x="8606" y="33434"/>
                    <a:pt x="9007" y="33434"/>
                  </a:cubicBezTo>
                  <a:cubicBezTo>
                    <a:pt x="9274" y="33434"/>
                    <a:pt x="9474" y="33234"/>
                    <a:pt x="9474" y="32967"/>
                  </a:cubicBezTo>
                  <a:cubicBezTo>
                    <a:pt x="9474" y="32693"/>
                    <a:pt x="9238" y="32512"/>
                    <a:pt x="8993" y="32512"/>
                  </a:cubicBezTo>
                  <a:close/>
                  <a:moveTo>
                    <a:pt x="4904" y="32934"/>
                  </a:moveTo>
                  <a:lnTo>
                    <a:pt x="4937" y="33001"/>
                  </a:lnTo>
                  <a:cubicBezTo>
                    <a:pt x="5104" y="33001"/>
                    <a:pt x="5237" y="33134"/>
                    <a:pt x="5271" y="33301"/>
                  </a:cubicBezTo>
                  <a:cubicBezTo>
                    <a:pt x="5271" y="33527"/>
                    <a:pt x="5087" y="33677"/>
                    <a:pt x="4895" y="33677"/>
                  </a:cubicBezTo>
                  <a:cubicBezTo>
                    <a:pt x="4805" y="33677"/>
                    <a:pt x="4712" y="33643"/>
                    <a:pt x="4637" y="33568"/>
                  </a:cubicBezTo>
                  <a:cubicBezTo>
                    <a:pt x="4437" y="33334"/>
                    <a:pt x="4604" y="32934"/>
                    <a:pt x="4904" y="32934"/>
                  </a:cubicBezTo>
                  <a:close/>
                  <a:moveTo>
                    <a:pt x="4892" y="32831"/>
                  </a:moveTo>
                  <a:cubicBezTo>
                    <a:pt x="4780" y="32831"/>
                    <a:pt x="4665" y="32873"/>
                    <a:pt x="4570" y="32967"/>
                  </a:cubicBezTo>
                  <a:cubicBezTo>
                    <a:pt x="4270" y="33268"/>
                    <a:pt x="4504" y="33768"/>
                    <a:pt x="4904" y="33768"/>
                  </a:cubicBezTo>
                  <a:lnTo>
                    <a:pt x="4937" y="33801"/>
                  </a:lnTo>
                  <a:cubicBezTo>
                    <a:pt x="5204" y="33801"/>
                    <a:pt x="5404" y="33568"/>
                    <a:pt x="5371" y="33301"/>
                  </a:cubicBezTo>
                  <a:cubicBezTo>
                    <a:pt x="5371" y="33027"/>
                    <a:pt x="5136" y="32831"/>
                    <a:pt x="4892" y="32831"/>
                  </a:cubicBezTo>
                  <a:close/>
                  <a:moveTo>
                    <a:pt x="25250" y="33733"/>
                  </a:moveTo>
                  <a:cubicBezTo>
                    <a:pt x="25262" y="33733"/>
                    <a:pt x="25273" y="33733"/>
                    <a:pt x="25285" y="33735"/>
                  </a:cubicBezTo>
                  <a:lnTo>
                    <a:pt x="25285" y="33801"/>
                  </a:lnTo>
                  <a:cubicBezTo>
                    <a:pt x="25452" y="33801"/>
                    <a:pt x="25619" y="33901"/>
                    <a:pt x="25652" y="34068"/>
                  </a:cubicBezTo>
                  <a:cubicBezTo>
                    <a:pt x="25652" y="34294"/>
                    <a:pt x="25468" y="34444"/>
                    <a:pt x="25287" y="34444"/>
                  </a:cubicBezTo>
                  <a:cubicBezTo>
                    <a:pt x="25201" y="34444"/>
                    <a:pt x="25116" y="34410"/>
                    <a:pt x="25052" y="34335"/>
                  </a:cubicBezTo>
                  <a:cubicBezTo>
                    <a:pt x="24827" y="34111"/>
                    <a:pt x="24972" y="33733"/>
                    <a:pt x="25250" y="33733"/>
                  </a:cubicBezTo>
                  <a:close/>
                  <a:moveTo>
                    <a:pt x="25288" y="33625"/>
                  </a:moveTo>
                  <a:cubicBezTo>
                    <a:pt x="25171" y="33625"/>
                    <a:pt x="25050" y="33669"/>
                    <a:pt x="24951" y="33768"/>
                  </a:cubicBezTo>
                  <a:cubicBezTo>
                    <a:pt x="24685" y="34068"/>
                    <a:pt x="24885" y="34569"/>
                    <a:pt x="25285" y="34569"/>
                  </a:cubicBezTo>
                  <a:lnTo>
                    <a:pt x="25285" y="34635"/>
                  </a:lnTo>
                  <a:cubicBezTo>
                    <a:pt x="25585" y="34635"/>
                    <a:pt x="25785" y="34368"/>
                    <a:pt x="25752" y="34102"/>
                  </a:cubicBezTo>
                  <a:cubicBezTo>
                    <a:pt x="25752" y="33811"/>
                    <a:pt x="25527" y="33625"/>
                    <a:pt x="25288" y="33625"/>
                  </a:cubicBezTo>
                  <a:close/>
                  <a:moveTo>
                    <a:pt x="20682" y="33968"/>
                  </a:moveTo>
                  <a:lnTo>
                    <a:pt x="20648" y="34035"/>
                  </a:lnTo>
                  <a:cubicBezTo>
                    <a:pt x="20849" y="34035"/>
                    <a:pt x="21015" y="34168"/>
                    <a:pt x="21015" y="34335"/>
                  </a:cubicBezTo>
                  <a:cubicBezTo>
                    <a:pt x="21015" y="34562"/>
                    <a:pt x="20846" y="34696"/>
                    <a:pt x="20664" y="34696"/>
                  </a:cubicBezTo>
                  <a:cubicBezTo>
                    <a:pt x="20578" y="34696"/>
                    <a:pt x="20490" y="34666"/>
                    <a:pt x="20415" y="34602"/>
                  </a:cubicBezTo>
                  <a:cubicBezTo>
                    <a:pt x="20181" y="34368"/>
                    <a:pt x="20348" y="33968"/>
                    <a:pt x="20682" y="33968"/>
                  </a:cubicBezTo>
                  <a:close/>
                  <a:moveTo>
                    <a:pt x="20689" y="33890"/>
                  </a:moveTo>
                  <a:cubicBezTo>
                    <a:pt x="20571" y="33890"/>
                    <a:pt x="20448" y="33935"/>
                    <a:pt x="20348" y="34035"/>
                  </a:cubicBezTo>
                  <a:cubicBezTo>
                    <a:pt x="20048" y="34302"/>
                    <a:pt x="20248" y="34802"/>
                    <a:pt x="20682" y="34802"/>
                  </a:cubicBezTo>
                  <a:lnTo>
                    <a:pt x="20648" y="34869"/>
                  </a:lnTo>
                  <a:cubicBezTo>
                    <a:pt x="20949" y="34869"/>
                    <a:pt x="21149" y="34635"/>
                    <a:pt x="21149" y="34335"/>
                  </a:cubicBezTo>
                  <a:cubicBezTo>
                    <a:pt x="21149" y="34068"/>
                    <a:pt x="20926" y="33890"/>
                    <a:pt x="20689" y="33890"/>
                  </a:cubicBezTo>
                  <a:close/>
                  <a:moveTo>
                    <a:pt x="11575" y="34235"/>
                  </a:moveTo>
                  <a:lnTo>
                    <a:pt x="11609" y="34302"/>
                  </a:lnTo>
                  <a:cubicBezTo>
                    <a:pt x="11775" y="34302"/>
                    <a:pt x="11909" y="34402"/>
                    <a:pt x="11942" y="34602"/>
                  </a:cubicBezTo>
                  <a:cubicBezTo>
                    <a:pt x="11942" y="34804"/>
                    <a:pt x="11761" y="34945"/>
                    <a:pt x="11571" y="34945"/>
                  </a:cubicBezTo>
                  <a:cubicBezTo>
                    <a:pt x="11479" y="34945"/>
                    <a:pt x="11385" y="34912"/>
                    <a:pt x="11308" y="34835"/>
                  </a:cubicBezTo>
                  <a:cubicBezTo>
                    <a:pt x="11075" y="34602"/>
                    <a:pt x="11242" y="34235"/>
                    <a:pt x="11575" y="34235"/>
                  </a:cubicBezTo>
                  <a:close/>
                  <a:moveTo>
                    <a:pt x="11578" y="34125"/>
                  </a:moveTo>
                  <a:cubicBezTo>
                    <a:pt x="11461" y="34125"/>
                    <a:pt x="11340" y="34170"/>
                    <a:pt x="11242" y="34268"/>
                  </a:cubicBezTo>
                  <a:cubicBezTo>
                    <a:pt x="10941" y="34569"/>
                    <a:pt x="11175" y="35069"/>
                    <a:pt x="11575" y="35069"/>
                  </a:cubicBezTo>
                  <a:lnTo>
                    <a:pt x="11609" y="35102"/>
                  </a:lnTo>
                  <a:cubicBezTo>
                    <a:pt x="11875" y="35102"/>
                    <a:pt x="12076" y="34869"/>
                    <a:pt x="12042" y="34602"/>
                  </a:cubicBezTo>
                  <a:cubicBezTo>
                    <a:pt x="12042" y="34311"/>
                    <a:pt x="11817" y="34125"/>
                    <a:pt x="11578" y="34125"/>
                  </a:cubicBezTo>
                  <a:close/>
                  <a:moveTo>
                    <a:pt x="16045" y="34435"/>
                  </a:moveTo>
                  <a:cubicBezTo>
                    <a:pt x="16245" y="34435"/>
                    <a:pt x="16412" y="34602"/>
                    <a:pt x="16412" y="34802"/>
                  </a:cubicBezTo>
                  <a:cubicBezTo>
                    <a:pt x="16412" y="35004"/>
                    <a:pt x="16231" y="35146"/>
                    <a:pt x="16041" y="35146"/>
                  </a:cubicBezTo>
                  <a:cubicBezTo>
                    <a:pt x="15949" y="35146"/>
                    <a:pt x="15855" y="35112"/>
                    <a:pt x="15778" y="35036"/>
                  </a:cubicBezTo>
                  <a:cubicBezTo>
                    <a:pt x="15545" y="34802"/>
                    <a:pt x="15712" y="34435"/>
                    <a:pt x="16045" y="34435"/>
                  </a:cubicBezTo>
                  <a:close/>
                  <a:moveTo>
                    <a:pt x="16048" y="34325"/>
                  </a:moveTo>
                  <a:cubicBezTo>
                    <a:pt x="15931" y="34325"/>
                    <a:pt x="15810" y="34370"/>
                    <a:pt x="15712" y="34469"/>
                  </a:cubicBezTo>
                  <a:cubicBezTo>
                    <a:pt x="15411" y="34769"/>
                    <a:pt x="15611" y="35269"/>
                    <a:pt x="16045" y="35269"/>
                  </a:cubicBezTo>
                  <a:cubicBezTo>
                    <a:pt x="16312" y="35269"/>
                    <a:pt x="16512" y="35069"/>
                    <a:pt x="16512" y="34802"/>
                  </a:cubicBezTo>
                  <a:cubicBezTo>
                    <a:pt x="16512" y="34511"/>
                    <a:pt x="16287" y="34325"/>
                    <a:pt x="16048" y="34325"/>
                  </a:cubicBezTo>
                  <a:close/>
                  <a:moveTo>
                    <a:pt x="7039" y="34635"/>
                  </a:moveTo>
                  <a:lnTo>
                    <a:pt x="7039" y="34702"/>
                  </a:lnTo>
                  <a:cubicBezTo>
                    <a:pt x="7205" y="34702"/>
                    <a:pt x="7372" y="34835"/>
                    <a:pt x="7372" y="35002"/>
                  </a:cubicBezTo>
                  <a:cubicBezTo>
                    <a:pt x="7372" y="35228"/>
                    <a:pt x="7188" y="35378"/>
                    <a:pt x="7007" y="35378"/>
                  </a:cubicBezTo>
                  <a:cubicBezTo>
                    <a:pt x="6921" y="35378"/>
                    <a:pt x="6836" y="35344"/>
                    <a:pt x="6772" y="35269"/>
                  </a:cubicBezTo>
                  <a:cubicBezTo>
                    <a:pt x="6538" y="35036"/>
                    <a:pt x="6705" y="34635"/>
                    <a:pt x="7039" y="34635"/>
                  </a:cubicBezTo>
                  <a:close/>
                  <a:moveTo>
                    <a:pt x="6994" y="34532"/>
                  </a:moveTo>
                  <a:cubicBezTo>
                    <a:pt x="6881" y="34532"/>
                    <a:pt x="6766" y="34574"/>
                    <a:pt x="6672" y="34669"/>
                  </a:cubicBezTo>
                  <a:cubicBezTo>
                    <a:pt x="6405" y="34969"/>
                    <a:pt x="6605" y="35469"/>
                    <a:pt x="7039" y="35469"/>
                  </a:cubicBezTo>
                  <a:lnTo>
                    <a:pt x="7039" y="35536"/>
                  </a:lnTo>
                  <a:cubicBezTo>
                    <a:pt x="7306" y="35503"/>
                    <a:pt x="7506" y="35269"/>
                    <a:pt x="7472" y="35002"/>
                  </a:cubicBezTo>
                  <a:cubicBezTo>
                    <a:pt x="7472" y="34728"/>
                    <a:pt x="7238" y="34532"/>
                    <a:pt x="6994" y="34532"/>
                  </a:cubicBezTo>
                  <a:close/>
                  <a:moveTo>
                    <a:pt x="27520" y="34969"/>
                  </a:moveTo>
                  <a:lnTo>
                    <a:pt x="27520" y="35036"/>
                  </a:lnTo>
                  <a:cubicBezTo>
                    <a:pt x="27687" y="35036"/>
                    <a:pt x="27854" y="35169"/>
                    <a:pt x="27887" y="35336"/>
                  </a:cubicBezTo>
                  <a:cubicBezTo>
                    <a:pt x="27887" y="35562"/>
                    <a:pt x="27702" y="35697"/>
                    <a:pt x="27521" y="35697"/>
                  </a:cubicBezTo>
                  <a:cubicBezTo>
                    <a:pt x="27435" y="35697"/>
                    <a:pt x="27351" y="35667"/>
                    <a:pt x="27286" y="35603"/>
                  </a:cubicBezTo>
                  <a:cubicBezTo>
                    <a:pt x="27053" y="35369"/>
                    <a:pt x="27220" y="34969"/>
                    <a:pt x="27520" y="34969"/>
                  </a:cubicBezTo>
                  <a:close/>
                  <a:moveTo>
                    <a:pt x="27527" y="34891"/>
                  </a:moveTo>
                  <a:cubicBezTo>
                    <a:pt x="27409" y="34891"/>
                    <a:pt x="27286" y="34936"/>
                    <a:pt x="27186" y="35036"/>
                  </a:cubicBezTo>
                  <a:cubicBezTo>
                    <a:pt x="26920" y="35302"/>
                    <a:pt x="27120" y="35803"/>
                    <a:pt x="27520" y="35803"/>
                  </a:cubicBezTo>
                  <a:lnTo>
                    <a:pt x="27520" y="35870"/>
                  </a:lnTo>
                  <a:cubicBezTo>
                    <a:pt x="27787" y="35836"/>
                    <a:pt x="28020" y="35603"/>
                    <a:pt x="27987" y="35336"/>
                  </a:cubicBezTo>
                  <a:cubicBezTo>
                    <a:pt x="27987" y="35069"/>
                    <a:pt x="27765" y="34891"/>
                    <a:pt x="27527" y="34891"/>
                  </a:cubicBezTo>
                  <a:close/>
                  <a:moveTo>
                    <a:pt x="23250" y="35569"/>
                  </a:moveTo>
                  <a:lnTo>
                    <a:pt x="23250" y="35603"/>
                  </a:lnTo>
                  <a:cubicBezTo>
                    <a:pt x="23417" y="35603"/>
                    <a:pt x="23584" y="35736"/>
                    <a:pt x="23617" y="35936"/>
                  </a:cubicBezTo>
                  <a:cubicBezTo>
                    <a:pt x="23595" y="36138"/>
                    <a:pt x="23421" y="36280"/>
                    <a:pt x="23239" y="36280"/>
                  </a:cubicBezTo>
                  <a:cubicBezTo>
                    <a:pt x="23151" y="36280"/>
                    <a:pt x="23060" y="36246"/>
                    <a:pt x="22983" y="36170"/>
                  </a:cubicBezTo>
                  <a:cubicBezTo>
                    <a:pt x="22750" y="35936"/>
                    <a:pt x="22917" y="35569"/>
                    <a:pt x="23250" y="35569"/>
                  </a:cubicBezTo>
                  <a:close/>
                  <a:moveTo>
                    <a:pt x="23253" y="35459"/>
                  </a:moveTo>
                  <a:cubicBezTo>
                    <a:pt x="23136" y="35459"/>
                    <a:pt x="23015" y="35504"/>
                    <a:pt x="22917" y="35603"/>
                  </a:cubicBezTo>
                  <a:cubicBezTo>
                    <a:pt x="22616" y="35903"/>
                    <a:pt x="22817" y="36403"/>
                    <a:pt x="23250" y="36403"/>
                  </a:cubicBezTo>
                  <a:lnTo>
                    <a:pt x="23250" y="36437"/>
                  </a:lnTo>
                  <a:cubicBezTo>
                    <a:pt x="23517" y="36403"/>
                    <a:pt x="23717" y="36203"/>
                    <a:pt x="23717" y="35936"/>
                  </a:cubicBezTo>
                  <a:cubicBezTo>
                    <a:pt x="23717" y="35645"/>
                    <a:pt x="23492" y="35459"/>
                    <a:pt x="23253" y="35459"/>
                  </a:cubicBezTo>
                  <a:close/>
                  <a:moveTo>
                    <a:pt x="18614" y="36236"/>
                  </a:moveTo>
                  <a:cubicBezTo>
                    <a:pt x="18814" y="36236"/>
                    <a:pt x="18947" y="36403"/>
                    <a:pt x="18981" y="36570"/>
                  </a:cubicBezTo>
                  <a:cubicBezTo>
                    <a:pt x="18981" y="36796"/>
                    <a:pt x="18796" y="36946"/>
                    <a:pt x="18605" y="36946"/>
                  </a:cubicBezTo>
                  <a:cubicBezTo>
                    <a:pt x="18514" y="36946"/>
                    <a:pt x="18422" y="36912"/>
                    <a:pt x="18347" y="36837"/>
                  </a:cubicBezTo>
                  <a:cubicBezTo>
                    <a:pt x="18113" y="36603"/>
                    <a:pt x="18280" y="36236"/>
                    <a:pt x="18614" y="36236"/>
                  </a:cubicBezTo>
                  <a:close/>
                  <a:moveTo>
                    <a:pt x="18616" y="36127"/>
                  </a:moveTo>
                  <a:cubicBezTo>
                    <a:pt x="18499" y="36127"/>
                    <a:pt x="18379" y="36171"/>
                    <a:pt x="18280" y="36270"/>
                  </a:cubicBezTo>
                  <a:cubicBezTo>
                    <a:pt x="17980" y="36570"/>
                    <a:pt x="18180" y="37070"/>
                    <a:pt x="18614" y="37070"/>
                  </a:cubicBezTo>
                  <a:cubicBezTo>
                    <a:pt x="18880" y="37070"/>
                    <a:pt x="19081" y="36870"/>
                    <a:pt x="19081" y="36603"/>
                  </a:cubicBezTo>
                  <a:cubicBezTo>
                    <a:pt x="19081" y="36312"/>
                    <a:pt x="18855" y="36127"/>
                    <a:pt x="18616" y="36127"/>
                  </a:cubicBezTo>
                  <a:close/>
                  <a:moveTo>
                    <a:pt x="13743" y="36370"/>
                  </a:moveTo>
                  <a:lnTo>
                    <a:pt x="13743" y="36437"/>
                  </a:lnTo>
                  <a:cubicBezTo>
                    <a:pt x="13761" y="36433"/>
                    <a:pt x="13778" y="36431"/>
                    <a:pt x="13796" y="36431"/>
                  </a:cubicBezTo>
                  <a:cubicBezTo>
                    <a:pt x="13944" y="36431"/>
                    <a:pt x="14081" y="36554"/>
                    <a:pt x="14110" y="36703"/>
                  </a:cubicBezTo>
                  <a:cubicBezTo>
                    <a:pt x="14110" y="36930"/>
                    <a:pt x="13926" y="37079"/>
                    <a:pt x="13735" y="37079"/>
                  </a:cubicBezTo>
                  <a:cubicBezTo>
                    <a:pt x="13644" y="37079"/>
                    <a:pt x="13552" y="37046"/>
                    <a:pt x="13477" y="36970"/>
                  </a:cubicBezTo>
                  <a:cubicBezTo>
                    <a:pt x="13243" y="36737"/>
                    <a:pt x="13410" y="36370"/>
                    <a:pt x="13743" y="36370"/>
                  </a:cubicBezTo>
                  <a:close/>
                  <a:moveTo>
                    <a:pt x="9307" y="36403"/>
                  </a:moveTo>
                  <a:lnTo>
                    <a:pt x="9307" y="36437"/>
                  </a:lnTo>
                  <a:cubicBezTo>
                    <a:pt x="9324" y="36434"/>
                    <a:pt x="9341" y="36432"/>
                    <a:pt x="9358" y="36432"/>
                  </a:cubicBezTo>
                  <a:cubicBezTo>
                    <a:pt x="9535" y="36432"/>
                    <a:pt x="9674" y="36587"/>
                    <a:pt x="9674" y="36770"/>
                  </a:cubicBezTo>
                  <a:cubicBezTo>
                    <a:pt x="9674" y="36980"/>
                    <a:pt x="9479" y="37124"/>
                    <a:pt x="9281" y="37124"/>
                  </a:cubicBezTo>
                  <a:cubicBezTo>
                    <a:pt x="9196" y="37124"/>
                    <a:pt x="9111" y="37097"/>
                    <a:pt x="9040" y="37037"/>
                  </a:cubicBezTo>
                  <a:cubicBezTo>
                    <a:pt x="8807" y="36804"/>
                    <a:pt x="8973" y="36403"/>
                    <a:pt x="9307" y="36403"/>
                  </a:cubicBezTo>
                  <a:close/>
                  <a:moveTo>
                    <a:pt x="4804" y="36403"/>
                  </a:moveTo>
                  <a:lnTo>
                    <a:pt x="4804" y="36437"/>
                  </a:lnTo>
                  <a:cubicBezTo>
                    <a:pt x="4971" y="36437"/>
                    <a:pt x="5137" y="36570"/>
                    <a:pt x="5137" y="36770"/>
                  </a:cubicBezTo>
                  <a:cubicBezTo>
                    <a:pt x="5137" y="36996"/>
                    <a:pt x="4969" y="37146"/>
                    <a:pt x="4787" y="37146"/>
                  </a:cubicBezTo>
                  <a:cubicBezTo>
                    <a:pt x="4701" y="37146"/>
                    <a:pt x="4612" y="37112"/>
                    <a:pt x="4537" y="37037"/>
                  </a:cubicBezTo>
                  <a:cubicBezTo>
                    <a:pt x="4303" y="36804"/>
                    <a:pt x="4470" y="36403"/>
                    <a:pt x="4804" y="36403"/>
                  </a:cubicBezTo>
                  <a:close/>
                  <a:moveTo>
                    <a:pt x="4757" y="36315"/>
                  </a:moveTo>
                  <a:cubicBezTo>
                    <a:pt x="4645" y="36315"/>
                    <a:pt x="4531" y="36353"/>
                    <a:pt x="4437" y="36437"/>
                  </a:cubicBezTo>
                  <a:cubicBezTo>
                    <a:pt x="4170" y="36737"/>
                    <a:pt x="4370" y="37237"/>
                    <a:pt x="4804" y="37237"/>
                  </a:cubicBezTo>
                  <a:cubicBezTo>
                    <a:pt x="5037" y="37237"/>
                    <a:pt x="5237" y="37037"/>
                    <a:pt x="5237" y="36770"/>
                  </a:cubicBezTo>
                  <a:cubicBezTo>
                    <a:pt x="5237" y="36496"/>
                    <a:pt x="5002" y="36315"/>
                    <a:pt x="4757" y="36315"/>
                  </a:cubicBezTo>
                  <a:close/>
                  <a:moveTo>
                    <a:pt x="9295" y="36300"/>
                  </a:moveTo>
                  <a:cubicBezTo>
                    <a:pt x="9183" y="36300"/>
                    <a:pt x="9068" y="36342"/>
                    <a:pt x="8973" y="36437"/>
                  </a:cubicBezTo>
                  <a:cubicBezTo>
                    <a:pt x="8673" y="36737"/>
                    <a:pt x="8907" y="37237"/>
                    <a:pt x="9307" y="37237"/>
                  </a:cubicBezTo>
                  <a:cubicBezTo>
                    <a:pt x="9574" y="37237"/>
                    <a:pt x="9774" y="37037"/>
                    <a:pt x="9774" y="36770"/>
                  </a:cubicBezTo>
                  <a:cubicBezTo>
                    <a:pt x="9774" y="36496"/>
                    <a:pt x="9540" y="36300"/>
                    <a:pt x="9295" y="36300"/>
                  </a:cubicBezTo>
                  <a:close/>
                  <a:moveTo>
                    <a:pt x="13746" y="36260"/>
                  </a:moveTo>
                  <a:cubicBezTo>
                    <a:pt x="13629" y="36260"/>
                    <a:pt x="13509" y="36305"/>
                    <a:pt x="13410" y="36403"/>
                  </a:cubicBezTo>
                  <a:cubicBezTo>
                    <a:pt x="13110" y="36703"/>
                    <a:pt x="13310" y="37204"/>
                    <a:pt x="13743" y="37204"/>
                  </a:cubicBezTo>
                  <a:lnTo>
                    <a:pt x="13743" y="37237"/>
                  </a:lnTo>
                  <a:cubicBezTo>
                    <a:pt x="14010" y="37237"/>
                    <a:pt x="14244" y="37004"/>
                    <a:pt x="14210" y="36737"/>
                  </a:cubicBezTo>
                  <a:cubicBezTo>
                    <a:pt x="14210" y="36446"/>
                    <a:pt x="13985" y="36260"/>
                    <a:pt x="13746" y="36260"/>
                  </a:cubicBezTo>
                  <a:close/>
                  <a:moveTo>
                    <a:pt x="25780" y="37202"/>
                  </a:moveTo>
                  <a:cubicBezTo>
                    <a:pt x="25793" y="37202"/>
                    <a:pt x="25806" y="37203"/>
                    <a:pt x="25819" y="37204"/>
                  </a:cubicBezTo>
                  <a:lnTo>
                    <a:pt x="25819" y="37271"/>
                  </a:lnTo>
                  <a:cubicBezTo>
                    <a:pt x="25986" y="37271"/>
                    <a:pt x="26119" y="37371"/>
                    <a:pt x="26186" y="37537"/>
                  </a:cubicBezTo>
                  <a:cubicBezTo>
                    <a:pt x="26186" y="37764"/>
                    <a:pt x="26002" y="37913"/>
                    <a:pt x="25810" y="37913"/>
                  </a:cubicBezTo>
                  <a:cubicBezTo>
                    <a:pt x="25720" y="37913"/>
                    <a:pt x="25627" y="37879"/>
                    <a:pt x="25552" y="37804"/>
                  </a:cubicBezTo>
                  <a:cubicBezTo>
                    <a:pt x="25328" y="37580"/>
                    <a:pt x="25473" y="37202"/>
                    <a:pt x="25780" y="37202"/>
                  </a:cubicBezTo>
                  <a:close/>
                  <a:moveTo>
                    <a:pt x="25821" y="37094"/>
                  </a:moveTo>
                  <a:cubicBezTo>
                    <a:pt x="25704" y="37094"/>
                    <a:pt x="25584" y="37138"/>
                    <a:pt x="25485" y="37237"/>
                  </a:cubicBezTo>
                  <a:cubicBezTo>
                    <a:pt x="25185" y="37504"/>
                    <a:pt x="25385" y="38038"/>
                    <a:pt x="25819" y="38038"/>
                  </a:cubicBezTo>
                  <a:lnTo>
                    <a:pt x="25819" y="38104"/>
                  </a:lnTo>
                  <a:cubicBezTo>
                    <a:pt x="26086" y="38104"/>
                    <a:pt x="26319" y="37838"/>
                    <a:pt x="26286" y="37571"/>
                  </a:cubicBezTo>
                  <a:cubicBezTo>
                    <a:pt x="26286" y="37280"/>
                    <a:pt x="26060" y="37094"/>
                    <a:pt x="25821" y="37094"/>
                  </a:cubicBezTo>
                  <a:close/>
                  <a:moveTo>
                    <a:pt x="21349" y="37904"/>
                  </a:moveTo>
                  <a:lnTo>
                    <a:pt x="21349" y="37971"/>
                  </a:lnTo>
                  <a:cubicBezTo>
                    <a:pt x="21516" y="37971"/>
                    <a:pt x="21682" y="38104"/>
                    <a:pt x="21716" y="38271"/>
                  </a:cubicBezTo>
                  <a:cubicBezTo>
                    <a:pt x="21716" y="38481"/>
                    <a:pt x="21521" y="38626"/>
                    <a:pt x="21323" y="38626"/>
                  </a:cubicBezTo>
                  <a:cubicBezTo>
                    <a:pt x="21238" y="38626"/>
                    <a:pt x="21152" y="38599"/>
                    <a:pt x="21082" y="38538"/>
                  </a:cubicBezTo>
                  <a:cubicBezTo>
                    <a:pt x="20849" y="38305"/>
                    <a:pt x="21015" y="37904"/>
                    <a:pt x="21349" y="37904"/>
                  </a:cubicBezTo>
                  <a:close/>
                  <a:moveTo>
                    <a:pt x="16345" y="38071"/>
                  </a:moveTo>
                  <a:lnTo>
                    <a:pt x="16345" y="38104"/>
                  </a:lnTo>
                  <a:cubicBezTo>
                    <a:pt x="16545" y="38104"/>
                    <a:pt x="16712" y="38238"/>
                    <a:pt x="16712" y="38438"/>
                  </a:cubicBezTo>
                  <a:cubicBezTo>
                    <a:pt x="16712" y="38640"/>
                    <a:pt x="16546" y="38782"/>
                    <a:pt x="16367" y="38782"/>
                  </a:cubicBezTo>
                  <a:cubicBezTo>
                    <a:pt x="16279" y="38782"/>
                    <a:pt x="16188" y="38748"/>
                    <a:pt x="16112" y="38672"/>
                  </a:cubicBezTo>
                  <a:cubicBezTo>
                    <a:pt x="15878" y="38471"/>
                    <a:pt x="16045" y="38071"/>
                    <a:pt x="16345" y="38071"/>
                  </a:cubicBezTo>
                  <a:close/>
                  <a:moveTo>
                    <a:pt x="21352" y="37794"/>
                  </a:moveTo>
                  <a:cubicBezTo>
                    <a:pt x="21234" y="37794"/>
                    <a:pt x="21114" y="37839"/>
                    <a:pt x="21015" y="37938"/>
                  </a:cubicBezTo>
                  <a:cubicBezTo>
                    <a:pt x="20715" y="38238"/>
                    <a:pt x="20915" y="38738"/>
                    <a:pt x="21349" y="38738"/>
                  </a:cubicBezTo>
                  <a:lnTo>
                    <a:pt x="21349" y="38805"/>
                  </a:lnTo>
                  <a:cubicBezTo>
                    <a:pt x="21616" y="38772"/>
                    <a:pt x="21849" y="38538"/>
                    <a:pt x="21816" y="38271"/>
                  </a:cubicBezTo>
                  <a:cubicBezTo>
                    <a:pt x="21816" y="37980"/>
                    <a:pt x="21591" y="37794"/>
                    <a:pt x="21352" y="37794"/>
                  </a:cubicBezTo>
                  <a:close/>
                  <a:moveTo>
                    <a:pt x="11609" y="38071"/>
                  </a:moveTo>
                  <a:lnTo>
                    <a:pt x="11609" y="38104"/>
                  </a:lnTo>
                  <a:cubicBezTo>
                    <a:pt x="11775" y="38104"/>
                    <a:pt x="11942" y="38238"/>
                    <a:pt x="11976" y="38438"/>
                  </a:cubicBezTo>
                  <a:cubicBezTo>
                    <a:pt x="11976" y="38664"/>
                    <a:pt x="11791" y="38814"/>
                    <a:pt x="11600" y="38814"/>
                  </a:cubicBezTo>
                  <a:cubicBezTo>
                    <a:pt x="11509" y="38814"/>
                    <a:pt x="11417" y="38780"/>
                    <a:pt x="11342" y="38705"/>
                  </a:cubicBezTo>
                  <a:cubicBezTo>
                    <a:pt x="11108" y="38471"/>
                    <a:pt x="11275" y="38071"/>
                    <a:pt x="11609" y="38071"/>
                  </a:cubicBezTo>
                  <a:close/>
                  <a:moveTo>
                    <a:pt x="11595" y="37983"/>
                  </a:moveTo>
                  <a:cubicBezTo>
                    <a:pt x="11483" y="37983"/>
                    <a:pt x="11369" y="38021"/>
                    <a:pt x="11275" y="38104"/>
                  </a:cubicBezTo>
                  <a:cubicBezTo>
                    <a:pt x="10975" y="38405"/>
                    <a:pt x="11175" y="38905"/>
                    <a:pt x="11609" y="38905"/>
                  </a:cubicBezTo>
                  <a:lnTo>
                    <a:pt x="11609" y="38938"/>
                  </a:lnTo>
                  <a:cubicBezTo>
                    <a:pt x="11842" y="38938"/>
                    <a:pt x="12076" y="38705"/>
                    <a:pt x="12076" y="38438"/>
                  </a:cubicBezTo>
                  <a:cubicBezTo>
                    <a:pt x="12076" y="38163"/>
                    <a:pt x="11840" y="37983"/>
                    <a:pt x="11595" y="37983"/>
                  </a:cubicBezTo>
                  <a:close/>
                  <a:moveTo>
                    <a:pt x="16348" y="37961"/>
                  </a:moveTo>
                  <a:cubicBezTo>
                    <a:pt x="16231" y="37961"/>
                    <a:pt x="16110" y="38006"/>
                    <a:pt x="16012" y="38104"/>
                  </a:cubicBezTo>
                  <a:cubicBezTo>
                    <a:pt x="15745" y="38405"/>
                    <a:pt x="15945" y="38905"/>
                    <a:pt x="16345" y="38905"/>
                  </a:cubicBezTo>
                  <a:lnTo>
                    <a:pt x="16345" y="38938"/>
                  </a:lnTo>
                  <a:cubicBezTo>
                    <a:pt x="16612" y="38938"/>
                    <a:pt x="16846" y="38705"/>
                    <a:pt x="16812" y="38438"/>
                  </a:cubicBezTo>
                  <a:cubicBezTo>
                    <a:pt x="16812" y="38147"/>
                    <a:pt x="16587" y="37961"/>
                    <a:pt x="16348" y="37961"/>
                  </a:cubicBezTo>
                  <a:close/>
                  <a:moveTo>
                    <a:pt x="3136" y="38205"/>
                  </a:moveTo>
                  <a:lnTo>
                    <a:pt x="3136" y="38238"/>
                  </a:lnTo>
                  <a:cubicBezTo>
                    <a:pt x="3303" y="38238"/>
                    <a:pt x="3469" y="38371"/>
                    <a:pt x="3469" y="38571"/>
                  </a:cubicBezTo>
                  <a:cubicBezTo>
                    <a:pt x="3469" y="38798"/>
                    <a:pt x="3301" y="38947"/>
                    <a:pt x="3119" y="38947"/>
                  </a:cubicBezTo>
                  <a:cubicBezTo>
                    <a:pt x="3033" y="38947"/>
                    <a:pt x="2944" y="38914"/>
                    <a:pt x="2869" y="38838"/>
                  </a:cubicBezTo>
                  <a:cubicBezTo>
                    <a:pt x="2636" y="38605"/>
                    <a:pt x="2802" y="38205"/>
                    <a:pt x="3136" y="38205"/>
                  </a:cubicBezTo>
                  <a:close/>
                  <a:moveTo>
                    <a:pt x="6805" y="38205"/>
                  </a:moveTo>
                  <a:lnTo>
                    <a:pt x="6839" y="38238"/>
                  </a:lnTo>
                  <a:cubicBezTo>
                    <a:pt x="7005" y="38238"/>
                    <a:pt x="7172" y="38371"/>
                    <a:pt x="7172" y="38571"/>
                  </a:cubicBezTo>
                  <a:cubicBezTo>
                    <a:pt x="7172" y="38798"/>
                    <a:pt x="7003" y="38947"/>
                    <a:pt x="6822" y="38947"/>
                  </a:cubicBezTo>
                  <a:cubicBezTo>
                    <a:pt x="6736" y="38947"/>
                    <a:pt x="6647" y="38914"/>
                    <a:pt x="6572" y="38838"/>
                  </a:cubicBezTo>
                  <a:cubicBezTo>
                    <a:pt x="6338" y="38605"/>
                    <a:pt x="6505" y="38205"/>
                    <a:pt x="6805" y="38205"/>
                  </a:cubicBezTo>
                  <a:close/>
                  <a:moveTo>
                    <a:pt x="3089" y="38116"/>
                  </a:moveTo>
                  <a:cubicBezTo>
                    <a:pt x="2977" y="38116"/>
                    <a:pt x="2863" y="38154"/>
                    <a:pt x="2769" y="38238"/>
                  </a:cubicBezTo>
                  <a:cubicBezTo>
                    <a:pt x="2502" y="38538"/>
                    <a:pt x="2702" y="39038"/>
                    <a:pt x="3136" y="39038"/>
                  </a:cubicBezTo>
                  <a:cubicBezTo>
                    <a:pt x="3369" y="39038"/>
                    <a:pt x="3570" y="38838"/>
                    <a:pt x="3570" y="38571"/>
                  </a:cubicBezTo>
                  <a:cubicBezTo>
                    <a:pt x="3570" y="38297"/>
                    <a:pt x="3334" y="38116"/>
                    <a:pt x="3089" y="38116"/>
                  </a:cubicBezTo>
                  <a:close/>
                  <a:moveTo>
                    <a:pt x="6792" y="38116"/>
                  </a:moveTo>
                  <a:cubicBezTo>
                    <a:pt x="6680" y="38116"/>
                    <a:pt x="6566" y="38154"/>
                    <a:pt x="6472" y="38238"/>
                  </a:cubicBezTo>
                  <a:cubicBezTo>
                    <a:pt x="6205" y="38538"/>
                    <a:pt x="6405" y="39038"/>
                    <a:pt x="6805" y="39038"/>
                  </a:cubicBezTo>
                  <a:lnTo>
                    <a:pt x="6839" y="39038"/>
                  </a:lnTo>
                  <a:cubicBezTo>
                    <a:pt x="7072" y="39038"/>
                    <a:pt x="7272" y="38838"/>
                    <a:pt x="7272" y="38571"/>
                  </a:cubicBezTo>
                  <a:cubicBezTo>
                    <a:pt x="7272" y="38297"/>
                    <a:pt x="7037" y="38116"/>
                    <a:pt x="6792" y="38116"/>
                  </a:cubicBezTo>
                  <a:close/>
                  <a:moveTo>
                    <a:pt x="28354" y="38338"/>
                  </a:moveTo>
                  <a:lnTo>
                    <a:pt x="28354" y="38371"/>
                  </a:lnTo>
                  <a:cubicBezTo>
                    <a:pt x="28521" y="38371"/>
                    <a:pt x="28687" y="38505"/>
                    <a:pt x="28721" y="38705"/>
                  </a:cubicBezTo>
                  <a:cubicBezTo>
                    <a:pt x="28721" y="38915"/>
                    <a:pt x="28526" y="39059"/>
                    <a:pt x="28328" y="39059"/>
                  </a:cubicBezTo>
                  <a:cubicBezTo>
                    <a:pt x="28243" y="39059"/>
                    <a:pt x="28157" y="39032"/>
                    <a:pt x="28087" y="38972"/>
                  </a:cubicBezTo>
                  <a:cubicBezTo>
                    <a:pt x="27854" y="38738"/>
                    <a:pt x="28020" y="38338"/>
                    <a:pt x="28354" y="38338"/>
                  </a:cubicBezTo>
                  <a:close/>
                  <a:moveTo>
                    <a:pt x="28342" y="38235"/>
                  </a:moveTo>
                  <a:cubicBezTo>
                    <a:pt x="28230" y="38235"/>
                    <a:pt x="28115" y="38277"/>
                    <a:pt x="28020" y="38371"/>
                  </a:cubicBezTo>
                  <a:cubicBezTo>
                    <a:pt x="27720" y="38672"/>
                    <a:pt x="27920" y="39172"/>
                    <a:pt x="28354" y="39172"/>
                  </a:cubicBezTo>
                  <a:lnTo>
                    <a:pt x="28354" y="39205"/>
                  </a:lnTo>
                  <a:cubicBezTo>
                    <a:pt x="28621" y="39205"/>
                    <a:pt x="28821" y="38972"/>
                    <a:pt x="28821" y="38705"/>
                  </a:cubicBezTo>
                  <a:cubicBezTo>
                    <a:pt x="28821" y="38431"/>
                    <a:pt x="28586" y="38235"/>
                    <a:pt x="28342" y="38235"/>
                  </a:cubicBezTo>
                  <a:close/>
                  <a:moveTo>
                    <a:pt x="23651" y="39339"/>
                  </a:moveTo>
                  <a:lnTo>
                    <a:pt x="23651" y="39405"/>
                  </a:lnTo>
                  <a:cubicBezTo>
                    <a:pt x="23851" y="39405"/>
                    <a:pt x="23984" y="39539"/>
                    <a:pt x="24017" y="39706"/>
                  </a:cubicBezTo>
                  <a:cubicBezTo>
                    <a:pt x="24017" y="39908"/>
                    <a:pt x="23836" y="40049"/>
                    <a:pt x="23657" y="40049"/>
                  </a:cubicBezTo>
                  <a:cubicBezTo>
                    <a:pt x="23570" y="40049"/>
                    <a:pt x="23483" y="40016"/>
                    <a:pt x="23417" y="39939"/>
                  </a:cubicBezTo>
                  <a:cubicBezTo>
                    <a:pt x="23184" y="39739"/>
                    <a:pt x="23350" y="39339"/>
                    <a:pt x="23651" y="39339"/>
                  </a:cubicBezTo>
                  <a:close/>
                  <a:moveTo>
                    <a:pt x="23637" y="39251"/>
                  </a:moveTo>
                  <a:cubicBezTo>
                    <a:pt x="23525" y="39251"/>
                    <a:pt x="23411" y="39288"/>
                    <a:pt x="23317" y="39372"/>
                  </a:cubicBezTo>
                  <a:cubicBezTo>
                    <a:pt x="23050" y="39672"/>
                    <a:pt x="23250" y="40173"/>
                    <a:pt x="23651" y="40173"/>
                  </a:cubicBezTo>
                  <a:lnTo>
                    <a:pt x="23651" y="40206"/>
                  </a:lnTo>
                  <a:cubicBezTo>
                    <a:pt x="23917" y="40206"/>
                    <a:pt x="24151" y="39972"/>
                    <a:pt x="24118" y="39706"/>
                  </a:cubicBezTo>
                  <a:cubicBezTo>
                    <a:pt x="24118" y="39431"/>
                    <a:pt x="23882" y="39251"/>
                    <a:pt x="23637" y="39251"/>
                  </a:cubicBezTo>
                  <a:close/>
                  <a:moveTo>
                    <a:pt x="18780" y="39772"/>
                  </a:moveTo>
                  <a:lnTo>
                    <a:pt x="18780" y="39806"/>
                  </a:lnTo>
                  <a:cubicBezTo>
                    <a:pt x="18947" y="39806"/>
                    <a:pt x="19114" y="39939"/>
                    <a:pt x="19114" y="40139"/>
                  </a:cubicBezTo>
                  <a:cubicBezTo>
                    <a:pt x="19114" y="40341"/>
                    <a:pt x="18948" y="40483"/>
                    <a:pt x="18768" y="40483"/>
                  </a:cubicBezTo>
                  <a:cubicBezTo>
                    <a:pt x="18681" y="40483"/>
                    <a:pt x="18590" y="40449"/>
                    <a:pt x="18514" y="40373"/>
                  </a:cubicBezTo>
                  <a:cubicBezTo>
                    <a:pt x="18280" y="40139"/>
                    <a:pt x="18447" y="39772"/>
                    <a:pt x="18780" y="39772"/>
                  </a:cubicBezTo>
                  <a:close/>
                  <a:moveTo>
                    <a:pt x="18783" y="39662"/>
                  </a:moveTo>
                  <a:cubicBezTo>
                    <a:pt x="18666" y="39662"/>
                    <a:pt x="18546" y="39707"/>
                    <a:pt x="18447" y="39806"/>
                  </a:cubicBezTo>
                  <a:cubicBezTo>
                    <a:pt x="18147" y="40106"/>
                    <a:pt x="18347" y="40606"/>
                    <a:pt x="18780" y="40606"/>
                  </a:cubicBezTo>
                  <a:lnTo>
                    <a:pt x="18780" y="40640"/>
                  </a:lnTo>
                  <a:cubicBezTo>
                    <a:pt x="19047" y="40640"/>
                    <a:pt x="19247" y="40406"/>
                    <a:pt x="19247" y="40139"/>
                  </a:cubicBezTo>
                  <a:cubicBezTo>
                    <a:pt x="19247" y="39848"/>
                    <a:pt x="19022" y="39662"/>
                    <a:pt x="18783" y="39662"/>
                  </a:cubicBezTo>
                  <a:close/>
                  <a:moveTo>
                    <a:pt x="14377" y="40006"/>
                  </a:moveTo>
                  <a:cubicBezTo>
                    <a:pt x="14577" y="40006"/>
                    <a:pt x="14744" y="40173"/>
                    <a:pt x="14744" y="40373"/>
                  </a:cubicBezTo>
                  <a:cubicBezTo>
                    <a:pt x="14744" y="40575"/>
                    <a:pt x="14563" y="40716"/>
                    <a:pt x="14373" y="40716"/>
                  </a:cubicBezTo>
                  <a:cubicBezTo>
                    <a:pt x="14281" y="40716"/>
                    <a:pt x="14187" y="40683"/>
                    <a:pt x="14110" y="40606"/>
                  </a:cubicBezTo>
                  <a:cubicBezTo>
                    <a:pt x="13910" y="40373"/>
                    <a:pt x="14044" y="40006"/>
                    <a:pt x="14377" y="40006"/>
                  </a:cubicBezTo>
                  <a:close/>
                  <a:moveTo>
                    <a:pt x="14366" y="39903"/>
                  </a:moveTo>
                  <a:cubicBezTo>
                    <a:pt x="14253" y="39903"/>
                    <a:pt x="14138" y="39945"/>
                    <a:pt x="14044" y="40039"/>
                  </a:cubicBezTo>
                  <a:cubicBezTo>
                    <a:pt x="13743" y="40339"/>
                    <a:pt x="13977" y="40840"/>
                    <a:pt x="14377" y="40840"/>
                  </a:cubicBezTo>
                  <a:cubicBezTo>
                    <a:pt x="14644" y="40840"/>
                    <a:pt x="14844" y="40640"/>
                    <a:pt x="14844" y="40373"/>
                  </a:cubicBezTo>
                  <a:cubicBezTo>
                    <a:pt x="14844" y="40099"/>
                    <a:pt x="14610" y="39903"/>
                    <a:pt x="14366" y="39903"/>
                  </a:cubicBezTo>
                  <a:close/>
                  <a:moveTo>
                    <a:pt x="9207" y="40139"/>
                  </a:moveTo>
                  <a:lnTo>
                    <a:pt x="9207" y="40206"/>
                  </a:lnTo>
                  <a:cubicBezTo>
                    <a:pt x="9374" y="40206"/>
                    <a:pt x="9540" y="40339"/>
                    <a:pt x="9574" y="40506"/>
                  </a:cubicBezTo>
                  <a:cubicBezTo>
                    <a:pt x="9574" y="40732"/>
                    <a:pt x="9390" y="40882"/>
                    <a:pt x="9198" y="40882"/>
                  </a:cubicBezTo>
                  <a:cubicBezTo>
                    <a:pt x="9108" y="40882"/>
                    <a:pt x="9015" y="40848"/>
                    <a:pt x="8940" y="40773"/>
                  </a:cubicBezTo>
                  <a:cubicBezTo>
                    <a:pt x="8707" y="40540"/>
                    <a:pt x="8873" y="40139"/>
                    <a:pt x="9207" y="40139"/>
                  </a:cubicBezTo>
                  <a:close/>
                  <a:moveTo>
                    <a:pt x="4804" y="40206"/>
                  </a:moveTo>
                  <a:cubicBezTo>
                    <a:pt x="4971" y="40206"/>
                    <a:pt x="5137" y="40373"/>
                    <a:pt x="5137" y="40573"/>
                  </a:cubicBezTo>
                  <a:cubicBezTo>
                    <a:pt x="5137" y="40800"/>
                    <a:pt x="4953" y="40934"/>
                    <a:pt x="4771" y="40934"/>
                  </a:cubicBezTo>
                  <a:cubicBezTo>
                    <a:pt x="4686" y="40934"/>
                    <a:pt x="4601" y="40904"/>
                    <a:pt x="4537" y="40840"/>
                  </a:cubicBezTo>
                  <a:cubicBezTo>
                    <a:pt x="4303" y="40606"/>
                    <a:pt x="4470" y="40206"/>
                    <a:pt x="4804" y="40206"/>
                  </a:cubicBezTo>
                  <a:close/>
                  <a:moveTo>
                    <a:pt x="4759" y="40103"/>
                  </a:moveTo>
                  <a:cubicBezTo>
                    <a:pt x="4646" y="40103"/>
                    <a:pt x="4532" y="40145"/>
                    <a:pt x="4437" y="40239"/>
                  </a:cubicBezTo>
                  <a:cubicBezTo>
                    <a:pt x="4170" y="40540"/>
                    <a:pt x="4370" y="41040"/>
                    <a:pt x="4804" y="41040"/>
                  </a:cubicBezTo>
                  <a:cubicBezTo>
                    <a:pt x="5037" y="41040"/>
                    <a:pt x="5237" y="40840"/>
                    <a:pt x="5237" y="40573"/>
                  </a:cubicBezTo>
                  <a:cubicBezTo>
                    <a:pt x="5237" y="40299"/>
                    <a:pt x="5003" y="40103"/>
                    <a:pt x="4759" y="40103"/>
                  </a:cubicBezTo>
                  <a:close/>
                  <a:moveTo>
                    <a:pt x="9195" y="40036"/>
                  </a:moveTo>
                  <a:cubicBezTo>
                    <a:pt x="9083" y="40036"/>
                    <a:pt x="8968" y="40078"/>
                    <a:pt x="8873" y="40173"/>
                  </a:cubicBezTo>
                  <a:cubicBezTo>
                    <a:pt x="8573" y="40473"/>
                    <a:pt x="8773" y="40973"/>
                    <a:pt x="9207" y="40973"/>
                  </a:cubicBezTo>
                  <a:lnTo>
                    <a:pt x="9207" y="41040"/>
                  </a:lnTo>
                  <a:cubicBezTo>
                    <a:pt x="9474" y="41040"/>
                    <a:pt x="9707" y="40806"/>
                    <a:pt x="9674" y="40506"/>
                  </a:cubicBezTo>
                  <a:cubicBezTo>
                    <a:pt x="9674" y="40232"/>
                    <a:pt x="9439" y="40036"/>
                    <a:pt x="9195" y="40036"/>
                  </a:cubicBezTo>
                  <a:close/>
                  <a:moveTo>
                    <a:pt x="26219" y="40573"/>
                  </a:moveTo>
                  <a:lnTo>
                    <a:pt x="26219" y="40640"/>
                  </a:lnTo>
                  <a:cubicBezTo>
                    <a:pt x="26386" y="40640"/>
                    <a:pt x="26553" y="40740"/>
                    <a:pt x="26586" y="40940"/>
                  </a:cubicBezTo>
                  <a:cubicBezTo>
                    <a:pt x="26586" y="41142"/>
                    <a:pt x="26405" y="41283"/>
                    <a:pt x="26215" y="41283"/>
                  </a:cubicBezTo>
                  <a:cubicBezTo>
                    <a:pt x="26123" y="41283"/>
                    <a:pt x="26029" y="41250"/>
                    <a:pt x="25952" y="41173"/>
                  </a:cubicBezTo>
                  <a:cubicBezTo>
                    <a:pt x="25719" y="40940"/>
                    <a:pt x="25885" y="40573"/>
                    <a:pt x="26219" y="40573"/>
                  </a:cubicBezTo>
                  <a:close/>
                  <a:moveTo>
                    <a:pt x="26222" y="40463"/>
                  </a:moveTo>
                  <a:cubicBezTo>
                    <a:pt x="26105" y="40463"/>
                    <a:pt x="25984" y="40508"/>
                    <a:pt x="25885" y="40606"/>
                  </a:cubicBezTo>
                  <a:cubicBezTo>
                    <a:pt x="25585" y="40907"/>
                    <a:pt x="25785" y="41407"/>
                    <a:pt x="26219" y="41407"/>
                  </a:cubicBezTo>
                  <a:lnTo>
                    <a:pt x="26219" y="41440"/>
                  </a:lnTo>
                  <a:cubicBezTo>
                    <a:pt x="26234" y="41442"/>
                    <a:pt x="26249" y="41443"/>
                    <a:pt x="26264" y="41443"/>
                  </a:cubicBezTo>
                  <a:cubicBezTo>
                    <a:pt x="26512" y="41443"/>
                    <a:pt x="26717" y="41191"/>
                    <a:pt x="26686" y="40940"/>
                  </a:cubicBezTo>
                  <a:cubicBezTo>
                    <a:pt x="26686" y="40649"/>
                    <a:pt x="26461" y="40463"/>
                    <a:pt x="26222" y="40463"/>
                  </a:cubicBezTo>
                  <a:close/>
                  <a:moveTo>
                    <a:pt x="21314" y="41372"/>
                  </a:moveTo>
                  <a:cubicBezTo>
                    <a:pt x="21325" y="41372"/>
                    <a:pt x="21337" y="41372"/>
                    <a:pt x="21349" y="41374"/>
                  </a:cubicBezTo>
                  <a:lnTo>
                    <a:pt x="21349" y="41474"/>
                  </a:lnTo>
                  <a:cubicBezTo>
                    <a:pt x="21367" y="41470"/>
                    <a:pt x="21384" y="41468"/>
                    <a:pt x="21402" y="41468"/>
                  </a:cubicBezTo>
                  <a:cubicBezTo>
                    <a:pt x="21549" y="41468"/>
                    <a:pt x="21686" y="41588"/>
                    <a:pt x="21716" y="41707"/>
                  </a:cubicBezTo>
                  <a:cubicBezTo>
                    <a:pt x="21716" y="41933"/>
                    <a:pt x="21532" y="42083"/>
                    <a:pt x="21351" y="42083"/>
                  </a:cubicBezTo>
                  <a:cubicBezTo>
                    <a:pt x="21265" y="42083"/>
                    <a:pt x="21180" y="42049"/>
                    <a:pt x="21115" y="41974"/>
                  </a:cubicBezTo>
                  <a:cubicBezTo>
                    <a:pt x="20891" y="41750"/>
                    <a:pt x="21036" y="41372"/>
                    <a:pt x="21314" y="41372"/>
                  </a:cubicBezTo>
                  <a:close/>
                  <a:moveTo>
                    <a:pt x="21352" y="41264"/>
                  </a:moveTo>
                  <a:cubicBezTo>
                    <a:pt x="21234" y="41264"/>
                    <a:pt x="21114" y="41308"/>
                    <a:pt x="21015" y="41407"/>
                  </a:cubicBezTo>
                  <a:cubicBezTo>
                    <a:pt x="20715" y="41674"/>
                    <a:pt x="20949" y="42207"/>
                    <a:pt x="21349" y="42207"/>
                  </a:cubicBezTo>
                  <a:lnTo>
                    <a:pt x="21349" y="42274"/>
                  </a:lnTo>
                  <a:cubicBezTo>
                    <a:pt x="21364" y="42276"/>
                    <a:pt x="21380" y="42277"/>
                    <a:pt x="21395" y="42277"/>
                  </a:cubicBezTo>
                  <a:cubicBezTo>
                    <a:pt x="21672" y="42277"/>
                    <a:pt x="21879" y="41994"/>
                    <a:pt x="21816" y="41740"/>
                  </a:cubicBezTo>
                  <a:cubicBezTo>
                    <a:pt x="21816" y="41449"/>
                    <a:pt x="21591" y="41264"/>
                    <a:pt x="21352" y="41264"/>
                  </a:cubicBezTo>
                  <a:close/>
                  <a:moveTo>
                    <a:pt x="28988" y="41607"/>
                  </a:moveTo>
                  <a:lnTo>
                    <a:pt x="28988" y="41640"/>
                  </a:lnTo>
                  <a:cubicBezTo>
                    <a:pt x="29154" y="41640"/>
                    <a:pt x="29321" y="41774"/>
                    <a:pt x="29321" y="41974"/>
                  </a:cubicBezTo>
                  <a:cubicBezTo>
                    <a:pt x="29321" y="42200"/>
                    <a:pt x="29137" y="42350"/>
                    <a:pt x="28956" y="42350"/>
                  </a:cubicBezTo>
                  <a:cubicBezTo>
                    <a:pt x="28870" y="42350"/>
                    <a:pt x="28785" y="42316"/>
                    <a:pt x="28721" y="42241"/>
                  </a:cubicBezTo>
                  <a:cubicBezTo>
                    <a:pt x="28487" y="42007"/>
                    <a:pt x="28654" y="41607"/>
                    <a:pt x="28988" y="41607"/>
                  </a:cubicBezTo>
                  <a:close/>
                  <a:moveTo>
                    <a:pt x="28941" y="41519"/>
                  </a:moveTo>
                  <a:cubicBezTo>
                    <a:pt x="28829" y="41519"/>
                    <a:pt x="28715" y="41557"/>
                    <a:pt x="28621" y="41640"/>
                  </a:cubicBezTo>
                  <a:cubicBezTo>
                    <a:pt x="28354" y="41941"/>
                    <a:pt x="28554" y="42441"/>
                    <a:pt x="28988" y="42441"/>
                  </a:cubicBezTo>
                  <a:cubicBezTo>
                    <a:pt x="29221" y="42441"/>
                    <a:pt x="29421" y="42241"/>
                    <a:pt x="29421" y="41974"/>
                  </a:cubicBezTo>
                  <a:cubicBezTo>
                    <a:pt x="29421" y="41699"/>
                    <a:pt x="29186" y="41519"/>
                    <a:pt x="28941" y="41519"/>
                  </a:cubicBezTo>
                  <a:close/>
                  <a:moveTo>
                    <a:pt x="16779" y="41807"/>
                  </a:moveTo>
                  <a:lnTo>
                    <a:pt x="16746" y="41874"/>
                  </a:lnTo>
                  <a:cubicBezTo>
                    <a:pt x="16946" y="41874"/>
                    <a:pt x="17079" y="42007"/>
                    <a:pt x="17113" y="42174"/>
                  </a:cubicBezTo>
                  <a:cubicBezTo>
                    <a:pt x="17113" y="42384"/>
                    <a:pt x="16934" y="42528"/>
                    <a:pt x="16746" y="42528"/>
                  </a:cubicBezTo>
                  <a:cubicBezTo>
                    <a:pt x="16665" y="42528"/>
                    <a:pt x="16583" y="42501"/>
                    <a:pt x="16512" y="42441"/>
                  </a:cubicBezTo>
                  <a:cubicBezTo>
                    <a:pt x="16279" y="42207"/>
                    <a:pt x="16445" y="41807"/>
                    <a:pt x="16779" y="41807"/>
                  </a:cubicBezTo>
                  <a:close/>
                  <a:moveTo>
                    <a:pt x="2497" y="41872"/>
                  </a:moveTo>
                  <a:cubicBezTo>
                    <a:pt x="2509" y="41872"/>
                    <a:pt x="2522" y="41873"/>
                    <a:pt x="2535" y="41874"/>
                  </a:cubicBezTo>
                  <a:cubicBezTo>
                    <a:pt x="2736" y="41874"/>
                    <a:pt x="2869" y="42041"/>
                    <a:pt x="2902" y="42207"/>
                  </a:cubicBezTo>
                  <a:cubicBezTo>
                    <a:pt x="2902" y="42434"/>
                    <a:pt x="2718" y="42583"/>
                    <a:pt x="2527" y="42583"/>
                  </a:cubicBezTo>
                  <a:cubicBezTo>
                    <a:pt x="2436" y="42583"/>
                    <a:pt x="2344" y="42549"/>
                    <a:pt x="2269" y="42474"/>
                  </a:cubicBezTo>
                  <a:cubicBezTo>
                    <a:pt x="2044" y="42250"/>
                    <a:pt x="2189" y="41872"/>
                    <a:pt x="2497" y="41872"/>
                  </a:cubicBezTo>
                  <a:close/>
                  <a:moveTo>
                    <a:pt x="6839" y="41874"/>
                  </a:moveTo>
                  <a:cubicBezTo>
                    <a:pt x="7005" y="41874"/>
                    <a:pt x="7172" y="42041"/>
                    <a:pt x="7172" y="42207"/>
                  </a:cubicBezTo>
                  <a:cubicBezTo>
                    <a:pt x="7172" y="42434"/>
                    <a:pt x="7003" y="42583"/>
                    <a:pt x="6822" y="42583"/>
                  </a:cubicBezTo>
                  <a:cubicBezTo>
                    <a:pt x="6736" y="42583"/>
                    <a:pt x="6647" y="42549"/>
                    <a:pt x="6572" y="42474"/>
                  </a:cubicBezTo>
                  <a:cubicBezTo>
                    <a:pt x="6338" y="42241"/>
                    <a:pt x="6505" y="41874"/>
                    <a:pt x="6805" y="41874"/>
                  </a:cubicBezTo>
                  <a:close/>
                  <a:moveTo>
                    <a:pt x="11809" y="41841"/>
                  </a:moveTo>
                  <a:lnTo>
                    <a:pt x="11809" y="41874"/>
                  </a:lnTo>
                  <a:cubicBezTo>
                    <a:pt x="12009" y="41874"/>
                    <a:pt x="12142" y="42007"/>
                    <a:pt x="12176" y="42207"/>
                  </a:cubicBezTo>
                  <a:cubicBezTo>
                    <a:pt x="12176" y="42434"/>
                    <a:pt x="11992" y="42583"/>
                    <a:pt x="11800" y="42583"/>
                  </a:cubicBezTo>
                  <a:cubicBezTo>
                    <a:pt x="11710" y="42583"/>
                    <a:pt x="11617" y="42549"/>
                    <a:pt x="11542" y="42474"/>
                  </a:cubicBezTo>
                  <a:cubicBezTo>
                    <a:pt x="11308" y="42241"/>
                    <a:pt x="11475" y="41841"/>
                    <a:pt x="11809" y="41841"/>
                  </a:cubicBezTo>
                  <a:close/>
                  <a:moveTo>
                    <a:pt x="2538" y="41764"/>
                  </a:moveTo>
                  <a:cubicBezTo>
                    <a:pt x="2421" y="41764"/>
                    <a:pt x="2301" y="41808"/>
                    <a:pt x="2202" y="41907"/>
                  </a:cubicBezTo>
                  <a:cubicBezTo>
                    <a:pt x="1902" y="42207"/>
                    <a:pt x="2102" y="42708"/>
                    <a:pt x="2535" y="42708"/>
                  </a:cubicBezTo>
                  <a:cubicBezTo>
                    <a:pt x="2802" y="42674"/>
                    <a:pt x="3002" y="42474"/>
                    <a:pt x="3002" y="42241"/>
                  </a:cubicBezTo>
                  <a:cubicBezTo>
                    <a:pt x="3002" y="41950"/>
                    <a:pt x="2777" y="41764"/>
                    <a:pt x="2538" y="41764"/>
                  </a:cubicBezTo>
                  <a:close/>
                  <a:moveTo>
                    <a:pt x="6808" y="41764"/>
                  </a:moveTo>
                  <a:cubicBezTo>
                    <a:pt x="6691" y="41764"/>
                    <a:pt x="6570" y="41808"/>
                    <a:pt x="6472" y="41907"/>
                  </a:cubicBezTo>
                  <a:cubicBezTo>
                    <a:pt x="6205" y="42174"/>
                    <a:pt x="6405" y="42708"/>
                    <a:pt x="6805" y="42708"/>
                  </a:cubicBezTo>
                  <a:lnTo>
                    <a:pt x="6839" y="42708"/>
                  </a:lnTo>
                  <a:cubicBezTo>
                    <a:pt x="7072" y="42708"/>
                    <a:pt x="7272" y="42474"/>
                    <a:pt x="7272" y="42241"/>
                  </a:cubicBezTo>
                  <a:cubicBezTo>
                    <a:pt x="7272" y="41950"/>
                    <a:pt x="7047" y="41764"/>
                    <a:pt x="6808" y="41764"/>
                  </a:cubicBezTo>
                  <a:close/>
                  <a:moveTo>
                    <a:pt x="11795" y="41752"/>
                  </a:moveTo>
                  <a:cubicBezTo>
                    <a:pt x="11683" y="41752"/>
                    <a:pt x="11569" y="41790"/>
                    <a:pt x="11475" y="41874"/>
                  </a:cubicBezTo>
                  <a:cubicBezTo>
                    <a:pt x="11175" y="42174"/>
                    <a:pt x="11375" y="42674"/>
                    <a:pt x="11809" y="42674"/>
                  </a:cubicBezTo>
                  <a:lnTo>
                    <a:pt x="11809" y="42708"/>
                  </a:lnTo>
                  <a:cubicBezTo>
                    <a:pt x="12076" y="42708"/>
                    <a:pt x="12276" y="42474"/>
                    <a:pt x="12276" y="42207"/>
                  </a:cubicBezTo>
                  <a:cubicBezTo>
                    <a:pt x="12276" y="41933"/>
                    <a:pt x="12040" y="41752"/>
                    <a:pt x="11795" y="41752"/>
                  </a:cubicBezTo>
                  <a:close/>
                  <a:moveTo>
                    <a:pt x="16748" y="41697"/>
                  </a:moveTo>
                  <a:cubicBezTo>
                    <a:pt x="16631" y="41697"/>
                    <a:pt x="16511" y="41742"/>
                    <a:pt x="16412" y="41841"/>
                  </a:cubicBezTo>
                  <a:cubicBezTo>
                    <a:pt x="16145" y="42141"/>
                    <a:pt x="16345" y="42641"/>
                    <a:pt x="16779" y="42641"/>
                  </a:cubicBezTo>
                  <a:lnTo>
                    <a:pt x="16746" y="42708"/>
                  </a:lnTo>
                  <a:cubicBezTo>
                    <a:pt x="17046" y="42708"/>
                    <a:pt x="17246" y="42441"/>
                    <a:pt x="17213" y="42174"/>
                  </a:cubicBezTo>
                  <a:cubicBezTo>
                    <a:pt x="17213" y="41883"/>
                    <a:pt x="16987" y="41697"/>
                    <a:pt x="16748" y="41697"/>
                  </a:cubicBezTo>
                  <a:close/>
                  <a:moveTo>
                    <a:pt x="24184" y="42608"/>
                  </a:moveTo>
                  <a:lnTo>
                    <a:pt x="24184" y="42775"/>
                  </a:lnTo>
                  <a:cubicBezTo>
                    <a:pt x="24202" y="42770"/>
                    <a:pt x="24220" y="42768"/>
                    <a:pt x="24238" y="42768"/>
                  </a:cubicBezTo>
                  <a:cubicBezTo>
                    <a:pt x="24360" y="42768"/>
                    <a:pt x="24493" y="42859"/>
                    <a:pt x="24551" y="42975"/>
                  </a:cubicBezTo>
                  <a:cubicBezTo>
                    <a:pt x="24551" y="43177"/>
                    <a:pt x="24370" y="43318"/>
                    <a:pt x="24180" y="43318"/>
                  </a:cubicBezTo>
                  <a:cubicBezTo>
                    <a:pt x="24088" y="43318"/>
                    <a:pt x="23994" y="43285"/>
                    <a:pt x="23917" y="43208"/>
                  </a:cubicBezTo>
                  <a:cubicBezTo>
                    <a:pt x="23717" y="43008"/>
                    <a:pt x="23851" y="42608"/>
                    <a:pt x="24184" y="42608"/>
                  </a:cubicBezTo>
                  <a:close/>
                  <a:moveTo>
                    <a:pt x="24171" y="42520"/>
                  </a:moveTo>
                  <a:cubicBezTo>
                    <a:pt x="24059" y="42520"/>
                    <a:pt x="23945" y="42557"/>
                    <a:pt x="23851" y="42641"/>
                  </a:cubicBezTo>
                  <a:cubicBezTo>
                    <a:pt x="23550" y="42941"/>
                    <a:pt x="23784" y="43442"/>
                    <a:pt x="24184" y="43442"/>
                  </a:cubicBezTo>
                  <a:lnTo>
                    <a:pt x="24184" y="43575"/>
                  </a:lnTo>
                  <a:cubicBezTo>
                    <a:pt x="24200" y="43577"/>
                    <a:pt x="24215" y="43577"/>
                    <a:pt x="24230" y="43577"/>
                  </a:cubicBezTo>
                  <a:cubicBezTo>
                    <a:pt x="24539" y="43577"/>
                    <a:pt x="24747" y="43261"/>
                    <a:pt x="24651" y="42975"/>
                  </a:cubicBezTo>
                  <a:cubicBezTo>
                    <a:pt x="24651" y="42700"/>
                    <a:pt x="24416" y="42520"/>
                    <a:pt x="24171" y="42520"/>
                  </a:cubicBezTo>
                  <a:close/>
                  <a:moveTo>
                    <a:pt x="4537" y="43575"/>
                  </a:moveTo>
                  <a:lnTo>
                    <a:pt x="4504" y="43608"/>
                  </a:lnTo>
                  <a:cubicBezTo>
                    <a:pt x="4521" y="43606"/>
                    <a:pt x="4538" y="43604"/>
                    <a:pt x="4555" y="43604"/>
                  </a:cubicBezTo>
                  <a:cubicBezTo>
                    <a:pt x="4731" y="43604"/>
                    <a:pt x="4870" y="43759"/>
                    <a:pt x="4870" y="43942"/>
                  </a:cubicBezTo>
                  <a:cubicBezTo>
                    <a:pt x="4870" y="44144"/>
                    <a:pt x="4704" y="44285"/>
                    <a:pt x="4525" y="44285"/>
                  </a:cubicBezTo>
                  <a:cubicBezTo>
                    <a:pt x="4437" y="44285"/>
                    <a:pt x="4346" y="44252"/>
                    <a:pt x="4270" y="44176"/>
                  </a:cubicBezTo>
                  <a:cubicBezTo>
                    <a:pt x="4037" y="43975"/>
                    <a:pt x="4203" y="43575"/>
                    <a:pt x="4537" y="43575"/>
                  </a:cubicBezTo>
                  <a:close/>
                  <a:moveTo>
                    <a:pt x="19347" y="43642"/>
                  </a:moveTo>
                  <a:lnTo>
                    <a:pt x="19347" y="43742"/>
                  </a:lnTo>
                  <a:cubicBezTo>
                    <a:pt x="19514" y="43742"/>
                    <a:pt x="19648" y="43842"/>
                    <a:pt x="19714" y="44009"/>
                  </a:cubicBezTo>
                  <a:cubicBezTo>
                    <a:pt x="19714" y="44235"/>
                    <a:pt x="19530" y="44384"/>
                    <a:pt x="19339" y="44384"/>
                  </a:cubicBezTo>
                  <a:cubicBezTo>
                    <a:pt x="19248" y="44384"/>
                    <a:pt x="19156" y="44351"/>
                    <a:pt x="19081" y="44276"/>
                  </a:cubicBezTo>
                  <a:cubicBezTo>
                    <a:pt x="18847" y="44042"/>
                    <a:pt x="19014" y="43642"/>
                    <a:pt x="19347" y="43642"/>
                  </a:cubicBezTo>
                  <a:close/>
                  <a:moveTo>
                    <a:pt x="4537" y="43475"/>
                  </a:moveTo>
                  <a:cubicBezTo>
                    <a:pt x="3903" y="43475"/>
                    <a:pt x="3903" y="44409"/>
                    <a:pt x="4537" y="44409"/>
                  </a:cubicBezTo>
                  <a:cubicBezTo>
                    <a:pt x="5137" y="44409"/>
                    <a:pt x="5137" y="43475"/>
                    <a:pt x="4537" y="43475"/>
                  </a:cubicBezTo>
                  <a:close/>
                  <a:moveTo>
                    <a:pt x="9207" y="43709"/>
                  </a:moveTo>
                  <a:lnTo>
                    <a:pt x="9207" y="43809"/>
                  </a:lnTo>
                  <a:cubicBezTo>
                    <a:pt x="9224" y="43805"/>
                    <a:pt x="9241" y="43803"/>
                    <a:pt x="9258" y="43803"/>
                  </a:cubicBezTo>
                  <a:cubicBezTo>
                    <a:pt x="9401" y="43803"/>
                    <a:pt x="9514" y="43926"/>
                    <a:pt x="9574" y="44075"/>
                  </a:cubicBezTo>
                  <a:cubicBezTo>
                    <a:pt x="9574" y="44302"/>
                    <a:pt x="9390" y="44451"/>
                    <a:pt x="9198" y="44451"/>
                  </a:cubicBezTo>
                  <a:cubicBezTo>
                    <a:pt x="9108" y="44451"/>
                    <a:pt x="9015" y="44417"/>
                    <a:pt x="8940" y="44342"/>
                  </a:cubicBezTo>
                  <a:cubicBezTo>
                    <a:pt x="8707" y="44109"/>
                    <a:pt x="8873" y="43709"/>
                    <a:pt x="9207" y="43709"/>
                  </a:cubicBezTo>
                  <a:close/>
                  <a:moveTo>
                    <a:pt x="14210" y="43842"/>
                  </a:moveTo>
                  <a:cubicBezTo>
                    <a:pt x="14377" y="43842"/>
                    <a:pt x="14544" y="44009"/>
                    <a:pt x="14577" y="44209"/>
                  </a:cubicBezTo>
                  <a:cubicBezTo>
                    <a:pt x="14577" y="44411"/>
                    <a:pt x="14396" y="44552"/>
                    <a:pt x="14207" y="44552"/>
                  </a:cubicBezTo>
                  <a:cubicBezTo>
                    <a:pt x="14114" y="44552"/>
                    <a:pt x="14020" y="44519"/>
                    <a:pt x="13944" y="44442"/>
                  </a:cubicBezTo>
                  <a:cubicBezTo>
                    <a:pt x="13710" y="44209"/>
                    <a:pt x="13877" y="43842"/>
                    <a:pt x="14210" y="43842"/>
                  </a:cubicBezTo>
                  <a:close/>
                  <a:moveTo>
                    <a:pt x="19319" y="43554"/>
                  </a:moveTo>
                  <a:cubicBezTo>
                    <a:pt x="19214" y="43554"/>
                    <a:pt x="19108" y="43591"/>
                    <a:pt x="19014" y="43675"/>
                  </a:cubicBezTo>
                  <a:cubicBezTo>
                    <a:pt x="18722" y="43934"/>
                    <a:pt x="18903" y="44477"/>
                    <a:pt x="19311" y="44477"/>
                  </a:cubicBezTo>
                  <a:cubicBezTo>
                    <a:pt x="19323" y="44477"/>
                    <a:pt x="19335" y="44477"/>
                    <a:pt x="19347" y="44476"/>
                  </a:cubicBezTo>
                  <a:lnTo>
                    <a:pt x="19347" y="44576"/>
                  </a:lnTo>
                  <a:cubicBezTo>
                    <a:pt x="19614" y="44576"/>
                    <a:pt x="19814" y="44342"/>
                    <a:pt x="19814" y="44109"/>
                  </a:cubicBezTo>
                  <a:cubicBezTo>
                    <a:pt x="19838" y="43797"/>
                    <a:pt x="19586" y="43554"/>
                    <a:pt x="19319" y="43554"/>
                  </a:cubicBezTo>
                  <a:close/>
                  <a:moveTo>
                    <a:pt x="9193" y="43620"/>
                  </a:moveTo>
                  <a:cubicBezTo>
                    <a:pt x="9081" y="43620"/>
                    <a:pt x="8968" y="43658"/>
                    <a:pt x="8873" y="43742"/>
                  </a:cubicBezTo>
                  <a:cubicBezTo>
                    <a:pt x="8573" y="44042"/>
                    <a:pt x="8773" y="44542"/>
                    <a:pt x="9207" y="44542"/>
                  </a:cubicBezTo>
                  <a:lnTo>
                    <a:pt x="9207" y="44609"/>
                  </a:lnTo>
                  <a:cubicBezTo>
                    <a:pt x="9222" y="44611"/>
                    <a:pt x="9237" y="44612"/>
                    <a:pt x="9252" y="44612"/>
                  </a:cubicBezTo>
                  <a:cubicBezTo>
                    <a:pt x="9500" y="44612"/>
                    <a:pt x="9705" y="44359"/>
                    <a:pt x="9674" y="44075"/>
                  </a:cubicBezTo>
                  <a:cubicBezTo>
                    <a:pt x="9674" y="43801"/>
                    <a:pt x="9438" y="43620"/>
                    <a:pt x="9193" y="43620"/>
                  </a:cubicBezTo>
                  <a:close/>
                  <a:moveTo>
                    <a:pt x="27053" y="43909"/>
                  </a:moveTo>
                  <a:lnTo>
                    <a:pt x="27053" y="43975"/>
                  </a:lnTo>
                  <a:cubicBezTo>
                    <a:pt x="27070" y="43972"/>
                    <a:pt x="27087" y="43970"/>
                    <a:pt x="27104" y="43970"/>
                  </a:cubicBezTo>
                  <a:cubicBezTo>
                    <a:pt x="27253" y="43970"/>
                    <a:pt x="27390" y="44096"/>
                    <a:pt x="27420" y="44276"/>
                  </a:cubicBezTo>
                  <a:cubicBezTo>
                    <a:pt x="27420" y="44478"/>
                    <a:pt x="27239" y="44619"/>
                    <a:pt x="27049" y="44619"/>
                  </a:cubicBezTo>
                  <a:cubicBezTo>
                    <a:pt x="26957" y="44619"/>
                    <a:pt x="26863" y="44586"/>
                    <a:pt x="26786" y="44509"/>
                  </a:cubicBezTo>
                  <a:cubicBezTo>
                    <a:pt x="26586" y="44276"/>
                    <a:pt x="26719" y="43909"/>
                    <a:pt x="27053" y="43909"/>
                  </a:cubicBezTo>
                  <a:close/>
                  <a:moveTo>
                    <a:pt x="14198" y="43732"/>
                  </a:moveTo>
                  <a:cubicBezTo>
                    <a:pt x="14081" y="43732"/>
                    <a:pt x="13965" y="43777"/>
                    <a:pt x="13877" y="43875"/>
                  </a:cubicBezTo>
                  <a:cubicBezTo>
                    <a:pt x="13577" y="44176"/>
                    <a:pt x="13777" y="44676"/>
                    <a:pt x="14210" y="44676"/>
                  </a:cubicBezTo>
                  <a:cubicBezTo>
                    <a:pt x="14477" y="44676"/>
                    <a:pt x="14677" y="44476"/>
                    <a:pt x="14677" y="44209"/>
                  </a:cubicBezTo>
                  <a:cubicBezTo>
                    <a:pt x="14677" y="43918"/>
                    <a:pt x="14437" y="43732"/>
                    <a:pt x="14198" y="43732"/>
                  </a:cubicBezTo>
                  <a:close/>
                  <a:moveTo>
                    <a:pt x="27041" y="43806"/>
                  </a:moveTo>
                  <a:cubicBezTo>
                    <a:pt x="26929" y="43806"/>
                    <a:pt x="26814" y="43847"/>
                    <a:pt x="26719" y="43942"/>
                  </a:cubicBezTo>
                  <a:cubicBezTo>
                    <a:pt x="26419" y="44242"/>
                    <a:pt x="26653" y="44743"/>
                    <a:pt x="27053" y="44743"/>
                  </a:cubicBezTo>
                  <a:lnTo>
                    <a:pt x="27053" y="44776"/>
                  </a:lnTo>
                  <a:cubicBezTo>
                    <a:pt x="27320" y="44776"/>
                    <a:pt x="27553" y="44542"/>
                    <a:pt x="27520" y="44276"/>
                  </a:cubicBezTo>
                  <a:cubicBezTo>
                    <a:pt x="27520" y="44002"/>
                    <a:pt x="27286" y="43806"/>
                    <a:pt x="27041" y="43806"/>
                  </a:cubicBezTo>
                  <a:close/>
                  <a:moveTo>
                    <a:pt x="22116" y="44909"/>
                  </a:moveTo>
                  <a:lnTo>
                    <a:pt x="22116" y="45009"/>
                  </a:lnTo>
                  <a:cubicBezTo>
                    <a:pt x="22283" y="45009"/>
                    <a:pt x="22416" y="45110"/>
                    <a:pt x="22450" y="45276"/>
                  </a:cubicBezTo>
                  <a:cubicBezTo>
                    <a:pt x="22472" y="45478"/>
                    <a:pt x="22298" y="45620"/>
                    <a:pt x="22111" y="45620"/>
                  </a:cubicBezTo>
                  <a:cubicBezTo>
                    <a:pt x="22020" y="45620"/>
                    <a:pt x="21926" y="45586"/>
                    <a:pt x="21849" y="45510"/>
                  </a:cubicBezTo>
                  <a:cubicBezTo>
                    <a:pt x="21616" y="45310"/>
                    <a:pt x="21783" y="44909"/>
                    <a:pt x="22116" y="44909"/>
                  </a:cubicBezTo>
                  <a:close/>
                  <a:moveTo>
                    <a:pt x="22104" y="44799"/>
                  </a:moveTo>
                  <a:cubicBezTo>
                    <a:pt x="21987" y="44799"/>
                    <a:pt x="21870" y="44844"/>
                    <a:pt x="21783" y="44943"/>
                  </a:cubicBezTo>
                  <a:cubicBezTo>
                    <a:pt x="21482" y="45243"/>
                    <a:pt x="21682" y="45743"/>
                    <a:pt x="22116" y="45743"/>
                  </a:cubicBezTo>
                  <a:lnTo>
                    <a:pt x="22116" y="45810"/>
                  </a:lnTo>
                  <a:cubicBezTo>
                    <a:pt x="22416" y="45810"/>
                    <a:pt x="22616" y="45577"/>
                    <a:pt x="22583" y="45276"/>
                  </a:cubicBezTo>
                  <a:cubicBezTo>
                    <a:pt x="22583" y="44985"/>
                    <a:pt x="22343" y="44799"/>
                    <a:pt x="22104" y="44799"/>
                  </a:cubicBezTo>
                  <a:close/>
                  <a:moveTo>
                    <a:pt x="6638" y="45410"/>
                  </a:moveTo>
                  <a:cubicBezTo>
                    <a:pt x="6805" y="45410"/>
                    <a:pt x="6972" y="45577"/>
                    <a:pt x="6972" y="45777"/>
                  </a:cubicBezTo>
                  <a:cubicBezTo>
                    <a:pt x="6972" y="45979"/>
                    <a:pt x="6806" y="46120"/>
                    <a:pt x="6626" y="46120"/>
                  </a:cubicBezTo>
                  <a:cubicBezTo>
                    <a:pt x="6539" y="46120"/>
                    <a:pt x="6448" y="46087"/>
                    <a:pt x="6372" y="46010"/>
                  </a:cubicBezTo>
                  <a:cubicBezTo>
                    <a:pt x="6138" y="45810"/>
                    <a:pt x="6305" y="45410"/>
                    <a:pt x="6638" y="45410"/>
                  </a:cubicBezTo>
                  <a:close/>
                  <a:moveTo>
                    <a:pt x="29822" y="45410"/>
                  </a:moveTo>
                  <a:cubicBezTo>
                    <a:pt x="29988" y="45410"/>
                    <a:pt x="30155" y="45577"/>
                    <a:pt x="30155" y="45777"/>
                  </a:cubicBezTo>
                  <a:cubicBezTo>
                    <a:pt x="30155" y="45979"/>
                    <a:pt x="29989" y="46120"/>
                    <a:pt x="29809" y="46120"/>
                  </a:cubicBezTo>
                  <a:cubicBezTo>
                    <a:pt x="29722" y="46120"/>
                    <a:pt x="29631" y="46087"/>
                    <a:pt x="29555" y="46010"/>
                  </a:cubicBezTo>
                  <a:cubicBezTo>
                    <a:pt x="29321" y="45810"/>
                    <a:pt x="29488" y="45410"/>
                    <a:pt x="29822" y="45410"/>
                  </a:cubicBezTo>
                  <a:close/>
                  <a:moveTo>
                    <a:pt x="2302" y="45510"/>
                  </a:moveTo>
                  <a:lnTo>
                    <a:pt x="2302" y="45543"/>
                  </a:lnTo>
                  <a:cubicBezTo>
                    <a:pt x="2502" y="45543"/>
                    <a:pt x="2636" y="45677"/>
                    <a:pt x="2669" y="45877"/>
                  </a:cubicBezTo>
                  <a:cubicBezTo>
                    <a:pt x="2646" y="46079"/>
                    <a:pt x="2473" y="46220"/>
                    <a:pt x="2291" y="46220"/>
                  </a:cubicBezTo>
                  <a:cubicBezTo>
                    <a:pt x="2202" y="46220"/>
                    <a:pt x="2112" y="46187"/>
                    <a:pt x="2035" y="46110"/>
                  </a:cubicBezTo>
                  <a:cubicBezTo>
                    <a:pt x="1802" y="45877"/>
                    <a:pt x="1968" y="45510"/>
                    <a:pt x="2302" y="45510"/>
                  </a:cubicBezTo>
                  <a:close/>
                  <a:moveTo>
                    <a:pt x="11742" y="45510"/>
                  </a:moveTo>
                  <a:lnTo>
                    <a:pt x="11742" y="45543"/>
                  </a:lnTo>
                  <a:cubicBezTo>
                    <a:pt x="11759" y="45540"/>
                    <a:pt x="11776" y="45539"/>
                    <a:pt x="11792" y="45539"/>
                  </a:cubicBezTo>
                  <a:cubicBezTo>
                    <a:pt x="11965" y="45539"/>
                    <a:pt x="12078" y="45694"/>
                    <a:pt x="12109" y="45877"/>
                  </a:cubicBezTo>
                  <a:cubicBezTo>
                    <a:pt x="12109" y="46079"/>
                    <a:pt x="11928" y="46220"/>
                    <a:pt x="11738" y="46220"/>
                  </a:cubicBezTo>
                  <a:cubicBezTo>
                    <a:pt x="11646" y="46220"/>
                    <a:pt x="11552" y="46187"/>
                    <a:pt x="11475" y="46110"/>
                  </a:cubicBezTo>
                  <a:cubicBezTo>
                    <a:pt x="11242" y="45910"/>
                    <a:pt x="11408" y="45510"/>
                    <a:pt x="11742" y="45510"/>
                  </a:cubicBezTo>
                  <a:close/>
                  <a:moveTo>
                    <a:pt x="16746" y="45510"/>
                  </a:moveTo>
                  <a:lnTo>
                    <a:pt x="16746" y="45543"/>
                  </a:lnTo>
                  <a:cubicBezTo>
                    <a:pt x="16763" y="45540"/>
                    <a:pt x="16780" y="45539"/>
                    <a:pt x="16797" y="45539"/>
                  </a:cubicBezTo>
                  <a:cubicBezTo>
                    <a:pt x="16973" y="45539"/>
                    <a:pt x="17113" y="45694"/>
                    <a:pt x="17113" y="45877"/>
                  </a:cubicBezTo>
                  <a:cubicBezTo>
                    <a:pt x="17113" y="46079"/>
                    <a:pt x="16931" y="46220"/>
                    <a:pt x="16742" y="46220"/>
                  </a:cubicBezTo>
                  <a:cubicBezTo>
                    <a:pt x="16650" y="46220"/>
                    <a:pt x="16555" y="46187"/>
                    <a:pt x="16479" y="46110"/>
                  </a:cubicBezTo>
                  <a:cubicBezTo>
                    <a:pt x="16279" y="45877"/>
                    <a:pt x="16445" y="45510"/>
                    <a:pt x="16746" y="45510"/>
                  </a:cubicBezTo>
                  <a:close/>
                  <a:moveTo>
                    <a:pt x="6626" y="45300"/>
                  </a:moveTo>
                  <a:cubicBezTo>
                    <a:pt x="6509" y="45300"/>
                    <a:pt x="6393" y="45344"/>
                    <a:pt x="6305" y="45443"/>
                  </a:cubicBezTo>
                  <a:cubicBezTo>
                    <a:pt x="6005" y="45743"/>
                    <a:pt x="6205" y="46244"/>
                    <a:pt x="6638" y="46244"/>
                  </a:cubicBezTo>
                  <a:cubicBezTo>
                    <a:pt x="6872" y="46244"/>
                    <a:pt x="7105" y="46010"/>
                    <a:pt x="7105" y="45777"/>
                  </a:cubicBezTo>
                  <a:cubicBezTo>
                    <a:pt x="7105" y="45486"/>
                    <a:pt x="6865" y="45300"/>
                    <a:pt x="6626" y="45300"/>
                  </a:cubicBezTo>
                  <a:close/>
                  <a:moveTo>
                    <a:pt x="29809" y="45300"/>
                  </a:moveTo>
                  <a:cubicBezTo>
                    <a:pt x="29692" y="45300"/>
                    <a:pt x="29576" y="45344"/>
                    <a:pt x="29488" y="45443"/>
                  </a:cubicBezTo>
                  <a:cubicBezTo>
                    <a:pt x="29188" y="45743"/>
                    <a:pt x="29388" y="46244"/>
                    <a:pt x="29822" y="46244"/>
                  </a:cubicBezTo>
                  <a:cubicBezTo>
                    <a:pt x="30055" y="46244"/>
                    <a:pt x="30289" y="46010"/>
                    <a:pt x="30289" y="45777"/>
                  </a:cubicBezTo>
                  <a:cubicBezTo>
                    <a:pt x="30289" y="45486"/>
                    <a:pt x="30048" y="45300"/>
                    <a:pt x="29809" y="45300"/>
                  </a:cubicBezTo>
                  <a:close/>
                  <a:moveTo>
                    <a:pt x="2305" y="45400"/>
                  </a:moveTo>
                  <a:cubicBezTo>
                    <a:pt x="2187" y="45400"/>
                    <a:pt x="2067" y="45444"/>
                    <a:pt x="1968" y="45543"/>
                  </a:cubicBezTo>
                  <a:cubicBezTo>
                    <a:pt x="1668" y="45843"/>
                    <a:pt x="1868" y="46344"/>
                    <a:pt x="2302" y="46344"/>
                  </a:cubicBezTo>
                  <a:cubicBezTo>
                    <a:pt x="2569" y="46344"/>
                    <a:pt x="2769" y="46144"/>
                    <a:pt x="2769" y="45877"/>
                  </a:cubicBezTo>
                  <a:cubicBezTo>
                    <a:pt x="2769" y="45586"/>
                    <a:pt x="2544" y="45400"/>
                    <a:pt x="2305" y="45400"/>
                  </a:cubicBezTo>
                  <a:close/>
                  <a:moveTo>
                    <a:pt x="11745" y="45400"/>
                  </a:moveTo>
                  <a:cubicBezTo>
                    <a:pt x="11628" y="45400"/>
                    <a:pt x="11507" y="45444"/>
                    <a:pt x="11408" y="45543"/>
                  </a:cubicBezTo>
                  <a:cubicBezTo>
                    <a:pt x="11108" y="45843"/>
                    <a:pt x="11308" y="46344"/>
                    <a:pt x="11742" y="46344"/>
                  </a:cubicBezTo>
                  <a:cubicBezTo>
                    <a:pt x="12009" y="46344"/>
                    <a:pt x="12209" y="46144"/>
                    <a:pt x="12209" y="45877"/>
                  </a:cubicBezTo>
                  <a:cubicBezTo>
                    <a:pt x="12209" y="45586"/>
                    <a:pt x="11984" y="45400"/>
                    <a:pt x="11745" y="45400"/>
                  </a:cubicBezTo>
                  <a:close/>
                  <a:moveTo>
                    <a:pt x="16748" y="45400"/>
                  </a:moveTo>
                  <a:cubicBezTo>
                    <a:pt x="16631" y="45400"/>
                    <a:pt x="16511" y="45444"/>
                    <a:pt x="16412" y="45543"/>
                  </a:cubicBezTo>
                  <a:cubicBezTo>
                    <a:pt x="16112" y="45843"/>
                    <a:pt x="16345" y="46344"/>
                    <a:pt x="16746" y="46344"/>
                  </a:cubicBezTo>
                  <a:cubicBezTo>
                    <a:pt x="17012" y="46344"/>
                    <a:pt x="17213" y="46144"/>
                    <a:pt x="17213" y="45877"/>
                  </a:cubicBezTo>
                  <a:cubicBezTo>
                    <a:pt x="17213" y="45586"/>
                    <a:pt x="16987" y="45400"/>
                    <a:pt x="16748" y="45400"/>
                  </a:cubicBezTo>
                  <a:close/>
                  <a:moveTo>
                    <a:pt x="24885" y="46110"/>
                  </a:moveTo>
                  <a:lnTo>
                    <a:pt x="24885" y="46244"/>
                  </a:lnTo>
                  <a:cubicBezTo>
                    <a:pt x="24906" y="46239"/>
                    <a:pt x="24927" y="46237"/>
                    <a:pt x="24948" y="46237"/>
                  </a:cubicBezTo>
                  <a:cubicBezTo>
                    <a:pt x="25085" y="46237"/>
                    <a:pt x="25194" y="46332"/>
                    <a:pt x="25252" y="46477"/>
                  </a:cubicBezTo>
                  <a:cubicBezTo>
                    <a:pt x="25252" y="46704"/>
                    <a:pt x="25067" y="46838"/>
                    <a:pt x="24875" y="46838"/>
                  </a:cubicBezTo>
                  <a:cubicBezTo>
                    <a:pt x="24785" y="46838"/>
                    <a:pt x="24693" y="46808"/>
                    <a:pt x="24618" y="46744"/>
                  </a:cubicBezTo>
                  <a:cubicBezTo>
                    <a:pt x="24418" y="46511"/>
                    <a:pt x="24551" y="46110"/>
                    <a:pt x="24885" y="46110"/>
                  </a:cubicBezTo>
                  <a:close/>
                  <a:moveTo>
                    <a:pt x="24885" y="46044"/>
                  </a:moveTo>
                  <a:cubicBezTo>
                    <a:pt x="24284" y="46044"/>
                    <a:pt x="24284" y="46944"/>
                    <a:pt x="24885" y="46944"/>
                  </a:cubicBezTo>
                  <a:cubicBezTo>
                    <a:pt x="25485" y="46944"/>
                    <a:pt x="25485" y="46044"/>
                    <a:pt x="24885" y="46044"/>
                  </a:cubicBezTo>
                  <a:close/>
                  <a:moveTo>
                    <a:pt x="9001" y="46942"/>
                  </a:moveTo>
                  <a:cubicBezTo>
                    <a:pt x="9014" y="46942"/>
                    <a:pt x="9027" y="46943"/>
                    <a:pt x="9040" y="46944"/>
                  </a:cubicBezTo>
                  <a:lnTo>
                    <a:pt x="9007" y="47011"/>
                  </a:lnTo>
                  <a:cubicBezTo>
                    <a:pt x="9174" y="47011"/>
                    <a:pt x="9340" y="47111"/>
                    <a:pt x="9374" y="47278"/>
                  </a:cubicBezTo>
                  <a:cubicBezTo>
                    <a:pt x="9374" y="47504"/>
                    <a:pt x="9205" y="47653"/>
                    <a:pt x="9024" y="47653"/>
                  </a:cubicBezTo>
                  <a:cubicBezTo>
                    <a:pt x="8937" y="47653"/>
                    <a:pt x="8848" y="47620"/>
                    <a:pt x="8773" y="47545"/>
                  </a:cubicBezTo>
                  <a:cubicBezTo>
                    <a:pt x="8549" y="47320"/>
                    <a:pt x="8694" y="46942"/>
                    <a:pt x="9001" y="46942"/>
                  </a:cubicBezTo>
                  <a:close/>
                  <a:moveTo>
                    <a:pt x="4370" y="47011"/>
                  </a:moveTo>
                  <a:cubicBezTo>
                    <a:pt x="4570" y="47011"/>
                    <a:pt x="4737" y="47178"/>
                    <a:pt x="4737" y="47378"/>
                  </a:cubicBezTo>
                  <a:cubicBezTo>
                    <a:pt x="4737" y="47587"/>
                    <a:pt x="4542" y="47732"/>
                    <a:pt x="4345" y="47732"/>
                  </a:cubicBezTo>
                  <a:cubicBezTo>
                    <a:pt x="4259" y="47732"/>
                    <a:pt x="4174" y="47705"/>
                    <a:pt x="4103" y="47645"/>
                  </a:cubicBezTo>
                  <a:cubicBezTo>
                    <a:pt x="3870" y="47411"/>
                    <a:pt x="4037" y="47011"/>
                    <a:pt x="4370" y="47011"/>
                  </a:cubicBezTo>
                  <a:close/>
                  <a:moveTo>
                    <a:pt x="19748" y="47011"/>
                  </a:moveTo>
                  <a:cubicBezTo>
                    <a:pt x="19948" y="47011"/>
                    <a:pt x="20115" y="47178"/>
                    <a:pt x="20115" y="47378"/>
                  </a:cubicBezTo>
                  <a:cubicBezTo>
                    <a:pt x="20115" y="47587"/>
                    <a:pt x="19919" y="47732"/>
                    <a:pt x="19722" y="47732"/>
                  </a:cubicBezTo>
                  <a:cubicBezTo>
                    <a:pt x="19637" y="47732"/>
                    <a:pt x="19551" y="47705"/>
                    <a:pt x="19481" y="47645"/>
                  </a:cubicBezTo>
                  <a:cubicBezTo>
                    <a:pt x="19281" y="47411"/>
                    <a:pt x="19448" y="47011"/>
                    <a:pt x="19748" y="47011"/>
                  </a:cubicBezTo>
                  <a:close/>
                  <a:moveTo>
                    <a:pt x="4373" y="46901"/>
                  </a:moveTo>
                  <a:cubicBezTo>
                    <a:pt x="4256" y="46901"/>
                    <a:pt x="4135" y="46946"/>
                    <a:pt x="4037" y="47044"/>
                  </a:cubicBezTo>
                  <a:cubicBezTo>
                    <a:pt x="3736" y="47344"/>
                    <a:pt x="3936" y="47845"/>
                    <a:pt x="4370" y="47845"/>
                  </a:cubicBezTo>
                  <a:cubicBezTo>
                    <a:pt x="4637" y="47845"/>
                    <a:pt x="4837" y="47645"/>
                    <a:pt x="4837" y="47378"/>
                  </a:cubicBezTo>
                  <a:cubicBezTo>
                    <a:pt x="4837" y="47087"/>
                    <a:pt x="4612" y="46901"/>
                    <a:pt x="4373" y="46901"/>
                  </a:cubicBezTo>
                  <a:close/>
                  <a:moveTo>
                    <a:pt x="9021" y="46834"/>
                  </a:moveTo>
                  <a:cubicBezTo>
                    <a:pt x="8907" y="46834"/>
                    <a:pt x="8794" y="46879"/>
                    <a:pt x="8707" y="46978"/>
                  </a:cubicBezTo>
                  <a:cubicBezTo>
                    <a:pt x="8406" y="47278"/>
                    <a:pt x="8606" y="47778"/>
                    <a:pt x="9040" y="47778"/>
                  </a:cubicBezTo>
                  <a:lnTo>
                    <a:pt x="9007" y="47845"/>
                  </a:lnTo>
                  <a:cubicBezTo>
                    <a:pt x="9307" y="47845"/>
                    <a:pt x="9540" y="47578"/>
                    <a:pt x="9507" y="47311"/>
                  </a:cubicBezTo>
                  <a:cubicBezTo>
                    <a:pt x="9485" y="47020"/>
                    <a:pt x="9252" y="46834"/>
                    <a:pt x="9021" y="46834"/>
                  </a:cubicBezTo>
                  <a:close/>
                  <a:moveTo>
                    <a:pt x="19750" y="46901"/>
                  </a:moveTo>
                  <a:cubicBezTo>
                    <a:pt x="19633" y="46901"/>
                    <a:pt x="19513" y="46946"/>
                    <a:pt x="19414" y="47044"/>
                  </a:cubicBezTo>
                  <a:cubicBezTo>
                    <a:pt x="19114" y="47344"/>
                    <a:pt x="19347" y="47845"/>
                    <a:pt x="19748" y="47845"/>
                  </a:cubicBezTo>
                  <a:cubicBezTo>
                    <a:pt x="20015" y="47845"/>
                    <a:pt x="20215" y="47645"/>
                    <a:pt x="20215" y="47378"/>
                  </a:cubicBezTo>
                  <a:cubicBezTo>
                    <a:pt x="20215" y="47087"/>
                    <a:pt x="19989" y="46901"/>
                    <a:pt x="19750" y="46901"/>
                  </a:cubicBezTo>
                  <a:close/>
                  <a:moveTo>
                    <a:pt x="934" y="47111"/>
                  </a:moveTo>
                  <a:lnTo>
                    <a:pt x="934" y="47211"/>
                  </a:lnTo>
                  <a:cubicBezTo>
                    <a:pt x="1101" y="47211"/>
                    <a:pt x="1235" y="47311"/>
                    <a:pt x="1301" y="47478"/>
                  </a:cubicBezTo>
                  <a:cubicBezTo>
                    <a:pt x="1301" y="47704"/>
                    <a:pt x="1117" y="47854"/>
                    <a:pt x="926" y="47854"/>
                  </a:cubicBezTo>
                  <a:cubicBezTo>
                    <a:pt x="835" y="47854"/>
                    <a:pt x="743" y="47820"/>
                    <a:pt x="667" y="47745"/>
                  </a:cubicBezTo>
                  <a:cubicBezTo>
                    <a:pt x="434" y="47511"/>
                    <a:pt x="601" y="47111"/>
                    <a:pt x="934" y="47111"/>
                  </a:cubicBezTo>
                  <a:close/>
                  <a:moveTo>
                    <a:pt x="14611" y="47211"/>
                  </a:moveTo>
                  <a:cubicBezTo>
                    <a:pt x="14811" y="47211"/>
                    <a:pt x="14978" y="47378"/>
                    <a:pt x="14978" y="47545"/>
                  </a:cubicBezTo>
                  <a:cubicBezTo>
                    <a:pt x="14978" y="47771"/>
                    <a:pt x="14794" y="47920"/>
                    <a:pt x="14602" y="47920"/>
                  </a:cubicBezTo>
                  <a:cubicBezTo>
                    <a:pt x="14512" y="47920"/>
                    <a:pt x="14419" y="47887"/>
                    <a:pt x="14344" y="47811"/>
                  </a:cubicBezTo>
                  <a:cubicBezTo>
                    <a:pt x="14110" y="47578"/>
                    <a:pt x="14277" y="47211"/>
                    <a:pt x="14611" y="47211"/>
                  </a:cubicBezTo>
                  <a:close/>
                  <a:moveTo>
                    <a:pt x="921" y="47023"/>
                  </a:moveTo>
                  <a:cubicBezTo>
                    <a:pt x="809" y="47023"/>
                    <a:pt x="695" y="47061"/>
                    <a:pt x="601" y="47144"/>
                  </a:cubicBezTo>
                  <a:cubicBezTo>
                    <a:pt x="301" y="47445"/>
                    <a:pt x="501" y="47945"/>
                    <a:pt x="934" y="47945"/>
                  </a:cubicBezTo>
                  <a:lnTo>
                    <a:pt x="934" y="48045"/>
                  </a:lnTo>
                  <a:cubicBezTo>
                    <a:pt x="1201" y="48045"/>
                    <a:pt x="1435" y="47778"/>
                    <a:pt x="1401" y="47478"/>
                  </a:cubicBezTo>
                  <a:cubicBezTo>
                    <a:pt x="1401" y="47203"/>
                    <a:pt x="1166" y="47023"/>
                    <a:pt x="921" y="47023"/>
                  </a:cubicBezTo>
                  <a:close/>
                  <a:moveTo>
                    <a:pt x="14613" y="47101"/>
                  </a:moveTo>
                  <a:cubicBezTo>
                    <a:pt x="14496" y="47101"/>
                    <a:pt x="14376" y="47146"/>
                    <a:pt x="14277" y="47244"/>
                  </a:cubicBezTo>
                  <a:cubicBezTo>
                    <a:pt x="13977" y="47545"/>
                    <a:pt x="14177" y="48045"/>
                    <a:pt x="14611" y="48045"/>
                  </a:cubicBezTo>
                  <a:cubicBezTo>
                    <a:pt x="14878" y="48012"/>
                    <a:pt x="15078" y="47811"/>
                    <a:pt x="15078" y="47578"/>
                  </a:cubicBezTo>
                  <a:cubicBezTo>
                    <a:pt x="15078" y="47287"/>
                    <a:pt x="14852" y="47101"/>
                    <a:pt x="14613" y="47101"/>
                  </a:cubicBezTo>
                  <a:close/>
                  <a:moveTo>
                    <a:pt x="27720" y="47845"/>
                  </a:moveTo>
                  <a:cubicBezTo>
                    <a:pt x="27920" y="47845"/>
                    <a:pt x="28087" y="48012"/>
                    <a:pt x="28087" y="48212"/>
                  </a:cubicBezTo>
                  <a:cubicBezTo>
                    <a:pt x="28087" y="48414"/>
                    <a:pt x="27906" y="48555"/>
                    <a:pt x="27716" y="48555"/>
                  </a:cubicBezTo>
                  <a:cubicBezTo>
                    <a:pt x="27624" y="48555"/>
                    <a:pt x="27530" y="48522"/>
                    <a:pt x="27453" y="48445"/>
                  </a:cubicBezTo>
                  <a:cubicBezTo>
                    <a:pt x="27253" y="48245"/>
                    <a:pt x="27387" y="47845"/>
                    <a:pt x="27720" y="47845"/>
                  </a:cubicBezTo>
                  <a:close/>
                  <a:moveTo>
                    <a:pt x="27707" y="47757"/>
                  </a:moveTo>
                  <a:cubicBezTo>
                    <a:pt x="27595" y="47757"/>
                    <a:pt x="27481" y="47794"/>
                    <a:pt x="27387" y="47878"/>
                  </a:cubicBezTo>
                  <a:cubicBezTo>
                    <a:pt x="27086" y="48178"/>
                    <a:pt x="27320" y="48679"/>
                    <a:pt x="27720" y="48679"/>
                  </a:cubicBezTo>
                  <a:cubicBezTo>
                    <a:pt x="27987" y="48679"/>
                    <a:pt x="28187" y="48479"/>
                    <a:pt x="28187" y="48212"/>
                  </a:cubicBezTo>
                  <a:cubicBezTo>
                    <a:pt x="28187" y="47937"/>
                    <a:pt x="27952" y="47757"/>
                    <a:pt x="27707" y="47757"/>
                  </a:cubicBezTo>
                  <a:close/>
                  <a:moveTo>
                    <a:pt x="22817" y="48412"/>
                  </a:moveTo>
                  <a:lnTo>
                    <a:pt x="22817" y="48512"/>
                  </a:lnTo>
                  <a:cubicBezTo>
                    <a:pt x="22983" y="48512"/>
                    <a:pt x="23150" y="48612"/>
                    <a:pt x="23184" y="48779"/>
                  </a:cubicBezTo>
                  <a:cubicBezTo>
                    <a:pt x="23184" y="48981"/>
                    <a:pt x="23018" y="49122"/>
                    <a:pt x="22838" y="49122"/>
                  </a:cubicBezTo>
                  <a:cubicBezTo>
                    <a:pt x="22750" y="49122"/>
                    <a:pt x="22660" y="49089"/>
                    <a:pt x="22583" y="49012"/>
                  </a:cubicBezTo>
                  <a:cubicBezTo>
                    <a:pt x="22350" y="48779"/>
                    <a:pt x="22516" y="48412"/>
                    <a:pt x="22817" y="48412"/>
                  </a:cubicBezTo>
                  <a:close/>
                  <a:moveTo>
                    <a:pt x="22816" y="48309"/>
                  </a:moveTo>
                  <a:cubicBezTo>
                    <a:pt x="22708" y="48309"/>
                    <a:pt x="22601" y="48351"/>
                    <a:pt x="22516" y="48445"/>
                  </a:cubicBezTo>
                  <a:cubicBezTo>
                    <a:pt x="22216" y="48745"/>
                    <a:pt x="22416" y="49246"/>
                    <a:pt x="22817" y="49246"/>
                  </a:cubicBezTo>
                  <a:lnTo>
                    <a:pt x="22817" y="49346"/>
                  </a:lnTo>
                  <a:cubicBezTo>
                    <a:pt x="23150" y="49346"/>
                    <a:pt x="23384" y="49079"/>
                    <a:pt x="23284" y="48779"/>
                  </a:cubicBezTo>
                  <a:cubicBezTo>
                    <a:pt x="23284" y="48505"/>
                    <a:pt x="23049" y="48309"/>
                    <a:pt x="22816" y="48309"/>
                  </a:cubicBezTo>
                  <a:close/>
                  <a:moveTo>
                    <a:pt x="11609" y="48779"/>
                  </a:moveTo>
                  <a:lnTo>
                    <a:pt x="11609" y="48812"/>
                  </a:lnTo>
                  <a:cubicBezTo>
                    <a:pt x="11775" y="48812"/>
                    <a:pt x="11942" y="48946"/>
                    <a:pt x="11942" y="49146"/>
                  </a:cubicBezTo>
                  <a:cubicBezTo>
                    <a:pt x="11942" y="49355"/>
                    <a:pt x="11763" y="49500"/>
                    <a:pt x="11576" y="49500"/>
                  </a:cubicBezTo>
                  <a:cubicBezTo>
                    <a:pt x="11495" y="49500"/>
                    <a:pt x="11412" y="49473"/>
                    <a:pt x="11342" y="49413"/>
                  </a:cubicBezTo>
                  <a:cubicBezTo>
                    <a:pt x="11108" y="49179"/>
                    <a:pt x="11275" y="48779"/>
                    <a:pt x="11609" y="48779"/>
                  </a:cubicBezTo>
                  <a:close/>
                  <a:moveTo>
                    <a:pt x="6939" y="48779"/>
                  </a:moveTo>
                  <a:lnTo>
                    <a:pt x="6939" y="48812"/>
                  </a:lnTo>
                  <a:cubicBezTo>
                    <a:pt x="7105" y="48812"/>
                    <a:pt x="7272" y="48946"/>
                    <a:pt x="7306" y="49146"/>
                  </a:cubicBezTo>
                  <a:cubicBezTo>
                    <a:pt x="7306" y="49372"/>
                    <a:pt x="7121" y="49521"/>
                    <a:pt x="6930" y="49521"/>
                  </a:cubicBezTo>
                  <a:cubicBezTo>
                    <a:pt x="6839" y="49521"/>
                    <a:pt x="6747" y="49488"/>
                    <a:pt x="6672" y="49413"/>
                  </a:cubicBezTo>
                  <a:cubicBezTo>
                    <a:pt x="6438" y="49179"/>
                    <a:pt x="6605" y="48779"/>
                    <a:pt x="6939" y="48779"/>
                  </a:cubicBezTo>
                  <a:close/>
                  <a:moveTo>
                    <a:pt x="17780" y="48846"/>
                  </a:moveTo>
                  <a:lnTo>
                    <a:pt x="17780" y="48946"/>
                  </a:lnTo>
                  <a:cubicBezTo>
                    <a:pt x="17797" y="48942"/>
                    <a:pt x="17814" y="48940"/>
                    <a:pt x="17832" y="48940"/>
                  </a:cubicBezTo>
                  <a:cubicBezTo>
                    <a:pt x="17980" y="48940"/>
                    <a:pt x="18117" y="49063"/>
                    <a:pt x="18147" y="49212"/>
                  </a:cubicBezTo>
                  <a:cubicBezTo>
                    <a:pt x="18147" y="49414"/>
                    <a:pt x="17966" y="49556"/>
                    <a:pt x="17776" y="49556"/>
                  </a:cubicBezTo>
                  <a:cubicBezTo>
                    <a:pt x="17684" y="49556"/>
                    <a:pt x="17589" y="49522"/>
                    <a:pt x="17513" y="49446"/>
                  </a:cubicBezTo>
                  <a:cubicBezTo>
                    <a:pt x="17279" y="49212"/>
                    <a:pt x="17446" y="48846"/>
                    <a:pt x="17780" y="48846"/>
                  </a:cubicBezTo>
                  <a:close/>
                  <a:moveTo>
                    <a:pt x="6927" y="48676"/>
                  </a:moveTo>
                  <a:cubicBezTo>
                    <a:pt x="6814" y="48676"/>
                    <a:pt x="6700" y="48717"/>
                    <a:pt x="6605" y="48812"/>
                  </a:cubicBezTo>
                  <a:cubicBezTo>
                    <a:pt x="6305" y="49112"/>
                    <a:pt x="6505" y="49613"/>
                    <a:pt x="6939" y="49613"/>
                  </a:cubicBezTo>
                  <a:lnTo>
                    <a:pt x="6939" y="49646"/>
                  </a:lnTo>
                  <a:cubicBezTo>
                    <a:pt x="7205" y="49646"/>
                    <a:pt x="7406" y="49413"/>
                    <a:pt x="7406" y="49146"/>
                  </a:cubicBezTo>
                  <a:cubicBezTo>
                    <a:pt x="7406" y="48872"/>
                    <a:pt x="7171" y="48676"/>
                    <a:pt x="6927" y="48676"/>
                  </a:cubicBezTo>
                  <a:close/>
                  <a:moveTo>
                    <a:pt x="11578" y="48669"/>
                  </a:moveTo>
                  <a:cubicBezTo>
                    <a:pt x="11461" y="48669"/>
                    <a:pt x="11340" y="48713"/>
                    <a:pt x="11242" y="48812"/>
                  </a:cubicBezTo>
                  <a:cubicBezTo>
                    <a:pt x="10975" y="49112"/>
                    <a:pt x="11175" y="49613"/>
                    <a:pt x="11609" y="49613"/>
                  </a:cubicBezTo>
                  <a:lnTo>
                    <a:pt x="11609" y="49646"/>
                  </a:lnTo>
                  <a:cubicBezTo>
                    <a:pt x="11842" y="49646"/>
                    <a:pt x="12076" y="49413"/>
                    <a:pt x="12042" y="49146"/>
                  </a:cubicBezTo>
                  <a:cubicBezTo>
                    <a:pt x="12042" y="48855"/>
                    <a:pt x="11817" y="48669"/>
                    <a:pt x="11578" y="48669"/>
                  </a:cubicBezTo>
                  <a:close/>
                  <a:moveTo>
                    <a:pt x="2435" y="48979"/>
                  </a:moveTo>
                  <a:lnTo>
                    <a:pt x="2435" y="49079"/>
                  </a:lnTo>
                  <a:cubicBezTo>
                    <a:pt x="2453" y="49076"/>
                    <a:pt x="2470" y="49074"/>
                    <a:pt x="2486" y="49074"/>
                  </a:cubicBezTo>
                  <a:cubicBezTo>
                    <a:pt x="2629" y="49074"/>
                    <a:pt x="2743" y="49196"/>
                    <a:pt x="2802" y="49346"/>
                  </a:cubicBezTo>
                  <a:cubicBezTo>
                    <a:pt x="2802" y="49548"/>
                    <a:pt x="2621" y="49689"/>
                    <a:pt x="2432" y="49689"/>
                  </a:cubicBezTo>
                  <a:cubicBezTo>
                    <a:pt x="2339" y="49689"/>
                    <a:pt x="2245" y="49656"/>
                    <a:pt x="2169" y="49579"/>
                  </a:cubicBezTo>
                  <a:cubicBezTo>
                    <a:pt x="1935" y="49346"/>
                    <a:pt x="2102" y="48979"/>
                    <a:pt x="2435" y="48979"/>
                  </a:cubicBezTo>
                  <a:close/>
                  <a:moveTo>
                    <a:pt x="17782" y="48736"/>
                  </a:moveTo>
                  <a:cubicBezTo>
                    <a:pt x="17665" y="48736"/>
                    <a:pt x="17545" y="48780"/>
                    <a:pt x="17446" y="48879"/>
                  </a:cubicBezTo>
                  <a:cubicBezTo>
                    <a:pt x="17146" y="49179"/>
                    <a:pt x="17379" y="49679"/>
                    <a:pt x="17780" y="49679"/>
                  </a:cubicBezTo>
                  <a:lnTo>
                    <a:pt x="17780" y="49746"/>
                  </a:lnTo>
                  <a:cubicBezTo>
                    <a:pt x="17795" y="49748"/>
                    <a:pt x="17810" y="49749"/>
                    <a:pt x="17825" y="49749"/>
                  </a:cubicBezTo>
                  <a:cubicBezTo>
                    <a:pt x="18103" y="49749"/>
                    <a:pt x="18310" y="49466"/>
                    <a:pt x="18247" y="49212"/>
                  </a:cubicBezTo>
                  <a:cubicBezTo>
                    <a:pt x="18247" y="48921"/>
                    <a:pt x="18021" y="48736"/>
                    <a:pt x="17782" y="48736"/>
                  </a:cubicBezTo>
                  <a:close/>
                  <a:moveTo>
                    <a:pt x="2438" y="48869"/>
                  </a:moveTo>
                  <a:cubicBezTo>
                    <a:pt x="2321" y="48869"/>
                    <a:pt x="2201" y="48914"/>
                    <a:pt x="2102" y="49012"/>
                  </a:cubicBezTo>
                  <a:cubicBezTo>
                    <a:pt x="1802" y="49313"/>
                    <a:pt x="2002" y="49813"/>
                    <a:pt x="2435" y="49813"/>
                  </a:cubicBezTo>
                  <a:lnTo>
                    <a:pt x="2435" y="49880"/>
                  </a:lnTo>
                  <a:cubicBezTo>
                    <a:pt x="2453" y="49881"/>
                    <a:pt x="2469" y="49882"/>
                    <a:pt x="2486" y="49882"/>
                  </a:cubicBezTo>
                  <a:cubicBezTo>
                    <a:pt x="2758" y="49882"/>
                    <a:pt x="2934" y="49629"/>
                    <a:pt x="2902" y="49346"/>
                  </a:cubicBezTo>
                  <a:cubicBezTo>
                    <a:pt x="2902" y="49055"/>
                    <a:pt x="2677" y="48869"/>
                    <a:pt x="2438" y="48869"/>
                  </a:cubicBezTo>
                  <a:close/>
                  <a:moveTo>
                    <a:pt x="30522" y="49146"/>
                  </a:moveTo>
                  <a:lnTo>
                    <a:pt x="30489" y="49212"/>
                  </a:lnTo>
                  <a:cubicBezTo>
                    <a:pt x="30689" y="49212"/>
                    <a:pt x="30822" y="49346"/>
                    <a:pt x="30856" y="49513"/>
                  </a:cubicBezTo>
                  <a:cubicBezTo>
                    <a:pt x="30856" y="49739"/>
                    <a:pt x="30687" y="49888"/>
                    <a:pt x="30506" y="49888"/>
                  </a:cubicBezTo>
                  <a:cubicBezTo>
                    <a:pt x="30419" y="49888"/>
                    <a:pt x="30330" y="49855"/>
                    <a:pt x="30255" y="49780"/>
                  </a:cubicBezTo>
                  <a:cubicBezTo>
                    <a:pt x="30022" y="49546"/>
                    <a:pt x="30189" y="49146"/>
                    <a:pt x="30522" y="49146"/>
                  </a:cubicBezTo>
                  <a:close/>
                  <a:moveTo>
                    <a:pt x="30507" y="49068"/>
                  </a:moveTo>
                  <a:cubicBezTo>
                    <a:pt x="30392" y="49068"/>
                    <a:pt x="30278" y="49112"/>
                    <a:pt x="30189" y="49212"/>
                  </a:cubicBezTo>
                  <a:cubicBezTo>
                    <a:pt x="29888" y="49479"/>
                    <a:pt x="30088" y="49980"/>
                    <a:pt x="30522" y="49980"/>
                  </a:cubicBezTo>
                  <a:lnTo>
                    <a:pt x="30489" y="50046"/>
                  </a:lnTo>
                  <a:cubicBezTo>
                    <a:pt x="30789" y="50046"/>
                    <a:pt x="31022" y="49813"/>
                    <a:pt x="30989" y="49513"/>
                  </a:cubicBezTo>
                  <a:cubicBezTo>
                    <a:pt x="30967" y="49246"/>
                    <a:pt x="30737" y="49068"/>
                    <a:pt x="30507" y="49068"/>
                  </a:cubicBezTo>
                  <a:close/>
                  <a:moveTo>
                    <a:pt x="25719" y="50046"/>
                  </a:moveTo>
                  <a:cubicBezTo>
                    <a:pt x="25885" y="50046"/>
                    <a:pt x="26086" y="50180"/>
                    <a:pt x="26086" y="50380"/>
                  </a:cubicBezTo>
                  <a:cubicBezTo>
                    <a:pt x="26086" y="50606"/>
                    <a:pt x="25902" y="50756"/>
                    <a:pt x="25721" y="50756"/>
                  </a:cubicBezTo>
                  <a:cubicBezTo>
                    <a:pt x="25635" y="50756"/>
                    <a:pt x="25550" y="50722"/>
                    <a:pt x="25485" y="50647"/>
                  </a:cubicBezTo>
                  <a:cubicBezTo>
                    <a:pt x="25252" y="50413"/>
                    <a:pt x="25418" y="50046"/>
                    <a:pt x="25719" y="50046"/>
                  </a:cubicBezTo>
                  <a:close/>
                  <a:moveTo>
                    <a:pt x="25721" y="49936"/>
                  </a:moveTo>
                  <a:cubicBezTo>
                    <a:pt x="25604" y="49936"/>
                    <a:pt x="25484" y="49981"/>
                    <a:pt x="25385" y="50080"/>
                  </a:cubicBezTo>
                  <a:cubicBezTo>
                    <a:pt x="25118" y="50380"/>
                    <a:pt x="25318" y="50880"/>
                    <a:pt x="25719" y="50880"/>
                  </a:cubicBezTo>
                  <a:cubicBezTo>
                    <a:pt x="25952" y="50880"/>
                    <a:pt x="26186" y="50680"/>
                    <a:pt x="26186" y="50413"/>
                  </a:cubicBezTo>
                  <a:cubicBezTo>
                    <a:pt x="26186" y="50122"/>
                    <a:pt x="25960" y="49936"/>
                    <a:pt x="25721" y="49936"/>
                  </a:cubicBezTo>
                  <a:close/>
                  <a:moveTo>
                    <a:pt x="9107" y="50413"/>
                  </a:moveTo>
                  <a:lnTo>
                    <a:pt x="9107" y="50447"/>
                  </a:lnTo>
                  <a:cubicBezTo>
                    <a:pt x="9274" y="50447"/>
                    <a:pt x="9440" y="50580"/>
                    <a:pt x="9474" y="50780"/>
                  </a:cubicBezTo>
                  <a:cubicBezTo>
                    <a:pt x="9474" y="50982"/>
                    <a:pt x="9293" y="51124"/>
                    <a:pt x="9103" y="51124"/>
                  </a:cubicBezTo>
                  <a:cubicBezTo>
                    <a:pt x="9011" y="51124"/>
                    <a:pt x="8916" y="51090"/>
                    <a:pt x="8840" y="51014"/>
                  </a:cubicBezTo>
                  <a:cubicBezTo>
                    <a:pt x="8606" y="50780"/>
                    <a:pt x="8773" y="50413"/>
                    <a:pt x="9107" y="50413"/>
                  </a:cubicBezTo>
                  <a:close/>
                  <a:moveTo>
                    <a:pt x="4837" y="50547"/>
                  </a:moveTo>
                  <a:cubicBezTo>
                    <a:pt x="5037" y="50547"/>
                    <a:pt x="5171" y="50714"/>
                    <a:pt x="5204" y="50914"/>
                  </a:cubicBezTo>
                  <a:cubicBezTo>
                    <a:pt x="5204" y="51116"/>
                    <a:pt x="5023" y="51257"/>
                    <a:pt x="4833" y="51257"/>
                  </a:cubicBezTo>
                  <a:cubicBezTo>
                    <a:pt x="4741" y="51257"/>
                    <a:pt x="4647" y="51224"/>
                    <a:pt x="4570" y="51147"/>
                  </a:cubicBezTo>
                  <a:cubicBezTo>
                    <a:pt x="4337" y="50914"/>
                    <a:pt x="4504" y="50547"/>
                    <a:pt x="4837" y="50547"/>
                  </a:cubicBezTo>
                  <a:close/>
                  <a:moveTo>
                    <a:pt x="9109" y="50303"/>
                  </a:moveTo>
                  <a:cubicBezTo>
                    <a:pt x="8992" y="50303"/>
                    <a:pt x="8872" y="50348"/>
                    <a:pt x="8773" y="50447"/>
                  </a:cubicBezTo>
                  <a:cubicBezTo>
                    <a:pt x="8473" y="50747"/>
                    <a:pt x="8673" y="51247"/>
                    <a:pt x="9107" y="51247"/>
                  </a:cubicBezTo>
                  <a:lnTo>
                    <a:pt x="9107" y="51281"/>
                  </a:lnTo>
                  <a:cubicBezTo>
                    <a:pt x="9374" y="51281"/>
                    <a:pt x="9607" y="51047"/>
                    <a:pt x="9574" y="50780"/>
                  </a:cubicBezTo>
                  <a:cubicBezTo>
                    <a:pt x="9574" y="50489"/>
                    <a:pt x="9348" y="50303"/>
                    <a:pt x="9109" y="50303"/>
                  </a:cubicBezTo>
                  <a:close/>
                  <a:moveTo>
                    <a:pt x="14611" y="50613"/>
                  </a:moveTo>
                  <a:lnTo>
                    <a:pt x="14611" y="50647"/>
                  </a:lnTo>
                  <a:cubicBezTo>
                    <a:pt x="14811" y="50647"/>
                    <a:pt x="14978" y="50780"/>
                    <a:pt x="14978" y="50980"/>
                  </a:cubicBezTo>
                  <a:cubicBezTo>
                    <a:pt x="14978" y="51207"/>
                    <a:pt x="14793" y="51341"/>
                    <a:pt x="14612" y="51341"/>
                  </a:cubicBezTo>
                  <a:cubicBezTo>
                    <a:pt x="14526" y="51341"/>
                    <a:pt x="14441" y="51311"/>
                    <a:pt x="14377" y="51247"/>
                  </a:cubicBezTo>
                  <a:cubicBezTo>
                    <a:pt x="14144" y="51014"/>
                    <a:pt x="14311" y="50613"/>
                    <a:pt x="14611" y="50613"/>
                  </a:cubicBezTo>
                  <a:close/>
                  <a:moveTo>
                    <a:pt x="4840" y="50437"/>
                  </a:moveTo>
                  <a:cubicBezTo>
                    <a:pt x="4723" y="50437"/>
                    <a:pt x="4602" y="50481"/>
                    <a:pt x="4504" y="50580"/>
                  </a:cubicBezTo>
                  <a:cubicBezTo>
                    <a:pt x="4203" y="50880"/>
                    <a:pt x="4403" y="51381"/>
                    <a:pt x="4837" y="51381"/>
                  </a:cubicBezTo>
                  <a:cubicBezTo>
                    <a:pt x="5104" y="51381"/>
                    <a:pt x="5304" y="51181"/>
                    <a:pt x="5304" y="50914"/>
                  </a:cubicBezTo>
                  <a:cubicBezTo>
                    <a:pt x="5304" y="50623"/>
                    <a:pt x="5079" y="50437"/>
                    <a:pt x="4840" y="50437"/>
                  </a:cubicBezTo>
                  <a:close/>
                  <a:moveTo>
                    <a:pt x="20248" y="50680"/>
                  </a:moveTo>
                  <a:lnTo>
                    <a:pt x="20248" y="50814"/>
                  </a:lnTo>
                  <a:cubicBezTo>
                    <a:pt x="20415" y="50814"/>
                    <a:pt x="20548" y="50880"/>
                    <a:pt x="20615" y="51047"/>
                  </a:cubicBezTo>
                  <a:cubicBezTo>
                    <a:pt x="20615" y="51273"/>
                    <a:pt x="20431" y="51423"/>
                    <a:pt x="20240" y="51423"/>
                  </a:cubicBezTo>
                  <a:cubicBezTo>
                    <a:pt x="20149" y="51423"/>
                    <a:pt x="20056" y="51389"/>
                    <a:pt x="19981" y="51314"/>
                  </a:cubicBezTo>
                  <a:cubicBezTo>
                    <a:pt x="19781" y="51080"/>
                    <a:pt x="19948" y="50680"/>
                    <a:pt x="20248" y="50680"/>
                  </a:cubicBezTo>
                  <a:close/>
                  <a:moveTo>
                    <a:pt x="14613" y="50537"/>
                  </a:moveTo>
                  <a:cubicBezTo>
                    <a:pt x="14496" y="50537"/>
                    <a:pt x="14376" y="50581"/>
                    <a:pt x="14277" y="50680"/>
                  </a:cubicBezTo>
                  <a:cubicBezTo>
                    <a:pt x="14010" y="50947"/>
                    <a:pt x="14210" y="51447"/>
                    <a:pt x="14611" y="51447"/>
                  </a:cubicBezTo>
                  <a:lnTo>
                    <a:pt x="14611" y="51481"/>
                  </a:lnTo>
                  <a:cubicBezTo>
                    <a:pt x="14878" y="51481"/>
                    <a:pt x="15078" y="51247"/>
                    <a:pt x="15078" y="51014"/>
                  </a:cubicBezTo>
                  <a:cubicBezTo>
                    <a:pt x="15078" y="50723"/>
                    <a:pt x="14852" y="50537"/>
                    <a:pt x="14613" y="50537"/>
                  </a:cubicBezTo>
                  <a:close/>
                  <a:moveTo>
                    <a:pt x="20236" y="50577"/>
                  </a:moveTo>
                  <a:cubicBezTo>
                    <a:pt x="20124" y="50577"/>
                    <a:pt x="20009" y="50619"/>
                    <a:pt x="19915" y="50714"/>
                  </a:cubicBezTo>
                  <a:cubicBezTo>
                    <a:pt x="19614" y="51014"/>
                    <a:pt x="19848" y="51514"/>
                    <a:pt x="20248" y="51514"/>
                  </a:cubicBezTo>
                  <a:lnTo>
                    <a:pt x="20248" y="51648"/>
                  </a:lnTo>
                  <a:cubicBezTo>
                    <a:pt x="20548" y="51648"/>
                    <a:pt x="20782" y="51347"/>
                    <a:pt x="20715" y="51047"/>
                  </a:cubicBezTo>
                  <a:cubicBezTo>
                    <a:pt x="20715" y="50773"/>
                    <a:pt x="20481" y="50577"/>
                    <a:pt x="20236" y="50577"/>
                  </a:cubicBezTo>
                  <a:close/>
                  <a:moveTo>
                    <a:pt x="634" y="51214"/>
                  </a:moveTo>
                  <a:cubicBezTo>
                    <a:pt x="801" y="51214"/>
                    <a:pt x="968" y="51381"/>
                    <a:pt x="968" y="51581"/>
                  </a:cubicBezTo>
                  <a:cubicBezTo>
                    <a:pt x="968" y="51783"/>
                    <a:pt x="802" y="51924"/>
                    <a:pt x="622" y="51924"/>
                  </a:cubicBezTo>
                  <a:cubicBezTo>
                    <a:pt x="534" y="51924"/>
                    <a:pt x="444" y="51891"/>
                    <a:pt x="367" y="51814"/>
                  </a:cubicBezTo>
                  <a:cubicBezTo>
                    <a:pt x="134" y="51581"/>
                    <a:pt x="301" y="51214"/>
                    <a:pt x="634" y="51214"/>
                  </a:cubicBezTo>
                  <a:close/>
                  <a:moveTo>
                    <a:pt x="637" y="51104"/>
                  </a:moveTo>
                  <a:cubicBezTo>
                    <a:pt x="520" y="51104"/>
                    <a:pt x="399" y="51149"/>
                    <a:pt x="301" y="51247"/>
                  </a:cubicBezTo>
                  <a:cubicBezTo>
                    <a:pt x="0" y="51514"/>
                    <a:pt x="200" y="52048"/>
                    <a:pt x="634" y="52048"/>
                  </a:cubicBezTo>
                  <a:cubicBezTo>
                    <a:pt x="868" y="52048"/>
                    <a:pt x="1101" y="51848"/>
                    <a:pt x="1101" y="51581"/>
                  </a:cubicBezTo>
                  <a:cubicBezTo>
                    <a:pt x="1101" y="51290"/>
                    <a:pt x="876" y="51104"/>
                    <a:pt x="637" y="51104"/>
                  </a:cubicBezTo>
                  <a:close/>
                  <a:moveTo>
                    <a:pt x="28554" y="51614"/>
                  </a:moveTo>
                  <a:lnTo>
                    <a:pt x="28554" y="51648"/>
                  </a:lnTo>
                  <a:cubicBezTo>
                    <a:pt x="28571" y="51645"/>
                    <a:pt x="28589" y="51643"/>
                    <a:pt x="28606" y="51643"/>
                  </a:cubicBezTo>
                  <a:cubicBezTo>
                    <a:pt x="28782" y="51643"/>
                    <a:pt x="28921" y="51795"/>
                    <a:pt x="28921" y="51948"/>
                  </a:cubicBezTo>
                  <a:cubicBezTo>
                    <a:pt x="28921" y="52174"/>
                    <a:pt x="28752" y="52323"/>
                    <a:pt x="28571" y="52323"/>
                  </a:cubicBezTo>
                  <a:cubicBezTo>
                    <a:pt x="28485" y="52323"/>
                    <a:pt x="28396" y="52290"/>
                    <a:pt x="28321" y="52215"/>
                  </a:cubicBezTo>
                  <a:cubicBezTo>
                    <a:pt x="28087" y="51981"/>
                    <a:pt x="28254" y="51614"/>
                    <a:pt x="28554" y="51614"/>
                  </a:cubicBezTo>
                  <a:close/>
                  <a:moveTo>
                    <a:pt x="28560" y="51512"/>
                  </a:moveTo>
                  <a:cubicBezTo>
                    <a:pt x="28445" y="51512"/>
                    <a:pt x="28324" y="51554"/>
                    <a:pt x="28220" y="51648"/>
                  </a:cubicBezTo>
                  <a:cubicBezTo>
                    <a:pt x="27920" y="51948"/>
                    <a:pt x="28154" y="52448"/>
                    <a:pt x="28554" y="52448"/>
                  </a:cubicBezTo>
                  <a:cubicBezTo>
                    <a:pt x="28788" y="52448"/>
                    <a:pt x="28988" y="52248"/>
                    <a:pt x="29021" y="52014"/>
                  </a:cubicBezTo>
                  <a:cubicBezTo>
                    <a:pt x="29044" y="51716"/>
                    <a:pt x="28814" y="51512"/>
                    <a:pt x="28560" y="51512"/>
                  </a:cubicBezTo>
                  <a:close/>
                  <a:moveTo>
                    <a:pt x="23250" y="51981"/>
                  </a:moveTo>
                  <a:lnTo>
                    <a:pt x="23250" y="52115"/>
                  </a:lnTo>
                  <a:cubicBezTo>
                    <a:pt x="23272" y="52110"/>
                    <a:pt x="23293" y="52108"/>
                    <a:pt x="23313" y="52108"/>
                  </a:cubicBezTo>
                  <a:cubicBezTo>
                    <a:pt x="23450" y="52108"/>
                    <a:pt x="23559" y="52203"/>
                    <a:pt x="23617" y="52348"/>
                  </a:cubicBezTo>
                  <a:cubicBezTo>
                    <a:pt x="23617" y="52574"/>
                    <a:pt x="23433" y="52724"/>
                    <a:pt x="23242" y="52724"/>
                  </a:cubicBezTo>
                  <a:cubicBezTo>
                    <a:pt x="23151" y="52724"/>
                    <a:pt x="23059" y="52690"/>
                    <a:pt x="22983" y="52615"/>
                  </a:cubicBezTo>
                  <a:cubicBezTo>
                    <a:pt x="22750" y="52381"/>
                    <a:pt x="22917" y="51981"/>
                    <a:pt x="23250" y="51981"/>
                  </a:cubicBezTo>
                  <a:close/>
                  <a:moveTo>
                    <a:pt x="23237" y="51893"/>
                  </a:moveTo>
                  <a:cubicBezTo>
                    <a:pt x="23125" y="51893"/>
                    <a:pt x="23011" y="51931"/>
                    <a:pt x="22917" y="52014"/>
                  </a:cubicBezTo>
                  <a:cubicBezTo>
                    <a:pt x="22616" y="52315"/>
                    <a:pt x="22817" y="52815"/>
                    <a:pt x="23250" y="52815"/>
                  </a:cubicBezTo>
                  <a:lnTo>
                    <a:pt x="23250" y="52915"/>
                  </a:lnTo>
                  <a:cubicBezTo>
                    <a:pt x="23550" y="52915"/>
                    <a:pt x="23784" y="52648"/>
                    <a:pt x="23717" y="52348"/>
                  </a:cubicBezTo>
                  <a:cubicBezTo>
                    <a:pt x="23717" y="52073"/>
                    <a:pt x="23482" y="51893"/>
                    <a:pt x="23237" y="51893"/>
                  </a:cubicBezTo>
                  <a:close/>
                  <a:moveTo>
                    <a:pt x="11609" y="52381"/>
                  </a:moveTo>
                  <a:lnTo>
                    <a:pt x="11609" y="52448"/>
                  </a:lnTo>
                  <a:cubicBezTo>
                    <a:pt x="11626" y="52445"/>
                    <a:pt x="11643" y="52443"/>
                    <a:pt x="11659" y="52443"/>
                  </a:cubicBezTo>
                  <a:cubicBezTo>
                    <a:pt x="11802" y="52443"/>
                    <a:pt x="11912" y="52569"/>
                    <a:pt x="11942" y="52748"/>
                  </a:cubicBezTo>
                  <a:cubicBezTo>
                    <a:pt x="11942" y="52950"/>
                    <a:pt x="11761" y="53092"/>
                    <a:pt x="11582" y="53092"/>
                  </a:cubicBezTo>
                  <a:cubicBezTo>
                    <a:pt x="11494" y="53092"/>
                    <a:pt x="11407" y="53058"/>
                    <a:pt x="11342" y="52982"/>
                  </a:cubicBezTo>
                  <a:cubicBezTo>
                    <a:pt x="11108" y="52748"/>
                    <a:pt x="11275" y="52381"/>
                    <a:pt x="11609" y="52381"/>
                  </a:cubicBezTo>
                  <a:close/>
                  <a:moveTo>
                    <a:pt x="17313" y="52448"/>
                  </a:moveTo>
                  <a:cubicBezTo>
                    <a:pt x="17513" y="52448"/>
                    <a:pt x="17646" y="52582"/>
                    <a:pt x="17646" y="52782"/>
                  </a:cubicBezTo>
                  <a:cubicBezTo>
                    <a:pt x="17646" y="53008"/>
                    <a:pt x="17478" y="53157"/>
                    <a:pt x="17296" y="53157"/>
                  </a:cubicBezTo>
                  <a:cubicBezTo>
                    <a:pt x="17210" y="53157"/>
                    <a:pt x="17121" y="53124"/>
                    <a:pt x="17046" y="53049"/>
                  </a:cubicBezTo>
                  <a:cubicBezTo>
                    <a:pt x="16812" y="52815"/>
                    <a:pt x="16979" y="52448"/>
                    <a:pt x="17313" y="52448"/>
                  </a:cubicBezTo>
                  <a:close/>
                  <a:moveTo>
                    <a:pt x="11578" y="52271"/>
                  </a:moveTo>
                  <a:cubicBezTo>
                    <a:pt x="11461" y="52271"/>
                    <a:pt x="11340" y="52316"/>
                    <a:pt x="11242" y="52415"/>
                  </a:cubicBezTo>
                  <a:cubicBezTo>
                    <a:pt x="10975" y="52715"/>
                    <a:pt x="11175" y="53215"/>
                    <a:pt x="11609" y="53215"/>
                  </a:cubicBezTo>
                  <a:lnTo>
                    <a:pt x="11609" y="53282"/>
                  </a:lnTo>
                  <a:cubicBezTo>
                    <a:pt x="11875" y="53282"/>
                    <a:pt x="12076" y="53015"/>
                    <a:pt x="12042" y="52748"/>
                  </a:cubicBezTo>
                  <a:cubicBezTo>
                    <a:pt x="12042" y="52457"/>
                    <a:pt x="11817" y="52271"/>
                    <a:pt x="11578" y="52271"/>
                  </a:cubicBezTo>
                  <a:close/>
                  <a:moveTo>
                    <a:pt x="17315" y="52338"/>
                  </a:moveTo>
                  <a:cubicBezTo>
                    <a:pt x="17198" y="52338"/>
                    <a:pt x="17078" y="52383"/>
                    <a:pt x="16979" y="52481"/>
                  </a:cubicBezTo>
                  <a:cubicBezTo>
                    <a:pt x="16679" y="52748"/>
                    <a:pt x="16879" y="53249"/>
                    <a:pt x="17313" y="53282"/>
                  </a:cubicBezTo>
                  <a:cubicBezTo>
                    <a:pt x="17546" y="53282"/>
                    <a:pt x="17780" y="53049"/>
                    <a:pt x="17780" y="52815"/>
                  </a:cubicBezTo>
                  <a:cubicBezTo>
                    <a:pt x="17780" y="52524"/>
                    <a:pt x="17554" y="52338"/>
                    <a:pt x="17315" y="52338"/>
                  </a:cubicBezTo>
                  <a:close/>
                  <a:moveTo>
                    <a:pt x="2736" y="52615"/>
                  </a:moveTo>
                  <a:lnTo>
                    <a:pt x="2702" y="52715"/>
                  </a:lnTo>
                  <a:cubicBezTo>
                    <a:pt x="2724" y="52711"/>
                    <a:pt x="2745" y="52709"/>
                    <a:pt x="2767" y="52709"/>
                  </a:cubicBezTo>
                  <a:cubicBezTo>
                    <a:pt x="2910" y="52709"/>
                    <a:pt x="3044" y="52803"/>
                    <a:pt x="3103" y="52948"/>
                  </a:cubicBezTo>
                  <a:cubicBezTo>
                    <a:pt x="3103" y="53175"/>
                    <a:pt x="2918" y="53324"/>
                    <a:pt x="2727" y="53324"/>
                  </a:cubicBezTo>
                  <a:cubicBezTo>
                    <a:pt x="2636" y="53324"/>
                    <a:pt x="2544" y="53290"/>
                    <a:pt x="2469" y="53215"/>
                  </a:cubicBezTo>
                  <a:cubicBezTo>
                    <a:pt x="2269" y="52982"/>
                    <a:pt x="2402" y="52615"/>
                    <a:pt x="2736" y="52615"/>
                  </a:cubicBezTo>
                  <a:close/>
                  <a:moveTo>
                    <a:pt x="6839" y="52682"/>
                  </a:moveTo>
                  <a:lnTo>
                    <a:pt x="6839" y="52715"/>
                  </a:lnTo>
                  <a:cubicBezTo>
                    <a:pt x="7005" y="52715"/>
                    <a:pt x="7172" y="52848"/>
                    <a:pt x="7205" y="53015"/>
                  </a:cubicBezTo>
                  <a:cubicBezTo>
                    <a:pt x="7183" y="53241"/>
                    <a:pt x="7007" y="53391"/>
                    <a:pt x="6823" y="53391"/>
                  </a:cubicBezTo>
                  <a:cubicBezTo>
                    <a:pt x="6736" y="53391"/>
                    <a:pt x="6647" y="53357"/>
                    <a:pt x="6572" y="53282"/>
                  </a:cubicBezTo>
                  <a:cubicBezTo>
                    <a:pt x="6338" y="53049"/>
                    <a:pt x="6505" y="52682"/>
                    <a:pt x="6839" y="52682"/>
                  </a:cubicBezTo>
                  <a:close/>
                  <a:moveTo>
                    <a:pt x="2738" y="52505"/>
                  </a:moveTo>
                  <a:cubicBezTo>
                    <a:pt x="2621" y="52505"/>
                    <a:pt x="2501" y="52550"/>
                    <a:pt x="2402" y="52648"/>
                  </a:cubicBezTo>
                  <a:cubicBezTo>
                    <a:pt x="2102" y="52948"/>
                    <a:pt x="2335" y="53449"/>
                    <a:pt x="2736" y="53449"/>
                  </a:cubicBezTo>
                  <a:lnTo>
                    <a:pt x="2702" y="53549"/>
                  </a:lnTo>
                  <a:cubicBezTo>
                    <a:pt x="3002" y="53549"/>
                    <a:pt x="3269" y="53282"/>
                    <a:pt x="3203" y="52982"/>
                  </a:cubicBezTo>
                  <a:cubicBezTo>
                    <a:pt x="3203" y="52691"/>
                    <a:pt x="2977" y="52505"/>
                    <a:pt x="2738" y="52505"/>
                  </a:cubicBezTo>
                  <a:close/>
                  <a:moveTo>
                    <a:pt x="6841" y="52572"/>
                  </a:moveTo>
                  <a:cubicBezTo>
                    <a:pt x="6724" y="52572"/>
                    <a:pt x="6604" y="52616"/>
                    <a:pt x="6505" y="52715"/>
                  </a:cubicBezTo>
                  <a:cubicBezTo>
                    <a:pt x="6205" y="53015"/>
                    <a:pt x="6405" y="53516"/>
                    <a:pt x="6839" y="53516"/>
                  </a:cubicBezTo>
                  <a:lnTo>
                    <a:pt x="6839" y="53549"/>
                  </a:lnTo>
                  <a:cubicBezTo>
                    <a:pt x="7105" y="53549"/>
                    <a:pt x="7306" y="53315"/>
                    <a:pt x="7306" y="53049"/>
                  </a:cubicBezTo>
                  <a:cubicBezTo>
                    <a:pt x="7306" y="52757"/>
                    <a:pt x="7080" y="52572"/>
                    <a:pt x="6841" y="52572"/>
                  </a:cubicBezTo>
                  <a:close/>
                  <a:moveTo>
                    <a:pt x="26219" y="53516"/>
                  </a:moveTo>
                  <a:lnTo>
                    <a:pt x="26219" y="53682"/>
                  </a:lnTo>
                  <a:cubicBezTo>
                    <a:pt x="26241" y="53678"/>
                    <a:pt x="26262" y="53676"/>
                    <a:pt x="26283" y="53676"/>
                  </a:cubicBezTo>
                  <a:cubicBezTo>
                    <a:pt x="26420" y="53676"/>
                    <a:pt x="26528" y="53767"/>
                    <a:pt x="26586" y="53882"/>
                  </a:cubicBezTo>
                  <a:cubicBezTo>
                    <a:pt x="26586" y="54109"/>
                    <a:pt x="26402" y="54258"/>
                    <a:pt x="26211" y="54258"/>
                  </a:cubicBezTo>
                  <a:cubicBezTo>
                    <a:pt x="26120" y="54258"/>
                    <a:pt x="26027" y="54224"/>
                    <a:pt x="25952" y="54149"/>
                  </a:cubicBezTo>
                  <a:cubicBezTo>
                    <a:pt x="25752" y="53916"/>
                    <a:pt x="25885" y="53516"/>
                    <a:pt x="26219" y="53516"/>
                  </a:cubicBezTo>
                  <a:close/>
                  <a:moveTo>
                    <a:pt x="26201" y="53428"/>
                  </a:moveTo>
                  <a:cubicBezTo>
                    <a:pt x="26091" y="53428"/>
                    <a:pt x="25978" y="53466"/>
                    <a:pt x="25885" y="53549"/>
                  </a:cubicBezTo>
                  <a:cubicBezTo>
                    <a:pt x="25585" y="53849"/>
                    <a:pt x="25819" y="54349"/>
                    <a:pt x="26219" y="54349"/>
                  </a:cubicBezTo>
                  <a:lnTo>
                    <a:pt x="26219" y="54483"/>
                  </a:lnTo>
                  <a:cubicBezTo>
                    <a:pt x="26234" y="54485"/>
                    <a:pt x="26250" y="54485"/>
                    <a:pt x="26265" y="54485"/>
                  </a:cubicBezTo>
                  <a:cubicBezTo>
                    <a:pt x="26546" y="54485"/>
                    <a:pt x="26781" y="54201"/>
                    <a:pt x="26686" y="53916"/>
                  </a:cubicBezTo>
                  <a:cubicBezTo>
                    <a:pt x="26686" y="53616"/>
                    <a:pt x="26448" y="53428"/>
                    <a:pt x="26201" y="53428"/>
                  </a:cubicBezTo>
                  <a:close/>
                  <a:moveTo>
                    <a:pt x="20181" y="54216"/>
                  </a:moveTo>
                  <a:lnTo>
                    <a:pt x="20181" y="54349"/>
                  </a:lnTo>
                  <a:cubicBezTo>
                    <a:pt x="20199" y="54345"/>
                    <a:pt x="20217" y="54343"/>
                    <a:pt x="20235" y="54343"/>
                  </a:cubicBezTo>
                  <a:cubicBezTo>
                    <a:pt x="20357" y="54343"/>
                    <a:pt x="20490" y="54434"/>
                    <a:pt x="20548" y="54550"/>
                  </a:cubicBezTo>
                  <a:cubicBezTo>
                    <a:pt x="20548" y="54776"/>
                    <a:pt x="20364" y="54925"/>
                    <a:pt x="20173" y="54925"/>
                  </a:cubicBezTo>
                  <a:cubicBezTo>
                    <a:pt x="20082" y="54925"/>
                    <a:pt x="19990" y="54892"/>
                    <a:pt x="19915" y="54816"/>
                  </a:cubicBezTo>
                  <a:cubicBezTo>
                    <a:pt x="19681" y="54583"/>
                    <a:pt x="19848" y="54216"/>
                    <a:pt x="20181" y="54216"/>
                  </a:cubicBezTo>
                  <a:close/>
                  <a:moveTo>
                    <a:pt x="14611" y="54450"/>
                  </a:moveTo>
                  <a:lnTo>
                    <a:pt x="14611" y="54483"/>
                  </a:lnTo>
                  <a:cubicBezTo>
                    <a:pt x="14811" y="54483"/>
                    <a:pt x="14944" y="54616"/>
                    <a:pt x="14978" y="54783"/>
                  </a:cubicBezTo>
                  <a:cubicBezTo>
                    <a:pt x="14978" y="55009"/>
                    <a:pt x="14794" y="55159"/>
                    <a:pt x="14602" y="55159"/>
                  </a:cubicBezTo>
                  <a:cubicBezTo>
                    <a:pt x="14512" y="55159"/>
                    <a:pt x="14419" y="55125"/>
                    <a:pt x="14344" y="55050"/>
                  </a:cubicBezTo>
                  <a:cubicBezTo>
                    <a:pt x="14110" y="54816"/>
                    <a:pt x="14277" y="54450"/>
                    <a:pt x="14611" y="54450"/>
                  </a:cubicBezTo>
                  <a:close/>
                  <a:moveTo>
                    <a:pt x="20184" y="54106"/>
                  </a:moveTo>
                  <a:cubicBezTo>
                    <a:pt x="20067" y="54106"/>
                    <a:pt x="19947" y="54151"/>
                    <a:pt x="19848" y="54249"/>
                  </a:cubicBezTo>
                  <a:cubicBezTo>
                    <a:pt x="19548" y="54550"/>
                    <a:pt x="19748" y="55050"/>
                    <a:pt x="20181" y="55050"/>
                  </a:cubicBezTo>
                  <a:lnTo>
                    <a:pt x="20181" y="55183"/>
                  </a:lnTo>
                  <a:cubicBezTo>
                    <a:pt x="20482" y="55183"/>
                    <a:pt x="20748" y="54883"/>
                    <a:pt x="20648" y="54583"/>
                  </a:cubicBezTo>
                  <a:cubicBezTo>
                    <a:pt x="20648" y="54292"/>
                    <a:pt x="20423" y="54106"/>
                    <a:pt x="20184" y="54106"/>
                  </a:cubicBezTo>
                  <a:close/>
                  <a:moveTo>
                    <a:pt x="14613" y="54340"/>
                  </a:moveTo>
                  <a:cubicBezTo>
                    <a:pt x="14496" y="54340"/>
                    <a:pt x="14376" y="54384"/>
                    <a:pt x="14277" y="54483"/>
                  </a:cubicBezTo>
                  <a:cubicBezTo>
                    <a:pt x="13977" y="54783"/>
                    <a:pt x="14210" y="55283"/>
                    <a:pt x="14611" y="55283"/>
                  </a:cubicBezTo>
                  <a:lnTo>
                    <a:pt x="14611" y="55317"/>
                  </a:lnTo>
                  <a:cubicBezTo>
                    <a:pt x="14878" y="55317"/>
                    <a:pt x="15111" y="55083"/>
                    <a:pt x="15078" y="54816"/>
                  </a:cubicBezTo>
                  <a:cubicBezTo>
                    <a:pt x="15078" y="54525"/>
                    <a:pt x="14852" y="54340"/>
                    <a:pt x="14613" y="54340"/>
                  </a:cubicBezTo>
                  <a:close/>
                  <a:moveTo>
                    <a:pt x="9607" y="54616"/>
                  </a:moveTo>
                  <a:lnTo>
                    <a:pt x="9607" y="54683"/>
                  </a:lnTo>
                  <a:cubicBezTo>
                    <a:pt x="9774" y="54683"/>
                    <a:pt x="9941" y="54816"/>
                    <a:pt x="9974" y="54983"/>
                  </a:cubicBezTo>
                  <a:cubicBezTo>
                    <a:pt x="9974" y="55209"/>
                    <a:pt x="9790" y="55359"/>
                    <a:pt x="9599" y="55359"/>
                  </a:cubicBezTo>
                  <a:cubicBezTo>
                    <a:pt x="9508" y="55359"/>
                    <a:pt x="9415" y="55325"/>
                    <a:pt x="9340" y="55250"/>
                  </a:cubicBezTo>
                  <a:cubicBezTo>
                    <a:pt x="9107" y="55017"/>
                    <a:pt x="9274" y="54616"/>
                    <a:pt x="9607" y="54616"/>
                  </a:cubicBezTo>
                  <a:close/>
                  <a:moveTo>
                    <a:pt x="9594" y="54528"/>
                  </a:moveTo>
                  <a:cubicBezTo>
                    <a:pt x="9482" y="54528"/>
                    <a:pt x="9368" y="54566"/>
                    <a:pt x="9274" y="54650"/>
                  </a:cubicBezTo>
                  <a:cubicBezTo>
                    <a:pt x="8973" y="54950"/>
                    <a:pt x="9174" y="55450"/>
                    <a:pt x="9607" y="55450"/>
                  </a:cubicBezTo>
                  <a:lnTo>
                    <a:pt x="9607" y="55517"/>
                  </a:lnTo>
                  <a:cubicBezTo>
                    <a:pt x="9874" y="55517"/>
                    <a:pt x="10108" y="55283"/>
                    <a:pt x="10074" y="54983"/>
                  </a:cubicBezTo>
                  <a:cubicBezTo>
                    <a:pt x="10074" y="54709"/>
                    <a:pt x="9839" y="54528"/>
                    <a:pt x="9594" y="54528"/>
                  </a:cubicBezTo>
                  <a:close/>
                  <a:moveTo>
                    <a:pt x="17379" y="56151"/>
                  </a:moveTo>
                  <a:cubicBezTo>
                    <a:pt x="17580" y="56151"/>
                    <a:pt x="17713" y="56318"/>
                    <a:pt x="17713" y="56518"/>
                  </a:cubicBezTo>
                  <a:cubicBezTo>
                    <a:pt x="17713" y="56744"/>
                    <a:pt x="17544" y="56893"/>
                    <a:pt x="17363" y="56893"/>
                  </a:cubicBezTo>
                  <a:cubicBezTo>
                    <a:pt x="17277" y="56893"/>
                    <a:pt x="17188" y="56860"/>
                    <a:pt x="17113" y="56785"/>
                  </a:cubicBezTo>
                  <a:cubicBezTo>
                    <a:pt x="16879" y="56551"/>
                    <a:pt x="17046" y="56151"/>
                    <a:pt x="17379" y="56151"/>
                  </a:cubicBezTo>
                  <a:close/>
                  <a:moveTo>
                    <a:pt x="17353" y="56048"/>
                  </a:moveTo>
                  <a:cubicBezTo>
                    <a:pt x="17241" y="56048"/>
                    <a:pt x="17130" y="56089"/>
                    <a:pt x="17046" y="56184"/>
                  </a:cubicBezTo>
                  <a:cubicBezTo>
                    <a:pt x="16746" y="56484"/>
                    <a:pt x="16946" y="56985"/>
                    <a:pt x="17379" y="56985"/>
                  </a:cubicBezTo>
                  <a:cubicBezTo>
                    <a:pt x="17613" y="56985"/>
                    <a:pt x="17813" y="56785"/>
                    <a:pt x="17846" y="56518"/>
                  </a:cubicBezTo>
                  <a:cubicBezTo>
                    <a:pt x="17846" y="56244"/>
                    <a:pt x="17596" y="56048"/>
                    <a:pt x="17353" y="5604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5"/>
            <p:cNvSpPr/>
            <p:nvPr/>
          </p:nvSpPr>
          <p:spPr>
            <a:xfrm>
              <a:off x="4430504" y="2387188"/>
              <a:ext cx="295172" cy="528450"/>
            </a:xfrm>
            <a:custGeom>
              <a:rect b="b" l="l" r="r" t="t"/>
              <a:pathLst>
                <a:path extrusionOk="0" h="34818" w="19448">
                  <a:moveTo>
                    <a:pt x="1048" y="191"/>
                  </a:moveTo>
                  <a:cubicBezTo>
                    <a:pt x="1023" y="191"/>
                    <a:pt x="1007" y="234"/>
                    <a:pt x="1034" y="234"/>
                  </a:cubicBezTo>
                  <a:cubicBezTo>
                    <a:pt x="1835" y="634"/>
                    <a:pt x="2669" y="901"/>
                    <a:pt x="3536" y="1035"/>
                  </a:cubicBezTo>
                  <a:cubicBezTo>
                    <a:pt x="4114" y="1123"/>
                    <a:pt x="4692" y="1168"/>
                    <a:pt x="5270" y="1168"/>
                  </a:cubicBezTo>
                  <a:cubicBezTo>
                    <a:pt x="5560" y="1168"/>
                    <a:pt x="5849" y="1157"/>
                    <a:pt x="6138" y="1135"/>
                  </a:cubicBezTo>
                  <a:cubicBezTo>
                    <a:pt x="8106" y="1068"/>
                    <a:pt x="10007" y="534"/>
                    <a:pt x="11975" y="467"/>
                  </a:cubicBezTo>
                  <a:cubicBezTo>
                    <a:pt x="12002" y="467"/>
                    <a:pt x="11986" y="425"/>
                    <a:pt x="11961" y="425"/>
                  </a:cubicBezTo>
                  <a:cubicBezTo>
                    <a:pt x="11955" y="425"/>
                    <a:pt x="11949" y="427"/>
                    <a:pt x="11942" y="434"/>
                  </a:cubicBezTo>
                  <a:cubicBezTo>
                    <a:pt x="10041" y="434"/>
                    <a:pt x="8139" y="568"/>
                    <a:pt x="6271" y="801"/>
                  </a:cubicBezTo>
                  <a:cubicBezTo>
                    <a:pt x="5704" y="857"/>
                    <a:pt x="5111" y="897"/>
                    <a:pt x="4514" y="897"/>
                  </a:cubicBezTo>
                  <a:cubicBezTo>
                    <a:pt x="3321" y="897"/>
                    <a:pt x="2113" y="734"/>
                    <a:pt x="1067" y="201"/>
                  </a:cubicBezTo>
                  <a:cubicBezTo>
                    <a:pt x="1061" y="194"/>
                    <a:pt x="1054" y="191"/>
                    <a:pt x="1048" y="191"/>
                  </a:cubicBezTo>
                  <a:close/>
                  <a:moveTo>
                    <a:pt x="18647" y="0"/>
                  </a:moveTo>
                  <a:cubicBezTo>
                    <a:pt x="17046" y="734"/>
                    <a:pt x="15211" y="801"/>
                    <a:pt x="13476" y="834"/>
                  </a:cubicBezTo>
                  <a:cubicBezTo>
                    <a:pt x="12542" y="868"/>
                    <a:pt x="11608" y="868"/>
                    <a:pt x="10674" y="934"/>
                  </a:cubicBezTo>
                  <a:cubicBezTo>
                    <a:pt x="9740" y="1001"/>
                    <a:pt x="8806" y="1135"/>
                    <a:pt x="7906" y="1301"/>
                  </a:cubicBezTo>
                  <a:cubicBezTo>
                    <a:pt x="7879" y="1301"/>
                    <a:pt x="7895" y="1344"/>
                    <a:pt x="7902" y="1344"/>
                  </a:cubicBezTo>
                  <a:cubicBezTo>
                    <a:pt x="7904" y="1344"/>
                    <a:pt x="7906" y="1341"/>
                    <a:pt x="7906" y="1335"/>
                  </a:cubicBezTo>
                  <a:cubicBezTo>
                    <a:pt x="8623" y="1211"/>
                    <a:pt x="9359" y="1142"/>
                    <a:pt x="10099" y="1142"/>
                  </a:cubicBezTo>
                  <a:cubicBezTo>
                    <a:pt x="10357" y="1142"/>
                    <a:pt x="10616" y="1151"/>
                    <a:pt x="10874" y="1168"/>
                  </a:cubicBezTo>
                  <a:cubicBezTo>
                    <a:pt x="11648" y="1168"/>
                    <a:pt x="12401" y="1211"/>
                    <a:pt x="13149" y="1211"/>
                  </a:cubicBezTo>
                  <a:cubicBezTo>
                    <a:pt x="13336" y="1211"/>
                    <a:pt x="13523" y="1208"/>
                    <a:pt x="13710" y="1201"/>
                  </a:cubicBezTo>
                  <a:cubicBezTo>
                    <a:pt x="13777" y="1203"/>
                    <a:pt x="13843" y="1203"/>
                    <a:pt x="13910" y="1203"/>
                  </a:cubicBezTo>
                  <a:cubicBezTo>
                    <a:pt x="15575" y="1203"/>
                    <a:pt x="17205" y="804"/>
                    <a:pt x="18680" y="34"/>
                  </a:cubicBezTo>
                  <a:lnTo>
                    <a:pt x="18647" y="0"/>
                  </a:lnTo>
                  <a:close/>
                  <a:moveTo>
                    <a:pt x="16879" y="21291"/>
                  </a:moveTo>
                  <a:cubicBezTo>
                    <a:pt x="16862" y="21291"/>
                    <a:pt x="16845" y="21299"/>
                    <a:pt x="16845" y="21316"/>
                  </a:cubicBezTo>
                  <a:cubicBezTo>
                    <a:pt x="17513" y="24585"/>
                    <a:pt x="17946" y="27920"/>
                    <a:pt x="18680" y="31223"/>
                  </a:cubicBezTo>
                  <a:cubicBezTo>
                    <a:pt x="18780" y="31690"/>
                    <a:pt x="18914" y="32157"/>
                    <a:pt x="19014" y="32624"/>
                  </a:cubicBezTo>
                  <a:cubicBezTo>
                    <a:pt x="19147" y="33091"/>
                    <a:pt x="19214" y="33558"/>
                    <a:pt x="19347" y="34025"/>
                  </a:cubicBezTo>
                  <a:cubicBezTo>
                    <a:pt x="19347" y="34041"/>
                    <a:pt x="19372" y="34050"/>
                    <a:pt x="19397" y="34050"/>
                  </a:cubicBezTo>
                  <a:cubicBezTo>
                    <a:pt x="19422" y="34050"/>
                    <a:pt x="19447" y="34041"/>
                    <a:pt x="19447" y="34025"/>
                  </a:cubicBezTo>
                  <a:cubicBezTo>
                    <a:pt x="19381" y="33191"/>
                    <a:pt x="19214" y="32357"/>
                    <a:pt x="19080" y="31556"/>
                  </a:cubicBezTo>
                  <a:cubicBezTo>
                    <a:pt x="18947" y="30722"/>
                    <a:pt x="18780" y="29889"/>
                    <a:pt x="18613" y="29055"/>
                  </a:cubicBezTo>
                  <a:cubicBezTo>
                    <a:pt x="18280" y="27387"/>
                    <a:pt x="17879" y="25719"/>
                    <a:pt x="17513" y="24084"/>
                  </a:cubicBezTo>
                  <a:cubicBezTo>
                    <a:pt x="17279" y="23150"/>
                    <a:pt x="17079" y="22250"/>
                    <a:pt x="16912" y="21316"/>
                  </a:cubicBezTo>
                  <a:cubicBezTo>
                    <a:pt x="16912" y="21299"/>
                    <a:pt x="16895" y="21291"/>
                    <a:pt x="16879" y="21291"/>
                  </a:cubicBezTo>
                  <a:close/>
                  <a:moveTo>
                    <a:pt x="2835" y="18113"/>
                  </a:moveTo>
                  <a:cubicBezTo>
                    <a:pt x="2468" y="20182"/>
                    <a:pt x="1968" y="22283"/>
                    <a:pt x="1601" y="24351"/>
                  </a:cubicBezTo>
                  <a:cubicBezTo>
                    <a:pt x="1201" y="26453"/>
                    <a:pt x="834" y="28554"/>
                    <a:pt x="534" y="30656"/>
                  </a:cubicBezTo>
                  <a:cubicBezTo>
                    <a:pt x="334" y="31857"/>
                    <a:pt x="167" y="33057"/>
                    <a:pt x="0" y="34258"/>
                  </a:cubicBezTo>
                  <a:cubicBezTo>
                    <a:pt x="0" y="34275"/>
                    <a:pt x="8" y="34283"/>
                    <a:pt x="17" y="34283"/>
                  </a:cubicBezTo>
                  <a:cubicBezTo>
                    <a:pt x="25" y="34283"/>
                    <a:pt x="33" y="34275"/>
                    <a:pt x="33" y="34258"/>
                  </a:cubicBezTo>
                  <a:cubicBezTo>
                    <a:pt x="967" y="30089"/>
                    <a:pt x="1701" y="25919"/>
                    <a:pt x="2335" y="21716"/>
                  </a:cubicBezTo>
                  <a:cubicBezTo>
                    <a:pt x="2535" y="20515"/>
                    <a:pt x="2669" y="19314"/>
                    <a:pt x="2869" y="18113"/>
                  </a:cubicBezTo>
                  <a:close/>
                  <a:moveTo>
                    <a:pt x="3369" y="23859"/>
                  </a:moveTo>
                  <a:cubicBezTo>
                    <a:pt x="3352" y="23859"/>
                    <a:pt x="3336" y="23868"/>
                    <a:pt x="3336" y="23884"/>
                  </a:cubicBezTo>
                  <a:cubicBezTo>
                    <a:pt x="3269" y="24818"/>
                    <a:pt x="3136" y="25752"/>
                    <a:pt x="3036" y="26653"/>
                  </a:cubicBezTo>
                  <a:cubicBezTo>
                    <a:pt x="2935" y="27587"/>
                    <a:pt x="2869" y="28454"/>
                    <a:pt x="2769" y="29355"/>
                  </a:cubicBezTo>
                  <a:cubicBezTo>
                    <a:pt x="2702" y="30255"/>
                    <a:pt x="2635" y="31156"/>
                    <a:pt x="2569" y="32023"/>
                  </a:cubicBezTo>
                  <a:cubicBezTo>
                    <a:pt x="2535" y="32924"/>
                    <a:pt x="2535" y="33858"/>
                    <a:pt x="2569" y="34792"/>
                  </a:cubicBezTo>
                  <a:cubicBezTo>
                    <a:pt x="2569" y="34809"/>
                    <a:pt x="2585" y="34817"/>
                    <a:pt x="2602" y="34817"/>
                  </a:cubicBezTo>
                  <a:cubicBezTo>
                    <a:pt x="2619" y="34817"/>
                    <a:pt x="2635" y="34809"/>
                    <a:pt x="2635" y="34792"/>
                  </a:cubicBezTo>
                  <a:cubicBezTo>
                    <a:pt x="2702" y="33858"/>
                    <a:pt x="2835" y="32957"/>
                    <a:pt x="2902" y="32023"/>
                  </a:cubicBezTo>
                  <a:cubicBezTo>
                    <a:pt x="2969" y="31123"/>
                    <a:pt x="3036" y="30255"/>
                    <a:pt x="3102" y="29355"/>
                  </a:cubicBezTo>
                  <a:cubicBezTo>
                    <a:pt x="3169" y="28454"/>
                    <a:pt x="3202" y="27554"/>
                    <a:pt x="3269" y="26653"/>
                  </a:cubicBezTo>
                  <a:cubicBezTo>
                    <a:pt x="3302" y="25752"/>
                    <a:pt x="3302" y="24818"/>
                    <a:pt x="3402" y="23884"/>
                  </a:cubicBezTo>
                  <a:cubicBezTo>
                    <a:pt x="3402" y="23868"/>
                    <a:pt x="3386" y="23859"/>
                    <a:pt x="3369" y="2385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5"/>
            <p:cNvSpPr/>
            <p:nvPr/>
          </p:nvSpPr>
          <p:spPr>
            <a:xfrm>
              <a:off x="5036485" y="3075242"/>
              <a:ext cx="717448" cy="730895"/>
            </a:xfrm>
            <a:custGeom>
              <a:rect b="b" l="l" r="r" t="t"/>
              <a:pathLst>
                <a:path extrusionOk="0" h="39896" w="39162">
                  <a:moveTo>
                    <a:pt x="5704" y="0"/>
                  </a:moveTo>
                  <a:lnTo>
                    <a:pt x="0" y="39896"/>
                  </a:lnTo>
                  <a:lnTo>
                    <a:pt x="39162" y="39896"/>
                  </a:lnTo>
                  <a:lnTo>
                    <a:pt x="3345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5"/>
            <p:cNvSpPr/>
            <p:nvPr/>
          </p:nvSpPr>
          <p:spPr>
            <a:xfrm>
              <a:off x="5036485" y="3075242"/>
              <a:ext cx="184574" cy="730895"/>
            </a:xfrm>
            <a:custGeom>
              <a:rect b="b" l="l" r="r" t="t"/>
              <a:pathLst>
                <a:path extrusionOk="0" h="39896" w="10075">
                  <a:moveTo>
                    <a:pt x="5704" y="0"/>
                  </a:moveTo>
                  <a:lnTo>
                    <a:pt x="0" y="39896"/>
                  </a:lnTo>
                  <a:lnTo>
                    <a:pt x="10074" y="39896"/>
                  </a:lnTo>
                  <a:lnTo>
                    <a:pt x="57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5"/>
            <p:cNvSpPr/>
            <p:nvPr/>
          </p:nvSpPr>
          <p:spPr>
            <a:xfrm>
              <a:off x="5275407" y="2902621"/>
              <a:ext cx="256682" cy="223980"/>
            </a:xfrm>
            <a:custGeom>
              <a:rect b="b" l="l" r="r" t="t"/>
              <a:pathLst>
                <a:path extrusionOk="0" h="12226" w="14011">
                  <a:moveTo>
                    <a:pt x="5914" y="0"/>
                  </a:moveTo>
                  <a:cubicBezTo>
                    <a:pt x="5561" y="0"/>
                    <a:pt x="5212" y="28"/>
                    <a:pt x="4871" y="83"/>
                  </a:cubicBezTo>
                  <a:cubicBezTo>
                    <a:pt x="1802" y="584"/>
                    <a:pt x="1" y="2985"/>
                    <a:pt x="334" y="6188"/>
                  </a:cubicBezTo>
                  <a:cubicBezTo>
                    <a:pt x="735" y="10224"/>
                    <a:pt x="1035" y="12125"/>
                    <a:pt x="1035" y="12192"/>
                  </a:cubicBezTo>
                  <a:lnTo>
                    <a:pt x="2703" y="11925"/>
                  </a:lnTo>
                  <a:cubicBezTo>
                    <a:pt x="2703" y="11892"/>
                    <a:pt x="2436" y="9991"/>
                    <a:pt x="2002" y="6021"/>
                  </a:cubicBezTo>
                  <a:cubicBezTo>
                    <a:pt x="1669" y="2585"/>
                    <a:pt x="4337" y="1885"/>
                    <a:pt x="5171" y="1751"/>
                  </a:cubicBezTo>
                  <a:cubicBezTo>
                    <a:pt x="5448" y="1704"/>
                    <a:pt x="5730" y="1680"/>
                    <a:pt x="6014" y="1680"/>
                  </a:cubicBezTo>
                  <a:cubicBezTo>
                    <a:pt x="8132" y="1680"/>
                    <a:pt x="10350" y="2987"/>
                    <a:pt x="10909" y="5487"/>
                  </a:cubicBezTo>
                  <a:cubicBezTo>
                    <a:pt x="11676" y="8856"/>
                    <a:pt x="12376" y="12192"/>
                    <a:pt x="12376" y="12225"/>
                  </a:cubicBezTo>
                  <a:lnTo>
                    <a:pt x="14011" y="11859"/>
                  </a:lnTo>
                  <a:cubicBezTo>
                    <a:pt x="14011" y="11825"/>
                    <a:pt x="13277" y="8489"/>
                    <a:pt x="12543" y="5087"/>
                  </a:cubicBezTo>
                  <a:cubicBezTo>
                    <a:pt x="11772" y="1766"/>
                    <a:pt x="8735" y="0"/>
                    <a:pt x="59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5"/>
            <p:cNvSpPr/>
            <p:nvPr/>
          </p:nvSpPr>
          <p:spPr>
            <a:xfrm>
              <a:off x="5044417" y="3743138"/>
              <a:ext cx="166859" cy="57470"/>
            </a:xfrm>
            <a:custGeom>
              <a:rect b="b" l="l" r="r" t="t"/>
              <a:pathLst>
                <a:path extrusionOk="0" h="3137" w="9108">
                  <a:moveTo>
                    <a:pt x="3970" y="1"/>
                  </a:moveTo>
                  <a:lnTo>
                    <a:pt x="3904" y="68"/>
                  </a:lnTo>
                  <a:cubicBezTo>
                    <a:pt x="3236" y="568"/>
                    <a:pt x="2569" y="1068"/>
                    <a:pt x="1936" y="1569"/>
                  </a:cubicBezTo>
                  <a:cubicBezTo>
                    <a:pt x="1268" y="2102"/>
                    <a:pt x="635" y="2603"/>
                    <a:pt x="1" y="3136"/>
                  </a:cubicBezTo>
                  <a:cubicBezTo>
                    <a:pt x="701" y="2703"/>
                    <a:pt x="1368" y="2236"/>
                    <a:pt x="2069" y="1769"/>
                  </a:cubicBezTo>
                  <a:cubicBezTo>
                    <a:pt x="2712" y="1319"/>
                    <a:pt x="3355" y="838"/>
                    <a:pt x="3998" y="385"/>
                  </a:cubicBezTo>
                  <a:lnTo>
                    <a:pt x="3998" y="385"/>
                  </a:lnTo>
                  <a:cubicBezTo>
                    <a:pt x="4400" y="602"/>
                    <a:pt x="4802" y="821"/>
                    <a:pt x="5205" y="1068"/>
                  </a:cubicBezTo>
                  <a:lnTo>
                    <a:pt x="6472" y="1769"/>
                  </a:lnTo>
                  <a:cubicBezTo>
                    <a:pt x="7339" y="2236"/>
                    <a:pt x="8207" y="2736"/>
                    <a:pt x="9107" y="3136"/>
                  </a:cubicBezTo>
                  <a:cubicBezTo>
                    <a:pt x="8273" y="2603"/>
                    <a:pt x="7439" y="2069"/>
                    <a:pt x="6606" y="1569"/>
                  </a:cubicBezTo>
                  <a:lnTo>
                    <a:pt x="5338" y="801"/>
                  </a:lnTo>
                  <a:cubicBezTo>
                    <a:pt x="4904" y="568"/>
                    <a:pt x="4504" y="301"/>
                    <a:pt x="4070" y="68"/>
                  </a:cubicBezTo>
                  <a:lnTo>
                    <a:pt x="397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5"/>
            <p:cNvSpPr/>
            <p:nvPr/>
          </p:nvSpPr>
          <p:spPr>
            <a:xfrm>
              <a:off x="5117146" y="3187061"/>
              <a:ext cx="19566" cy="559786"/>
            </a:xfrm>
            <a:custGeom>
              <a:rect b="b" l="l" r="r" t="t"/>
              <a:pathLst>
                <a:path extrusionOk="0" h="30556" w="1068">
                  <a:moveTo>
                    <a:pt x="1068" y="1"/>
                  </a:moveTo>
                  <a:lnTo>
                    <a:pt x="834" y="3804"/>
                  </a:lnTo>
                  <a:lnTo>
                    <a:pt x="667" y="7606"/>
                  </a:lnTo>
                  <a:lnTo>
                    <a:pt x="367" y="15245"/>
                  </a:lnTo>
                  <a:lnTo>
                    <a:pt x="167" y="22917"/>
                  </a:lnTo>
                  <a:lnTo>
                    <a:pt x="67" y="26720"/>
                  </a:lnTo>
                  <a:lnTo>
                    <a:pt x="0" y="30556"/>
                  </a:lnTo>
                  <a:lnTo>
                    <a:pt x="234" y="26720"/>
                  </a:lnTo>
                  <a:lnTo>
                    <a:pt x="401" y="22917"/>
                  </a:lnTo>
                  <a:lnTo>
                    <a:pt x="701" y="15278"/>
                  </a:lnTo>
                  <a:lnTo>
                    <a:pt x="901" y="7640"/>
                  </a:lnTo>
                  <a:lnTo>
                    <a:pt x="1001" y="3804"/>
                  </a:lnTo>
                  <a:lnTo>
                    <a:pt x="10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5"/>
            <p:cNvSpPr/>
            <p:nvPr/>
          </p:nvSpPr>
          <p:spPr>
            <a:xfrm>
              <a:off x="5486850" y="3092956"/>
              <a:ext cx="71521" cy="61225"/>
            </a:xfrm>
            <a:custGeom>
              <a:rect b="b" l="l" r="r" t="t"/>
              <a:pathLst>
                <a:path extrusionOk="0" h="3342" w="3904">
                  <a:moveTo>
                    <a:pt x="1668" y="1"/>
                  </a:moveTo>
                  <a:cubicBezTo>
                    <a:pt x="734" y="1"/>
                    <a:pt x="0" y="735"/>
                    <a:pt x="0" y="1669"/>
                  </a:cubicBezTo>
                  <a:cubicBezTo>
                    <a:pt x="0" y="2679"/>
                    <a:pt x="816" y="3342"/>
                    <a:pt x="1665" y="3342"/>
                  </a:cubicBezTo>
                  <a:cubicBezTo>
                    <a:pt x="2077" y="3342"/>
                    <a:pt x="2498" y="3185"/>
                    <a:pt x="2836" y="2836"/>
                  </a:cubicBezTo>
                  <a:cubicBezTo>
                    <a:pt x="3903" y="1802"/>
                    <a:pt x="3169" y="1"/>
                    <a:pt x="16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5"/>
            <p:cNvSpPr/>
            <p:nvPr/>
          </p:nvSpPr>
          <p:spPr>
            <a:xfrm>
              <a:off x="5282130" y="3092956"/>
              <a:ext cx="70917" cy="61225"/>
            </a:xfrm>
            <a:custGeom>
              <a:rect b="b" l="l" r="r" t="t"/>
              <a:pathLst>
                <a:path extrusionOk="0" h="3342" w="3871">
                  <a:moveTo>
                    <a:pt x="1669" y="1"/>
                  </a:moveTo>
                  <a:cubicBezTo>
                    <a:pt x="735" y="1"/>
                    <a:pt x="1" y="735"/>
                    <a:pt x="1" y="1669"/>
                  </a:cubicBezTo>
                  <a:cubicBezTo>
                    <a:pt x="1" y="2679"/>
                    <a:pt x="802" y="3342"/>
                    <a:pt x="1651" y="3342"/>
                  </a:cubicBezTo>
                  <a:cubicBezTo>
                    <a:pt x="2063" y="3342"/>
                    <a:pt x="2487" y="3185"/>
                    <a:pt x="2836" y="2836"/>
                  </a:cubicBezTo>
                  <a:cubicBezTo>
                    <a:pt x="3870" y="1802"/>
                    <a:pt x="3136" y="1"/>
                    <a:pt x="166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5"/>
            <p:cNvSpPr/>
            <p:nvPr/>
          </p:nvSpPr>
          <p:spPr>
            <a:xfrm>
              <a:off x="3849297" y="3240270"/>
              <a:ext cx="372122" cy="115440"/>
            </a:xfrm>
            <a:custGeom>
              <a:rect b="b" l="l" r="r" t="t"/>
              <a:pathLst>
                <a:path extrusionOk="0" h="7606" w="24518">
                  <a:moveTo>
                    <a:pt x="0" y="0"/>
                  </a:moveTo>
                  <a:lnTo>
                    <a:pt x="0" y="7606"/>
                  </a:lnTo>
                  <a:lnTo>
                    <a:pt x="24518" y="7606"/>
                  </a:lnTo>
                  <a:lnTo>
                    <a:pt x="24518"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5"/>
            <p:cNvSpPr/>
            <p:nvPr/>
          </p:nvSpPr>
          <p:spPr>
            <a:xfrm>
              <a:off x="3824983" y="3355695"/>
              <a:ext cx="119508" cy="553888"/>
            </a:xfrm>
            <a:custGeom>
              <a:rect b="b" l="l" r="r" t="t"/>
              <a:pathLst>
                <a:path extrusionOk="0" h="36494" w="7874">
                  <a:moveTo>
                    <a:pt x="3203" y="1"/>
                  </a:moveTo>
                  <a:lnTo>
                    <a:pt x="2770" y="4904"/>
                  </a:lnTo>
                  <a:lnTo>
                    <a:pt x="1" y="36494"/>
                  </a:lnTo>
                  <a:lnTo>
                    <a:pt x="1802" y="36494"/>
                  </a:lnTo>
                  <a:lnTo>
                    <a:pt x="7106" y="4904"/>
                  </a:lnTo>
                  <a:lnTo>
                    <a:pt x="7873"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5"/>
            <p:cNvSpPr/>
            <p:nvPr/>
          </p:nvSpPr>
          <p:spPr>
            <a:xfrm>
              <a:off x="3867009" y="3355695"/>
              <a:ext cx="77481" cy="74446"/>
            </a:xfrm>
            <a:custGeom>
              <a:rect b="b" l="l" r="r" t="t"/>
              <a:pathLst>
                <a:path extrusionOk="0" h="4905" w="5105">
                  <a:moveTo>
                    <a:pt x="434" y="1"/>
                  </a:moveTo>
                  <a:lnTo>
                    <a:pt x="1" y="4904"/>
                  </a:lnTo>
                  <a:lnTo>
                    <a:pt x="4337" y="4904"/>
                  </a:lnTo>
                  <a:lnTo>
                    <a:pt x="51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5"/>
            <p:cNvSpPr/>
            <p:nvPr/>
          </p:nvSpPr>
          <p:spPr>
            <a:xfrm>
              <a:off x="4126226" y="3355695"/>
              <a:ext cx="120008" cy="553888"/>
            </a:xfrm>
            <a:custGeom>
              <a:rect b="b" l="l" r="r" t="t"/>
              <a:pathLst>
                <a:path extrusionOk="0" h="36494" w="7907">
                  <a:moveTo>
                    <a:pt x="0" y="1"/>
                  </a:moveTo>
                  <a:lnTo>
                    <a:pt x="768" y="4904"/>
                  </a:lnTo>
                  <a:lnTo>
                    <a:pt x="6071" y="36494"/>
                  </a:lnTo>
                  <a:lnTo>
                    <a:pt x="7906" y="36494"/>
                  </a:lnTo>
                  <a:lnTo>
                    <a:pt x="5104" y="4904"/>
                  </a:lnTo>
                  <a:lnTo>
                    <a:pt x="4670"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5"/>
            <p:cNvSpPr/>
            <p:nvPr/>
          </p:nvSpPr>
          <p:spPr>
            <a:xfrm>
              <a:off x="4126226" y="3355695"/>
              <a:ext cx="77481" cy="74446"/>
            </a:xfrm>
            <a:custGeom>
              <a:rect b="b" l="l" r="r" t="t"/>
              <a:pathLst>
                <a:path extrusionOk="0" h="4905" w="5105">
                  <a:moveTo>
                    <a:pt x="0" y="1"/>
                  </a:moveTo>
                  <a:lnTo>
                    <a:pt x="768" y="4904"/>
                  </a:lnTo>
                  <a:lnTo>
                    <a:pt x="5104" y="4904"/>
                  </a:lnTo>
                  <a:lnTo>
                    <a:pt x="46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5"/>
            <p:cNvSpPr/>
            <p:nvPr/>
          </p:nvSpPr>
          <p:spPr>
            <a:xfrm>
              <a:off x="3598686" y="3556190"/>
              <a:ext cx="418201" cy="377692"/>
            </a:xfrm>
            <a:custGeom>
              <a:rect b="b" l="l" r="r" t="t"/>
              <a:pathLst>
                <a:path extrusionOk="0" h="24885" w="27554">
                  <a:moveTo>
                    <a:pt x="22850" y="0"/>
                  </a:moveTo>
                  <a:lnTo>
                    <a:pt x="7539" y="734"/>
                  </a:lnTo>
                  <a:lnTo>
                    <a:pt x="11809" y="16412"/>
                  </a:lnTo>
                  <a:cubicBezTo>
                    <a:pt x="11809" y="16412"/>
                    <a:pt x="8273" y="17980"/>
                    <a:pt x="5371" y="19347"/>
                  </a:cubicBezTo>
                  <a:cubicBezTo>
                    <a:pt x="4103" y="19881"/>
                    <a:pt x="2869" y="20515"/>
                    <a:pt x="1668" y="21215"/>
                  </a:cubicBezTo>
                  <a:cubicBezTo>
                    <a:pt x="734" y="21983"/>
                    <a:pt x="0" y="24418"/>
                    <a:pt x="834" y="24685"/>
                  </a:cubicBezTo>
                  <a:cubicBezTo>
                    <a:pt x="1185" y="24811"/>
                    <a:pt x="5767" y="24884"/>
                    <a:pt x="11021" y="24884"/>
                  </a:cubicBezTo>
                  <a:cubicBezTo>
                    <a:pt x="18242" y="24884"/>
                    <a:pt x="26732" y="24746"/>
                    <a:pt x="27253" y="24418"/>
                  </a:cubicBezTo>
                  <a:cubicBezTo>
                    <a:pt x="27386" y="24351"/>
                    <a:pt x="27353" y="21349"/>
                    <a:pt x="27453" y="19047"/>
                  </a:cubicBezTo>
                  <a:cubicBezTo>
                    <a:pt x="27553" y="15545"/>
                    <a:pt x="22850" y="0"/>
                    <a:pt x="22850"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5"/>
            <p:cNvSpPr/>
            <p:nvPr/>
          </p:nvSpPr>
          <p:spPr>
            <a:xfrm>
              <a:off x="3598686" y="3845275"/>
              <a:ext cx="416683" cy="88606"/>
            </a:xfrm>
            <a:custGeom>
              <a:rect b="b" l="l" r="r" t="t"/>
              <a:pathLst>
                <a:path extrusionOk="0" h="5838" w="27454">
                  <a:moveTo>
                    <a:pt x="27453" y="0"/>
                  </a:moveTo>
                  <a:cubicBezTo>
                    <a:pt x="22726" y="976"/>
                    <a:pt x="11984" y="2348"/>
                    <a:pt x="7083" y="2348"/>
                  </a:cubicBezTo>
                  <a:cubicBezTo>
                    <a:pt x="5620" y="2348"/>
                    <a:pt x="4677" y="2226"/>
                    <a:pt x="4570" y="1935"/>
                  </a:cubicBezTo>
                  <a:cubicBezTo>
                    <a:pt x="4403" y="1435"/>
                    <a:pt x="4804" y="834"/>
                    <a:pt x="5371" y="300"/>
                  </a:cubicBezTo>
                  <a:lnTo>
                    <a:pt x="5371" y="300"/>
                  </a:lnTo>
                  <a:cubicBezTo>
                    <a:pt x="4103" y="868"/>
                    <a:pt x="2869" y="1501"/>
                    <a:pt x="1668" y="2202"/>
                  </a:cubicBezTo>
                  <a:cubicBezTo>
                    <a:pt x="734" y="2936"/>
                    <a:pt x="0" y="5371"/>
                    <a:pt x="834" y="5638"/>
                  </a:cubicBezTo>
                  <a:cubicBezTo>
                    <a:pt x="1185" y="5764"/>
                    <a:pt x="5767" y="5837"/>
                    <a:pt x="11021" y="5837"/>
                  </a:cubicBezTo>
                  <a:cubicBezTo>
                    <a:pt x="18242" y="5837"/>
                    <a:pt x="26732" y="5699"/>
                    <a:pt x="27253" y="5371"/>
                  </a:cubicBezTo>
                  <a:cubicBezTo>
                    <a:pt x="27386" y="5304"/>
                    <a:pt x="27420" y="3069"/>
                    <a:pt x="274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5"/>
            <p:cNvSpPr/>
            <p:nvPr/>
          </p:nvSpPr>
          <p:spPr>
            <a:xfrm>
              <a:off x="3616398" y="2955236"/>
              <a:ext cx="640460" cy="789807"/>
            </a:xfrm>
            <a:custGeom>
              <a:rect b="b" l="l" r="r" t="t"/>
              <a:pathLst>
                <a:path extrusionOk="0" h="52038" w="42198">
                  <a:moveTo>
                    <a:pt x="28721" y="0"/>
                  </a:moveTo>
                  <a:cubicBezTo>
                    <a:pt x="28721" y="0"/>
                    <a:pt x="13244" y="9574"/>
                    <a:pt x="5772" y="16946"/>
                  </a:cubicBezTo>
                  <a:cubicBezTo>
                    <a:pt x="3703" y="19014"/>
                    <a:pt x="2236" y="20915"/>
                    <a:pt x="1902" y="22383"/>
                  </a:cubicBezTo>
                  <a:cubicBezTo>
                    <a:pt x="1" y="31289"/>
                    <a:pt x="7606" y="52038"/>
                    <a:pt x="7606" y="52038"/>
                  </a:cubicBezTo>
                  <a:lnTo>
                    <a:pt x="24452" y="48001"/>
                  </a:lnTo>
                  <a:cubicBezTo>
                    <a:pt x="24452" y="48001"/>
                    <a:pt x="17880" y="29255"/>
                    <a:pt x="18747" y="27320"/>
                  </a:cubicBezTo>
                  <a:cubicBezTo>
                    <a:pt x="19715" y="25152"/>
                    <a:pt x="22350" y="23617"/>
                    <a:pt x="25419" y="22016"/>
                  </a:cubicBezTo>
                  <a:cubicBezTo>
                    <a:pt x="28988" y="20181"/>
                    <a:pt x="33224" y="18280"/>
                    <a:pt x="36227" y="15278"/>
                  </a:cubicBezTo>
                  <a:cubicBezTo>
                    <a:pt x="42198" y="9340"/>
                    <a:pt x="38228" y="0"/>
                    <a:pt x="3822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5"/>
            <p:cNvSpPr/>
            <p:nvPr/>
          </p:nvSpPr>
          <p:spPr>
            <a:xfrm>
              <a:off x="3872078" y="2966498"/>
              <a:ext cx="316436" cy="710823"/>
            </a:xfrm>
            <a:custGeom>
              <a:rect b="b" l="l" r="r" t="t"/>
              <a:pathLst>
                <a:path extrusionOk="0" h="46834" w="20849">
                  <a:moveTo>
                    <a:pt x="20160" y="0"/>
                  </a:moveTo>
                  <a:cubicBezTo>
                    <a:pt x="20139" y="0"/>
                    <a:pt x="20114" y="9"/>
                    <a:pt x="20114" y="25"/>
                  </a:cubicBezTo>
                  <a:cubicBezTo>
                    <a:pt x="20515" y="3495"/>
                    <a:pt x="20848" y="7297"/>
                    <a:pt x="19214" y="10500"/>
                  </a:cubicBezTo>
                  <a:cubicBezTo>
                    <a:pt x="17646" y="13602"/>
                    <a:pt x="14510" y="15437"/>
                    <a:pt x="11708" y="17305"/>
                  </a:cubicBezTo>
                  <a:lnTo>
                    <a:pt x="6605" y="20674"/>
                  </a:lnTo>
                  <a:lnTo>
                    <a:pt x="4070" y="22341"/>
                  </a:lnTo>
                  <a:cubicBezTo>
                    <a:pt x="3369" y="22775"/>
                    <a:pt x="2702" y="23242"/>
                    <a:pt x="2035" y="23776"/>
                  </a:cubicBezTo>
                  <a:cubicBezTo>
                    <a:pt x="1434" y="24209"/>
                    <a:pt x="934" y="24777"/>
                    <a:pt x="567" y="25444"/>
                  </a:cubicBezTo>
                  <a:cubicBezTo>
                    <a:pt x="167" y="26144"/>
                    <a:pt x="0" y="26978"/>
                    <a:pt x="67" y="27812"/>
                  </a:cubicBezTo>
                  <a:cubicBezTo>
                    <a:pt x="500" y="33383"/>
                    <a:pt x="5437" y="46292"/>
                    <a:pt x="5571" y="46759"/>
                  </a:cubicBezTo>
                  <a:cubicBezTo>
                    <a:pt x="5584" y="46812"/>
                    <a:pt x="5624" y="46834"/>
                    <a:pt x="5663" y="46834"/>
                  </a:cubicBezTo>
                  <a:cubicBezTo>
                    <a:pt x="5722" y="46834"/>
                    <a:pt x="5778" y="46786"/>
                    <a:pt x="5738" y="46726"/>
                  </a:cubicBezTo>
                  <a:cubicBezTo>
                    <a:pt x="4570" y="42990"/>
                    <a:pt x="1901" y="36585"/>
                    <a:pt x="434" y="29113"/>
                  </a:cubicBezTo>
                  <a:cubicBezTo>
                    <a:pt x="200" y="28179"/>
                    <a:pt x="200" y="27178"/>
                    <a:pt x="434" y="26211"/>
                  </a:cubicBezTo>
                  <a:cubicBezTo>
                    <a:pt x="701" y="25444"/>
                    <a:pt x="1134" y="24777"/>
                    <a:pt x="1768" y="24243"/>
                  </a:cubicBezTo>
                  <a:cubicBezTo>
                    <a:pt x="2335" y="23709"/>
                    <a:pt x="2969" y="23242"/>
                    <a:pt x="3636" y="22842"/>
                  </a:cubicBezTo>
                  <a:lnTo>
                    <a:pt x="6238" y="21107"/>
                  </a:lnTo>
                  <a:lnTo>
                    <a:pt x="11275" y="17772"/>
                  </a:lnTo>
                  <a:cubicBezTo>
                    <a:pt x="14043" y="15970"/>
                    <a:pt x="17146" y="14202"/>
                    <a:pt x="18947" y="11300"/>
                  </a:cubicBezTo>
                  <a:cubicBezTo>
                    <a:pt x="20815" y="8331"/>
                    <a:pt x="20615" y="4695"/>
                    <a:pt x="20315" y="1326"/>
                  </a:cubicBezTo>
                  <a:cubicBezTo>
                    <a:pt x="20281" y="893"/>
                    <a:pt x="20248" y="459"/>
                    <a:pt x="20181" y="25"/>
                  </a:cubicBezTo>
                  <a:cubicBezTo>
                    <a:pt x="20198" y="9"/>
                    <a:pt x="20181" y="0"/>
                    <a:pt x="2016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5"/>
            <p:cNvSpPr/>
            <p:nvPr/>
          </p:nvSpPr>
          <p:spPr>
            <a:xfrm>
              <a:off x="3703988" y="2955236"/>
              <a:ext cx="552871" cy="334148"/>
            </a:xfrm>
            <a:custGeom>
              <a:rect b="b" l="l" r="r" t="t"/>
              <a:pathLst>
                <a:path extrusionOk="0" h="22016" w="36427">
                  <a:moveTo>
                    <a:pt x="22950" y="0"/>
                  </a:moveTo>
                  <a:cubicBezTo>
                    <a:pt x="22950" y="0"/>
                    <a:pt x="7473" y="9574"/>
                    <a:pt x="1" y="16946"/>
                  </a:cubicBezTo>
                  <a:cubicBezTo>
                    <a:pt x="5304" y="18280"/>
                    <a:pt x="13310" y="20348"/>
                    <a:pt x="19648" y="22016"/>
                  </a:cubicBezTo>
                  <a:cubicBezTo>
                    <a:pt x="23217" y="20181"/>
                    <a:pt x="27453" y="18280"/>
                    <a:pt x="30456" y="15278"/>
                  </a:cubicBezTo>
                  <a:cubicBezTo>
                    <a:pt x="36427" y="9340"/>
                    <a:pt x="32457" y="0"/>
                    <a:pt x="324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5"/>
            <p:cNvSpPr/>
            <p:nvPr/>
          </p:nvSpPr>
          <p:spPr>
            <a:xfrm>
              <a:off x="3141009" y="3445819"/>
              <a:ext cx="467816" cy="419810"/>
            </a:xfrm>
            <a:custGeom>
              <a:rect b="b" l="l" r="r" t="t"/>
              <a:pathLst>
                <a:path extrusionOk="0" h="27660" w="30823">
                  <a:moveTo>
                    <a:pt x="30822" y="0"/>
                  </a:moveTo>
                  <a:lnTo>
                    <a:pt x="14711" y="1968"/>
                  </a:lnTo>
                  <a:lnTo>
                    <a:pt x="9641" y="17846"/>
                  </a:lnTo>
                  <a:cubicBezTo>
                    <a:pt x="8106" y="19281"/>
                    <a:pt x="6438" y="20582"/>
                    <a:pt x="4704" y="21749"/>
                  </a:cubicBezTo>
                  <a:cubicBezTo>
                    <a:pt x="3503" y="22483"/>
                    <a:pt x="2369" y="23250"/>
                    <a:pt x="1268" y="24118"/>
                  </a:cubicBezTo>
                  <a:cubicBezTo>
                    <a:pt x="434" y="24985"/>
                    <a:pt x="0" y="27487"/>
                    <a:pt x="868" y="27654"/>
                  </a:cubicBezTo>
                  <a:cubicBezTo>
                    <a:pt x="890" y="27658"/>
                    <a:pt x="926" y="27660"/>
                    <a:pt x="976" y="27660"/>
                  </a:cubicBezTo>
                  <a:cubicBezTo>
                    <a:pt x="2955" y="27660"/>
                    <a:pt x="26240" y="24501"/>
                    <a:pt x="27053" y="23817"/>
                  </a:cubicBezTo>
                  <a:cubicBezTo>
                    <a:pt x="27153" y="23751"/>
                    <a:pt x="26886" y="21516"/>
                    <a:pt x="26486" y="18480"/>
                  </a:cubicBezTo>
                  <a:lnTo>
                    <a:pt x="30822" y="0"/>
                  </a:ln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5"/>
            <p:cNvSpPr/>
            <p:nvPr/>
          </p:nvSpPr>
          <p:spPr>
            <a:xfrm>
              <a:off x="3141009" y="3726299"/>
              <a:ext cx="412130" cy="139329"/>
            </a:xfrm>
            <a:custGeom>
              <a:rect b="b" l="l" r="r" t="t"/>
              <a:pathLst>
                <a:path extrusionOk="0" h="9180" w="27154">
                  <a:moveTo>
                    <a:pt x="26486" y="0"/>
                  </a:moveTo>
                  <a:cubicBezTo>
                    <a:pt x="21342" y="1842"/>
                    <a:pt x="8514" y="5220"/>
                    <a:pt x="4991" y="5220"/>
                  </a:cubicBezTo>
                  <a:cubicBezTo>
                    <a:pt x="4494" y="5220"/>
                    <a:pt x="4182" y="5152"/>
                    <a:pt x="4103" y="5004"/>
                  </a:cubicBezTo>
                  <a:cubicBezTo>
                    <a:pt x="3870" y="4504"/>
                    <a:pt x="4170" y="3870"/>
                    <a:pt x="4670" y="3269"/>
                  </a:cubicBezTo>
                  <a:lnTo>
                    <a:pt x="4670" y="3269"/>
                  </a:lnTo>
                  <a:cubicBezTo>
                    <a:pt x="3503" y="4003"/>
                    <a:pt x="2335" y="4804"/>
                    <a:pt x="1268" y="5638"/>
                  </a:cubicBezTo>
                  <a:cubicBezTo>
                    <a:pt x="434" y="6505"/>
                    <a:pt x="0" y="9007"/>
                    <a:pt x="868" y="9174"/>
                  </a:cubicBezTo>
                  <a:cubicBezTo>
                    <a:pt x="890" y="9178"/>
                    <a:pt x="926" y="9180"/>
                    <a:pt x="976" y="9180"/>
                  </a:cubicBezTo>
                  <a:cubicBezTo>
                    <a:pt x="2955" y="9180"/>
                    <a:pt x="26240" y="6021"/>
                    <a:pt x="27053" y="5337"/>
                  </a:cubicBezTo>
                  <a:cubicBezTo>
                    <a:pt x="27153" y="5271"/>
                    <a:pt x="26886" y="3036"/>
                    <a:pt x="264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5"/>
            <p:cNvSpPr/>
            <p:nvPr/>
          </p:nvSpPr>
          <p:spPr>
            <a:xfrm>
              <a:off x="3297443" y="2954720"/>
              <a:ext cx="970556" cy="726031"/>
            </a:xfrm>
            <a:custGeom>
              <a:rect b="b" l="l" r="r" t="t"/>
              <a:pathLst>
                <a:path extrusionOk="0" h="47836" w="63947">
                  <a:moveTo>
                    <a:pt x="42198" y="1"/>
                  </a:moveTo>
                  <a:cubicBezTo>
                    <a:pt x="42198" y="1"/>
                    <a:pt x="40129" y="2503"/>
                    <a:pt x="39762" y="4004"/>
                  </a:cubicBezTo>
                  <a:cubicBezTo>
                    <a:pt x="39762" y="4004"/>
                    <a:pt x="37134" y="3801"/>
                    <a:pt x="33525" y="3801"/>
                  </a:cubicBezTo>
                  <a:cubicBezTo>
                    <a:pt x="26896" y="3801"/>
                    <a:pt x="16956" y="4486"/>
                    <a:pt x="13911" y="8374"/>
                  </a:cubicBezTo>
                  <a:cubicBezTo>
                    <a:pt x="7539" y="16413"/>
                    <a:pt x="1" y="44733"/>
                    <a:pt x="1" y="44733"/>
                  </a:cubicBezTo>
                  <a:lnTo>
                    <a:pt x="17280" y="47835"/>
                  </a:lnTo>
                  <a:lnTo>
                    <a:pt x="22684" y="27988"/>
                  </a:lnTo>
                  <a:cubicBezTo>
                    <a:pt x="23151" y="21450"/>
                    <a:pt x="24351" y="18247"/>
                    <a:pt x="28188" y="17046"/>
                  </a:cubicBezTo>
                  <a:cubicBezTo>
                    <a:pt x="29006" y="16793"/>
                    <a:pt x="29972" y="16687"/>
                    <a:pt x="31050" y="16687"/>
                  </a:cubicBezTo>
                  <a:cubicBezTo>
                    <a:pt x="36368" y="16687"/>
                    <a:pt x="44407" y="19253"/>
                    <a:pt x="50927" y="19253"/>
                  </a:cubicBezTo>
                  <a:cubicBezTo>
                    <a:pt x="53690" y="19253"/>
                    <a:pt x="56181" y="18793"/>
                    <a:pt x="58076" y="17480"/>
                  </a:cubicBezTo>
                  <a:cubicBezTo>
                    <a:pt x="63946" y="13410"/>
                    <a:pt x="59243" y="1"/>
                    <a:pt x="5924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5"/>
            <p:cNvSpPr/>
            <p:nvPr/>
          </p:nvSpPr>
          <p:spPr>
            <a:xfrm>
              <a:off x="3641714" y="3208503"/>
              <a:ext cx="128614" cy="167711"/>
            </a:xfrm>
            <a:custGeom>
              <a:rect b="b" l="l" r="r" t="t"/>
              <a:pathLst>
                <a:path extrusionOk="0" h="11050" w="8474">
                  <a:moveTo>
                    <a:pt x="7707" y="1"/>
                  </a:moveTo>
                  <a:cubicBezTo>
                    <a:pt x="6939" y="1"/>
                    <a:pt x="6162" y="82"/>
                    <a:pt x="5404" y="259"/>
                  </a:cubicBezTo>
                  <a:cubicBezTo>
                    <a:pt x="4470" y="526"/>
                    <a:pt x="3603" y="959"/>
                    <a:pt x="2836" y="1593"/>
                  </a:cubicBezTo>
                  <a:cubicBezTo>
                    <a:pt x="2102" y="2193"/>
                    <a:pt x="1502" y="2927"/>
                    <a:pt x="1101" y="3795"/>
                  </a:cubicBezTo>
                  <a:cubicBezTo>
                    <a:pt x="668" y="4795"/>
                    <a:pt x="368" y="5896"/>
                    <a:pt x="267" y="6997"/>
                  </a:cubicBezTo>
                  <a:cubicBezTo>
                    <a:pt x="167" y="7631"/>
                    <a:pt x="101" y="8264"/>
                    <a:pt x="67" y="8932"/>
                  </a:cubicBezTo>
                  <a:cubicBezTo>
                    <a:pt x="34" y="9565"/>
                    <a:pt x="1" y="10466"/>
                    <a:pt x="1" y="11000"/>
                  </a:cubicBezTo>
                  <a:cubicBezTo>
                    <a:pt x="1" y="11033"/>
                    <a:pt x="17" y="11050"/>
                    <a:pt x="34" y="11050"/>
                  </a:cubicBezTo>
                  <a:cubicBezTo>
                    <a:pt x="51" y="11050"/>
                    <a:pt x="67" y="11033"/>
                    <a:pt x="67" y="11000"/>
                  </a:cubicBezTo>
                  <a:cubicBezTo>
                    <a:pt x="67" y="10433"/>
                    <a:pt x="134" y="9832"/>
                    <a:pt x="201" y="9265"/>
                  </a:cubicBezTo>
                  <a:cubicBezTo>
                    <a:pt x="301" y="8731"/>
                    <a:pt x="368" y="8198"/>
                    <a:pt x="468" y="7664"/>
                  </a:cubicBezTo>
                  <a:cubicBezTo>
                    <a:pt x="634" y="6563"/>
                    <a:pt x="868" y="5496"/>
                    <a:pt x="1235" y="4495"/>
                  </a:cubicBezTo>
                  <a:cubicBezTo>
                    <a:pt x="1902" y="2694"/>
                    <a:pt x="3303" y="1259"/>
                    <a:pt x="5071" y="559"/>
                  </a:cubicBezTo>
                  <a:cubicBezTo>
                    <a:pt x="5605" y="325"/>
                    <a:pt x="6138" y="192"/>
                    <a:pt x="6739" y="92"/>
                  </a:cubicBezTo>
                  <a:cubicBezTo>
                    <a:pt x="7071" y="53"/>
                    <a:pt x="7403" y="37"/>
                    <a:pt x="7735" y="37"/>
                  </a:cubicBezTo>
                  <a:cubicBezTo>
                    <a:pt x="7970" y="37"/>
                    <a:pt x="8205" y="45"/>
                    <a:pt x="8440" y="59"/>
                  </a:cubicBezTo>
                  <a:cubicBezTo>
                    <a:pt x="8440" y="59"/>
                    <a:pt x="8473" y="25"/>
                    <a:pt x="8440" y="25"/>
                  </a:cubicBezTo>
                  <a:cubicBezTo>
                    <a:pt x="8197" y="9"/>
                    <a:pt x="7952" y="1"/>
                    <a:pt x="770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5"/>
            <p:cNvSpPr/>
            <p:nvPr/>
          </p:nvSpPr>
          <p:spPr>
            <a:xfrm>
              <a:off x="4075594" y="2980173"/>
              <a:ext cx="66827" cy="74886"/>
            </a:xfrm>
            <a:custGeom>
              <a:rect b="b" l="l" r="r" t="t"/>
              <a:pathLst>
                <a:path extrusionOk="0" h="4934" w="4403">
                  <a:moveTo>
                    <a:pt x="201" y="0"/>
                  </a:moveTo>
                  <a:cubicBezTo>
                    <a:pt x="184" y="0"/>
                    <a:pt x="167" y="8"/>
                    <a:pt x="167" y="25"/>
                  </a:cubicBezTo>
                  <a:cubicBezTo>
                    <a:pt x="334" y="1193"/>
                    <a:pt x="1" y="2494"/>
                    <a:pt x="868" y="3461"/>
                  </a:cubicBezTo>
                  <a:cubicBezTo>
                    <a:pt x="1302" y="3928"/>
                    <a:pt x="1835" y="4261"/>
                    <a:pt x="2436" y="4495"/>
                  </a:cubicBezTo>
                  <a:cubicBezTo>
                    <a:pt x="3036" y="4762"/>
                    <a:pt x="3670" y="4895"/>
                    <a:pt x="4304" y="4929"/>
                  </a:cubicBezTo>
                  <a:cubicBezTo>
                    <a:pt x="4315" y="4932"/>
                    <a:pt x="4325" y="4934"/>
                    <a:pt x="4333" y="4934"/>
                  </a:cubicBezTo>
                  <a:cubicBezTo>
                    <a:pt x="4403" y="4934"/>
                    <a:pt x="4396" y="4829"/>
                    <a:pt x="4337" y="4829"/>
                  </a:cubicBezTo>
                  <a:cubicBezTo>
                    <a:pt x="3737" y="4695"/>
                    <a:pt x="3170" y="4462"/>
                    <a:pt x="2603" y="4195"/>
                  </a:cubicBezTo>
                  <a:cubicBezTo>
                    <a:pt x="2069" y="3961"/>
                    <a:pt x="1568" y="3594"/>
                    <a:pt x="1168" y="3194"/>
                  </a:cubicBezTo>
                  <a:cubicBezTo>
                    <a:pt x="835" y="2760"/>
                    <a:pt x="634" y="2293"/>
                    <a:pt x="534" y="1760"/>
                  </a:cubicBezTo>
                  <a:cubicBezTo>
                    <a:pt x="468" y="1493"/>
                    <a:pt x="434" y="1226"/>
                    <a:pt x="401" y="926"/>
                  </a:cubicBezTo>
                  <a:cubicBezTo>
                    <a:pt x="334" y="659"/>
                    <a:pt x="268" y="325"/>
                    <a:pt x="234" y="25"/>
                  </a:cubicBezTo>
                  <a:cubicBezTo>
                    <a:pt x="234" y="8"/>
                    <a:pt x="217" y="0"/>
                    <a:pt x="2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5"/>
            <p:cNvSpPr/>
            <p:nvPr/>
          </p:nvSpPr>
          <p:spPr>
            <a:xfrm>
              <a:off x="3531344" y="2983876"/>
              <a:ext cx="670830" cy="676871"/>
            </a:xfrm>
            <a:custGeom>
              <a:rect b="b" l="l" r="r" t="t"/>
              <a:pathLst>
                <a:path extrusionOk="0" h="44597" w="44199">
                  <a:moveTo>
                    <a:pt x="42803" y="1"/>
                  </a:moveTo>
                  <a:cubicBezTo>
                    <a:pt x="42781" y="1"/>
                    <a:pt x="42765" y="24"/>
                    <a:pt x="42765" y="48"/>
                  </a:cubicBezTo>
                  <a:cubicBezTo>
                    <a:pt x="43599" y="2583"/>
                    <a:pt x="43965" y="5285"/>
                    <a:pt x="43865" y="7954"/>
                  </a:cubicBezTo>
                  <a:cubicBezTo>
                    <a:pt x="43832" y="9221"/>
                    <a:pt x="43665" y="10489"/>
                    <a:pt x="43332" y="11723"/>
                  </a:cubicBezTo>
                  <a:cubicBezTo>
                    <a:pt x="43031" y="12890"/>
                    <a:pt x="42264" y="13891"/>
                    <a:pt x="41230" y="14525"/>
                  </a:cubicBezTo>
                  <a:cubicBezTo>
                    <a:pt x="40163" y="15059"/>
                    <a:pt x="38995" y="15426"/>
                    <a:pt x="37761" y="15592"/>
                  </a:cubicBezTo>
                  <a:cubicBezTo>
                    <a:pt x="36596" y="15767"/>
                    <a:pt x="35406" y="15866"/>
                    <a:pt x="34213" y="15866"/>
                  </a:cubicBezTo>
                  <a:cubicBezTo>
                    <a:pt x="34039" y="15866"/>
                    <a:pt x="33865" y="15864"/>
                    <a:pt x="33691" y="15859"/>
                  </a:cubicBezTo>
                  <a:cubicBezTo>
                    <a:pt x="30889" y="15759"/>
                    <a:pt x="28121" y="15526"/>
                    <a:pt x="25386" y="15125"/>
                  </a:cubicBezTo>
                  <a:cubicBezTo>
                    <a:pt x="22684" y="14825"/>
                    <a:pt x="20015" y="14458"/>
                    <a:pt x="17346" y="14191"/>
                  </a:cubicBezTo>
                  <a:cubicBezTo>
                    <a:pt x="16658" y="14129"/>
                    <a:pt x="15957" y="14086"/>
                    <a:pt x="15256" y="14086"/>
                  </a:cubicBezTo>
                  <a:cubicBezTo>
                    <a:pt x="13714" y="14086"/>
                    <a:pt x="12174" y="14294"/>
                    <a:pt x="10775" y="14959"/>
                  </a:cubicBezTo>
                  <a:cubicBezTo>
                    <a:pt x="8840" y="15893"/>
                    <a:pt x="7573" y="17661"/>
                    <a:pt x="6739" y="19595"/>
                  </a:cubicBezTo>
                  <a:cubicBezTo>
                    <a:pt x="5805" y="21764"/>
                    <a:pt x="5305" y="24132"/>
                    <a:pt x="4671" y="26400"/>
                  </a:cubicBezTo>
                  <a:cubicBezTo>
                    <a:pt x="3904" y="29102"/>
                    <a:pt x="67" y="43913"/>
                    <a:pt x="1" y="44546"/>
                  </a:cubicBezTo>
                  <a:cubicBezTo>
                    <a:pt x="1" y="44580"/>
                    <a:pt x="26" y="44597"/>
                    <a:pt x="51" y="44597"/>
                  </a:cubicBezTo>
                  <a:cubicBezTo>
                    <a:pt x="76" y="44597"/>
                    <a:pt x="101" y="44580"/>
                    <a:pt x="101" y="44546"/>
                  </a:cubicBezTo>
                  <a:cubicBezTo>
                    <a:pt x="234" y="43145"/>
                    <a:pt x="3570" y="30903"/>
                    <a:pt x="4337" y="28168"/>
                  </a:cubicBezTo>
                  <a:cubicBezTo>
                    <a:pt x="4704" y="26800"/>
                    <a:pt x="5071" y="25433"/>
                    <a:pt x="5438" y="24065"/>
                  </a:cubicBezTo>
                  <a:cubicBezTo>
                    <a:pt x="5738" y="22998"/>
                    <a:pt x="6038" y="21897"/>
                    <a:pt x="6405" y="20830"/>
                  </a:cubicBezTo>
                  <a:cubicBezTo>
                    <a:pt x="7139" y="18795"/>
                    <a:pt x="8173" y="16727"/>
                    <a:pt x="10041" y="15526"/>
                  </a:cubicBezTo>
                  <a:cubicBezTo>
                    <a:pt x="11568" y="14517"/>
                    <a:pt x="13395" y="14230"/>
                    <a:pt x="15212" y="14230"/>
                  </a:cubicBezTo>
                  <a:cubicBezTo>
                    <a:pt x="15738" y="14230"/>
                    <a:pt x="16263" y="14254"/>
                    <a:pt x="16779" y="14292"/>
                  </a:cubicBezTo>
                  <a:cubicBezTo>
                    <a:pt x="18080" y="14358"/>
                    <a:pt x="19348" y="14525"/>
                    <a:pt x="20649" y="14692"/>
                  </a:cubicBezTo>
                  <a:lnTo>
                    <a:pt x="24885" y="15226"/>
                  </a:lnTo>
                  <a:cubicBezTo>
                    <a:pt x="27587" y="15559"/>
                    <a:pt x="30289" y="15926"/>
                    <a:pt x="32991" y="15993"/>
                  </a:cubicBezTo>
                  <a:cubicBezTo>
                    <a:pt x="33357" y="16011"/>
                    <a:pt x="33724" y="16019"/>
                    <a:pt x="34090" y="16019"/>
                  </a:cubicBezTo>
                  <a:cubicBezTo>
                    <a:pt x="35089" y="16019"/>
                    <a:pt x="36084" y="15957"/>
                    <a:pt x="37061" y="15859"/>
                  </a:cubicBezTo>
                  <a:cubicBezTo>
                    <a:pt x="38295" y="15726"/>
                    <a:pt x="39496" y="15459"/>
                    <a:pt x="40630" y="15025"/>
                  </a:cubicBezTo>
                  <a:cubicBezTo>
                    <a:pt x="41630" y="14625"/>
                    <a:pt x="42498" y="13891"/>
                    <a:pt x="43031" y="12957"/>
                  </a:cubicBezTo>
                  <a:cubicBezTo>
                    <a:pt x="43565" y="11923"/>
                    <a:pt x="43865" y="10789"/>
                    <a:pt x="43932" y="9621"/>
                  </a:cubicBezTo>
                  <a:cubicBezTo>
                    <a:pt x="44199" y="7020"/>
                    <a:pt x="43999" y="4418"/>
                    <a:pt x="43365" y="1883"/>
                  </a:cubicBezTo>
                  <a:cubicBezTo>
                    <a:pt x="43232" y="1249"/>
                    <a:pt x="43031" y="648"/>
                    <a:pt x="42831" y="15"/>
                  </a:cubicBezTo>
                  <a:cubicBezTo>
                    <a:pt x="42822" y="5"/>
                    <a:pt x="42812" y="1"/>
                    <a:pt x="4280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5"/>
            <p:cNvSpPr/>
            <p:nvPr/>
          </p:nvSpPr>
          <p:spPr>
            <a:xfrm>
              <a:off x="3756138" y="2446547"/>
              <a:ext cx="330111" cy="271176"/>
            </a:xfrm>
            <a:custGeom>
              <a:rect b="b" l="l" r="r" t="t"/>
              <a:pathLst>
                <a:path extrusionOk="0" h="17867" w="21750">
                  <a:moveTo>
                    <a:pt x="9993" y="1"/>
                  </a:moveTo>
                  <a:cubicBezTo>
                    <a:pt x="9072" y="1"/>
                    <a:pt x="7601" y="175"/>
                    <a:pt x="6438" y="1126"/>
                  </a:cubicBezTo>
                  <a:cubicBezTo>
                    <a:pt x="3770" y="3295"/>
                    <a:pt x="2702" y="7197"/>
                    <a:pt x="2702" y="7197"/>
                  </a:cubicBezTo>
                  <a:cubicBezTo>
                    <a:pt x="2702" y="7197"/>
                    <a:pt x="0" y="10933"/>
                    <a:pt x="434" y="13202"/>
                  </a:cubicBezTo>
                  <a:cubicBezTo>
                    <a:pt x="667" y="14469"/>
                    <a:pt x="1501" y="15570"/>
                    <a:pt x="2702" y="16104"/>
                  </a:cubicBezTo>
                  <a:lnTo>
                    <a:pt x="2569" y="14870"/>
                  </a:lnTo>
                  <a:lnTo>
                    <a:pt x="2569" y="14870"/>
                  </a:lnTo>
                  <a:cubicBezTo>
                    <a:pt x="2569" y="14870"/>
                    <a:pt x="3203" y="16504"/>
                    <a:pt x="5738" y="17371"/>
                  </a:cubicBezTo>
                  <a:cubicBezTo>
                    <a:pt x="6728" y="17723"/>
                    <a:pt x="7871" y="17866"/>
                    <a:pt x="9008" y="17866"/>
                  </a:cubicBezTo>
                  <a:cubicBezTo>
                    <a:pt x="10781" y="17866"/>
                    <a:pt x="12539" y="17518"/>
                    <a:pt x="13677" y="17071"/>
                  </a:cubicBezTo>
                  <a:cubicBezTo>
                    <a:pt x="14778" y="16638"/>
                    <a:pt x="15778" y="15904"/>
                    <a:pt x="16512" y="15003"/>
                  </a:cubicBezTo>
                  <a:lnTo>
                    <a:pt x="16512" y="15003"/>
                  </a:lnTo>
                  <a:lnTo>
                    <a:pt x="15678" y="16671"/>
                  </a:lnTo>
                  <a:cubicBezTo>
                    <a:pt x="17413" y="16638"/>
                    <a:pt x="19047" y="15737"/>
                    <a:pt x="19981" y="14269"/>
                  </a:cubicBezTo>
                  <a:cubicBezTo>
                    <a:pt x="21749" y="11734"/>
                    <a:pt x="17813" y="7464"/>
                    <a:pt x="17513" y="6597"/>
                  </a:cubicBezTo>
                  <a:cubicBezTo>
                    <a:pt x="17255" y="5759"/>
                    <a:pt x="17340" y="37"/>
                    <a:pt x="11516" y="37"/>
                  </a:cubicBezTo>
                  <a:cubicBezTo>
                    <a:pt x="11310" y="37"/>
                    <a:pt x="11096" y="44"/>
                    <a:pt x="10875" y="59"/>
                  </a:cubicBezTo>
                  <a:cubicBezTo>
                    <a:pt x="10875" y="59"/>
                    <a:pt x="10526" y="1"/>
                    <a:pt x="999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5"/>
            <p:cNvSpPr/>
            <p:nvPr/>
          </p:nvSpPr>
          <p:spPr>
            <a:xfrm>
              <a:off x="3749550" y="2544002"/>
              <a:ext cx="59162" cy="144065"/>
            </a:xfrm>
            <a:custGeom>
              <a:rect b="b" l="l" r="r" t="t"/>
              <a:pathLst>
                <a:path extrusionOk="0" h="9492" w="3898">
                  <a:moveTo>
                    <a:pt x="3825" y="0"/>
                  </a:moveTo>
                  <a:cubicBezTo>
                    <a:pt x="3817" y="0"/>
                    <a:pt x="3810" y="3"/>
                    <a:pt x="3803" y="9"/>
                  </a:cubicBezTo>
                  <a:cubicBezTo>
                    <a:pt x="3170" y="643"/>
                    <a:pt x="2569" y="1277"/>
                    <a:pt x="2002" y="1944"/>
                  </a:cubicBezTo>
                  <a:cubicBezTo>
                    <a:pt x="1435" y="2578"/>
                    <a:pt x="968" y="3245"/>
                    <a:pt x="534" y="3979"/>
                  </a:cubicBezTo>
                  <a:cubicBezTo>
                    <a:pt x="167" y="4646"/>
                    <a:pt x="1" y="5413"/>
                    <a:pt x="34" y="6180"/>
                  </a:cubicBezTo>
                  <a:cubicBezTo>
                    <a:pt x="101" y="6814"/>
                    <a:pt x="334" y="7414"/>
                    <a:pt x="668" y="7915"/>
                  </a:cubicBezTo>
                  <a:cubicBezTo>
                    <a:pt x="1101" y="8515"/>
                    <a:pt x="1635" y="9016"/>
                    <a:pt x="2202" y="9483"/>
                  </a:cubicBezTo>
                  <a:cubicBezTo>
                    <a:pt x="2209" y="9489"/>
                    <a:pt x="2216" y="9492"/>
                    <a:pt x="2222" y="9492"/>
                  </a:cubicBezTo>
                  <a:cubicBezTo>
                    <a:pt x="2246" y="9492"/>
                    <a:pt x="2262" y="9449"/>
                    <a:pt x="2236" y="9449"/>
                  </a:cubicBezTo>
                  <a:cubicBezTo>
                    <a:pt x="1535" y="8949"/>
                    <a:pt x="1035" y="8282"/>
                    <a:pt x="735" y="7515"/>
                  </a:cubicBezTo>
                  <a:cubicBezTo>
                    <a:pt x="401" y="6747"/>
                    <a:pt x="334" y="5880"/>
                    <a:pt x="568" y="5079"/>
                  </a:cubicBezTo>
                  <a:cubicBezTo>
                    <a:pt x="868" y="4145"/>
                    <a:pt x="1368" y="3278"/>
                    <a:pt x="2002" y="2511"/>
                  </a:cubicBezTo>
                  <a:cubicBezTo>
                    <a:pt x="2603" y="1677"/>
                    <a:pt x="3270" y="910"/>
                    <a:pt x="3870" y="76"/>
                  </a:cubicBezTo>
                  <a:cubicBezTo>
                    <a:pt x="3897" y="49"/>
                    <a:pt x="3859" y="0"/>
                    <a:pt x="382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5"/>
            <p:cNvSpPr/>
            <p:nvPr/>
          </p:nvSpPr>
          <p:spPr>
            <a:xfrm>
              <a:off x="3992057" y="2480636"/>
              <a:ext cx="83051" cy="207795"/>
            </a:xfrm>
            <a:custGeom>
              <a:rect b="b" l="l" r="r" t="t"/>
              <a:pathLst>
                <a:path extrusionOk="0" h="13691" w="5472">
                  <a:moveTo>
                    <a:pt x="54" y="1"/>
                  </a:moveTo>
                  <a:cubicBezTo>
                    <a:pt x="34" y="1"/>
                    <a:pt x="1" y="24"/>
                    <a:pt x="1" y="48"/>
                  </a:cubicBezTo>
                  <a:cubicBezTo>
                    <a:pt x="635" y="949"/>
                    <a:pt x="935" y="1983"/>
                    <a:pt x="1368" y="2983"/>
                  </a:cubicBezTo>
                  <a:cubicBezTo>
                    <a:pt x="1835" y="3951"/>
                    <a:pt x="2369" y="4885"/>
                    <a:pt x="3003" y="5785"/>
                  </a:cubicBezTo>
                  <a:cubicBezTo>
                    <a:pt x="4137" y="7420"/>
                    <a:pt x="5471" y="9355"/>
                    <a:pt x="4971" y="11456"/>
                  </a:cubicBezTo>
                  <a:cubicBezTo>
                    <a:pt x="4737" y="12390"/>
                    <a:pt x="4070" y="13424"/>
                    <a:pt x="3036" y="13658"/>
                  </a:cubicBezTo>
                  <a:cubicBezTo>
                    <a:pt x="3030" y="13651"/>
                    <a:pt x="3024" y="13648"/>
                    <a:pt x="3020" y="13648"/>
                  </a:cubicBezTo>
                  <a:cubicBezTo>
                    <a:pt x="3004" y="13648"/>
                    <a:pt x="3010" y="13691"/>
                    <a:pt x="3036" y="13691"/>
                  </a:cubicBezTo>
                  <a:cubicBezTo>
                    <a:pt x="3870" y="13457"/>
                    <a:pt x="4537" y="12890"/>
                    <a:pt x="4938" y="12123"/>
                  </a:cubicBezTo>
                  <a:cubicBezTo>
                    <a:pt x="5371" y="11256"/>
                    <a:pt x="5471" y="10255"/>
                    <a:pt x="5238" y="9321"/>
                  </a:cubicBezTo>
                  <a:cubicBezTo>
                    <a:pt x="4704" y="7020"/>
                    <a:pt x="2836" y="5418"/>
                    <a:pt x="1769" y="3350"/>
                  </a:cubicBezTo>
                  <a:cubicBezTo>
                    <a:pt x="1235" y="2216"/>
                    <a:pt x="835" y="1015"/>
                    <a:pt x="67" y="15"/>
                  </a:cubicBezTo>
                  <a:cubicBezTo>
                    <a:pt x="67" y="5"/>
                    <a:pt x="62" y="1"/>
                    <a:pt x="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5"/>
            <p:cNvSpPr/>
            <p:nvPr/>
          </p:nvSpPr>
          <p:spPr>
            <a:xfrm>
              <a:off x="4010937" y="2533287"/>
              <a:ext cx="63154" cy="160214"/>
            </a:xfrm>
            <a:custGeom>
              <a:rect b="b" l="l" r="r" t="t"/>
              <a:pathLst>
                <a:path extrusionOk="0" h="10556" w="4161">
                  <a:moveTo>
                    <a:pt x="71" y="1"/>
                  </a:moveTo>
                  <a:cubicBezTo>
                    <a:pt x="44" y="1"/>
                    <a:pt x="1" y="24"/>
                    <a:pt x="24" y="48"/>
                  </a:cubicBezTo>
                  <a:cubicBezTo>
                    <a:pt x="691" y="1516"/>
                    <a:pt x="2159" y="2316"/>
                    <a:pt x="3060" y="3584"/>
                  </a:cubicBezTo>
                  <a:cubicBezTo>
                    <a:pt x="4127" y="5018"/>
                    <a:pt x="3927" y="6986"/>
                    <a:pt x="2993" y="8421"/>
                  </a:cubicBezTo>
                  <a:cubicBezTo>
                    <a:pt x="2359" y="9288"/>
                    <a:pt x="1559" y="10022"/>
                    <a:pt x="625" y="10522"/>
                  </a:cubicBezTo>
                  <a:lnTo>
                    <a:pt x="625" y="10556"/>
                  </a:lnTo>
                  <a:cubicBezTo>
                    <a:pt x="2259" y="9722"/>
                    <a:pt x="3727" y="8321"/>
                    <a:pt x="4027" y="6453"/>
                  </a:cubicBezTo>
                  <a:cubicBezTo>
                    <a:pt x="4161" y="5619"/>
                    <a:pt x="4061" y="4751"/>
                    <a:pt x="3694" y="3984"/>
                  </a:cubicBezTo>
                  <a:cubicBezTo>
                    <a:pt x="3293" y="3250"/>
                    <a:pt x="2726" y="2617"/>
                    <a:pt x="2026" y="2116"/>
                  </a:cubicBezTo>
                  <a:cubicBezTo>
                    <a:pt x="1292" y="1516"/>
                    <a:pt x="491" y="915"/>
                    <a:pt x="91" y="15"/>
                  </a:cubicBezTo>
                  <a:cubicBezTo>
                    <a:pt x="91" y="5"/>
                    <a:pt x="82" y="1"/>
                    <a:pt x="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5"/>
            <p:cNvSpPr/>
            <p:nvPr/>
          </p:nvSpPr>
          <p:spPr>
            <a:xfrm>
              <a:off x="3664132" y="2663995"/>
              <a:ext cx="344985" cy="240123"/>
            </a:xfrm>
            <a:custGeom>
              <a:rect b="b" l="l" r="r" t="t"/>
              <a:pathLst>
                <a:path extrusionOk="0" h="15821" w="22730">
                  <a:moveTo>
                    <a:pt x="20769" y="0"/>
                  </a:moveTo>
                  <a:cubicBezTo>
                    <a:pt x="20165" y="0"/>
                    <a:pt x="19481" y="326"/>
                    <a:pt x="18871" y="1076"/>
                  </a:cubicBezTo>
                  <a:cubicBezTo>
                    <a:pt x="14735" y="6380"/>
                    <a:pt x="14001" y="7514"/>
                    <a:pt x="13301" y="7748"/>
                  </a:cubicBezTo>
                  <a:cubicBezTo>
                    <a:pt x="13280" y="7755"/>
                    <a:pt x="13255" y="7758"/>
                    <a:pt x="13226" y="7758"/>
                  </a:cubicBezTo>
                  <a:cubicBezTo>
                    <a:pt x="12449" y="7758"/>
                    <a:pt x="9057" y="5202"/>
                    <a:pt x="7030" y="4012"/>
                  </a:cubicBezTo>
                  <a:cubicBezTo>
                    <a:pt x="6927" y="3949"/>
                    <a:pt x="6806" y="3920"/>
                    <a:pt x="6671" y="3920"/>
                  </a:cubicBezTo>
                  <a:cubicBezTo>
                    <a:pt x="4775" y="3920"/>
                    <a:pt x="0" y="9656"/>
                    <a:pt x="2460" y="11150"/>
                  </a:cubicBezTo>
                  <a:cubicBezTo>
                    <a:pt x="5062" y="12785"/>
                    <a:pt x="11333" y="15787"/>
                    <a:pt x="14135" y="15820"/>
                  </a:cubicBezTo>
                  <a:cubicBezTo>
                    <a:pt x="14148" y="15820"/>
                    <a:pt x="14162" y="15821"/>
                    <a:pt x="14176" y="15821"/>
                  </a:cubicBezTo>
                  <a:cubicBezTo>
                    <a:pt x="17204" y="15821"/>
                    <a:pt x="20913" y="8456"/>
                    <a:pt x="22341" y="2711"/>
                  </a:cubicBezTo>
                  <a:cubicBezTo>
                    <a:pt x="22730" y="1110"/>
                    <a:pt x="21885" y="0"/>
                    <a:pt x="20769"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5"/>
            <p:cNvSpPr/>
            <p:nvPr/>
          </p:nvSpPr>
          <p:spPr>
            <a:xfrm>
              <a:off x="3631090" y="2676092"/>
              <a:ext cx="117459" cy="92856"/>
            </a:xfrm>
            <a:custGeom>
              <a:rect b="b" l="l" r="r" t="t"/>
              <a:pathLst>
                <a:path extrusionOk="0" h="6118" w="7739">
                  <a:moveTo>
                    <a:pt x="2744" y="0"/>
                  </a:moveTo>
                  <a:cubicBezTo>
                    <a:pt x="2630" y="0"/>
                    <a:pt x="2516" y="4"/>
                    <a:pt x="2402" y="12"/>
                  </a:cubicBezTo>
                  <a:cubicBezTo>
                    <a:pt x="1034" y="112"/>
                    <a:pt x="0" y="1981"/>
                    <a:pt x="33" y="2481"/>
                  </a:cubicBezTo>
                  <a:cubicBezTo>
                    <a:pt x="66" y="3009"/>
                    <a:pt x="753" y="6118"/>
                    <a:pt x="2092" y="6118"/>
                  </a:cubicBezTo>
                  <a:cubicBezTo>
                    <a:pt x="2107" y="6118"/>
                    <a:pt x="2121" y="6117"/>
                    <a:pt x="2135" y="6117"/>
                  </a:cubicBezTo>
                  <a:cubicBezTo>
                    <a:pt x="3503" y="6017"/>
                    <a:pt x="2535" y="3615"/>
                    <a:pt x="2569" y="3348"/>
                  </a:cubicBezTo>
                  <a:cubicBezTo>
                    <a:pt x="2602" y="3048"/>
                    <a:pt x="2635" y="2681"/>
                    <a:pt x="2902" y="2681"/>
                  </a:cubicBezTo>
                  <a:cubicBezTo>
                    <a:pt x="3169" y="2714"/>
                    <a:pt x="7739" y="4582"/>
                    <a:pt x="7739" y="4582"/>
                  </a:cubicBezTo>
                  <a:lnTo>
                    <a:pt x="6405" y="813"/>
                  </a:lnTo>
                  <a:cubicBezTo>
                    <a:pt x="5243" y="477"/>
                    <a:pt x="3997" y="0"/>
                    <a:pt x="2744"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5"/>
            <p:cNvSpPr/>
            <p:nvPr/>
          </p:nvSpPr>
          <p:spPr>
            <a:xfrm>
              <a:off x="3612862" y="2674104"/>
              <a:ext cx="117474" cy="92325"/>
            </a:xfrm>
            <a:custGeom>
              <a:rect b="b" l="l" r="r" t="t"/>
              <a:pathLst>
                <a:path extrusionOk="0" h="6083" w="7740">
                  <a:moveTo>
                    <a:pt x="2591" y="0"/>
                  </a:moveTo>
                  <a:cubicBezTo>
                    <a:pt x="2511" y="0"/>
                    <a:pt x="2437" y="3"/>
                    <a:pt x="2369" y="10"/>
                  </a:cubicBezTo>
                  <a:cubicBezTo>
                    <a:pt x="1001" y="110"/>
                    <a:pt x="0" y="1945"/>
                    <a:pt x="0" y="2478"/>
                  </a:cubicBezTo>
                  <a:cubicBezTo>
                    <a:pt x="33" y="2974"/>
                    <a:pt x="720" y="6082"/>
                    <a:pt x="2059" y="6082"/>
                  </a:cubicBezTo>
                  <a:cubicBezTo>
                    <a:pt x="2073" y="6082"/>
                    <a:pt x="2087" y="6082"/>
                    <a:pt x="2102" y="6081"/>
                  </a:cubicBezTo>
                  <a:cubicBezTo>
                    <a:pt x="3469" y="6014"/>
                    <a:pt x="2502" y="3579"/>
                    <a:pt x="2535" y="3312"/>
                  </a:cubicBezTo>
                  <a:cubicBezTo>
                    <a:pt x="2567" y="3056"/>
                    <a:pt x="2599" y="2677"/>
                    <a:pt x="2838" y="2677"/>
                  </a:cubicBezTo>
                  <a:cubicBezTo>
                    <a:pt x="2848" y="2677"/>
                    <a:pt x="2858" y="2677"/>
                    <a:pt x="2869" y="2679"/>
                  </a:cubicBezTo>
                  <a:cubicBezTo>
                    <a:pt x="3136" y="2679"/>
                    <a:pt x="7739" y="4580"/>
                    <a:pt x="7739" y="4580"/>
                  </a:cubicBezTo>
                  <a:lnTo>
                    <a:pt x="7539" y="1144"/>
                  </a:lnTo>
                  <a:cubicBezTo>
                    <a:pt x="7444" y="1144"/>
                    <a:pt x="4097" y="0"/>
                    <a:pt x="2591"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5"/>
            <p:cNvSpPr/>
            <p:nvPr/>
          </p:nvSpPr>
          <p:spPr>
            <a:xfrm>
              <a:off x="3649303" y="2713459"/>
              <a:ext cx="46094" cy="50632"/>
            </a:xfrm>
            <a:custGeom>
              <a:rect b="b" l="l" r="r" t="t"/>
              <a:pathLst>
                <a:path extrusionOk="0" h="3336" w="3037">
                  <a:moveTo>
                    <a:pt x="410" y="1"/>
                  </a:moveTo>
                  <a:cubicBezTo>
                    <a:pt x="313" y="1"/>
                    <a:pt x="224" y="39"/>
                    <a:pt x="168" y="152"/>
                  </a:cubicBezTo>
                  <a:cubicBezTo>
                    <a:pt x="68" y="352"/>
                    <a:pt x="1" y="619"/>
                    <a:pt x="34" y="853"/>
                  </a:cubicBezTo>
                  <a:cubicBezTo>
                    <a:pt x="68" y="1120"/>
                    <a:pt x="134" y="1353"/>
                    <a:pt x="234" y="1620"/>
                  </a:cubicBezTo>
                  <a:cubicBezTo>
                    <a:pt x="301" y="1887"/>
                    <a:pt x="335" y="2187"/>
                    <a:pt x="335" y="2487"/>
                  </a:cubicBezTo>
                  <a:cubicBezTo>
                    <a:pt x="335" y="2754"/>
                    <a:pt x="268" y="3021"/>
                    <a:pt x="134" y="3288"/>
                  </a:cubicBezTo>
                  <a:cubicBezTo>
                    <a:pt x="134" y="3311"/>
                    <a:pt x="151" y="3335"/>
                    <a:pt x="184" y="3335"/>
                  </a:cubicBezTo>
                  <a:cubicBezTo>
                    <a:pt x="198" y="3335"/>
                    <a:pt x="215" y="3331"/>
                    <a:pt x="234" y="3321"/>
                  </a:cubicBezTo>
                  <a:cubicBezTo>
                    <a:pt x="335" y="3121"/>
                    <a:pt x="435" y="2921"/>
                    <a:pt x="535" y="2721"/>
                  </a:cubicBezTo>
                  <a:cubicBezTo>
                    <a:pt x="568" y="2487"/>
                    <a:pt x="568" y="2220"/>
                    <a:pt x="535" y="1987"/>
                  </a:cubicBezTo>
                  <a:cubicBezTo>
                    <a:pt x="501" y="1753"/>
                    <a:pt x="435" y="1487"/>
                    <a:pt x="335" y="1253"/>
                  </a:cubicBezTo>
                  <a:cubicBezTo>
                    <a:pt x="234" y="1020"/>
                    <a:pt x="201" y="786"/>
                    <a:pt x="268" y="519"/>
                  </a:cubicBezTo>
                  <a:cubicBezTo>
                    <a:pt x="268" y="453"/>
                    <a:pt x="301" y="186"/>
                    <a:pt x="401" y="152"/>
                  </a:cubicBezTo>
                  <a:cubicBezTo>
                    <a:pt x="415" y="148"/>
                    <a:pt x="431" y="146"/>
                    <a:pt x="448" y="146"/>
                  </a:cubicBezTo>
                  <a:cubicBezTo>
                    <a:pt x="555" y="146"/>
                    <a:pt x="711" y="224"/>
                    <a:pt x="768" y="252"/>
                  </a:cubicBezTo>
                  <a:cubicBezTo>
                    <a:pt x="1035" y="352"/>
                    <a:pt x="1269" y="453"/>
                    <a:pt x="1535" y="553"/>
                  </a:cubicBezTo>
                  <a:cubicBezTo>
                    <a:pt x="1802" y="653"/>
                    <a:pt x="2069" y="753"/>
                    <a:pt x="2303" y="853"/>
                  </a:cubicBezTo>
                  <a:cubicBezTo>
                    <a:pt x="2536" y="953"/>
                    <a:pt x="2770" y="1053"/>
                    <a:pt x="3036" y="1120"/>
                  </a:cubicBezTo>
                  <a:lnTo>
                    <a:pt x="3036" y="1086"/>
                  </a:lnTo>
                  <a:cubicBezTo>
                    <a:pt x="2770" y="953"/>
                    <a:pt x="2469" y="819"/>
                    <a:pt x="2203" y="686"/>
                  </a:cubicBezTo>
                  <a:cubicBezTo>
                    <a:pt x="1936" y="586"/>
                    <a:pt x="1669" y="453"/>
                    <a:pt x="1402" y="352"/>
                  </a:cubicBezTo>
                  <a:cubicBezTo>
                    <a:pt x="1135" y="219"/>
                    <a:pt x="902" y="119"/>
                    <a:pt x="635" y="52"/>
                  </a:cubicBezTo>
                  <a:cubicBezTo>
                    <a:pt x="562" y="23"/>
                    <a:pt x="484" y="1"/>
                    <a:pt x="41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5"/>
            <p:cNvSpPr/>
            <p:nvPr/>
          </p:nvSpPr>
          <p:spPr>
            <a:xfrm>
              <a:off x="3564355" y="2627160"/>
              <a:ext cx="231290" cy="214686"/>
            </a:xfrm>
            <a:custGeom>
              <a:rect b="b" l="l" r="r" t="t"/>
              <a:pathLst>
                <a:path extrusionOk="0" h="14145" w="15239">
                  <a:moveTo>
                    <a:pt x="1104" y="0"/>
                  </a:moveTo>
                  <a:cubicBezTo>
                    <a:pt x="190" y="0"/>
                    <a:pt x="0" y="1884"/>
                    <a:pt x="4564" y="3603"/>
                  </a:cubicBezTo>
                  <a:cubicBezTo>
                    <a:pt x="6966" y="4504"/>
                    <a:pt x="7466" y="5838"/>
                    <a:pt x="7466" y="6606"/>
                  </a:cubicBezTo>
                  <a:cubicBezTo>
                    <a:pt x="7466" y="7339"/>
                    <a:pt x="6832" y="8807"/>
                    <a:pt x="5565" y="8807"/>
                  </a:cubicBezTo>
                  <a:cubicBezTo>
                    <a:pt x="5553" y="8807"/>
                    <a:pt x="5541" y="8808"/>
                    <a:pt x="5530" y="8808"/>
                  </a:cubicBezTo>
                  <a:cubicBezTo>
                    <a:pt x="4280" y="8808"/>
                    <a:pt x="3352" y="7038"/>
                    <a:pt x="2196" y="6906"/>
                  </a:cubicBezTo>
                  <a:cubicBezTo>
                    <a:pt x="2159" y="6902"/>
                    <a:pt x="2125" y="6900"/>
                    <a:pt x="2093" y="6900"/>
                  </a:cubicBezTo>
                  <a:cubicBezTo>
                    <a:pt x="1082" y="6900"/>
                    <a:pt x="1923" y="8878"/>
                    <a:pt x="2796" y="10041"/>
                  </a:cubicBezTo>
                  <a:cubicBezTo>
                    <a:pt x="3730" y="11175"/>
                    <a:pt x="4931" y="12043"/>
                    <a:pt x="6332" y="12510"/>
                  </a:cubicBezTo>
                  <a:cubicBezTo>
                    <a:pt x="7466" y="12877"/>
                    <a:pt x="10935" y="14144"/>
                    <a:pt x="10935" y="14144"/>
                  </a:cubicBezTo>
                  <a:lnTo>
                    <a:pt x="15238" y="7573"/>
                  </a:lnTo>
                  <a:cubicBezTo>
                    <a:pt x="15238" y="7573"/>
                    <a:pt x="11269" y="4337"/>
                    <a:pt x="10468" y="3703"/>
                  </a:cubicBezTo>
                  <a:cubicBezTo>
                    <a:pt x="8800" y="2402"/>
                    <a:pt x="2029" y="67"/>
                    <a:pt x="1128" y="1"/>
                  </a:cubicBezTo>
                  <a:cubicBezTo>
                    <a:pt x="1120" y="0"/>
                    <a:pt x="1112" y="0"/>
                    <a:pt x="1104"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5"/>
            <p:cNvSpPr/>
            <p:nvPr/>
          </p:nvSpPr>
          <p:spPr>
            <a:xfrm>
              <a:off x="3622985" y="2681328"/>
              <a:ext cx="55201" cy="81716"/>
            </a:xfrm>
            <a:custGeom>
              <a:rect b="b" l="l" r="r" t="t"/>
              <a:pathLst>
                <a:path extrusionOk="0" h="5384" w="3637">
                  <a:moveTo>
                    <a:pt x="601" y="1"/>
                  </a:moveTo>
                  <a:cubicBezTo>
                    <a:pt x="567" y="1"/>
                    <a:pt x="567" y="34"/>
                    <a:pt x="567" y="34"/>
                  </a:cubicBezTo>
                  <a:cubicBezTo>
                    <a:pt x="1235" y="301"/>
                    <a:pt x="1802" y="668"/>
                    <a:pt x="2369" y="1102"/>
                  </a:cubicBezTo>
                  <a:cubicBezTo>
                    <a:pt x="2802" y="1435"/>
                    <a:pt x="3136" y="1936"/>
                    <a:pt x="3303" y="2469"/>
                  </a:cubicBezTo>
                  <a:cubicBezTo>
                    <a:pt x="3436" y="3070"/>
                    <a:pt x="3369" y="3704"/>
                    <a:pt x="3069" y="4237"/>
                  </a:cubicBezTo>
                  <a:cubicBezTo>
                    <a:pt x="2869" y="4804"/>
                    <a:pt x="2335" y="5205"/>
                    <a:pt x="1735" y="5238"/>
                  </a:cubicBezTo>
                  <a:cubicBezTo>
                    <a:pt x="1135" y="5238"/>
                    <a:pt x="567" y="4804"/>
                    <a:pt x="67" y="4438"/>
                  </a:cubicBezTo>
                  <a:cubicBezTo>
                    <a:pt x="34" y="4438"/>
                    <a:pt x="0" y="4438"/>
                    <a:pt x="0" y="4471"/>
                  </a:cubicBezTo>
                  <a:cubicBezTo>
                    <a:pt x="523" y="4870"/>
                    <a:pt x="1130" y="5383"/>
                    <a:pt x="1822" y="5383"/>
                  </a:cubicBezTo>
                  <a:cubicBezTo>
                    <a:pt x="1882" y="5383"/>
                    <a:pt x="1941" y="5379"/>
                    <a:pt x="2002" y="5372"/>
                  </a:cubicBezTo>
                  <a:cubicBezTo>
                    <a:pt x="2569" y="5238"/>
                    <a:pt x="3036" y="4804"/>
                    <a:pt x="3236" y="4271"/>
                  </a:cubicBezTo>
                  <a:cubicBezTo>
                    <a:pt x="3570" y="3704"/>
                    <a:pt x="3636" y="3070"/>
                    <a:pt x="3503" y="2469"/>
                  </a:cubicBezTo>
                  <a:cubicBezTo>
                    <a:pt x="3036" y="868"/>
                    <a:pt x="1201" y="234"/>
                    <a:pt x="6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5"/>
            <p:cNvSpPr/>
            <p:nvPr/>
          </p:nvSpPr>
          <p:spPr>
            <a:xfrm>
              <a:off x="3875615" y="2656042"/>
              <a:ext cx="140210" cy="179216"/>
            </a:xfrm>
            <a:custGeom>
              <a:rect b="b" l="l" r="r" t="t"/>
              <a:pathLst>
                <a:path extrusionOk="0" h="11808" w="9238">
                  <a:moveTo>
                    <a:pt x="7547" y="0"/>
                  </a:moveTo>
                  <a:cubicBezTo>
                    <a:pt x="7221" y="0"/>
                    <a:pt x="6840" y="108"/>
                    <a:pt x="6405" y="333"/>
                  </a:cubicBezTo>
                  <a:cubicBezTo>
                    <a:pt x="5371" y="966"/>
                    <a:pt x="4437" y="1734"/>
                    <a:pt x="3670" y="2668"/>
                  </a:cubicBezTo>
                  <a:cubicBezTo>
                    <a:pt x="1869" y="4602"/>
                    <a:pt x="901" y="5737"/>
                    <a:pt x="434" y="6337"/>
                  </a:cubicBezTo>
                  <a:cubicBezTo>
                    <a:pt x="101" y="6771"/>
                    <a:pt x="1" y="6904"/>
                    <a:pt x="1" y="6904"/>
                  </a:cubicBezTo>
                  <a:lnTo>
                    <a:pt x="768" y="7505"/>
                  </a:lnTo>
                  <a:lnTo>
                    <a:pt x="6205" y="11808"/>
                  </a:lnTo>
                  <a:cubicBezTo>
                    <a:pt x="6205" y="11808"/>
                    <a:pt x="6338" y="11574"/>
                    <a:pt x="6572" y="11140"/>
                  </a:cubicBezTo>
                  <a:cubicBezTo>
                    <a:pt x="7573" y="9039"/>
                    <a:pt x="8307" y="6771"/>
                    <a:pt x="8707" y="4436"/>
                  </a:cubicBezTo>
                  <a:cubicBezTo>
                    <a:pt x="9238" y="1647"/>
                    <a:pt x="8818" y="0"/>
                    <a:pt x="754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5"/>
            <p:cNvSpPr/>
            <p:nvPr/>
          </p:nvSpPr>
          <p:spPr>
            <a:xfrm>
              <a:off x="3851816" y="2747654"/>
              <a:ext cx="132166" cy="114939"/>
            </a:xfrm>
            <a:custGeom>
              <a:rect b="b" l="l" r="r" t="t"/>
              <a:pathLst>
                <a:path extrusionOk="0" h="7573" w="8708">
                  <a:moveTo>
                    <a:pt x="1635" y="1"/>
                  </a:moveTo>
                  <a:cubicBezTo>
                    <a:pt x="1635" y="1"/>
                    <a:pt x="168" y="1469"/>
                    <a:pt x="1" y="1602"/>
                  </a:cubicBezTo>
                  <a:lnTo>
                    <a:pt x="1368" y="2703"/>
                  </a:lnTo>
                  <a:lnTo>
                    <a:pt x="7473" y="7573"/>
                  </a:lnTo>
                  <a:lnTo>
                    <a:pt x="8707" y="5571"/>
                  </a:lnTo>
                  <a:lnTo>
                    <a:pt x="8140" y="5138"/>
                  </a:lnTo>
                  <a:lnTo>
                    <a:pt x="2769" y="901"/>
                  </a:lnTo>
                  <a:lnTo>
                    <a:pt x="2002" y="301"/>
                  </a:lnTo>
                  <a:lnTo>
                    <a:pt x="1635"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5"/>
            <p:cNvSpPr/>
            <p:nvPr/>
          </p:nvSpPr>
          <p:spPr>
            <a:xfrm>
              <a:off x="3872579" y="2656042"/>
              <a:ext cx="143245" cy="206551"/>
            </a:xfrm>
            <a:custGeom>
              <a:rect b="b" l="l" r="r" t="t"/>
              <a:pathLst>
                <a:path extrusionOk="0" h="13609" w="9438">
                  <a:moveTo>
                    <a:pt x="7764" y="0"/>
                  </a:moveTo>
                  <a:cubicBezTo>
                    <a:pt x="7443" y="0"/>
                    <a:pt x="7067" y="108"/>
                    <a:pt x="6639" y="333"/>
                  </a:cubicBezTo>
                  <a:cubicBezTo>
                    <a:pt x="5438" y="1867"/>
                    <a:pt x="3436" y="4402"/>
                    <a:pt x="1435" y="6937"/>
                  </a:cubicBezTo>
                  <a:lnTo>
                    <a:pt x="968" y="7505"/>
                  </a:lnTo>
                  <a:lnTo>
                    <a:pt x="0" y="8739"/>
                  </a:lnTo>
                  <a:lnTo>
                    <a:pt x="6105" y="13609"/>
                  </a:lnTo>
                  <a:lnTo>
                    <a:pt x="7339" y="11607"/>
                  </a:lnTo>
                  <a:lnTo>
                    <a:pt x="6772" y="11140"/>
                  </a:lnTo>
                  <a:cubicBezTo>
                    <a:pt x="7773" y="9039"/>
                    <a:pt x="8507" y="6771"/>
                    <a:pt x="8907" y="4436"/>
                  </a:cubicBezTo>
                  <a:cubicBezTo>
                    <a:pt x="9438" y="1647"/>
                    <a:pt x="9018" y="0"/>
                    <a:pt x="776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5"/>
            <p:cNvSpPr/>
            <p:nvPr/>
          </p:nvSpPr>
          <p:spPr>
            <a:xfrm>
              <a:off x="3874097" y="2657621"/>
              <a:ext cx="343786" cy="364397"/>
            </a:xfrm>
            <a:custGeom>
              <a:rect b="b" l="l" r="r" t="t"/>
              <a:pathLst>
                <a:path extrusionOk="0" h="24009" w="22651">
                  <a:moveTo>
                    <a:pt x="8224" y="1"/>
                  </a:moveTo>
                  <a:cubicBezTo>
                    <a:pt x="7197" y="1"/>
                    <a:pt x="6260" y="510"/>
                    <a:pt x="5438" y="1296"/>
                  </a:cubicBezTo>
                  <a:cubicBezTo>
                    <a:pt x="5071" y="1696"/>
                    <a:pt x="468" y="8568"/>
                    <a:pt x="201" y="10870"/>
                  </a:cubicBezTo>
                  <a:cubicBezTo>
                    <a:pt x="1" y="12904"/>
                    <a:pt x="1802" y="14973"/>
                    <a:pt x="1802" y="14973"/>
                  </a:cubicBezTo>
                  <a:lnTo>
                    <a:pt x="1368" y="23712"/>
                  </a:lnTo>
                  <a:cubicBezTo>
                    <a:pt x="1368" y="23712"/>
                    <a:pt x="3263" y="24008"/>
                    <a:pt x="6908" y="24008"/>
                  </a:cubicBezTo>
                  <a:cubicBezTo>
                    <a:pt x="10501" y="24008"/>
                    <a:pt x="15795" y="23721"/>
                    <a:pt x="22650" y="22578"/>
                  </a:cubicBezTo>
                  <a:cubicBezTo>
                    <a:pt x="22650" y="22578"/>
                    <a:pt x="15812" y="5633"/>
                    <a:pt x="11075" y="1296"/>
                  </a:cubicBezTo>
                  <a:cubicBezTo>
                    <a:pt x="10069" y="383"/>
                    <a:pt x="9113" y="1"/>
                    <a:pt x="8224"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5"/>
            <p:cNvSpPr/>
            <p:nvPr/>
          </p:nvSpPr>
          <p:spPr>
            <a:xfrm>
              <a:off x="3918142" y="2575526"/>
              <a:ext cx="87104" cy="146372"/>
            </a:xfrm>
            <a:custGeom>
              <a:rect b="b" l="l" r="r" t="t"/>
              <a:pathLst>
                <a:path extrusionOk="0" h="9644" w="5739">
                  <a:moveTo>
                    <a:pt x="3403" y="0"/>
                  </a:moveTo>
                  <a:lnTo>
                    <a:pt x="3003" y="434"/>
                  </a:lnTo>
                  <a:lnTo>
                    <a:pt x="1" y="3703"/>
                  </a:lnTo>
                  <a:lnTo>
                    <a:pt x="1535" y="6572"/>
                  </a:lnTo>
                  <a:lnTo>
                    <a:pt x="1635" y="6772"/>
                  </a:lnTo>
                  <a:cubicBezTo>
                    <a:pt x="1635" y="6772"/>
                    <a:pt x="2377" y="9643"/>
                    <a:pt x="2941" y="9643"/>
                  </a:cubicBezTo>
                  <a:cubicBezTo>
                    <a:pt x="2951" y="9643"/>
                    <a:pt x="2960" y="9642"/>
                    <a:pt x="2969" y="9641"/>
                  </a:cubicBezTo>
                  <a:cubicBezTo>
                    <a:pt x="4637" y="9274"/>
                    <a:pt x="5738" y="6438"/>
                    <a:pt x="5738" y="6071"/>
                  </a:cubicBezTo>
                  <a:cubicBezTo>
                    <a:pt x="5505" y="5137"/>
                    <a:pt x="5204" y="4203"/>
                    <a:pt x="4837" y="3336"/>
                  </a:cubicBezTo>
                  <a:cubicBezTo>
                    <a:pt x="4771" y="3203"/>
                    <a:pt x="4737" y="3069"/>
                    <a:pt x="4671" y="2969"/>
                  </a:cubicBezTo>
                  <a:cubicBezTo>
                    <a:pt x="4637" y="2836"/>
                    <a:pt x="4604" y="2736"/>
                    <a:pt x="4537" y="2602"/>
                  </a:cubicBezTo>
                  <a:cubicBezTo>
                    <a:pt x="4470" y="2435"/>
                    <a:pt x="4404" y="2302"/>
                    <a:pt x="4337" y="2135"/>
                  </a:cubicBezTo>
                  <a:cubicBezTo>
                    <a:pt x="4304" y="2068"/>
                    <a:pt x="4304" y="2035"/>
                    <a:pt x="4270" y="1968"/>
                  </a:cubicBezTo>
                  <a:lnTo>
                    <a:pt x="4204" y="1835"/>
                  </a:lnTo>
                  <a:cubicBezTo>
                    <a:pt x="3770" y="801"/>
                    <a:pt x="3403" y="0"/>
                    <a:pt x="3403"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5"/>
            <p:cNvSpPr/>
            <p:nvPr/>
          </p:nvSpPr>
          <p:spPr>
            <a:xfrm>
              <a:off x="3918142" y="2575526"/>
              <a:ext cx="63806" cy="99747"/>
            </a:xfrm>
            <a:custGeom>
              <a:rect b="b" l="l" r="r" t="t"/>
              <a:pathLst>
                <a:path extrusionOk="0" h="6572" w="4204">
                  <a:moveTo>
                    <a:pt x="3403" y="0"/>
                  </a:moveTo>
                  <a:lnTo>
                    <a:pt x="2969" y="434"/>
                  </a:lnTo>
                  <a:lnTo>
                    <a:pt x="1" y="3703"/>
                  </a:lnTo>
                  <a:lnTo>
                    <a:pt x="1502" y="6572"/>
                  </a:lnTo>
                  <a:cubicBezTo>
                    <a:pt x="3069" y="5471"/>
                    <a:pt x="4037" y="3736"/>
                    <a:pt x="4204" y="1835"/>
                  </a:cubicBezTo>
                  <a:cubicBezTo>
                    <a:pt x="3770" y="801"/>
                    <a:pt x="3403" y="0"/>
                    <a:pt x="340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5"/>
            <p:cNvSpPr/>
            <p:nvPr/>
          </p:nvSpPr>
          <p:spPr>
            <a:xfrm>
              <a:off x="3823981" y="2457885"/>
              <a:ext cx="164038" cy="204077"/>
            </a:xfrm>
            <a:custGeom>
              <a:rect b="b" l="l" r="r" t="t"/>
              <a:pathLst>
                <a:path extrusionOk="0" h="13446" w="10808">
                  <a:moveTo>
                    <a:pt x="5706" y="0"/>
                  </a:moveTo>
                  <a:cubicBezTo>
                    <a:pt x="5583" y="0"/>
                    <a:pt x="5460" y="4"/>
                    <a:pt x="5337" y="12"/>
                  </a:cubicBezTo>
                  <a:cubicBezTo>
                    <a:pt x="2802" y="146"/>
                    <a:pt x="0" y="1981"/>
                    <a:pt x="634" y="7651"/>
                  </a:cubicBezTo>
                  <a:cubicBezTo>
                    <a:pt x="1203" y="12713"/>
                    <a:pt x="4058" y="13445"/>
                    <a:pt x="5529" y="13445"/>
                  </a:cubicBezTo>
                  <a:cubicBezTo>
                    <a:pt x="5696" y="13445"/>
                    <a:pt x="5845" y="13436"/>
                    <a:pt x="5971" y="13422"/>
                  </a:cubicBezTo>
                  <a:cubicBezTo>
                    <a:pt x="7072" y="13289"/>
                    <a:pt x="10808" y="12722"/>
                    <a:pt x="10775" y="7017"/>
                  </a:cubicBezTo>
                  <a:cubicBezTo>
                    <a:pt x="10711" y="1620"/>
                    <a:pt x="8140" y="0"/>
                    <a:pt x="5706"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5"/>
            <p:cNvSpPr/>
            <p:nvPr/>
          </p:nvSpPr>
          <p:spPr>
            <a:xfrm>
              <a:off x="3839280" y="2547265"/>
              <a:ext cx="16604" cy="10609"/>
            </a:xfrm>
            <a:custGeom>
              <a:rect b="b" l="l" r="r" t="t"/>
              <a:pathLst>
                <a:path extrusionOk="0" h="699" w="1094">
                  <a:moveTo>
                    <a:pt x="713" y="1"/>
                  </a:moveTo>
                  <a:cubicBezTo>
                    <a:pt x="639" y="1"/>
                    <a:pt x="563" y="19"/>
                    <a:pt x="493" y="61"/>
                  </a:cubicBezTo>
                  <a:cubicBezTo>
                    <a:pt x="326" y="94"/>
                    <a:pt x="193" y="228"/>
                    <a:pt x="93" y="361"/>
                  </a:cubicBezTo>
                  <a:cubicBezTo>
                    <a:pt x="0" y="516"/>
                    <a:pt x="108" y="699"/>
                    <a:pt x="283" y="699"/>
                  </a:cubicBezTo>
                  <a:cubicBezTo>
                    <a:pt x="297" y="699"/>
                    <a:pt x="312" y="697"/>
                    <a:pt x="326" y="695"/>
                  </a:cubicBezTo>
                  <a:cubicBezTo>
                    <a:pt x="460" y="661"/>
                    <a:pt x="560" y="595"/>
                    <a:pt x="693" y="561"/>
                  </a:cubicBezTo>
                  <a:cubicBezTo>
                    <a:pt x="827" y="528"/>
                    <a:pt x="960" y="461"/>
                    <a:pt x="1027" y="361"/>
                  </a:cubicBezTo>
                  <a:cubicBezTo>
                    <a:pt x="1094" y="261"/>
                    <a:pt x="1060" y="161"/>
                    <a:pt x="994" y="94"/>
                  </a:cubicBezTo>
                  <a:cubicBezTo>
                    <a:pt x="916" y="36"/>
                    <a:pt x="816" y="1"/>
                    <a:pt x="7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5"/>
            <p:cNvSpPr/>
            <p:nvPr/>
          </p:nvSpPr>
          <p:spPr>
            <a:xfrm>
              <a:off x="3889791" y="2538432"/>
              <a:ext cx="17226" cy="8757"/>
            </a:xfrm>
            <a:custGeom>
              <a:rect b="b" l="l" r="r" t="t"/>
              <a:pathLst>
                <a:path extrusionOk="0" h="577" w="1135">
                  <a:moveTo>
                    <a:pt x="413" y="1"/>
                  </a:moveTo>
                  <a:cubicBezTo>
                    <a:pt x="268" y="1"/>
                    <a:pt x="117" y="66"/>
                    <a:pt x="34" y="176"/>
                  </a:cubicBezTo>
                  <a:cubicBezTo>
                    <a:pt x="1" y="276"/>
                    <a:pt x="1" y="376"/>
                    <a:pt x="67" y="443"/>
                  </a:cubicBezTo>
                  <a:cubicBezTo>
                    <a:pt x="201" y="510"/>
                    <a:pt x="334" y="543"/>
                    <a:pt x="468" y="543"/>
                  </a:cubicBezTo>
                  <a:cubicBezTo>
                    <a:pt x="601" y="543"/>
                    <a:pt x="734" y="543"/>
                    <a:pt x="868" y="576"/>
                  </a:cubicBezTo>
                  <a:cubicBezTo>
                    <a:pt x="1035" y="543"/>
                    <a:pt x="1135" y="343"/>
                    <a:pt x="1001" y="209"/>
                  </a:cubicBezTo>
                  <a:cubicBezTo>
                    <a:pt x="868" y="76"/>
                    <a:pt x="701" y="9"/>
                    <a:pt x="501" y="9"/>
                  </a:cubicBezTo>
                  <a:cubicBezTo>
                    <a:pt x="472" y="4"/>
                    <a:pt x="443" y="1"/>
                    <a:pt x="4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5"/>
            <p:cNvSpPr/>
            <p:nvPr/>
          </p:nvSpPr>
          <p:spPr>
            <a:xfrm>
              <a:off x="3891824" y="2572490"/>
              <a:ext cx="8105" cy="14692"/>
            </a:xfrm>
            <a:custGeom>
              <a:rect b="b" l="l" r="r" t="t"/>
              <a:pathLst>
                <a:path extrusionOk="0" h="968" w="534">
                  <a:moveTo>
                    <a:pt x="0" y="0"/>
                  </a:moveTo>
                  <a:cubicBezTo>
                    <a:pt x="0" y="367"/>
                    <a:pt x="100" y="934"/>
                    <a:pt x="534" y="968"/>
                  </a:cubicBezTo>
                  <a:lnTo>
                    <a:pt x="534" y="934"/>
                  </a:lnTo>
                  <a:cubicBezTo>
                    <a:pt x="167" y="867"/>
                    <a:pt x="67" y="400"/>
                    <a:pt x="33" y="34"/>
                  </a:cubicBezTo>
                  <a:cubicBezTo>
                    <a:pt x="33" y="0"/>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5"/>
            <p:cNvSpPr/>
            <p:nvPr/>
          </p:nvSpPr>
          <p:spPr>
            <a:xfrm>
              <a:off x="3889168" y="2565751"/>
              <a:ext cx="18926" cy="18547"/>
            </a:xfrm>
            <a:custGeom>
              <a:rect b="b" l="l" r="r" t="t"/>
              <a:pathLst>
                <a:path extrusionOk="0" h="1222" w="1247">
                  <a:moveTo>
                    <a:pt x="569" y="0"/>
                  </a:moveTo>
                  <a:cubicBezTo>
                    <a:pt x="539" y="0"/>
                    <a:pt x="508" y="4"/>
                    <a:pt x="475" y="11"/>
                  </a:cubicBezTo>
                  <a:cubicBezTo>
                    <a:pt x="0" y="106"/>
                    <a:pt x="126" y="1221"/>
                    <a:pt x="625" y="1221"/>
                  </a:cubicBezTo>
                  <a:cubicBezTo>
                    <a:pt x="652" y="1221"/>
                    <a:pt x="680" y="1218"/>
                    <a:pt x="709" y="1211"/>
                  </a:cubicBezTo>
                  <a:cubicBezTo>
                    <a:pt x="1247" y="1116"/>
                    <a:pt x="1124" y="0"/>
                    <a:pt x="5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5"/>
            <p:cNvSpPr/>
            <p:nvPr/>
          </p:nvSpPr>
          <p:spPr>
            <a:xfrm>
              <a:off x="3899413" y="2563885"/>
              <a:ext cx="13174" cy="8848"/>
            </a:xfrm>
            <a:custGeom>
              <a:rect b="b" l="l" r="r" t="t"/>
              <a:pathLst>
                <a:path extrusionOk="0" h="583" w="868">
                  <a:moveTo>
                    <a:pt x="768" y="0"/>
                  </a:moveTo>
                  <a:cubicBezTo>
                    <a:pt x="701" y="134"/>
                    <a:pt x="567" y="300"/>
                    <a:pt x="434" y="300"/>
                  </a:cubicBezTo>
                  <a:cubicBezTo>
                    <a:pt x="301" y="300"/>
                    <a:pt x="201" y="200"/>
                    <a:pt x="67" y="134"/>
                  </a:cubicBezTo>
                  <a:cubicBezTo>
                    <a:pt x="34" y="134"/>
                    <a:pt x="0" y="200"/>
                    <a:pt x="0" y="234"/>
                  </a:cubicBezTo>
                  <a:cubicBezTo>
                    <a:pt x="85" y="432"/>
                    <a:pt x="242" y="582"/>
                    <a:pt x="431" y="582"/>
                  </a:cubicBezTo>
                  <a:cubicBezTo>
                    <a:pt x="464" y="582"/>
                    <a:pt x="499" y="577"/>
                    <a:pt x="534" y="567"/>
                  </a:cubicBezTo>
                  <a:cubicBezTo>
                    <a:pt x="768" y="467"/>
                    <a:pt x="868" y="234"/>
                    <a:pt x="8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5"/>
            <p:cNvSpPr/>
            <p:nvPr/>
          </p:nvSpPr>
          <p:spPr>
            <a:xfrm>
              <a:off x="3855368" y="2576027"/>
              <a:ext cx="6587" cy="16225"/>
            </a:xfrm>
            <a:custGeom>
              <a:rect b="b" l="l" r="r" t="t"/>
              <a:pathLst>
                <a:path extrusionOk="0" h="1069" w="434">
                  <a:moveTo>
                    <a:pt x="267" y="1"/>
                  </a:moveTo>
                  <a:cubicBezTo>
                    <a:pt x="267" y="1"/>
                    <a:pt x="234" y="1"/>
                    <a:pt x="234" y="34"/>
                  </a:cubicBezTo>
                  <a:cubicBezTo>
                    <a:pt x="334" y="401"/>
                    <a:pt x="334" y="868"/>
                    <a:pt x="0" y="1035"/>
                  </a:cubicBezTo>
                  <a:lnTo>
                    <a:pt x="0" y="1068"/>
                  </a:lnTo>
                  <a:cubicBezTo>
                    <a:pt x="434" y="935"/>
                    <a:pt x="401" y="368"/>
                    <a:pt x="2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5"/>
            <p:cNvSpPr/>
            <p:nvPr/>
          </p:nvSpPr>
          <p:spPr>
            <a:xfrm>
              <a:off x="3843970" y="2570927"/>
              <a:ext cx="19291" cy="18820"/>
            </a:xfrm>
            <a:custGeom>
              <a:rect b="b" l="l" r="r" t="t"/>
              <a:pathLst>
                <a:path extrusionOk="0" h="1240" w="1271">
                  <a:moveTo>
                    <a:pt x="658" y="1"/>
                  </a:moveTo>
                  <a:cubicBezTo>
                    <a:pt x="645" y="1"/>
                    <a:pt x="632" y="1"/>
                    <a:pt x="618" y="3"/>
                  </a:cubicBezTo>
                  <a:cubicBezTo>
                    <a:pt x="0" y="36"/>
                    <a:pt x="143" y="1240"/>
                    <a:pt x="675" y="1240"/>
                  </a:cubicBezTo>
                  <a:cubicBezTo>
                    <a:pt x="689" y="1240"/>
                    <a:pt x="703" y="1239"/>
                    <a:pt x="718" y="1237"/>
                  </a:cubicBezTo>
                  <a:cubicBezTo>
                    <a:pt x="1270" y="1205"/>
                    <a:pt x="1158" y="1"/>
                    <a:pt x="6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5"/>
            <p:cNvSpPr/>
            <p:nvPr/>
          </p:nvSpPr>
          <p:spPr>
            <a:xfrm>
              <a:off x="3839674" y="2572354"/>
              <a:ext cx="11155" cy="7786"/>
            </a:xfrm>
            <a:custGeom>
              <a:rect b="b" l="l" r="r" t="t"/>
              <a:pathLst>
                <a:path extrusionOk="0" h="513" w="735">
                  <a:moveTo>
                    <a:pt x="686" y="0"/>
                  </a:moveTo>
                  <a:cubicBezTo>
                    <a:pt x="680" y="0"/>
                    <a:pt x="674" y="3"/>
                    <a:pt x="667" y="9"/>
                  </a:cubicBezTo>
                  <a:cubicBezTo>
                    <a:pt x="567" y="76"/>
                    <a:pt x="467" y="209"/>
                    <a:pt x="367" y="243"/>
                  </a:cubicBezTo>
                  <a:cubicBezTo>
                    <a:pt x="353" y="246"/>
                    <a:pt x="339" y="248"/>
                    <a:pt x="324" y="248"/>
                  </a:cubicBezTo>
                  <a:cubicBezTo>
                    <a:pt x="206" y="248"/>
                    <a:pt x="90" y="132"/>
                    <a:pt x="0" y="43"/>
                  </a:cubicBezTo>
                  <a:lnTo>
                    <a:pt x="0" y="43"/>
                  </a:lnTo>
                  <a:cubicBezTo>
                    <a:pt x="34" y="276"/>
                    <a:pt x="134" y="510"/>
                    <a:pt x="367" y="510"/>
                  </a:cubicBezTo>
                  <a:cubicBezTo>
                    <a:pt x="382" y="512"/>
                    <a:pt x="397" y="513"/>
                    <a:pt x="411" y="513"/>
                  </a:cubicBezTo>
                  <a:cubicBezTo>
                    <a:pt x="617" y="513"/>
                    <a:pt x="734" y="294"/>
                    <a:pt x="734" y="76"/>
                  </a:cubicBezTo>
                  <a:cubicBezTo>
                    <a:pt x="734" y="49"/>
                    <a:pt x="712" y="0"/>
                    <a:pt x="68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5"/>
            <p:cNvSpPr/>
            <p:nvPr/>
          </p:nvSpPr>
          <p:spPr>
            <a:xfrm>
              <a:off x="3889290" y="2620072"/>
              <a:ext cx="11656" cy="6997"/>
            </a:xfrm>
            <a:custGeom>
              <a:rect b="b" l="l" r="r" t="t"/>
              <a:pathLst>
                <a:path extrusionOk="0" h="461" w="768">
                  <a:moveTo>
                    <a:pt x="701" y="1"/>
                  </a:moveTo>
                  <a:cubicBezTo>
                    <a:pt x="634" y="101"/>
                    <a:pt x="567" y="234"/>
                    <a:pt x="434" y="301"/>
                  </a:cubicBezTo>
                  <a:cubicBezTo>
                    <a:pt x="367" y="318"/>
                    <a:pt x="292" y="326"/>
                    <a:pt x="217" y="326"/>
                  </a:cubicBezTo>
                  <a:cubicBezTo>
                    <a:pt x="142" y="326"/>
                    <a:pt x="67" y="318"/>
                    <a:pt x="0" y="301"/>
                  </a:cubicBezTo>
                  <a:lnTo>
                    <a:pt x="0" y="301"/>
                  </a:lnTo>
                  <a:cubicBezTo>
                    <a:pt x="98" y="399"/>
                    <a:pt x="231" y="461"/>
                    <a:pt x="374" y="461"/>
                  </a:cubicBezTo>
                  <a:cubicBezTo>
                    <a:pt x="427" y="461"/>
                    <a:pt x="480" y="452"/>
                    <a:pt x="534" y="434"/>
                  </a:cubicBezTo>
                  <a:cubicBezTo>
                    <a:pt x="701" y="334"/>
                    <a:pt x="767" y="168"/>
                    <a:pt x="7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5"/>
            <p:cNvSpPr/>
            <p:nvPr/>
          </p:nvSpPr>
          <p:spPr>
            <a:xfrm>
              <a:off x="3862456" y="2545277"/>
              <a:ext cx="31402" cy="70484"/>
            </a:xfrm>
            <a:custGeom>
              <a:rect b="b" l="l" r="r" t="t"/>
              <a:pathLst>
                <a:path extrusionOk="0" h="4644" w="2069">
                  <a:moveTo>
                    <a:pt x="317" y="0"/>
                  </a:moveTo>
                  <a:cubicBezTo>
                    <a:pt x="292" y="0"/>
                    <a:pt x="267" y="9"/>
                    <a:pt x="267" y="25"/>
                  </a:cubicBezTo>
                  <a:cubicBezTo>
                    <a:pt x="67" y="1326"/>
                    <a:pt x="0" y="2660"/>
                    <a:pt x="34" y="3961"/>
                  </a:cubicBezTo>
                  <a:cubicBezTo>
                    <a:pt x="34" y="3987"/>
                    <a:pt x="54" y="3998"/>
                    <a:pt x="88" y="3998"/>
                  </a:cubicBezTo>
                  <a:cubicBezTo>
                    <a:pt x="226" y="3998"/>
                    <a:pt x="587" y="3815"/>
                    <a:pt x="667" y="3761"/>
                  </a:cubicBezTo>
                  <a:cubicBezTo>
                    <a:pt x="667" y="3761"/>
                    <a:pt x="667" y="4362"/>
                    <a:pt x="701" y="4629"/>
                  </a:cubicBezTo>
                  <a:cubicBezTo>
                    <a:pt x="701" y="4629"/>
                    <a:pt x="730" y="4643"/>
                    <a:pt x="780" y="4643"/>
                  </a:cubicBezTo>
                  <a:cubicBezTo>
                    <a:pt x="805" y="4643"/>
                    <a:pt x="834" y="4640"/>
                    <a:pt x="868" y="4629"/>
                  </a:cubicBezTo>
                  <a:cubicBezTo>
                    <a:pt x="896" y="4630"/>
                    <a:pt x="924" y="4631"/>
                    <a:pt x="952" y="4631"/>
                  </a:cubicBezTo>
                  <a:cubicBezTo>
                    <a:pt x="1416" y="4631"/>
                    <a:pt x="1817" y="4372"/>
                    <a:pt x="2068" y="3995"/>
                  </a:cubicBezTo>
                  <a:cubicBezTo>
                    <a:pt x="2068" y="3971"/>
                    <a:pt x="2052" y="3948"/>
                    <a:pt x="2030" y="3948"/>
                  </a:cubicBezTo>
                  <a:cubicBezTo>
                    <a:pt x="2021" y="3948"/>
                    <a:pt x="2012" y="3952"/>
                    <a:pt x="2002" y="3961"/>
                  </a:cubicBezTo>
                  <a:cubicBezTo>
                    <a:pt x="1702" y="4228"/>
                    <a:pt x="1301" y="4428"/>
                    <a:pt x="868" y="4462"/>
                  </a:cubicBezTo>
                  <a:cubicBezTo>
                    <a:pt x="868" y="4395"/>
                    <a:pt x="901" y="3461"/>
                    <a:pt x="868" y="3461"/>
                  </a:cubicBezTo>
                  <a:cubicBezTo>
                    <a:pt x="667" y="3494"/>
                    <a:pt x="467" y="3561"/>
                    <a:pt x="301" y="3695"/>
                  </a:cubicBezTo>
                  <a:cubicBezTo>
                    <a:pt x="267" y="2460"/>
                    <a:pt x="401" y="1259"/>
                    <a:pt x="367" y="25"/>
                  </a:cubicBezTo>
                  <a:cubicBezTo>
                    <a:pt x="367" y="9"/>
                    <a:pt x="342" y="0"/>
                    <a:pt x="3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5"/>
            <p:cNvSpPr/>
            <p:nvPr/>
          </p:nvSpPr>
          <p:spPr>
            <a:xfrm>
              <a:off x="3876116" y="2605395"/>
              <a:ext cx="21279" cy="15587"/>
            </a:xfrm>
            <a:custGeom>
              <a:rect b="b" l="l" r="r" t="t"/>
              <a:pathLst>
                <a:path extrusionOk="0" h="1027" w="1402">
                  <a:moveTo>
                    <a:pt x="1135" y="0"/>
                  </a:moveTo>
                  <a:cubicBezTo>
                    <a:pt x="835" y="301"/>
                    <a:pt x="435" y="501"/>
                    <a:pt x="1" y="567"/>
                  </a:cubicBezTo>
                  <a:cubicBezTo>
                    <a:pt x="168" y="768"/>
                    <a:pt x="401" y="901"/>
                    <a:pt x="668" y="1001"/>
                  </a:cubicBezTo>
                  <a:cubicBezTo>
                    <a:pt x="735" y="1018"/>
                    <a:pt x="802" y="1026"/>
                    <a:pt x="868" y="1026"/>
                  </a:cubicBezTo>
                  <a:cubicBezTo>
                    <a:pt x="935" y="1026"/>
                    <a:pt x="1002" y="1018"/>
                    <a:pt x="1068" y="1001"/>
                  </a:cubicBezTo>
                  <a:cubicBezTo>
                    <a:pt x="1402" y="901"/>
                    <a:pt x="1369" y="601"/>
                    <a:pt x="1302" y="367"/>
                  </a:cubicBezTo>
                  <a:cubicBezTo>
                    <a:pt x="1269" y="234"/>
                    <a:pt x="1202" y="134"/>
                    <a:pt x="11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5"/>
            <p:cNvSpPr/>
            <p:nvPr/>
          </p:nvSpPr>
          <p:spPr>
            <a:xfrm>
              <a:off x="3886254" y="2610965"/>
              <a:ext cx="11140" cy="10017"/>
            </a:xfrm>
            <a:custGeom>
              <a:rect b="b" l="l" r="r" t="t"/>
              <a:pathLst>
                <a:path extrusionOk="0" h="660" w="734">
                  <a:moveTo>
                    <a:pt x="634" y="0"/>
                  </a:moveTo>
                  <a:lnTo>
                    <a:pt x="634" y="0"/>
                  </a:lnTo>
                  <a:cubicBezTo>
                    <a:pt x="300" y="34"/>
                    <a:pt x="33" y="301"/>
                    <a:pt x="0" y="634"/>
                  </a:cubicBezTo>
                  <a:cubicBezTo>
                    <a:pt x="67" y="651"/>
                    <a:pt x="134" y="659"/>
                    <a:pt x="200" y="659"/>
                  </a:cubicBezTo>
                  <a:cubicBezTo>
                    <a:pt x="267" y="659"/>
                    <a:pt x="334" y="651"/>
                    <a:pt x="400" y="634"/>
                  </a:cubicBezTo>
                  <a:cubicBezTo>
                    <a:pt x="734" y="534"/>
                    <a:pt x="701" y="234"/>
                    <a:pt x="634" y="0"/>
                  </a:cubicBezTo>
                  <a:close/>
                </a:path>
              </a:pathLst>
            </a:custGeom>
            <a:solidFill>
              <a:srgbClr val="FF9C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5"/>
            <p:cNvSpPr/>
            <p:nvPr/>
          </p:nvSpPr>
          <p:spPr>
            <a:xfrm>
              <a:off x="3823465" y="2450797"/>
              <a:ext cx="186334" cy="121192"/>
            </a:xfrm>
            <a:custGeom>
              <a:rect b="b" l="l" r="r" t="t"/>
              <a:pathLst>
                <a:path extrusionOk="0" h="7985" w="12277">
                  <a:moveTo>
                    <a:pt x="4537" y="0"/>
                  </a:moveTo>
                  <a:cubicBezTo>
                    <a:pt x="3640" y="0"/>
                    <a:pt x="2752" y="203"/>
                    <a:pt x="2036" y="746"/>
                  </a:cubicBezTo>
                  <a:cubicBezTo>
                    <a:pt x="1" y="2314"/>
                    <a:pt x="434" y="5583"/>
                    <a:pt x="601" y="5583"/>
                  </a:cubicBezTo>
                  <a:cubicBezTo>
                    <a:pt x="2002" y="5383"/>
                    <a:pt x="4904" y="3749"/>
                    <a:pt x="4904" y="3748"/>
                  </a:cubicBezTo>
                  <a:lnTo>
                    <a:pt x="4904" y="3748"/>
                  </a:lnTo>
                  <a:cubicBezTo>
                    <a:pt x="4504" y="4282"/>
                    <a:pt x="2870" y="4949"/>
                    <a:pt x="2936" y="5016"/>
                  </a:cubicBezTo>
                  <a:cubicBezTo>
                    <a:pt x="2965" y="5045"/>
                    <a:pt x="3045" y="5063"/>
                    <a:pt x="3171" y="5063"/>
                  </a:cubicBezTo>
                  <a:cubicBezTo>
                    <a:pt x="3477" y="5063"/>
                    <a:pt x="4057" y="4957"/>
                    <a:pt x="4838" y="4649"/>
                  </a:cubicBezTo>
                  <a:cubicBezTo>
                    <a:pt x="5705" y="4282"/>
                    <a:pt x="6505" y="3782"/>
                    <a:pt x="7206" y="3181"/>
                  </a:cubicBezTo>
                  <a:cubicBezTo>
                    <a:pt x="7472" y="5309"/>
                    <a:pt x="8444" y="6546"/>
                    <a:pt x="8501" y="6546"/>
                  </a:cubicBezTo>
                  <a:cubicBezTo>
                    <a:pt x="8508" y="6546"/>
                    <a:pt x="8500" y="6526"/>
                    <a:pt x="8474" y="6484"/>
                  </a:cubicBezTo>
                  <a:cubicBezTo>
                    <a:pt x="8332" y="6271"/>
                    <a:pt x="8152" y="5425"/>
                    <a:pt x="8015" y="4680"/>
                  </a:cubicBezTo>
                  <a:lnTo>
                    <a:pt x="8015" y="4680"/>
                  </a:lnTo>
                  <a:cubicBezTo>
                    <a:pt x="8565" y="6849"/>
                    <a:pt x="9902" y="7985"/>
                    <a:pt x="10442" y="7985"/>
                  </a:cubicBezTo>
                  <a:cubicBezTo>
                    <a:pt x="11109" y="7951"/>
                    <a:pt x="12276" y="4316"/>
                    <a:pt x="10975" y="2814"/>
                  </a:cubicBezTo>
                  <a:cubicBezTo>
                    <a:pt x="9674" y="1313"/>
                    <a:pt x="8607" y="1247"/>
                    <a:pt x="8607" y="1247"/>
                  </a:cubicBezTo>
                  <a:cubicBezTo>
                    <a:pt x="7953" y="723"/>
                    <a:pt x="6230" y="0"/>
                    <a:pt x="45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5"/>
            <p:cNvSpPr/>
            <p:nvPr/>
          </p:nvSpPr>
          <p:spPr>
            <a:xfrm>
              <a:off x="3973328" y="2539707"/>
              <a:ext cx="39507" cy="56582"/>
            </a:xfrm>
            <a:custGeom>
              <a:rect b="b" l="l" r="r" t="t"/>
              <a:pathLst>
                <a:path extrusionOk="0" h="3728" w="2603">
                  <a:moveTo>
                    <a:pt x="1573" y="1"/>
                  </a:moveTo>
                  <a:cubicBezTo>
                    <a:pt x="763" y="1"/>
                    <a:pt x="1" y="1760"/>
                    <a:pt x="1" y="1760"/>
                  </a:cubicBezTo>
                  <a:lnTo>
                    <a:pt x="1" y="3294"/>
                  </a:lnTo>
                  <a:cubicBezTo>
                    <a:pt x="67" y="3394"/>
                    <a:pt x="167" y="3494"/>
                    <a:pt x="267" y="3561"/>
                  </a:cubicBezTo>
                  <a:cubicBezTo>
                    <a:pt x="334" y="3628"/>
                    <a:pt x="434" y="3661"/>
                    <a:pt x="534" y="3695"/>
                  </a:cubicBezTo>
                  <a:cubicBezTo>
                    <a:pt x="634" y="3728"/>
                    <a:pt x="734" y="3728"/>
                    <a:pt x="868" y="3728"/>
                  </a:cubicBezTo>
                  <a:cubicBezTo>
                    <a:pt x="935" y="3728"/>
                    <a:pt x="1035" y="3695"/>
                    <a:pt x="1135" y="3661"/>
                  </a:cubicBezTo>
                  <a:cubicBezTo>
                    <a:pt x="1201" y="3628"/>
                    <a:pt x="1301" y="3595"/>
                    <a:pt x="1368" y="3561"/>
                  </a:cubicBezTo>
                  <a:cubicBezTo>
                    <a:pt x="2235" y="3027"/>
                    <a:pt x="2602" y="326"/>
                    <a:pt x="1735" y="25"/>
                  </a:cubicBezTo>
                  <a:cubicBezTo>
                    <a:pt x="1681" y="9"/>
                    <a:pt x="1627" y="1"/>
                    <a:pt x="1573" y="1"/>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5"/>
            <p:cNvSpPr/>
            <p:nvPr/>
          </p:nvSpPr>
          <p:spPr>
            <a:xfrm>
              <a:off x="3978397" y="2552228"/>
              <a:ext cx="19245" cy="37230"/>
            </a:xfrm>
            <a:custGeom>
              <a:rect b="b" l="l" r="r" t="t"/>
              <a:pathLst>
                <a:path extrusionOk="0" h="2453" w="1268">
                  <a:moveTo>
                    <a:pt x="1268" y="1"/>
                  </a:moveTo>
                  <a:cubicBezTo>
                    <a:pt x="400" y="268"/>
                    <a:pt x="0" y="1569"/>
                    <a:pt x="167" y="2403"/>
                  </a:cubicBezTo>
                  <a:cubicBezTo>
                    <a:pt x="167" y="2436"/>
                    <a:pt x="192" y="2453"/>
                    <a:pt x="221" y="2453"/>
                  </a:cubicBezTo>
                  <a:cubicBezTo>
                    <a:pt x="250" y="2453"/>
                    <a:pt x="284" y="2436"/>
                    <a:pt x="300" y="2403"/>
                  </a:cubicBezTo>
                  <a:cubicBezTo>
                    <a:pt x="334" y="2202"/>
                    <a:pt x="400" y="2002"/>
                    <a:pt x="500" y="1836"/>
                  </a:cubicBezTo>
                  <a:cubicBezTo>
                    <a:pt x="590" y="1626"/>
                    <a:pt x="788" y="1497"/>
                    <a:pt x="1020" y="1497"/>
                  </a:cubicBezTo>
                  <a:cubicBezTo>
                    <a:pt x="1047" y="1497"/>
                    <a:pt x="1074" y="1499"/>
                    <a:pt x="1101" y="1502"/>
                  </a:cubicBezTo>
                  <a:lnTo>
                    <a:pt x="1101" y="1469"/>
                  </a:lnTo>
                  <a:cubicBezTo>
                    <a:pt x="1013" y="1420"/>
                    <a:pt x="920" y="1397"/>
                    <a:pt x="829" y="1397"/>
                  </a:cubicBezTo>
                  <a:cubicBezTo>
                    <a:pt x="609" y="1397"/>
                    <a:pt x="405" y="1533"/>
                    <a:pt x="334" y="1769"/>
                  </a:cubicBezTo>
                  <a:cubicBezTo>
                    <a:pt x="400" y="1068"/>
                    <a:pt x="734" y="435"/>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5"/>
            <p:cNvSpPr/>
            <p:nvPr/>
          </p:nvSpPr>
          <p:spPr>
            <a:xfrm>
              <a:off x="3975346" y="2590005"/>
              <a:ext cx="20778" cy="42801"/>
            </a:xfrm>
            <a:custGeom>
              <a:rect b="b" l="l" r="r" t="t"/>
              <a:pathLst>
                <a:path extrusionOk="0" h="2820" w="1369">
                  <a:moveTo>
                    <a:pt x="342" y="1"/>
                  </a:moveTo>
                  <a:cubicBezTo>
                    <a:pt x="286" y="1"/>
                    <a:pt x="226" y="32"/>
                    <a:pt x="201" y="80"/>
                  </a:cubicBezTo>
                  <a:cubicBezTo>
                    <a:pt x="201" y="80"/>
                    <a:pt x="201" y="147"/>
                    <a:pt x="134" y="247"/>
                  </a:cubicBezTo>
                  <a:cubicBezTo>
                    <a:pt x="1" y="714"/>
                    <a:pt x="1" y="1181"/>
                    <a:pt x="68" y="1648"/>
                  </a:cubicBezTo>
                  <a:cubicBezTo>
                    <a:pt x="223" y="2583"/>
                    <a:pt x="583" y="2819"/>
                    <a:pt x="793" y="2819"/>
                  </a:cubicBezTo>
                  <a:cubicBezTo>
                    <a:pt x="808" y="2819"/>
                    <a:pt x="822" y="2818"/>
                    <a:pt x="835" y="2816"/>
                  </a:cubicBezTo>
                  <a:cubicBezTo>
                    <a:pt x="968" y="2782"/>
                    <a:pt x="1068" y="2716"/>
                    <a:pt x="1135" y="2582"/>
                  </a:cubicBezTo>
                  <a:cubicBezTo>
                    <a:pt x="1369" y="2149"/>
                    <a:pt x="1202" y="948"/>
                    <a:pt x="1002" y="381"/>
                  </a:cubicBezTo>
                  <a:cubicBezTo>
                    <a:pt x="902" y="414"/>
                    <a:pt x="835" y="414"/>
                    <a:pt x="735" y="447"/>
                  </a:cubicBezTo>
                  <a:cubicBezTo>
                    <a:pt x="968" y="1014"/>
                    <a:pt x="1068" y="2115"/>
                    <a:pt x="902" y="2482"/>
                  </a:cubicBezTo>
                  <a:cubicBezTo>
                    <a:pt x="868" y="2515"/>
                    <a:pt x="868" y="2549"/>
                    <a:pt x="802" y="2549"/>
                  </a:cubicBezTo>
                  <a:cubicBezTo>
                    <a:pt x="735" y="2549"/>
                    <a:pt x="468" y="2415"/>
                    <a:pt x="335" y="1648"/>
                  </a:cubicBezTo>
                  <a:cubicBezTo>
                    <a:pt x="268" y="1215"/>
                    <a:pt x="268" y="781"/>
                    <a:pt x="401" y="381"/>
                  </a:cubicBezTo>
                  <a:cubicBezTo>
                    <a:pt x="401" y="314"/>
                    <a:pt x="435" y="247"/>
                    <a:pt x="468" y="180"/>
                  </a:cubicBezTo>
                  <a:cubicBezTo>
                    <a:pt x="501" y="114"/>
                    <a:pt x="468" y="47"/>
                    <a:pt x="401" y="14"/>
                  </a:cubicBezTo>
                  <a:cubicBezTo>
                    <a:pt x="383" y="5"/>
                    <a:pt x="363" y="1"/>
                    <a:pt x="3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5"/>
            <p:cNvSpPr/>
            <p:nvPr/>
          </p:nvSpPr>
          <p:spPr>
            <a:xfrm>
              <a:off x="3567496" y="2685593"/>
              <a:ext cx="474373" cy="305417"/>
            </a:xfrm>
            <a:custGeom>
              <a:rect b="b" l="l" r="r" t="t"/>
              <a:pathLst>
                <a:path extrusionOk="0" h="20123" w="31255">
                  <a:moveTo>
                    <a:pt x="29760" y="0"/>
                  </a:moveTo>
                  <a:cubicBezTo>
                    <a:pt x="29007" y="0"/>
                    <a:pt x="27887" y="595"/>
                    <a:pt x="26339" y="2155"/>
                  </a:cubicBezTo>
                  <a:cubicBezTo>
                    <a:pt x="23037" y="5457"/>
                    <a:pt x="18000" y="10361"/>
                    <a:pt x="16866" y="10895"/>
                  </a:cubicBezTo>
                  <a:cubicBezTo>
                    <a:pt x="16775" y="10940"/>
                    <a:pt x="16631" y="10963"/>
                    <a:pt x="16440" y="10963"/>
                  </a:cubicBezTo>
                  <a:cubicBezTo>
                    <a:pt x="15093" y="10963"/>
                    <a:pt x="11383" y="9821"/>
                    <a:pt x="7059" y="7426"/>
                  </a:cubicBezTo>
                  <a:cubicBezTo>
                    <a:pt x="6998" y="7392"/>
                    <a:pt x="6924" y="7377"/>
                    <a:pt x="6839" y="7377"/>
                  </a:cubicBezTo>
                  <a:cubicBezTo>
                    <a:pt x="5291" y="7377"/>
                    <a:pt x="1" y="12574"/>
                    <a:pt x="854" y="13396"/>
                  </a:cubicBezTo>
                  <a:cubicBezTo>
                    <a:pt x="2959" y="15502"/>
                    <a:pt x="11842" y="20122"/>
                    <a:pt x="16128" y="20122"/>
                  </a:cubicBezTo>
                  <a:cubicBezTo>
                    <a:pt x="16392" y="20122"/>
                    <a:pt x="16639" y="20105"/>
                    <a:pt x="16866" y="20068"/>
                  </a:cubicBezTo>
                  <a:cubicBezTo>
                    <a:pt x="20202" y="19534"/>
                    <a:pt x="28841" y="8993"/>
                    <a:pt x="30709" y="3323"/>
                  </a:cubicBezTo>
                  <a:cubicBezTo>
                    <a:pt x="31254" y="1707"/>
                    <a:pt x="31035" y="0"/>
                    <a:pt x="29760"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5"/>
            <p:cNvSpPr/>
            <p:nvPr/>
          </p:nvSpPr>
          <p:spPr>
            <a:xfrm>
              <a:off x="3465534" y="2651155"/>
              <a:ext cx="223792" cy="242521"/>
            </a:xfrm>
            <a:custGeom>
              <a:rect b="b" l="l" r="r" t="t"/>
              <a:pathLst>
                <a:path extrusionOk="0" h="15979" w="14745">
                  <a:moveTo>
                    <a:pt x="813" y="1"/>
                  </a:moveTo>
                  <a:cubicBezTo>
                    <a:pt x="664" y="1"/>
                    <a:pt x="552" y="219"/>
                    <a:pt x="401" y="521"/>
                  </a:cubicBezTo>
                  <a:cubicBezTo>
                    <a:pt x="0" y="1322"/>
                    <a:pt x="234" y="3290"/>
                    <a:pt x="934" y="6025"/>
                  </a:cubicBezTo>
                  <a:cubicBezTo>
                    <a:pt x="1401" y="7726"/>
                    <a:pt x="2102" y="9394"/>
                    <a:pt x="3103" y="10862"/>
                  </a:cubicBezTo>
                  <a:cubicBezTo>
                    <a:pt x="4003" y="12296"/>
                    <a:pt x="7306" y="15565"/>
                    <a:pt x="7806" y="15866"/>
                  </a:cubicBezTo>
                  <a:cubicBezTo>
                    <a:pt x="7952" y="15942"/>
                    <a:pt x="8115" y="15978"/>
                    <a:pt x="8291" y="15978"/>
                  </a:cubicBezTo>
                  <a:cubicBezTo>
                    <a:pt x="10485" y="15978"/>
                    <a:pt x="14744" y="10462"/>
                    <a:pt x="14744" y="10462"/>
                  </a:cubicBezTo>
                  <a:cubicBezTo>
                    <a:pt x="12276" y="8827"/>
                    <a:pt x="9474" y="7760"/>
                    <a:pt x="6538" y="7360"/>
                  </a:cubicBezTo>
                  <a:cubicBezTo>
                    <a:pt x="5337" y="7226"/>
                    <a:pt x="3970" y="6726"/>
                    <a:pt x="2902" y="4091"/>
                  </a:cubicBezTo>
                  <a:cubicBezTo>
                    <a:pt x="1594" y="954"/>
                    <a:pt x="1125" y="1"/>
                    <a:pt x="813" y="1"/>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5"/>
            <p:cNvSpPr/>
            <p:nvPr/>
          </p:nvSpPr>
          <p:spPr>
            <a:xfrm>
              <a:off x="3455911" y="2598246"/>
              <a:ext cx="156966" cy="151517"/>
            </a:xfrm>
            <a:custGeom>
              <a:rect b="b" l="l" r="r" t="t"/>
              <a:pathLst>
                <a:path extrusionOk="0" h="9983" w="10342">
                  <a:moveTo>
                    <a:pt x="5047" y="0"/>
                  </a:moveTo>
                  <a:cubicBezTo>
                    <a:pt x="5022" y="0"/>
                    <a:pt x="4996" y="2"/>
                    <a:pt x="4971" y="4"/>
                  </a:cubicBezTo>
                  <a:lnTo>
                    <a:pt x="367" y="672"/>
                  </a:lnTo>
                  <a:cubicBezTo>
                    <a:pt x="134" y="705"/>
                    <a:pt x="1" y="1005"/>
                    <a:pt x="167" y="1205"/>
                  </a:cubicBezTo>
                  <a:lnTo>
                    <a:pt x="4704" y="9611"/>
                  </a:lnTo>
                  <a:cubicBezTo>
                    <a:pt x="4826" y="9825"/>
                    <a:pt x="5059" y="9982"/>
                    <a:pt x="5328" y="9982"/>
                  </a:cubicBezTo>
                  <a:cubicBezTo>
                    <a:pt x="5353" y="9982"/>
                    <a:pt x="5379" y="9981"/>
                    <a:pt x="5404" y="9978"/>
                  </a:cubicBezTo>
                  <a:lnTo>
                    <a:pt x="9974" y="9311"/>
                  </a:lnTo>
                  <a:cubicBezTo>
                    <a:pt x="10241" y="9278"/>
                    <a:pt x="10341" y="9044"/>
                    <a:pt x="10208" y="8777"/>
                  </a:cubicBezTo>
                  <a:lnTo>
                    <a:pt x="5671" y="371"/>
                  </a:lnTo>
                  <a:cubicBezTo>
                    <a:pt x="5549" y="158"/>
                    <a:pt x="5316" y="0"/>
                    <a:pt x="50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5"/>
            <p:cNvSpPr/>
            <p:nvPr/>
          </p:nvSpPr>
          <p:spPr>
            <a:xfrm>
              <a:off x="3461982" y="2597730"/>
              <a:ext cx="157467" cy="151456"/>
            </a:xfrm>
            <a:custGeom>
              <a:rect b="b" l="l" r="r" t="t"/>
              <a:pathLst>
                <a:path extrusionOk="0" h="9979" w="10375">
                  <a:moveTo>
                    <a:pt x="5061" y="0"/>
                  </a:moveTo>
                  <a:cubicBezTo>
                    <a:pt x="5031" y="0"/>
                    <a:pt x="5001" y="2"/>
                    <a:pt x="4971" y="5"/>
                  </a:cubicBezTo>
                  <a:lnTo>
                    <a:pt x="401" y="672"/>
                  </a:lnTo>
                  <a:cubicBezTo>
                    <a:pt x="134" y="706"/>
                    <a:pt x="1" y="972"/>
                    <a:pt x="168" y="1173"/>
                  </a:cubicBezTo>
                  <a:lnTo>
                    <a:pt x="4704" y="9579"/>
                  </a:lnTo>
                  <a:cubicBezTo>
                    <a:pt x="4838" y="9845"/>
                    <a:pt x="5138" y="9979"/>
                    <a:pt x="5405" y="9979"/>
                  </a:cubicBezTo>
                  <a:lnTo>
                    <a:pt x="10008" y="9312"/>
                  </a:lnTo>
                  <a:cubicBezTo>
                    <a:pt x="10241" y="9278"/>
                    <a:pt x="10375" y="8978"/>
                    <a:pt x="10241" y="8778"/>
                  </a:cubicBezTo>
                  <a:lnTo>
                    <a:pt x="5705" y="372"/>
                  </a:lnTo>
                  <a:cubicBezTo>
                    <a:pt x="5555" y="132"/>
                    <a:pt x="5324" y="0"/>
                    <a:pt x="5061"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5"/>
            <p:cNvSpPr/>
            <p:nvPr/>
          </p:nvSpPr>
          <p:spPr>
            <a:xfrm>
              <a:off x="3468569" y="2602284"/>
              <a:ext cx="144308" cy="141849"/>
            </a:xfrm>
            <a:custGeom>
              <a:rect b="b" l="l" r="r" t="t"/>
              <a:pathLst>
                <a:path extrusionOk="0" h="9346" w="9508">
                  <a:moveTo>
                    <a:pt x="4539" y="0"/>
                  </a:moveTo>
                  <a:cubicBezTo>
                    <a:pt x="4516" y="0"/>
                    <a:pt x="4493" y="2"/>
                    <a:pt x="4470" y="5"/>
                  </a:cubicBezTo>
                  <a:lnTo>
                    <a:pt x="3636" y="139"/>
                  </a:lnTo>
                  <a:cubicBezTo>
                    <a:pt x="3603" y="139"/>
                    <a:pt x="3603" y="205"/>
                    <a:pt x="3636" y="272"/>
                  </a:cubicBezTo>
                  <a:lnTo>
                    <a:pt x="3636" y="305"/>
                  </a:lnTo>
                  <a:cubicBezTo>
                    <a:pt x="3703" y="439"/>
                    <a:pt x="3636" y="472"/>
                    <a:pt x="3503" y="472"/>
                  </a:cubicBezTo>
                  <a:lnTo>
                    <a:pt x="1602" y="739"/>
                  </a:lnTo>
                  <a:cubicBezTo>
                    <a:pt x="1568" y="750"/>
                    <a:pt x="1535" y="758"/>
                    <a:pt x="1503" y="758"/>
                  </a:cubicBezTo>
                  <a:cubicBezTo>
                    <a:pt x="1439" y="758"/>
                    <a:pt x="1379" y="728"/>
                    <a:pt x="1335" y="639"/>
                  </a:cubicBezTo>
                  <a:lnTo>
                    <a:pt x="1335" y="606"/>
                  </a:lnTo>
                  <a:cubicBezTo>
                    <a:pt x="1301" y="539"/>
                    <a:pt x="1235" y="506"/>
                    <a:pt x="1201" y="506"/>
                  </a:cubicBezTo>
                  <a:lnTo>
                    <a:pt x="367" y="606"/>
                  </a:lnTo>
                  <a:cubicBezTo>
                    <a:pt x="134" y="639"/>
                    <a:pt x="0" y="772"/>
                    <a:pt x="267" y="1273"/>
                  </a:cubicBezTo>
                  <a:lnTo>
                    <a:pt x="4437" y="8978"/>
                  </a:lnTo>
                  <a:cubicBezTo>
                    <a:pt x="4537" y="9212"/>
                    <a:pt x="4804" y="9345"/>
                    <a:pt x="5071" y="9345"/>
                  </a:cubicBezTo>
                  <a:lnTo>
                    <a:pt x="9174" y="8745"/>
                  </a:lnTo>
                  <a:cubicBezTo>
                    <a:pt x="9407" y="8712"/>
                    <a:pt x="9507" y="8478"/>
                    <a:pt x="9374" y="8245"/>
                  </a:cubicBezTo>
                  <a:lnTo>
                    <a:pt x="5204" y="539"/>
                  </a:lnTo>
                  <a:cubicBezTo>
                    <a:pt x="4993" y="147"/>
                    <a:pt x="4755" y="0"/>
                    <a:pt x="453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5"/>
            <p:cNvSpPr/>
            <p:nvPr/>
          </p:nvSpPr>
          <p:spPr>
            <a:xfrm>
              <a:off x="3501474" y="2607414"/>
              <a:ext cx="8621" cy="2049"/>
            </a:xfrm>
            <a:custGeom>
              <a:rect b="b" l="l" r="r" t="t"/>
              <a:pathLst>
                <a:path extrusionOk="0" h="135" w="568">
                  <a:moveTo>
                    <a:pt x="501" y="1"/>
                  </a:moveTo>
                  <a:lnTo>
                    <a:pt x="1" y="68"/>
                  </a:lnTo>
                  <a:lnTo>
                    <a:pt x="1" y="101"/>
                  </a:lnTo>
                  <a:cubicBezTo>
                    <a:pt x="1" y="101"/>
                    <a:pt x="1" y="134"/>
                    <a:pt x="34" y="134"/>
                  </a:cubicBezTo>
                  <a:lnTo>
                    <a:pt x="568" y="34"/>
                  </a:lnTo>
                  <a:cubicBezTo>
                    <a:pt x="568" y="34"/>
                    <a:pt x="568" y="34"/>
                    <a:pt x="5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5"/>
            <p:cNvSpPr/>
            <p:nvPr/>
          </p:nvSpPr>
          <p:spPr>
            <a:xfrm>
              <a:off x="3493369" y="2630711"/>
              <a:ext cx="80016" cy="58236"/>
            </a:xfrm>
            <a:custGeom>
              <a:rect b="b" l="l" r="r" t="t"/>
              <a:pathLst>
                <a:path extrusionOk="0" h="3837" w="5272">
                  <a:moveTo>
                    <a:pt x="3503" y="0"/>
                  </a:moveTo>
                  <a:lnTo>
                    <a:pt x="1" y="534"/>
                  </a:lnTo>
                  <a:lnTo>
                    <a:pt x="1802" y="3836"/>
                  </a:lnTo>
                  <a:lnTo>
                    <a:pt x="5271" y="3303"/>
                  </a:lnTo>
                  <a:lnTo>
                    <a:pt x="350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5"/>
            <p:cNvSpPr/>
            <p:nvPr/>
          </p:nvSpPr>
          <p:spPr>
            <a:xfrm>
              <a:off x="3523254" y="2689433"/>
              <a:ext cx="32920" cy="7619"/>
            </a:xfrm>
            <a:custGeom>
              <a:rect b="b" l="l" r="r" t="t"/>
              <a:pathLst>
                <a:path extrusionOk="0" h="502" w="2169">
                  <a:moveTo>
                    <a:pt x="2068" y="1"/>
                  </a:moveTo>
                  <a:lnTo>
                    <a:pt x="0" y="301"/>
                  </a:lnTo>
                  <a:lnTo>
                    <a:pt x="133" y="501"/>
                  </a:lnTo>
                  <a:lnTo>
                    <a:pt x="2168" y="201"/>
                  </a:lnTo>
                  <a:lnTo>
                    <a:pt x="2068"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5"/>
            <p:cNvSpPr/>
            <p:nvPr/>
          </p:nvSpPr>
          <p:spPr>
            <a:xfrm>
              <a:off x="3526790" y="2695003"/>
              <a:ext cx="37473" cy="7103"/>
            </a:xfrm>
            <a:custGeom>
              <a:rect b="b" l="l" r="r" t="t"/>
              <a:pathLst>
                <a:path extrusionOk="0" h="468" w="2469">
                  <a:moveTo>
                    <a:pt x="2402" y="1"/>
                  </a:moveTo>
                  <a:lnTo>
                    <a:pt x="1" y="368"/>
                  </a:lnTo>
                  <a:lnTo>
                    <a:pt x="67" y="468"/>
                  </a:lnTo>
                  <a:lnTo>
                    <a:pt x="2469" y="101"/>
                  </a:lnTo>
                  <a:lnTo>
                    <a:pt x="2402"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5"/>
            <p:cNvSpPr/>
            <p:nvPr/>
          </p:nvSpPr>
          <p:spPr>
            <a:xfrm>
              <a:off x="3528308" y="2697538"/>
              <a:ext cx="37488" cy="7103"/>
            </a:xfrm>
            <a:custGeom>
              <a:rect b="b" l="l" r="r" t="t"/>
              <a:pathLst>
                <a:path extrusionOk="0" h="468" w="2470">
                  <a:moveTo>
                    <a:pt x="2402" y="0"/>
                  </a:moveTo>
                  <a:lnTo>
                    <a:pt x="1" y="367"/>
                  </a:lnTo>
                  <a:lnTo>
                    <a:pt x="67" y="467"/>
                  </a:lnTo>
                  <a:lnTo>
                    <a:pt x="2469" y="101"/>
                  </a:lnTo>
                  <a:lnTo>
                    <a:pt x="2402"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5"/>
            <p:cNvSpPr/>
            <p:nvPr/>
          </p:nvSpPr>
          <p:spPr>
            <a:xfrm>
              <a:off x="3529826" y="2700573"/>
              <a:ext cx="37488" cy="6602"/>
            </a:xfrm>
            <a:custGeom>
              <a:rect b="b" l="l" r="r" t="t"/>
              <a:pathLst>
                <a:path extrusionOk="0" h="435" w="2470">
                  <a:moveTo>
                    <a:pt x="2402" y="1"/>
                  </a:moveTo>
                  <a:lnTo>
                    <a:pt x="1" y="334"/>
                  </a:lnTo>
                  <a:lnTo>
                    <a:pt x="34" y="434"/>
                  </a:lnTo>
                  <a:lnTo>
                    <a:pt x="2469" y="101"/>
                  </a:lnTo>
                  <a:lnTo>
                    <a:pt x="2402"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5"/>
            <p:cNvSpPr/>
            <p:nvPr/>
          </p:nvSpPr>
          <p:spPr>
            <a:xfrm>
              <a:off x="3484764" y="2621089"/>
              <a:ext cx="7103" cy="2550"/>
            </a:xfrm>
            <a:custGeom>
              <a:rect b="b" l="l" r="r" t="t"/>
              <a:pathLst>
                <a:path extrusionOk="0" h="168" w="468">
                  <a:moveTo>
                    <a:pt x="435" y="0"/>
                  </a:moveTo>
                  <a:lnTo>
                    <a:pt x="1" y="67"/>
                  </a:lnTo>
                  <a:lnTo>
                    <a:pt x="34" y="167"/>
                  </a:lnTo>
                  <a:lnTo>
                    <a:pt x="468" y="101"/>
                  </a:lnTo>
                  <a:lnTo>
                    <a:pt x="435"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5"/>
            <p:cNvSpPr/>
            <p:nvPr/>
          </p:nvSpPr>
          <p:spPr>
            <a:xfrm>
              <a:off x="3485781" y="2623623"/>
              <a:ext cx="7103" cy="2034"/>
            </a:xfrm>
            <a:custGeom>
              <a:rect b="b" l="l" r="r" t="t"/>
              <a:pathLst>
                <a:path extrusionOk="0" h="134" w="468">
                  <a:moveTo>
                    <a:pt x="434" y="0"/>
                  </a:moveTo>
                  <a:lnTo>
                    <a:pt x="1" y="67"/>
                  </a:lnTo>
                  <a:lnTo>
                    <a:pt x="34" y="134"/>
                  </a:lnTo>
                  <a:lnTo>
                    <a:pt x="468" y="67"/>
                  </a:lnTo>
                  <a:lnTo>
                    <a:pt x="434"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5"/>
            <p:cNvSpPr/>
            <p:nvPr/>
          </p:nvSpPr>
          <p:spPr>
            <a:xfrm>
              <a:off x="3486798" y="2625642"/>
              <a:ext cx="7604" cy="2049"/>
            </a:xfrm>
            <a:custGeom>
              <a:rect b="b" l="l" r="r" t="t"/>
              <a:pathLst>
                <a:path extrusionOk="0" h="135" w="501">
                  <a:moveTo>
                    <a:pt x="467" y="1"/>
                  </a:moveTo>
                  <a:lnTo>
                    <a:pt x="0" y="67"/>
                  </a:lnTo>
                  <a:lnTo>
                    <a:pt x="67" y="134"/>
                  </a:lnTo>
                  <a:lnTo>
                    <a:pt x="501" y="67"/>
                  </a:lnTo>
                  <a:lnTo>
                    <a:pt x="467"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5"/>
            <p:cNvSpPr/>
            <p:nvPr/>
          </p:nvSpPr>
          <p:spPr>
            <a:xfrm>
              <a:off x="3571336" y="2685805"/>
              <a:ext cx="6041" cy="4659"/>
            </a:xfrm>
            <a:custGeom>
              <a:rect b="b" l="l" r="r" t="t"/>
              <a:pathLst>
                <a:path extrusionOk="0" h="307" w="398">
                  <a:moveTo>
                    <a:pt x="257" y="1"/>
                  </a:moveTo>
                  <a:cubicBezTo>
                    <a:pt x="249" y="1"/>
                    <a:pt x="242" y="3"/>
                    <a:pt x="234" y="6"/>
                  </a:cubicBezTo>
                  <a:cubicBezTo>
                    <a:pt x="168" y="6"/>
                    <a:pt x="201" y="106"/>
                    <a:pt x="201" y="106"/>
                  </a:cubicBezTo>
                  <a:cubicBezTo>
                    <a:pt x="201" y="106"/>
                    <a:pt x="177" y="33"/>
                    <a:pt x="107" y="33"/>
                  </a:cubicBezTo>
                  <a:cubicBezTo>
                    <a:pt x="95" y="33"/>
                    <a:pt x="82" y="35"/>
                    <a:pt x="68" y="40"/>
                  </a:cubicBezTo>
                  <a:cubicBezTo>
                    <a:pt x="1" y="40"/>
                    <a:pt x="34" y="140"/>
                    <a:pt x="134" y="206"/>
                  </a:cubicBezTo>
                  <a:cubicBezTo>
                    <a:pt x="201" y="240"/>
                    <a:pt x="234" y="273"/>
                    <a:pt x="301" y="306"/>
                  </a:cubicBezTo>
                  <a:cubicBezTo>
                    <a:pt x="335" y="273"/>
                    <a:pt x="368" y="206"/>
                    <a:pt x="368" y="173"/>
                  </a:cubicBezTo>
                  <a:cubicBezTo>
                    <a:pt x="398" y="114"/>
                    <a:pt x="321" y="1"/>
                    <a:pt x="257"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5"/>
            <p:cNvSpPr/>
            <p:nvPr/>
          </p:nvSpPr>
          <p:spPr>
            <a:xfrm>
              <a:off x="3542484" y="2713231"/>
              <a:ext cx="49130" cy="17727"/>
            </a:xfrm>
            <a:custGeom>
              <a:rect b="b" l="l" r="r" t="t"/>
              <a:pathLst>
                <a:path extrusionOk="0" h="1168" w="3237">
                  <a:moveTo>
                    <a:pt x="2836" y="1"/>
                  </a:moveTo>
                  <a:lnTo>
                    <a:pt x="1" y="401"/>
                  </a:lnTo>
                  <a:lnTo>
                    <a:pt x="434" y="1168"/>
                  </a:lnTo>
                  <a:lnTo>
                    <a:pt x="3236" y="768"/>
                  </a:lnTo>
                  <a:lnTo>
                    <a:pt x="2836"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5"/>
            <p:cNvSpPr/>
            <p:nvPr/>
          </p:nvSpPr>
          <p:spPr>
            <a:xfrm>
              <a:off x="3518746" y="2682937"/>
              <a:ext cx="160775" cy="128675"/>
            </a:xfrm>
            <a:custGeom>
              <a:rect b="b" l="l" r="r" t="t"/>
              <a:pathLst>
                <a:path extrusionOk="0" h="8478" w="10593">
                  <a:moveTo>
                    <a:pt x="819" y="0"/>
                  </a:moveTo>
                  <a:cubicBezTo>
                    <a:pt x="464" y="0"/>
                    <a:pt x="199" y="234"/>
                    <a:pt x="130" y="829"/>
                  </a:cubicBezTo>
                  <a:cubicBezTo>
                    <a:pt x="1" y="2219"/>
                    <a:pt x="3411" y="5175"/>
                    <a:pt x="2500" y="5175"/>
                  </a:cubicBezTo>
                  <a:cubicBezTo>
                    <a:pt x="2470" y="5175"/>
                    <a:pt x="2437" y="5172"/>
                    <a:pt x="2399" y="5165"/>
                  </a:cubicBezTo>
                  <a:lnTo>
                    <a:pt x="2399" y="5165"/>
                  </a:lnTo>
                  <a:cubicBezTo>
                    <a:pt x="2399" y="5166"/>
                    <a:pt x="8180" y="8478"/>
                    <a:pt x="9935" y="8478"/>
                  </a:cubicBezTo>
                  <a:cubicBezTo>
                    <a:pt x="10414" y="8478"/>
                    <a:pt x="10593" y="8231"/>
                    <a:pt x="10271" y="7601"/>
                  </a:cubicBezTo>
                  <a:cubicBezTo>
                    <a:pt x="8770" y="4665"/>
                    <a:pt x="5901" y="4365"/>
                    <a:pt x="2565" y="1029"/>
                  </a:cubicBezTo>
                  <a:cubicBezTo>
                    <a:pt x="2000" y="463"/>
                    <a:pt x="1320" y="0"/>
                    <a:pt x="819" y="0"/>
                  </a:cubicBez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5"/>
            <p:cNvSpPr/>
            <p:nvPr/>
          </p:nvSpPr>
          <p:spPr>
            <a:xfrm>
              <a:off x="3606275" y="2735512"/>
              <a:ext cx="252144" cy="120130"/>
            </a:xfrm>
            <a:custGeom>
              <a:rect b="b" l="l" r="r" t="t"/>
              <a:pathLst>
                <a:path extrusionOk="0" h="7915" w="16613">
                  <a:moveTo>
                    <a:pt x="1" y="67"/>
                  </a:moveTo>
                  <a:lnTo>
                    <a:pt x="1" y="67"/>
                  </a:lnTo>
                  <a:cubicBezTo>
                    <a:pt x="4" y="70"/>
                    <a:pt x="7" y="73"/>
                    <a:pt x="11" y="75"/>
                  </a:cubicBezTo>
                  <a:lnTo>
                    <a:pt x="11" y="75"/>
                  </a:lnTo>
                  <a:cubicBezTo>
                    <a:pt x="8" y="72"/>
                    <a:pt x="4" y="70"/>
                    <a:pt x="1" y="67"/>
                  </a:cubicBezTo>
                  <a:close/>
                  <a:moveTo>
                    <a:pt x="1" y="0"/>
                  </a:moveTo>
                  <a:cubicBezTo>
                    <a:pt x="1" y="34"/>
                    <a:pt x="1" y="34"/>
                    <a:pt x="1" y="34"/>
                  </a:cubicBezTo>
                  <a:cubicBezTo>
                    <a:pt x="9" y="51"/>
                    <a:pt x="22" y="66"/>
                    <a:pt x="38" y="80"/>
                  </a:cubicBezTo>
                  <a:lnTo>
                    <a:pt x="38" y="80"/>
                  </a:lnTo>
                  <a:cubicBezTo>
                    <a:pt x="66" y="76"/>
                    <a:pt x="90" y="46"/>
                    <a:pt x="67" y="0"/>
                  </a:cubicBezTo>
                  <a:close/>
                  <a:moveTo>
                    <a:pt x="11" y="75"/>
                  </a:moveTo>
                  <a:lnTo>
                    <a:pt x="11" y="75"/>
                  </a:lnTo>
                  <a:cubicBezTo>
                    <a:pt x="71" y="119"/>
                    <a:pt x="131" y="157"/>
                    <a:pt x="194" y="194"/>
                  </a:cubicBezTo>
                  <a:lnTo>
                    <a:pt x="194" y="194"/>
                  </a:lnTo>
                  <a:cubicBezTo>
                    <a:pt x="145" y="148"/>
                    <a:pt x="81" y="118"/>
                    <a:pt x="38" y="80"/>
                  </a:cubicBezTo>
                  <a:lnTo>
                    <a:pt x="38" y="80"/>
                  </a:lnTo>
                  <a:cubicBezTo>
                    <a:pt x="36" y="80"/>
                    <a:pt x="34" y="80"/>
                    <a:pt x="32" y="80"/>
                  </a:cubicBezTo>
                  <a:cubicBezTo>
                    <a:pt x="25" y="80"/>
                    <a:pt x="18" y="78"/>
                    <a:pt x="11" y="75"/>
                  </a:cubicBezTo>
                  <a:close/>
                  <a:moveTo>
                    <a:pt x="194" y="194"/>
                  </a:moveTo>
                  <a:cubicBezTo>
                    <a:pt x="196" y="196"/>
                    <a:pt x="199" y="198"/>
                    <a:pt x="201" y="200"/>
                  </a:cubicBezTo>
                  <a:lnTo>
                    <a:pt x="534" y="434"/>
                  </a:lnTo>
                  <a:lnTo>
                    <a:pt x="1168" y="934"/>
                  </a:lnTo>
                  <a:cubicBezTo>
                    <a:pt x="1668" y="1268"/>
                    <a:pt x="2135" y="1635"/>
                    <a:pt x="2602" y="2002"/>
                  </a:cubicBezTo>
                  <a:cubicBezTo>
                    <a:pt x="3003" y="2335"/>
                    <a:pt x="3370" y="2669"/>
                    <a:pt x="3703" y="3036"/>
                  </a:cubicBezTo>
                  <a:cubicBezTo>
                    <a:pt x="3870" y="3236"/>
                    <a:pt x="4037" y="3436"/>
                    <a:pt x="4204" y="3636"/>
                  </a:cubicBezTo>
                  <a:cubicBezTo>
                    <a:pt x="4330" y="3787"/>
                    <a:pt x="4437" y="3939"/>
                    <a:pt x="4539" y="4104"/>
                  </a:cubicBezTo>
                  <a:lnTo>
                    <a:pt x="4539" y="4104"/>
                  </a:lnTo>
                  <a:cubicBezTo>
                    <a:pt x="4538" y="4104"/>
                    <a:pt x="4538" y="4103"/>
                    <a:pt x="4537" y="4103"/>
                  </a:cubicBezTo>
                  <a:lnTo>
                    <a:pt x="4537" y="4103"/>
                  </a:lnTo>
                  <a:lnTo>
                    <a:pt x="4540" y="4106"/>
                  </a:lnTo>
                  <a:lnTo>
                    <a:pt x="4540" y="4106"/>
                  </a:lnTo>
                  <a:cubicBezTo>
                    <a:pt x="4573" y="4159"/>
                    <a:pt x="4605" y="4214"/>
                    <a:pt x="4637" y="4270"/>
                  </a:cubicBezTo>
                  <a:cubicBezTo>
                    <a:pt x="4637" y="4270"/>
                    <a:pt x="6138" y="5104"/>
                    <a:pt x="6906" y="5504"/>
                  </a:cubicBezTo>
                  <a:cubicBezTo>
                    <a:pt x="7706" y="5938"/>
                    <a:pt x="8507" y="6271"/>
                    <a:pt x="9307" y="6605"/>
                  </a:cubicBezTo>
                  <a:cubicBezTo>
                    <a:pt x="10141" y="6939"/>
                    <a:pt x="10942" y="7239"/>
                    <a:pt x="11809" y="7506"/>
                  </a:cubicBezTo>
                  <a:cubicBezTo>
                    <a:pt x="12243" y="7639"/>
                    <a:pt x="12676" y="7739"/>
                    <a:pt x="13110" y="7839"/>
                  </a:cubicBezTo>
                  <a:cubicBezTo>
                    <a:pt x="13310" y="7889"/>
                    <a:pt x="13510" y="7914"/>
                    <a:pt x="13710" y="7914"/>
                  </a:cubicBezTo>
                  <a:cubicBezTo>
                    <a:pt x="13911" y="7914"/>
                    <a:pt x="14111" y="7889"/>
                    <a:pt x="14311" y="7839"/>
                  </a:cubicBezTo>
                  <a:cubicBezTo>
                    <a:pt x="14711" y="7606"/>
                    <a:pt x="15045" y="7305"/>
                    <a:pt x="15378" y="7005"/>
                  </a:cubicBezTo>
                  <a:cubicBezTo>
                    <a:pt x="15779" y="6638"/>
                    <a:pt x="16212" y="6271"/>
                    <a:pt x="16612" y="5904"/>
                  </a:cubicBezTo>
                  <a:lnTo>
                    <a:pt x="16479" y="5904"/>
                  </a:lnTo>
                  <a:cubicBezTo>
                    <a:pt x="16112" y="6171"/>
                    <a:pt x="15779" y="6438"/>
                    <a:pt x="15412" y="6738"/>
                  </a:cubicBezTo>
                  <a:cubicBezTo>
                    <a:pt x="15111" y="7005"/>
                    <a:pt x="14778" y="7239"/>
                    <a:pt x="14411" y="7472"/>
                  </a:cubicBezTo>
                  <a:cubicBezTo>
                    <a:pt x="14158" y="7569"/>
                    <a:pt x="13883" y="7621"/>
                    <a:pt x="13611" y="7621"/>
                  </a:cubicBezTo>
                  <a:cubicBezTo>
                    <a:pt x="13417" y="7621"/>
                    <a:pt x="13224" y="7595"/>
                    <a:pt x="13043" y="7539"/>
                  </a:cubicBezTo>
                  <a:cubicBezTo>
                    <a:pt x="12643" y="7439"/>
                    <a:pt x="12243" y="7339"/>
                    <a:pt x="11842" y="7239"/>
                  </a:cubicBezTo>
                  <a:cubicBezTo>
                    <a:pt x="10208" y="6705"/>
                    <a:pt x="8640" y="6071"/>
                    <a:pt x="7106" y="5337"/>
                  </a:cubicBezTo>
                  <a:cubicBezTo>
                    <a:pt x="6230" y="4981"/>
                    <a:pt x="5417" y="4592"/>
                    <a:pt x="4606" y="4142"/>
                  </a:cubicBezTo>
                  <a:lnTo>
                    <a:pt x="4606" y="4142"/>
                  </a:lnTo>
                  <a:cubicBezTo>
                    <a:pt x="4413" y="3765"/>
                    <a:pt x="4190" y="3417"/>
                    <a:pt x="3937" y="3069"/>
                  </a:cubicBezTo>
                  <a:cubicBezTo>
                    <a:pt x="3603" y="2669"/>
                    <a:pt x="3236" y="2302"/>
                    <a:pt x="2836" y="1968"/>
                  </a:cubicBezTo>
                  <a:cubicBezTo>
                    <a:pt x="2436" y="1635"/>
                    <a:pt x="1969" y="1301"/>
                    <a:pt x="1502" y="1001"/>
                  </a:cubicBezTo>
                  <a:cubicBezTo>
                    <a:pt x="1268" y="834"/>
                    <a:pt x="1035" y="701"/>
                    <a:pt x="768" y="567"/>
                  </a:cubicBezTo>
                  <a:lnTo>
                    <a:pt x="434" y="334"/>
                  </a:lnTo>
                  <a:cubicBezTo>
                    <a:pt x="347" y="281"/>
                    <a:pt x="268" y="238"/>
                    <a:pt x="194" y="194"/>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5"/>
            <p:cNvSpPr/>
            <p:nvPr/>
          </p:nvSpPr>
          <p:spPr>
            <a:xfrm>
              <a:off x="3855368" y="2682330"/>
              <a:ext cx="192071" cy="221273"/>
            </a:xfrm>
            <a:custGeom>
              <a:rect b="b" l="l" r="r" t="t"/>
              <a:pathLst>
                <a:path extrusionOk="0" h="14579" w="12655">
                  <a:moveTo>
                    <a:pt x="11050" y="1"/>
                  </a:moveTo>
                  <a:cubicBezTo>
                    <a:pt x="10053" y="1"/>
                    <a:pt x="8504" y="920"/>
                    <a:pt x="6572" y="2837"/>
                  </a:cubicBezTo>
                  <a:cubicBezTo>
                    <a:pt x="2369" y="6973"/>
                    <a:pt x="0" y="9175"/>
                    <a:pt x="0" y="9175"/>
                  </a:cubicBezTo>
                  <a:lnTo>
                    <a:pt x="5771" y="14579"/>
                  </a:lnTo>
                  <a:cubicBezTo>
                    <a:pt x="5771" y="14579"/>
                    <a:pt x="10641" y="8541"/>
                    <a:pt x="11942" y="3905"/>
                  </a:cubicBezTo>
                  <a:cubicBezTo>
                    <a:pt x="12654" y="1347"/>
                    <a:pt x="12257" y="1"/>
                    <a:pt x="11050"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5"/>
            <p:cNvSpPr/>
            <p:nvPr/>
          </p:nvSpPr>
          <p:spPr>
            <a:xfrm>
              <a:off x="3857538" y="2755546"/>
              <a:ext cx="66553" cy="64732"/>
            </a:xfrm>
            <a:custGeom>
              <a:rect b="b" l="l" r="r" t="t"/>
              <a:pathLst>
                <a:path extrusionOk="0" h="4265" w="4385">
                  <a:moveTo>
                    <a:pt x="4367" y="1"/>
                  </a:moveTo>
                  <a:cubicBezTo>
                    <a:pt x="4363" y="1"/>
                    <a:pt x="4361" y="5"/>
                    <a:pt x="4361" y="15"/>
                  </a:cubicBezTo>
                  <a:cubicBezTo>
                    <a:pt x="3593" y="648"/>
                    <a:pt x="2893" y="1349"/>
                    <a:pt x="2192" y="2049"/>
                  </a:cubicBezTo>
                  <a:cubicBezTo>
                    <a:pt x="1825" y="2383"/>
                    <a:pt x="1492" y="2716"/>
                    <a:pt x="1158" y="3083"/>
                  </a:cubicBezTo>
                  <a:cubicBezTo>
                    <a:pt x="991" y="3250"/>
                    <a:pt x="791" y="3450"/>
                    <a:pt x="625" y="3617"/>
                  </a:cubicBezTo>
                  <a:cubicBezTo>
                    <a:pt x="424" y="3817"/>
                    <a:pt x="224" y="4017"/>
                    <a:pt x="24" y="4218"/>
                  </a:cubicBezTo>
                  <a:cubicBezTo>
                    <a:pt x="1" y="4241"/>
                    <a:pt x="10" y="4265"/>
                    <a:pt x="30" y="4265"/>
                  </a:cubicBezTo>
                  <a:cubicBezTo>
                    <a:pt x="38" y="4265"/>
                    <a:pt x="48" y="4261"/>
                    <a:pt x="57" y="4251"/>
                  </a:cubicBezTo>
                  <a:cubicBezTo>
                    <a:pt x="391" y="3884"/>
                    <a:pt x="758" y="3550"/>
                    <a:pt x="1158" y="3250"/>
                  </a:cubicBezTo>
                  <a:cubicBezTo>
                    <a:pt x="1525" y="2917"/>
                    <a:pt x="1892" y="2550"/>
                    <a:pt x="2259" y="2216"/>
                  </a:cubicBezTo>
                  <a:cubicBezTo>
                    <a:pt x="2993" y="1516"/>
                    <a:pt x="3727" y="782"/>
                    <a:pt x="4361" y="48"/>
                  </a:cubicBezTo>
                  <a:cubicBezTo>
                    <a:pt x="4384" y="24"/>
                    <a:pt x="4374" y="1"/>
                    <a:pt x="43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5"/>
            <p:cNvSpPr/>
            <p:nvPr/>
          </p:nvSpPr>
          <p:spPr>
            <a:xfrm>
              <a:off x="3940058" y="2790181"/>
              <a:ext cx="77329" cy="117185"/>
            </a:xfrm>
            <a:custGeom>
              <a:rect b="b" l="l" r="r" t="t"/>
              <a:pathLst>
                <a:path extrusionOk="0" h="7721" w="5095">
                  <a:moveTo>
                    <a:pt x="5095" y="1"/>
                  </a:moveTo>
                  <a:lnTo>
                    <a:pt x="5095" y="1"/>
                  </a:lnTo>
                  <a:cubicBezTo>
                    <a:pt x="4227" y="1235"/>
                    <a:pt x="3460" y="2569"/>
                    <a:pt x="2593" y="3804"/>
                  </a:cubicBezTo>
                  <a:cubicBezTo>
                    <a:pt x="1726" y="5071"/>
                    <a:pt x="925" y="6439"/>
                    <a:pt x="24" y="7673"/>
                  </a:cubicBezTo>
                  <a:cubicBezTo>
                    <a:pt x="1" y="7697"/>
                    <a:pt x="27" y="7720"/>
                    <a:pt x="45" y="7720"/>
                  </a:cubicBezTo>
                  <a:cubicBezTo>
                    <a:pt x="52" y="7720"/>
                    <a:pt x="58" y="7716"/>
                    <a:pt x="58" y="7706"/>
                  </a:cubicBezTo>
                  <a:cubicBezTo>
                    <a:pt x="958" y="6472"/>
                    <a:pt x="1926" y="5271"/>
                    <a:pt x="2760" y="3970"/>
                  </a:cubicBezTo>
                  <a:cubicBezTo>
                    <a:pt x="3093" y="3437"/>
                    <a:pt x="3427" y="2936"/>
                    <a:pt x="3727" y="2403"/>
                  </a:cubicBezTo>
                  <a:cubicBezTo>
                    <a:pt x="3827" y="2302"/>
                    <a:pt x="3927" y="2236"/>
                    <a:pt x="4027" y="2136"/>
                  </a:cubicBezTo>
                  <a:cubicBezTo>
                    <a:pt x="4127" y="2036"/>
                    <a:pt x="4227" y="1936"/>
                    <a:pt x="4327" y="1802"/>
                  </a:cubicBezTo>
                  <a:cubicBezTo>
                    <a:pt x="4528" y="1569"/>
                    <a:pt x="4728" y="1368"/>
                    <a:pt x="4928" y="1135"/>
                  </a:cubicBezTo>
                  <a:cubicBezTo>
                    <a:pt x="4955" y="1108"/>
                    <a:pt x="4916" y="1059"/>
                    <a:pt x="4883" y="1059"/>
                  </a:cubicBezTo>
                  <a:cubicBezTo>
                    <a:pt x="4875" y="1059"/>
                    <a:pt x="4867" y="1062"/>
                    <a:pt x="4861" y="1068"/>
                  </a:cubicBezTo>
                  <a:cubicBezTo>
                    <a:pt x="4694" y="1302"/>
                    <a:pt x="4461" y="1535"/>
                    <a:pt x="4261" y="1702"/>
                  </a:cubicBezTo>
                  <a:lnTo>
                    <a:pt x="3994" y="1936"/>
                  </a:lnTo>
                  <a:cubicBezTo>
                    <a:pt x="4394" y="1302"/>
                    <a:pt x="4761" y="668"/>
                    <a:pt x="509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5"/>
            <p:cNvSpPr/>
            <p:nvPr/>
          </p:nvSpPr>
          <p:spPr>
            <a:xfrm>
              <a:off x="3830553" y="2808409"/>
              <a:ext cx="126596" cy="122543"/>
            </a:xfrm>
            <a:custGeom>
              <a:rect b="b" l="l" r="r" t="t"/>
              <a:pathLst>
                <a:path extrusionOk="0" h="8074" w="8341">
                  <a:moveTo>
                    <a:pt x="1769" y="1"/>
                  </a:moveTo>
                  <a:lnTo>
                    <a:pt x="1" y="1468"/>
                  </a:lnTo>
                  <a:lnTo>
                    <a:pt x="6906" y="8073"/>
                  </a:lnTo>
                  <a:lnTo>
                    <a:pt x="8340" y="6172"/>
                  </a:lnTo>
                  <a:lnTo>
                    <a:pt x="1769"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5"/>
            <p:cNvSpPr/>
            <p:nvPr/>
          </p:nvSpPr>
          <p:spPr>
            <a:xfrm>
              <a:off x="3866144" y="2817819"/>
              <a:ext cx="79211" cy="72837"/>
            </a:xfrm>
            <a:custGeom>
              <a:rect b="b" l="l" r="r" t="t"/>
              <a:pathLst>
                <a:path extrusionOk="0" h="4799" w="5219">
                  <a:moveTo>
                    <a:pt x="30" y="1"/>
                  </a:moveTo>
                  <a:cubicBezTo>
                    <a:pt x="10" y="1"/>
                    <a:pt x="1" y="24"/>
                    <a:pt x="24" y="48"/>
                  </a:cubicBezTo>
                  <a:cubicBezTo>
                    <a:pt x="858" y="848"/>
                    <a:pt x="1625" y="1716"/>
                    <a:pt x="2493" y="2516"/>
                  </a:cubicBezTo>
                  <a:cubicBezTo>
                    <a:pt x="3327" y="3317"/>
                    <a:pt x="4227" y="4084"/>
                    <a:pt x="5128" y="4785"/>
                  </a:cubicBezTo>
                  <a:cubicBezTo>
                    <a:pt x="5138" y="4794"/>
                    <a:pt x="5150" y="4798"/>
                    <a:pt x="5162" y="4798"/>
                  </a:cubicBezTo>
                  <a:cubicBezTo>
                    <a:pt x="5192" y="4798"/>
                    <a:pt x="5218" y="4775"/>
                    <a:pt x="5195" y="4751"/>
                  </a:cubicBezTo>
                  <a:cubicBezTo>
                    <a:pt x="4394" y="3917"/>
                    <a:pt x="3493" y="3150"/>
                    <a:pt x="2659" y="2349"/>
                  </a:cubicBezTo>
                  <a:cubicBezTo>
                    <a:pt x="1792" y="1549"/>
                    <a:pt x="891" y="815"/>
                    <a:pt x="58" y="14"/>
                  </a:cubicBezTo>
                  <a:cubicBezTo>
                    <a:pt x="48" y="5"/>
                    <a:pt x="38"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5"/>
            <p:cNvSpPr/>
            <p:nvPr/>
          </p:nvSpPr>
          <p:spPr>
            <a:xfrm>
              <a:off x="3918142" y="2894982"/>
              <a:ext cx="40008" cy="37488"/>
            </a:xfrm>
            <a:custGeom>
              <a:rect b="b" l="l" r="r" t="t"/>
              <a:pathLst>
                <a:path extrusionOk="0" h="2470" w="2636">
                  <a:moveTo>
                    <a:pt x="2069" y="1"/>
                  </a:moveTo>
                  <a:lnTo>
                    <a:pt x="2069" y="1"/>
                  </a:lnTo>
                  <a:cubicBezTo>
                    <a:pt x="2194" y="157"/>
                    <a:pt x="2348" y="313"/>
                    <a:pt x="2504" y="470"/>
                  </a:cubicBezTo>
                  <a:lnTo>
                    <a:pt x="2504" y="470"/>
                  </a:lnTo>
                  <a:cubicBezTo>
                    <a:pt x="2008" y="1029"/>
                    <a:pt x="1541" y="1590"/>
                    <a:pt x="1103" y="2206"/>
                  </a:cubicBezTo>
                  <a:lnTo>
                    <a:pt x="1103" y="2206"/>
                  </a:lnTo>
                  <a:cubicBezTo>
                    <a:pt x="758" y="1877"/>
                    <a:pt x="366" y="1572"/>
                    <a:pt x="1" y="1268"/>
                  </a:cubicBezTo>
                  <a:lnTo>
                    <a:pt x="1" y="1268"/>
                  </a:lnTo>
                  <a:cubicBezTo>
                    <a:pt x="334" y="1669"/>
                    <a:pt x="701" y="2036"/>
                    <a:pt x="1068" y="2402"/>
                  </a:cubicBezTo>
                  <a:lnTo>
                    <a:pt x="1135" y="2469"/>
                  </a:lnTo>
                  <a:lnTo>
                    <a:pt x="1201" y="2402"/>
                  </a:lnTo>
                  <a:cubicBezTo>
                    <a:pt x="1702" y="1769"/>
                    <a:pt x="2169" y="1168"/>
                    <a:pt x="2602" y="501"/>
                  </a:cubicBezTo>
                  <a:lnTo>
                    <a:pt x="2636" y="468"/>
                  </a:lnTo>
                  <a:lnTo>
                    <a:pt x="2602" y="434"/>
                  </a:lnTo>
                  <a:cubicBezTo>
                    <a:pt x="2436" y="268"/>
                    <a:pt x="2236" y="134"/>
                    <a:pt x="206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5"/>
            <p:cNvSpPr/>
            <p:nvPr/>
          </p:nvSpPr>
          <p:spPr>
            <a:xfrm>
              <a:off x="3945477" y="2687414"/>
              <a:ext cx="59769" cy="47597"/>
            </a:xfrm>
            <a:custGeom>
              <a:rect b="b" l="l" r="r" t="t"/>
              <a:pathLst>
                <a:path extrusionOk="0" h="3136" w="3938">
                  <a:moveTo>
                    <a:pt x="3904" y="0"/>
                  </a:moveTo>
                  <a:cubicBezTo>
                    <a:pt x="3503" y="134"/>
                    <a:pt x="3136" y="334"/>
                    <a:pt x="2770" y="601"/>
                  </a:cubicBezTo>
                  <a:cubicBezTo>
                    <a:pt x="2436" y="834"/>
                    <a:pt x="2102" y="1101"/>
                    <a:pt x="1769" y="1368"/>
                  </a:cubicBezTo>
                  <a:cubicBezTo>
                    <a:pt x="1469" y="1601"/>
                    <a:pt x="1135" y="1902"/>
                    <a:pt x="835" y="2202"/>
                  </a:cubicBezTo>
                  <a:cubicBezTo>
                    <a:pt x="568" y="2502"/>
                    <a:pt x="268" y="2802"/>
                    <a:pt x="1" y="3136"/>
                  </a:cubicBezTo>
                  <a:cubicBezTo>
                    <a:pt x="635" y="2535"/>
                    <a:pt x="1202" y="1968"/>
                    <a:pt x="1836" y="1401"/>
                  </a:cubicBezTo>
                  <a:cubicBezTo>
                    <a:pt x="2169" y="1134"/>
                    <a:pt x="2503" y="868"/>
                    <a:pt x="2836" y="601"/>
                  </a:cubicBezTo>
                  <a:cubicBezTo>
                    <a:pt x="3170" y="367"/>
                    <a:pt x="3537" y="134"/>
                    <a:pt x="39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6"/>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Extract</a:t>
            </a:r>
            <a:endParaRPr/>
          </a:p>
        </p:txBody>
      </p:sp>
      <p:sp>
        <p:nvSpPr>
          <p:cNvPr id="1429" name="Google Shape;1429;p6"/>
          <p:cNvSpPr txBox="1"/>
          <p:nvPr>
            <p:ph idx="1" type="body"/>
          </p:nvPr>
        </p:nvSpPr>
        <p:spPr>
          <a:xfrm>
            <a:off x="414875" y="1082950"/>
            <a:ext cx="5034300" cy="3399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200"/>
              <a:buNone/>
            </a:pPr>
            <a:r>
              <a:rPr lang="en">
                <a:solidFill>
                  <a:schemeClr val="lt1"/>
                </a:solidFill>
              </a:rPr>
              <a:t>Sebelum melakukan extract dapat melakukan import library yang diperlukan terlebih dahulu yaitu numpy, pandas, matplotlib, seaborn, dan sklearn. Setelah itu, dilanjutkan proses extract dataset dari kaggle dengan cara menginstall kaggle terlebih dahulu lalu mengupload kaggle.json dan membuat direktori kaggle. Setelah itu, membuat duplikat file kaggle.json ke dalam direktori kaggle dan mengubah hak akses file kaggle.json. Kemudian, dilakukan download dataset dari kaggle dengan perintah !kaggle datasets download -d (dataset) dan diextract dengan perintah unzip maka file cardio_train.csv berhasil terextract dan terdapat di dalam notebook. Dalam mengextract data ini, kami menggunakan notebook google colaboratory. Setelah itu, membaca file file cardio_train yang telah berhasil didownload sebelumnya serta dimasukkan ke dalam variabel df_extract. Untuk melihat info dataset dapat menggunakan perintah info(). Dapat diketahui pada kodingan di bawah ini bahwa dataset belum tersplit per kolom dan tipe data adalah masih object untuk semua fitur.</a:t>
            </a:r>
            <a:endParaRPr>
              <a:solidFill>
                <a:schemeClr val="lt1"/>
              </a:solidFill>
            </a:endParaRPr>
          </a:p>
        </p:txBody>
      </p:sp>
      <p:pic>
        <p:nvPicPr>
          <p:cNvPr id="1430" name="Google Shape;1430;p6"/>
          <p:cNvPicPr preferRelativeResize="0"/>
          <p:nvPr/>
        </p:nvPicPr>
        <p:blipFill>
          <a:blip r:embed="rId3">
            <a:alphaModFix/>
          </a:blip>
          <a:stretch>
            <a:fillRect/>
          </a:stretch>
        </p:blipFill>
        <p:spPr>
          <a:xfrm>
            <a:off x="5517100" y="1116575"/>
            <a:ext cx="3299750" cy="333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7"/>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Scheduling</a:t>
            </a:r>
            <a:endParaRPr/>
          </a:p>
        </p:txBody>
      </p:sp>
      <p:sp>
        <p:nvSpPr>
          <p:cNvPr id="1436" name="Google Shape;1436;p7"/>
          <p:cNvSpPr txBox="1"/>
          <p:nvPr>
            <p:ph idx="1" type="body"/>
          </p:nvPr>
        </p:nvSpPr>
        <p:spPr>
          <a:xfrm>
            <a:off x="720000" y="1260975"/>
            <a:ext cx="7704000" cy="346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solidFill>
                  <a:schemeClr val="lt1"/>
                </a:solidFill>
              </a:rPr>
              <a:t>Langkah-Langkah Scheduling :</a:t>
            </a:r>
            <a:endParaRPr>
              <a:solidFill>
                <a:schemeClr val="lt1"/>
              </a:solidFill>
            </a:endParaRPr>
          </a:p>
          <a:p>
            <a:pPr indent="-304800" lvl="0" marL="457200" rtl="0" algn="l">
              <a:lnSpc>
                <a:spcPct val="100000"/>
              </a:lnSpc>
              <a:spcBef>
                <a:spcPts val="0"/>
              </a:spcBef>
              <a:spcAft>
                <a:spcPts val="0"/>
              </a:spcAft>
              <a:buClr>
                <a:schemeClr val="lt1"/>
              </a:buClr>
              <a:buSzPts val="1200"/>
              <a:buAutoNum type="arabicPeriod"/>
            </a:pPr>
            <a:r>
              <a:rPr lang="en">
                <a:solidFill>
                  <a:schemeClr val="lt1"/>
                </a:solidFill>
              </a:rPr>
              <a:t>Instalasi Docker</a:t>
            </a:r>
            <a:endParaRPr>
              <a:solidFill>
                <a:schemeClr val="lt1"/>
              </a:solidFill>
            </a:endParaRPr>
          </a:p>
          <a:p>
            <a:pPr indent="-304800" lvl="0" marL="457200" rtl="0" algn="l">
              <a:lnSpc>
                <a:spcPct val="100000"/>
              </a:lnSpc>
              <a:spcBef>
                <a:spcPts val="0"/>
              </a:spcBef>
              <a:spcAft>
                <a:spcPts val="0"/>
              </a:spcAft>
              <a:buClr>
                <a:schemeClr val="lt1"/>
              </a:buClr>
              <a:buSzPts val="1200"/>
              <a:buAutoNum type="arabicPeriod"/>
            </a:pPr>
            <a:r>
              <a:rPr lang="en">
                <a:solidFill>
                  <a:schemeClr val="lt1"/>
                </a:solidFill>
              </a:rPr>
              <a:t>Membuat file docker-compose.yml</a:t>
            </a:r>
            <a:endParaRPr>
              <a:solidFill>
                <a:schemeClr val="lt1"/>
              </a:solidFill>
            </a:endParaRPr>
          </a:p>
          <a:p>
            <a:pPr indent="-304800" lvl="0" marL="457200" rtl="0" algn="l">
              <a:lnSpc>
                <a:spcPct val="100000"/>
              </a:lnSpc>
              <a:spcBef>
                <a:spcPts val="0"/>
              </a:spcBef>
              <a:spcAft>
                <a:spcPts val="0"/>
              </a:spcAft>
              <a:buClr>
                <a:schemeClr val="lt1"/>
              </a:buClr>
              <a:buSzPts val="1200"/>
              <a:buAutoNum type="arabicPeriod"/>
            </a:pPr>
            <a:r>
              <a:rPr lang="en">
                <a:solidFill>
                  <a:schemeClr val="lt1"/>
                </a:solidFill>
              </a:rPr>
              <a:t>Membuat virtual environment dengan perintah python -m venv venv sehingga terdapat folder yang bernama ‘venv’</a:t>
            </a:r>
            <a:endParaRPr>
              <a:solidFill>
                <a:schemeClr val="lt1"/>
              </a:solidFill>
            </a:endParaRPr>
          </a:p>
          <a:p>
            <a:pPr indent="-304800" lvl="0" marL="457200" rtl="0" algn="l">
              <a:lnSpc>
                <a:spcPct val="100000"/>
              </a:lnSpc>
              <a:spcBef>
                <a:spcPts val="0"/>
              </a:spcBef>
              <a:spcAft>
                <a:spcPts val="0"/>
              </a:spcAft>
              <a:buClr>
                <a:schemeClr val="lt1"/>
              </a:buClr>
              <a:buSzPts val="1200"/>
              <a:buAutoNum type="arabicPeriod"/>
            </a:pPr>
            <a:r>
              <a:rPr lang="en">
                <a:solidFill>
                  <a:schemeClr val="lt1"/>
                </a:solidFill>
              </a:rPr>
              <a:t>Membuat kodingan scheduling</a:t>
            </a:r>
            <a:endParaRPr>
              <a:solidFill>
                <a:schemeClr val="lt1"/>
              </a:solidFill>
            </a:endParaRPr>
          </a:p>
          <a:p>
            <a:pPr indent="-304800" lvl="0" marL="457200" rtl="0" algn="l">
              <a:lnSpc>
                <a:spcPct val="100000"/>
              </a:lnSpc>
              <a:spcBef>
                <a:spcPts val="0"/>
              </a:spcBef>
              <a:spcAft>
                <a:spcPts val="0"/>
              </a:spcAft>
              <a:buClr>
                <a:schemeClr val="lt1"/>
              </a:buClr>
              <a:buSzPts val="1200"/>
              <a:buAutoNum type="arabicPeriod"/>
            </a:pPr>
            <a:r>
              <a:rPr lang="en">
                <a:solidFill>
                  <a:schemeClr val="lt1"/>
                </a:solidFill>
              </a:rPr>
              <a:t>Menjalankan perintah docker-compose up</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8"/>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Scheduling</a:t>
            </a:r>
            <a:endParaRPr/>
          </a:p>
        </p:txBody>
      </p:sp>
      <p:sp>
        <p:nvSpPr>
          <p:cNvPr id="1442" name="Google Shape;1442;p8"/>
          <p:cNvSpPr txBox="1"/>
          <p:nvPr>
            <p:ph idx="1" type="body"/>
          </p:nvPr>
        </p:nvSpPr>
        <p:spPr>
          <a:xfrm>
            <a:off x="503700" y="1017725"/>
            <a:ext cx="3808800" cy="478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lt1"/>
              </a:buClr>
              <a:buSzPts val="1200"/>
              <a:buChar char="-"/>
            </a:pPr>
            <a:r>
              <a:rPr lang="en">
                <a:solidFill>
                  <a:schemeClr val="lt1"/>
                </a:solidFill>
              </a:rPr>
              <a:t>Mengimport Library dan Fetch Data</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p:txBody>
      </p:sp>
      <p:sp>
        <p:nvSpPr>
          <p:cNvPr id="1443" name="Google Shape;1443;p8"/>
          <p:cNvSpPr txBox="1"/>
          <p:nvPr>
            <p:ph idx="1" type="body"/>
          </p:nvPr>
        </p:nvSpPr>
        <p:spPr>
          <a:xfrm>
            <a:off x="503700" y="3407425"/>
            <a:ext cx="7999800" cy="1324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200"/>
              <a:buNone/>
            </a:pPr>
            <a:r>
              <a:rPr lang="en" sz="1100">
                <a:solidFill>
                  <a:schemeClr val="lt1"/>
                </a:solidFill>
              </a:rPr>
              <a:t>Melakukan import library yang dibutuhkan yaitu pandas, airflow, PyhtonOperator, datetime, dan sqlite3. Setelah itu, membuat fungsi fetch data. Fungsi fetch data ini melakukan membaca file cardio_train yang sudah diextract sebelumnya dan didownload serta diletakkan ke path /usr/local/airflow/dags/Project/cardio_train.csv tersebut. Karena tabel dataset sebelumnya belum kesplit jadi dilakukan split semicolon untuk memisahkan per kolom. Setelah per kolom sudah terpisah maka dataset tersebut dibuat ke dalam file csv dengan nama cardioExtract dan diletakkan ke dalam path yang sesuai dengan keinginan, dalam kasus ini saya letakkan pada path /usr/local/airflow/dags/Project/cardioExtract.csv.</a:t>
            </a:r>
            <a:endParaRPr sz="1100">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p:txBody>
      </p:sp>
      <p:pic>
        <p:nvPicPr>
          <p:cNvPr id="1444" name="Google Shape;1444;p8"/>
          <p:cNvPicPr preferRelativeResize="0"/>
          <p:nvPr/>
        </p:nvPicPr>
        <p:blipFill>
          <a:blip r:embed="rId3">
            <a:alphaModFix/>
          </a:blip>
          <a:stretch>
            <a:fillRect/>
          </a:stretch>
        </p:blipFill>
        <p:spPr>
          <a:xfrm>
            <a:off x="1374950" y="1409525"/>
            <a:ext cx="6394101" cy="189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9"/>
          <p:cNvSpPr txBox="1"/>
          <p:nvPr>
            <p:ph type="title"/>
          </p:nvPr>
        </p:nvSpPr>
        <p:spPr>
          <a:xfrm>
            <a:off x="720000" y="445025"/>
            <a:ext cx="585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Scheduling</a:t>
            </a:r>
            <a:endParaRPr/>
          </a:p>
        </p:txBody>
      </p:sp>
      <p:sp>
        <p:nvSpPr>
          <p:cNvPr id="1450" name="Google Shape;1450;p9"/>
          <p:cNvSpPr txBox="1"/>
          <p:nvPr>
            <p:ph idx="1" type="body"/>
          </p:nvPr>
        </p:nvSpPr>
        <p:spPr>
          <a:xfrm>
            <a:off x="495925" y="1087875"/>
            <a:ext cx="3808800" cy="3384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lt1"/>
              </a:buClr>
              <a:buSzPts val="1200"/>
              <a:buChar char="-"/>
            </a:pPr>
            <a:r>
              <a:rPr lang="en">
                <a:solidFill>
                  <a:schemeClr val="lt1"/>
                </a:solidFill>
              </a:rPr>
              <a:t>Transform</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p:txBody>
      </p:sp>
      <p:sp>
        <p:nvSpPr>
          <p:cNvPr id="1451" name="Google Shape;1451;p9"/>
          <p:cNvSpPr txBox="1"/>
          <p:nvPr>
            <p:ph idx="1" type="body"/>
          </p:nvPr>
        </p:nvSpPr>
        <p:spPr>
          <a:xfrm>
            <a:off x="578000" y="1496525"/>
            <a:ext cx="4098000" cy="2883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200"/>
              <a:buNone/>
            </a:pPr>
            <a:r>
              <a:rPr lang="en" sz="1100">
                <a:solidFill>
                  <a:schemeClr val="lt1"/>
                </a:solidFill>
              </a:rPr>
              <a:t>Selanjutnya melakukan transform dengan membuat fungsi transform_data. Fungsi transform_data ini melakukan membaca data dari cardioExtract yang sudah dibuat sebelumnya dan dimasukkan ke dalam variabel df_transform. Lalu membuat fungsi years() yang digunakan untuk mengubah umur yang semula dalam satuan hari menjadi tahun (dengan cara membagi umur dengan /365). Setelah itu dimasukkan ke dalam dataframe kolom ‘age’ sehingga age sudah dalam satuan tahun. Kemudian, mengubah datatype id, age, gender, height, ap_hi, ap_lo, cholesterol, gloc, smoke, alco, active, cardio menjadi int dan weight menjadi float karena datatype sebelumnya adalah object.</a:t>
            </a:r>
            <a:endParaRPr sz="1100">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a:p>
            <a:pPr indent="0" lvl="0" marL="0" rtl="0" algn="l">
              <a:lnSpc>
                <a:spcPct val="100000"/>
              </a:lnSpc>
              <a:spcBef>
                <a:spcPts val="0"/>
              </a:spcBef>
              <a:spcAft>
                <a:spcPts val="0"/>
              </a:spcAft>
              <a:buSzPts val="1200"/>
              <a:buNone/>
            </a:pPr>
            <a:r>
              <a:t/>
            </a:r>
            <a:endParaRPr>
              <a:solidFill>
                <a:schemeClr val="lt1"/>
              </a:solidFill>
            </a:endParaRPr>
          </a:p>
        </p:txBody>
      </p:sp>
      <p:pic>
        <p:nvPicPr>
          <p:cNvPr id="1452" name="Google Shape;1452;p9"/>
          <p:cNvPicPr preferRelativeResize="0"/>
          <p:nvPr/>
        </p:nvPicPr>
        <p:blipFill>
          <a:blip r:embed="rId3">
            <a:alphaModFix/>
          </a:blip>
          <a:stretch>
            <a:fillRect/>
          </a:stretch>
        </p:blipFill>
        <p:spPr>
          <a:xfrm>
            <a:off x="4676000" y="1299525"/>
            <a:ext cx="4163200" cy="27730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ll Sales Marketing Plan by Slidesgo">
  <a:themeElements>
    <a:clrScheme name="Simple Light">
      <a:dk1>
        <a:srgbClr val="A0C2C4"/>
      </a:dk1>
      <a:lt1>
        <a:srgbClr val="D05266"/>
      </a:lt1>
      <a:dk2>
        <a:srgbClr val="FFFFFF"/>
      </a:dk2>
      <a:lt2>
        <a:srgbClr val="9B3C4B"/>
      </a:lt2>
      <a:accent1>
        <a:srgbClr val="705653"/>
      </a:accent1>
      <a:accent2>
        <a:srgbClr val="EAB0A8"/>
      </a:accent2>
      <a:accent3>
        <a:srgbClr val="97706B"/>
      </a:accent3>
      <a:accent4>
        <a:srgbClr val="FAC7C0"/>
      </a:accent4>
      <a:accent5>
        <a:srgbClr val="F58496"/>
      </a:accent5>
      <a:accent6>
        <a:srgbClr val="FAC7C0"/>
      </a:accent6>
      <a:hlink>
        <a:srgbClr val="D052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