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61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A06E720-CB92-4B26-A653-A2E8CD551D20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760036-94A8-4FA0-9306-044C0A51DA94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607492"/>
          </a:xfrm>
        </p:spPr>
        <p:txBody>
          <a:bodyPr/>
          <a:lstStyle/>
          <a:p>
            <a:r>
              <a:rPr lang="id-ID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RPL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( Rekayasa Perangkat Lunak)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: Dyah Ayu Mustikaningrum</a:t>
            </a:r>
          </a:p>
          <a:p>
            <a:r>
              <a:rPr lang="id-ID" dirty="0" smtClean="0"/>
              <a:t>NIM : 1421024182</a:t>
            </a:r>
          </a:p>
          <a:p>
            <a:r>
              <a:rPr lang="id-ID" dirty="0" smtClean="0"/>
              <a:t>Kelas : MI-7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36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Sistem Operasi Dibuat Dengan Apa?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6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>
            <a:normAutofit fontScale="92500"/>
          </a:bodyPr>
          <a:lstStyle/>
          <a:p>
            <a:r>
              <a:rPr lang="id-ID" dirty="0"/>
              <a:t>Biasanya muncul pada manajer yang bertanggung jawab terhadap perangkat lunak. </a:t>
            </a:r>
            <a:r>
              <a:rPr lang="id-ID" dirty="0" smtClean="0"/>
              <a:t>Mereka </a:t>
            </a:r>
            <a:r>
              <a:rPr lang="id-ID" dirty="0"/>
              <a:t>biasanya ditekan untuk menjaga budget, jadwal harus selalu terpenuhi dan harus </a:t>
            </a:r>
            <a:r>
              <a:rPr lang="id-ID" dirty="0" smtClean="0"/>
              <a:t>meningkatkan </a:t>
            </a:r>
            <a:r>
              <a:rPr lang="id-ID" dirty="0"/>
              <a:t>kualitas. Mitos tersebut antara lain : </a:t>
            </a:r>
          </a:p>
          <a:p>
            <a:r>
              <a:rPr lang="id-ID" dirty="0"/>
              <a:t>Mitos : Kita sudah punya buku yang berisi standard dan prosedur yang banyak untuk </a:t>
            </a:r>
            <a:r>
              <a:rPr lang="id-ID" dirty="0" smtClean="0"/>
              <a:t>pengembangan </a:t>
            </a:r>
            <a:r>
              <a:rPr lang="id-ID" dirty="0"/>
              <a:t>perangkat lunak. Bukankah hal ini sudah cukup untuk mencari semua </a:t>
            </a:r>
            <a:r>
              <a:rPr lang="id-ID" dirty="0" smtClean="0"/>
              <a:t>yang </a:t>
            </a:r>
            <a:r>
              <a:rPr lang="id-ID" dirty="0"/>
              <a:t>ingin diketahui ? </a:t>
            </a:r>
          </a:p>
          <a:p>
            <a:r>
              <a:rPr lang="id-ID" dirty="0"/>
              <a:t> Kenyataan : Buku-buku itu memang lengkap, tapi apakah digunakan ? Apakah praktisi </a:t>
            </a:r>
            <a:r>
              <a:rPr lang="id-ID" dirty="0" smtClean="0"/>
              <a:t>perangkat </a:t>
            </a:r>
            <a:r>
              <a:rPr lang="id-ID" dirty="0"/>
              <a:t>lunak sadar dengan keberadaannya? Apakah cocok dengan pengembangan </a:t>
            </a:r>
            <a:r>
              <a:rPr lang="id-ID" dirty="0" smtClean="0"/>
              <a:t>yang </a:t>
            </a:r>
            <a:r>
              <a:rPr lang="id-ID" dirty="0"/>
              <a:t>modern? Apakah benar-benar lengkap  ? Pada banyak kasus jawabannya adalah </a:t>
            </a:r>
            <a:r>
              <a:rPr lang="id-ID" dirty="0" smtClean="0"/>
              <a:t>tidak</a:t>
            </a:r>
            <a:r>
              <a:rPr lang="id-ID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Mitos 1 - Managemen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81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Mitos : Staff Kami mempunyai alat Bantu pengembangan yang canggih, </a:t>
            </a:r>
            <a:r>
              <a:rPr lang="id-ID" dirty="0" smtClean="0"/>
              <a:t>bahkan dibelikan </a:t>
            </a:r>
            <a:r>
              <a:rPr lang="id-ID" dirty="0"/>
              <a:t>komputer generasi terbaru. </a:t>
            </a:r>
          </a:p>
          <a:p>
            <a:r>
              <a:rPr lang="id-ID" dirty="0"/>
              <a:t> Kenyataan : Masalah pengembangan perangkat lunak yang berkualitas lebih penting </a:t>
            </a:r>
            <a:r>
              <a:rPr lang="id-ID" dirty="0" smtClean="0"/>
              <a:t>dari </a:t>
            </a:r>
            <a:r>
              <a:rPr lang="id-ID" dirty="0"/>
              <a:t>sekedar komputer yang terbaru. CASE (Computer Aided Software Engineering) </a:t>
            </a:r>
            <a:r>
              <a:rPr lang="id-ID" dirty="0" smtClean="0"/>
              <a:t>tools </a:t>
            </a:r>
            <a:r>
              <a:rPr lang="id-ID" dirty="0"/>
              <a:t>lebih penting daripada perangkat keras untuk mendapatkan kualitas dan </a:t>
            </a:r>
            <a:r>
              <a:rPr lang="id-ID" dirty="0" smtClean="0"/>
              <a:t>produktifitas </a:t>
            </a:r>
            <a:r>
              <a:rPr lang="id-ID" dirty="0"/>
              <a:t>yang baik, tapi banyak  pengembang perangkat lunak yang tidak </a:t>
            </a:r>
            <a:r>
              <a:rPr lang="id-ID" dirty="0" smtClean="0"/>
              <a:t>menyadarinya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</a:rPr>
              <a:t>Mitos 1 - Managemen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/>
          </a:bodyPr>
          <a:lstStyle/>
          <a:p>
            <a:r>
              <a:rPr lang="id-ID" dirty="0"/>
              <a:t>Mitos : Sebuah kalimat umum yang menyatakan objektif sudah cukup untuk </a:t>
            </a:r>
            <a:r>
              <a:rPr lang="id-ID" dirty="0" smtClean="0"/>
              <a:t>memulai menulis </a:t>
            </a:r>
            <a:r>
              <a:rPr lang="id-ID" dirty="0"/>
              <a:t>program. Kita bias perinci lagi nanti. </a:t>
            </a:r>
          </a:p>
          <a:p>
            <a:r>
              <a:rPr lang="id-ID" dirty="0"/>
              <a:t>Kenyataan : Definisi yang tidak jelas, justru akan menggagalkan usaha </a:t>
            </a:r>
            <a:r>
              <a:rPr lang="id-ID" dirty="0" smtClean="0"/>
              <a:t>pengembangan perangkat </a:t>
            </a:r>
            <a:r>
              <a:rPr lang="id-ID" dirty="0"/>
              <a:t>lunak. Justru diperlukan deskripsi formal dan detil dari domain </a:t>
            </a:r>
            <a:r>
              <a:rPr lang="id-ID" dirty="0" smtClean="0"/>
              <a:t>informasi,fungsi</a:t>
            </a:r>
            <a:r>
              <a:rPr lang="id-ID" dirty="0"/>
              <a:t>, performansi, antarmuka, batasan desain, dan kriteria validasi. Karakteristik </a:t>
            </a:r>
            <a:r>
              <a:rPr lang="id-ID" dirty="0" smtClean="0"/>
              <a:t>ini hanya </a:t>
            </a:r>
            <a:r>
              <a:rPr lang="id-ID" dirty="0"/>
              <a:t>bias didapat melalui komunikasi total antara pelanggan dan pengembang.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62480"/>
          </a:xfrm>
        </p:spPr>
        <p:txBody>
          <a:bodyPr>
            <a:noAutofit/>
          </a:bodyPr>
          <a:lstStyle/>
          <a:p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MITOS 2 - Klien </a:t>
            </a:r>
            <a:br>
              <a:rPr lang="id-ID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“Ada anggapan bahwa developer kurang </a:t>
            </a:r>
            <a:br>
              <a:rPr lang="id-ID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d-ID" sz="2800" dirty="0">
                <a:solidFill>
                  <a:schemeClr val="tx2">
                    <a:lumMod val="50000"/>
                  </a:schemeClr>
                </a:solidFill>
              </a:rPr>
              <a:t>menguasai/berusaha” </a:t>
            </a:r>
          </a:p>
        </p:txBody>
      </p:sp>
    </p:spTree>
    <p:extLst>
      <p:ext uri="{BB962C8B-B14F-4D97-AF65-F5344CB8AC3E}">
        <p14:creationId xmlns:p14="http://schemas.microsoft.com/office/powerpoint/2010/main" val="39391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Mitos : Kebutuhan proyek akan terus berubah, tapi perubahan ini akan dapat ditanggapi </a:t>
            </a:r>
            <a:r>
              <a:rPr lang="id-ID" dirty="0" smtClean="0"/>
              <a:t>dengan </a:t>
            </a:r>
            <a:r>
              <a:rPr lang="id-ID" dirty="0"/>
              <a:t>mudah karena perangkat lunak itu bersifat fleksibel </a:t>
            </a:r>
          </a:p>
          <a:p>
            <a:r>
              <a:rPr lang="id-ID" dirty="0"/>
              <a:t> </a:t>
            </a:r>
            <a:r>
              <a:rPr lang="id-ID" dirty="0" smtClean="0"/>
              <a:t>Kenyataan </a:t>
            </a:r>
            <a:r>
              <a:rPr lang="id-ID" dirty="0"/>
              <a:t>: memang betul kebutuhan perangkat lunak akan berubah, namun </a:t>
            </a:r>
            <a:r>
              <a:rPr lang="id-ID" dirty="0" smtClean="0"/>
              <a:t>dampaknya </a:t>
            </a:r>
            <a:r>
              <a:rPr lang="id-ID" dirty="0"/>
              <a:t>tergantung pada waktu pemunculannya. Jika muncul pada tahap definisi, </a:t>
            </a:r>
            <a:r>
              <a:rPr lang="id-ID" dirty="0" smtClean="0"/>
              <a:t>pengaruhnya </a:t>
            </a:r>
            <a:r>
              <a:rPr lang="id-ID" dirty="0"/>
              <a:t>tidak banyak, lebih kebelakang dampaknya akan lebih besar.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MITOS 2 - Klien </a:t>
            </a:r>
          </a:p>
        </p:txBody>
      </p:sp>
    </p:spTree>
    <p:extLst>
      <p:ext uri="{BB962C8B-B14F-4D97-AF65-F5344CB8AC3E}">
        <p14:creationId xmlns:p14="http://schemas.microsoft.com/office/powerpoint/2010/main" val="2096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Mitos : Selama program belum berjalan, sulit untuk mengetahui kualitasnya </a:t>
            </a:r>
          </a:p>
          <a:p>
            <a:r>
              <a:rPr lang="id-ID" dirty="0"/>
              <a:t>Kenyataan :  Software review adalah cara efektif untuk mencari  Software defect </a:t>
            </a:r>
            <a:r>
              <a:rPr lang="id-ID" dirty="0" smtClean="0"/>
              <a:t>daripada </a:t>
            </a:r>
            <a:r>
              <a:rPr lang="id-ID" dirty="0"/>
              <a:t>tahap pengujian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pt-BR" dirty="0"/>
              <a:t>MITOS 3 - Pengembang </a:t>
            </a:r>
            <a:br>
              <a:rPr lang="pt-BR" dirty="0"/>
            </a:br>
            <a:r>
              <a:rPr lang="pt-BR" dirty="0"/>
              <a:t>“PL itu program”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Mitos : Faktor penentu suksesnya proyek  adalah program yang dapat berjalan </a:t>
            </a:r>
          </a:p>
          <a:p>
            <a:r>
              <a:rPr lang="id-ID" dirty="0"/>
              <a:t>  Kenyataan : Program hanyalah salah satu  komponen dari perangkat lunak. </a:t>
            </a:r>
            <a:r>
              <a:rPr lang="id-ID" dirty="0" smtClean="0"/>
              <a:t>Dokumentasi </a:t>
            </a:r>
            <a:r>
              <a:rPr lang="id-ID" dirty="0"/>
              <a:t>penting sebagai dasar pengembangan yang sukses serta sebagai penunjuk </a:t>
            </a:r>
            <a:r>
              <a:rPr lang="id-ID" dirty="0" smtClean="0"/>
              <a:t>untuk </a:t>
            </a:r>
            <a:r>
              <a:rPr lang="id-ID" dirty="0"/>
              <a:t>pemeliharaan perangkat lunak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MITOS 3 - Pengembang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81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394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RPL ( Rekayasa Perangkat Lunak)</vt:lpstr>
      <vt:lpstr>Sistem Operasi Dibuat Dengan Apa?</vt:lpstr>
      <vt:lpstr>Mitos 1 - Managemen</vt:lpstr>
      <vt:lpstr>Mitos 1 - Managemen</vt:lpstr>
      <vt:lpstr>MITOS 2 - Klien  “Ada anggapan bahwa developer kurang  menguasai/berusaha” </vt:lpstr>
      <vt:lpstr>MITOS 2 - Klien </vt:lpstr>
      <vt:lpstr>MITOS 3 - Pengembang  “PL itu program” </vt:lpstr>
      <vt:lpstr>MITOS 3 - Pengembang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 ( Rekayasa Perangkat Lunak)</dc:title>
  <dc:creator>acer</dc:creator>
  <cp:lastModifiedBy>acer</cp:lastModifiedBy>
  <cp:revision>5</cp:revision>
  <dcterms:created xsi:type="dcterms:W3CDTF">2015-09-28T07:46:13Z</dcterms:created>
  <dcterms:modified xsi:type="dcterms:W3CDTF">2015-09-28T09:51:06Z</dcterms:modified>
</cp:coreProperties>
</file>