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2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93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82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7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7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2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0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2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A74-8EE4-4461-A0BF-BC1FCF99BE2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EC327D-4BA3-48C0-9A16-493EDF3ED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1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basic_features_overview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7B26-71E8-499C-BF4C-B5B33F170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319" y="245964"/>
            <a:ext cx="7766936" cy="1648691"/>
          </a:xfrm>
        </p:spPr>
        <p:txBody>
          <a:bodyPr/>
          <a:lstStyle/>
          <a:p>
            <a:pPr algn="ctr"/>
            <a:r>
              <a:rPr lang="en-US" dirty="0"/>
              <a:t>ENGINEERING COLLEGE BIKANER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0F904-5033-4FBD-A61C-F841014F3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9049" y="4479851"/>
            <a:ext cx="2942476" cy="107534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TEAM MEMBERS: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ROHAN SINHA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DAYAWATI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63A03-1BC2-4C9A-B611-A265A674FB13}"/>
              </a:ext>
            </a:extLst>
          </p:cNvPr>
          <p:cNvSpPr txBox="1"/>
          <p:nvPr/>
        </p:nvSpPr>
        <p:spPr>
          <a:xfrm>
            <a:off x="374074" y="4663582"/>
            <a:ext cx="2763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TRAINER:</a:t>
            </a:r>
          </a:p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000" b="1" dirty="0"/>
              <a:t>Ms. POONAM SHARMA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9A17D-2FA1-43D5-A86F-10EB1281921B}"/>
              </a:ext>
            </a:extLst>
          </p:cNvPr>
          <p:cNvSpPr txBox="1"/>
          <p:nvPr/>
        </p:nvSpPr>
        <p:spPr>
          <a:xfrm>
            <a:off x="0" y="252399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CORONA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8D4F1-E8B4-40EA-9D37-2A4B797CE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91" y="245964"/>
            <a:ext cx="1195828" cy="11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8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233A-BF10-485F-BAD9-F6A10194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CORONAVIRUS :</a:t>
            </a:r>
          </a:p>
        </p:txBody>
      </p:sp>
      <p:pic>
        <p:nvPicPr>
          <p:cNvPr id="1029" name="Picture 5" descr="The open sesame policy &amp; Karnataka's Corona challenge- The New Indian  Express">
            <a:extLst>
              <a:ext uri="{FF2B5EF4-FFF2-40B4-BE49-F238E27FC236}">
                <a16:creationId xmlns:a16="http://schemas.microsoft.com/office/drawing/2014/main" id="{21FE9CCA-A8DD-4406-BB62-D3110908C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064327"/>
            <a:ext cx="7015595" cy="350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85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B6A6-BFD7-40BB-95E4-41D21A60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6978-8AE0-4D17-95E8-2BEB2FEA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chemeClr val="tx1"/>
                </a:solidFill>
                <a:effectLst/>
                <a:latin typeface="Inter"/>
              </a:rPr>
              <a:t>Ministry of Health &amp; Family Welfare</a:t>
            </a:r>
            <a:endParaRPr lang="en-US" b="1" i="0" u="none" strike="noStrike" dirty="0">
              <a:solidFill>
                <a:schemeClr val="tx1"/>
              </a:solidFill>
              <a:effectLst/>
              <a:latin typeface="Inter"/>
            </a:endParaRPr>
          </a:p>
          <a:p>
            <a:r>
              <a:rPr lang="en-US" b="1" dirty="0">
                <a:solidFill>
                  <a:schemeClr val="tx1"/>
                </a:solidFill>
                <a:latin typeface="Inter"/>
              </a:rPr>
              <a:t>Covid-19 India dataset</a:t>
            </a:r>
          </a:p>
          <a:p>
            <a:r>
              <a:rPr lang="en-US" b="1" dirty="0">
                <a:solidFill>
                  <a:schemeClr val="tx1"/>
                </a:solidFill>
                <a:latin typeface="Inter"/>
              </a:rPr>
              <a:t>State wise testing details dataset</a:t>
            </a:r>
          </a:p>
          <a:p>
            <a:r>
              <a:rPr lang="en-US" b="1" dirty="0">
                <a:solidFill>
                  <a:schemeClr val="tx1"/>
                </a:solidFill>
                <a:latin typeface="Inter"/>
              </a:rPr>
              <a:t>CSV file format</a:t>
            </a:r>
          </a:p>
          <a:p>
            <a:r>
              <a:rPr lang="en-US" b="1" dirty="0">
                <a:solidFill>
                  <a:schemeClr val="tx1"/>
                </a:solidFill>
              </a:rPr>
              <a:t>30-01-2020 -  02-09-2020</a:t>
            </a:r>
          </a:p>
        </p:txBody>
      </p:sp>
    </p:spTree>
    <p:extLst>
      <p:ext uri="{BB962C8B-B14F-4D97-AF65-F5344CB8AC3E}">
        <p14:creationId xmlns:p14="http://schemas.microsoft.com/office/powerpoint/2010/main" val="185954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C2E9-54D4-4CF2-BBEB-C125D989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pPr algn="ctr"/>
            <a:r>
              <a:rPr lang="en-US" dirty="0"/>
              <a:t>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1F8A-A3B9-484E-B302-A1F31DFF1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8923866" cy="4531217"/>
          </a:xfrm>
        </p:spPr>
        <p:txBody>
          <a:bodyPr/>
          <a:lstStyle/>
          <a:p>
            <a:r>
              <a:rPr lang="en-US" sz="2800" u="sng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Google </a:t>
            </a:r>
            <a:r>
              <a:rPr lang="en-US" sz="2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Colaboratory</a:t>
            </a:r>
          </a:p>
          <a:p>
            <a:pPr lvl="1"/>
            <a:endParaRPr lang="en-US" sz="2000" b="0" i="0" u="sng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u="sng" dirty="0">
                <a:solidFill>
                  <a:schemeClr val="tx1"/>
                </a:solidFill>
                <a:latin typeface="arial" panose="020B0604020202020204" pitchFamily="34" charset="0"/>
              </a:rPr>
              <a:t>Libraries:</a:t>
            </a:r>
          </a:p>
          <a:p>
            <a:pPr lvl="1"/>
            <a:r>
              <a:rPr lang="en-US" sz="2000" b="0" i="0" dirty="0">
                <a:solidFill>
                  <a:srgbClr val="660099"/>
                </a:solidFill>
                <a:effectLst/>
                <a:latin typeface="arial" panose="020B0604020202020204" pitchFamily="34" charset="0"/>
              </a:rPr>
              <a:t>Pandas</a:t>
            </a:r>
          </a:p>
          <a:p>
            <a:pPr lvl="1"/>
            <a:r>
              <a:rPr lang="en-US" sz="2000" dirty="0">
                <a:solidFill>
                  <a:srgbClr val="660099"/>
                </a:solidFill>
                <a:latin typeface="arial" panose="020B0604020202020204" pitchFamily="34" charset="0"/>
              </a:rPr>
              <a:t>Matplotlib</a:t>
            </a:r>
          </a:p>
          <a:p>
            <a:pPr lvl="1"/>
            <a:r>
              <a:rPr lang="en-US" sz="2000" b="0" i="0" dirty="0">
                <a:solidFill>
                  <a:srgbClr val="660099"/>
                </a:solidFill>
                <a:effectLst/>
                <a:latin typeface="arial" panose="020B0604020202020204" pitchFamily="34" charset="0"/>
              </a:rPr>
              <a:t>Seaborn</a:t>
            </a:r>
          </a:p>
          <a:p>
            <a:pPr lvl="1"/>
            <a:r>
              <a:rPr lang="en-US" sz="2000" dirty="0">
                <a:solidFill>
                  <a:srgbClr val="660099"/>
                </a:solidFill>
                <a:latin typeface="arial" panose="020B0604020202020204" pitchFamily="34" charset="0"/>
              </a:rPr>
              <a:t>Datetime</a:t>
            </a:r>
          </a:p>
          <a:p>
            <a:pPr lvl="1"/>
            <a:r>
              <a:rPr lang="en-US" sz="2000" b="0" i="0" dirty="0">
                <a:solidFill>
                  <a:srgbClr val="660099"/>
                </a:solidFill>
                <a:effectLst/>
                <a:latin typeface="arial" panose="020B0604020202020204" pitchFamily="34" charset="0"/>
              </a:rPr>
              <a:t>NumPy</a:t>
            </a:r>
          </a:p>
          <a:p>
            <a:pPr lvl="1"/>
            <a:r>
              <a:rPr lang="en-US" sz="2000" dirty="0">
                <a:solidFill>
                  <a:srgbClr val="660099"/>
                </a:solidFill>
                <a:latin typeface="arial" panose="020B0604020202020204" pitchFamily="34" charset="0"/>
              </a:rPr>
              <a:t>Scikit-learn</a:t>
            </a:r>
          </a:p>
          <a:p>
            <a:endParaRPr lang="en-US" b="0" i="0" u="sng" dirty="0">
              <a:solidFill>
                <a:srgbClr val="660099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2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05E9-E785-4E17-B63A-929CD462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AED4-D4C0-489E-9606-6101C05A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Visualize the top 3 COVID infected States and plot there case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statistics</a:t>
            </a:r>
            <a:r>
              <a:rPr lang="en-US" sz="2800" dirty="0"/>
              <a:t>.</a:t>
            </a:r>
          </a:p>
          <a:p>
            <a:r>
              <a:rPr lang="en-US" sz="2800" dirty="0"/>
              <a:t>Visualize the total testing done State wise.</a:t>
            </a:r>
          </a:p>
          <a:p>
            <a:r>
              <a:rPr lang="en-US" sz="2800" dirty="0"/>
              <a:t>From the given dataset ,training and testing the machine to predict the number of confirmed case on the specified date in a specified State. </a:t>
            </a:r>
          </a:p>
        </p:txBody>
      </p:sp>
    </p:spTree>
    <p:extLst>
      <p:ext uri="{BB962C8B-B14F-4D97-AF65-F5344CB8AC3E}">
        <p14:creationId xmlns:p14="http://schemas.microsoft.com/office/powerpoint/2010/main" val="274707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E4E5-EDB6-43BF-B067-10722A63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Data Preprocessing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A132-382B-490B-BB9F-B5844AB0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Manipulation of datasets to get the top confirmed cases State wise.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Visualization of the confirmed cases , death cases and cured cases of the COVID 19 state wise.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Visualization of the statistics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 progression</a:t>
            </a:r>
            <a:r>
              <a:rPr lang="en-US" sz="2400" dirty="0"/>
              <a:t> of the top states confirmed cases , death cases of COVID -19 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Visualization of the statistics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 progression</a:t>
            </a:r>
            <a:r>
              <a:rPr lang="en-US" sz="2400" dirty="0"/>
              <a:t> of the total testing done for COVID -19 State wise.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Predict the future number of cases on a specific date of a specific state.</a:t>
            </a:r>
          </a:p>
        </p:txBody>
      </p:sp>
    </p:spTree>
    <p:extLst>
      <p:ext uri="{BB962C8B-B14F-4D97-AF65-F5344CB8AC3E}">
        <p14:creationId xmlns:p14="http://schemas.microsoft.com/office/powerpoint/2010/main" val="108832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9EC3-550B-46E6-89AD-39CF8C1F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Model Accuracy:</a:t>
            </a:r>
            <a:endParaRPr lang="en-US" dirty="0"/>
          </a:p>
        </p:txBody>
      </p:sp>
      <p:pic>
        <p:nvPicPr>
          <p:cNvPr id="2050" name="Picture 2" descr="Difference Between Accuracy and Precision | Definition, Meaning, Examples">
            <a:extLst>
              <a:ext uri="{FF2B5EF4-FFF2-40B4-BE49-F238E27FC236}">
                <a16:creationId xmlns:a16="http://schemas.microsoft.com/office/drawing/2014/main" id="{1B5495BE-DB1E-47FC-A582-E29CFE21DB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94" y="1883493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03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C6EB-E841-4AA9-B0A8-F743322F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7908-872C-44F5-8B6E-2C35D6C0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 understanding of the COVID -19 statistical approach in India.</a:t>
            </a:r>
          </a:p>
          <a:p>
            <a:endParaRPr lang="en-US" sz="2400" dirty="0"/>
          </a:p>
          <a:p>
            <a:r>
              <a:rPr lang="en-US" sz="2400" dirty="0"/>
              <a:t>Prediction of the future cases using basic machine learning.</a:t>
            </a:r>
          </a:p>
          <a:p>
            <a:endParaRPr lang="en-US" sz="2400" dirty="0"/>
          </a:p>
          <a:p>
            <a:r>
              <a:rPr lang="en-US" sz="2400" dirty="0"/>
              <a:t>Working on the real time Dataset.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2EB4F-C994-49FC-A2C4-8A9E4D58CB5F}"/>
              </a:ext>
            </a:extLst>
          </p:cNvPr>
          <p:cNvSpPr txBox="1"/>
          <p:nvPr/>
        </p:nvSpPr>
        <p:spPr>
          <a:xfrm>
            <a:off x="869058" y="1884218"/>
            <a:ext cx="81163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Lets move to code</a:t>
            </a:r>
          </a:p>
          <a:p>
            <a:pPr algn="ctr"/>
            <a:r>
              <a:rPr lang="en-US" sz="6600" dirty="0"/>
              <a:t> and do the practical</a:t>
            </a:r>
          </a:p>
          <a:p>
            <a:pPr algn="ctr"/>
            <a:r>
              <a:rPr lang="en-US" sz="6600" dirty="0"/>
              <a:t>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4101181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</TotalTime>
  <Words>232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Inter</vt:lpstr>
      <vt:lpstr>Roboto</vt:lpstr>
      <vt:lpstr>Trebuchet MS</vt:lpstr>
      <vt:lpstr>Wingdings 3</vt:lpstr>
      <vt:lpstr>Facet</vt:lpstr>
      <vt:lpstr>ENGINEERING COLLEGE BIKANER</vt:lpstr>
      <vt:lpstr>CORONAVIRUS :</vt:lpstr>
      <vt:lpstr>CORONA DATASET</vt:lpstr>
      <vt:lpstr>Techniques </vt:lpstr>
      <vt:lpstr>Problem Statement </vt:lpstr>
      <vt:lpstr>Data Preprocessing </vt:lpstr>
      <vt:lpstr>Model Accuracy:</vt:lpstr>
      <vt:lpstr>Conclusions: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COLLEGE BIKANER</dc:title>
  <dc:creator>Rohan Sinha</dc:creator>
  <cp:lastModifiedBy>Rohan Sinha</cp:lastModifiedBy>
  <cp:revision>15</cp:revision>
  <dcterms:created xsi:type="dcterms:W3CDTF">2020-09-07T23:40:23Z</dcterms:created>
  <dcterms:modified xsi:type="dcterms:W3CDTF">2020-09-08T09:58:48Z</dcterms:modified>
</cp:coreProperties>
</file>