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30987" y="197255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396161" y="196898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5518264" y="197255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44779" y="863597"/>
            <a:ext cx="118753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144784" y="3054492"/>
            <a:ext cx="118752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22" idx="1"/>
          </p:cNvCxnSpPr>
          <p:nvPr/>
        </p:nvCxnSpPr>
        <p:spPr>
          <a:xfrm flipV="1">
            <a:off x="1332309" y="1161446"/>
            <a:ext cx="498679" cy="9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12" idx="1"/>
          </p:cNvCxnSpPr>
          <p:nvPr/>
        </p:nvCxnSpPr>
        <p:spPr>
          <a:xfrm flipV="1">
            <a:off x="1332309" y="3352692"/>
            <a:ext cx="1109054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35" idx="1"/>
          </p:cNvCxnSpPr>
          <p:nvPr/>
        </p:nvCxnSpPr>
        <p:spPr>
          <a:xfrm>
            <a:off x="3138987" y="2271357"/>
            <a:ext cx="610376" cy="25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6826264" y="2267785"/>
            <a:ext cx="569897" cy="35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8;p13"/>
          <p:cNvSpPr/>
          <p:nvPr/>
        </p:nvSpPr>
        <p:spPr>
          <a:xfrm>
            <a:off x="2441363" y="3053892"/>
            <a:ext cx="1308000" cy="597600"/>
          </a:xfrm>
          <a:prstGeom prst="rect">
            <a:avLst/>
          </a:prstGeom>
          <a:solidFill>
            <a:srgbClr val="CFE2F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000" dirty="0"/>
              <a:t>Infrastructure as code compliance scanning</a:t>
            </a:r>
            <a:endParaRPr sz="1000" dirty="0"/>
          </a:p>
        </p:txBody>
      </p:sp>
      <p:cxnSp>
        <p:nvCxnSpPr>
          <p:cNvPr id="9" name="Elbow Connector 8"/>
          <p:cNvCxnSpPr>
            <a:stCxn id="12" idx="3"/>
            <a:endCxn id="56" idx="2"/>
          </p:cNvCxnSpPr>
          <p:nvPr/>
        </p:nvCxnSpPr>
        <p:spPr>
          <a:xfrm flipV="1">
            <a:off x="3749363" y="2570157"/>
            <a:ext cx="2422901" cy="7825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7;p13"/>
          <p:cNvSpPr/>
          <p:nvPr/>
        </p:nvSpPr>
        <p:spPr>
          <a:xfrm>
            <a:off x="1830988" y="86264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</a:t>
            </a:r>
            <a:r>
              <a:rPr lang="en" sz="1000" dirty="0" smtClean="0"/>
              <a:t>scan (sonar)</a:t>
            </a:r>
            <a:endParaRPr sz="1000" dirty="0"/>
          </a:p>
        </p:txBody>
      </p:sp>
      <p:cxnSp>
        <p:nvCxnSpPr>
          <p:cNvPr id="16" name="Elbow Connector 15"/>
          <p:cNvCxnSpPr>
            <a:stCxn id="22" idx="2"/>
            <a:endCxn id="54" idx="0"/>
          </p:cNvCxnSpPr>
          <p:nvPr/>
        </p:nvCxnSpPr>
        <p:spPr>
          <a:xfrm rot="5400000">
            <a:off x="2228833" y="1716401"/>
            <a:ext cx="512311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54;p13"/>
          <p:cNvSpPr/>
          <p:nvPr/>
        </p:nvSpPr>
        <p:spPr>
          <a:xfrm>
            <a:off x="3749363" y="197509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AMI or container image scanning</a:t>
            </a:r>
            <a:endParaRPr sz="1000" dirty="0"/>
          </a:p>
        </p:txBody>
      </p:sp>
      <p:cxnSp>
        <p:nvCxnSpPr>
          <p:cNvPr id="40" name="Straight Arrow Connector 39"/>
          <p:cNvCxnSpPr>
            <a:stCxn id="35" idx="3"/>
            <a:endCxn id="56" idx="1"/>
          </p:cNvCxnSpPr>
          <p:nvPr/>
        </p:nvCxnSpPr>
        <p:spPr>
          <a:xfrm flipV="1">
            <a:off x="5057363" y="2271357"/>
            <a:ext cx="460901" cy="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55;p13"/>
          <p:cNvSpPr/>
          <p:nvPr/>
        </p:nvSpPr>
        <p:spPr>
          <a:xfrm>
            <a:off x="7396161" y="3053892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Post-deployment compliance scanning</a:t>
            </a:r>
            <a:endParaRPr sz="1000" dirty="0"/>
          </a:p>
        </p:txBody>
      </p:sp>
      <p:cxnSp>
        <p:nvCxnSpPr>
          <p:cNvPr id="42" name="Straight Arrow Connector 41"/>
          <p:cNvCxnSpPr>
            <a:stCxn id="55" idx="2"/>
            <a:endCxn id="50" idx="0"/>
          </p:cNvCxnSpPr>
          <p:nvPr/>
        </p:nvCxnSpPr>
        <p:spPr>
          <a:xfrm>
            <a:off x="8229411" y="2566585"/>
            <a:ext cx="0" cy="487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Dai Bui Xuan</cp:lastModifiedBy>
  <cp:revision>1</cp:revision>
  <dcterms:modified xsi:type="dcterms:W3CDTF">2023-04-11T17:03:37Z</dcterms:modified>
</cp:coreProperties>
</file>