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C48EC-D4D9-42EC-930A-83B4D154026E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B39F8-DDCE-4942-85C7-F3D79BBD4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369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C48EC-D4D9-42EC-930A-83B4D154026E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B39F8-DDCE-4942-85C7-F3D79BBD4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134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C48EC-D4D9-42EC-930A-83B4D154026E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B39F8-DDCE-4942-85C7-F3D79BBD4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144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C48EC-D4D9-42EC-930A-83B4D154026E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B39F8-DDCE-4942-85C7-F3D79BBD4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723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C48EC-D4D9-42EC-930A-83B4D154026E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B39F8-DDCE-4942-85C7-F3D79BBD4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414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C48EC-D4D9-42EC-930A-83B4D154026E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B39F8-DDCE-4942-85C7-F3D79BBD4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376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C48EC-D4D9-42EC-930A-83B4D154026E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B39F8-DDCE-4942-85C7-F3D79BBD4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695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C48EC-D4D9-42EC-930A-83B4D154026E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B39F8-DDCE-4942-85C7-F3D79BBD4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399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C48EC-D4D9-42EC-930A-83B4D154026E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B39F8-DDCE-4942-85C7-F3D79BBD4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059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C48EC-D4D9-42EC-930A-83B4D154026E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B39F8-DDCE-4942-85C7-F3D79BBD4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618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C48EC-D4D9-42EC-930A-83B4D154026E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B39F8-DDCE-4942-85C7-F3D79BBD4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193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9C48EC-D4D9-42EC-930A-83B4D154026E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3B39F8-DDCE-4942-85C7-F3D79BBD4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528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64521"/>
            <a:ext cx="12192000" cy="718456"/>
          </a:xfrm>
        </p:spPr>
        <p:txBody>
          <a:bodyPr>
            <a:noAutofit/>
          </a:bodyPr>
          <a:lstStyle/>
          <a:p>
            <a:r>
              <a:rPr lang="en-US" sz="48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Enhancing </a:t>
            </a:r>
            <a:r>
              <a:rPr lang="en-US" sz="48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Wifi</a:t>
            </a:r>
            <a:r>
              <a:rPr lang="en-US" sz="48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Security in an </a:t>
            </a:r>
            <a:r>
              <a:rPr lang="en-US" sz="48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IoT</a:t>
            </a:r>
            <a:r>
              <a:rPr lang="en-US" sz="48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network</a:t>
            </a:r>
            <a:endParaRPr lang="en-US" sz="4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403566"/>
            <a:ext cx="12192000" cy="4454434"/>
          </a:xfrm>
        </p:spPr>
        <p:txBody>
          <a:bodyPr>
            <a:normAutofit/>
          </a:bodyPr>
          <a:lstStyle/>
          <a:p>
            <a:r>
              <a:rPr lang="en-US" sz="3600" dirty="0" smtClean="0"/>
              <a:t>PROBLEM DEFINITION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smtClean="0"/>
              <a:t>As the number of </a:t>
            </a:r>
            <a:r>
              <a:rPr lang="en-US" sz="1800" dirty="0" err="1" smtClean="0"/>
              <a:t>IoT</a:t>
            </a:r>
            <a:r>
              <a:rPr lang="en-US" sz="1800" dirty="0" smtClean="0"/>
              <a:t> devices continues to grow, the attack surface for hackers also increase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smtClean="0"/>
              <a:t>Lack of proper security mechanism in </a:t>
            </a:r>
            <a:r>
              <a:rPr lang="en-US" sz="1800" dirty="0" err="1" smtClean="0"/>
              <a:t>IoT</a:t>
            </a:r>
            <a:r>
              <a:rPr lang="en-US" sz="1800" dirty="0" smtClean="0"/>
              <a:t> device has made them easy targets for hackers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smtClean="0"/>
              <a:t>The limited resources of </a:t>
            </a:r>
            <a:r>
              <a:rPr lang="en-US" sz="1800" dirty="0" err="1" smtClean="0"/>
              <a:t>IoT</a:t>
            </a:r>
            <a:r>
              <a:rPr lang="en-US" sz="1800" dirty="0" smtClean="0"/>
              <a:t> devices makes it challenging to implement strong security measures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smtClean="0"/>
              <a:t>In a local network, </a:t>
            </a:r>
            <a:r>
              <a:rPr lang="en-US" sz="1800" dirty="0" err="1" smtClean="0"/>
              <a:t>IoT</a:t>
            </a:r>
            <a:r>
              <a:rPr lang="en-US" sz="1800" dirty="0" smtClean="0"/>
              <a:t> devices and traditional computers are connected to the same central access point. This makes the </a:t>
            </a:r>
            <a:r>
              <a:rPr lang="en-US" sz="1800" dirty="0" err="1" smtClean="0"/>
              <a:t>IoT</a:t>
            </a:r>
            <a:r>
              <a:rPr lang="en-US" sz="1800" dirty="0" smtClean="0"/>
              <a:t> devices exposed to anyone that may have access to the local network, subsequently increasing their security risks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smtClean="0"/>
              <a:t>There are authentication or encryption solutions that are implemented but this does not really solve the issue</a:t>
            </a:r>
            <a:endParaRPr lang="en-US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0" y="891537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Name: Girish </a:t>
            </a:r>
            <a:r>
              <a:rPr lang="en-US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Dyal</a:t>
            </a:r>
            <a:endParaRPr lang="en-US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Student ID: 2012046</a:t>
            </a:r>
          </a:p>
          <a:p>
            <a:pPr algn="ctr"/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BSc Computer Science level 3</a:t>
            </a:r>
          </a:p>
          <a:p>
            <a:pPr algn="ctr"/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Supervisor: Dr. </a:t>
            </a:r>
            <a:r>
              <a:rPr lang="en-US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Avinash</a:t>
            </a: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Mungur</a:t>
            </a: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0" y="2280372"/>
            <a:ext cx="12192000" cy="130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817429" y="10853969"/>
            <a:ext cx="49369" cy="810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9" name="Picture 2" descr="What hackers do: their motivations and their malware | CSO Onlin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9550" y="5172106"/>
            <a:ext cx="2332899" cy="1555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0302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2069" y="195943"/>
            <a:ext cx="940525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Aims and Objectives</a:t>
            </a:r>
          </a:p>
          <a:p>
            <a:endParaRPr lang="en-US" b="1" dirty="0" smtClean="0"/>
          </a:p>
          <a:p>
            <a:r>
              <a:rPr lang="en-US" b="1" dirty="0" smtClean="0"/>
              <a:t>Aims: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Construct a smart home </a:t>
            </a:r>
            <a:r>
              <a:rPr lang="en-US" dirty="0" err="1" smtClean="0"/>
              <a:t>IoT</a:t>
            </a:r>
            <a:r>
              <a:rPr lang="en-US" dirty="0" smtClean="0"/>
              <a:t> system where </a:t>
            </a:r>
            <a:r>
              <a:rPr lang="en-US" dirty="0" err="1" smtClean="0"/>
              <a:t>IoT</a:t>
            </a:r>
            <a:r>
              <a:rPr lang="en-US" dirty="0" smtClean="0"/>
              <a:t> devices are in a star topology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Protect communication of </a:t>
            </a:r>
            <a:r>
              <a:rPr lang="en-US" dirty="0" err="1" smtClean="0"/>
              <a:t>IoT</a:t>
            </a:r>
            <a:r>
              <a:rPr lang="en-US" dirty="0" smtClean="0"/>
              <a:t> devices by isolating them from the main network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Ensuring the power requirements of devices are preserved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Only </a:t>
            </a:r>
            <a:r>
              <a:rPr lang="en-US" dirty="0" err="1" smtClean="0"/>
              <a:t>IoT</a:t>
            </a:r>
            <a:r>
              <a:rPr lang="en-US" dirty="0" smtClean="0"/>
              <a:t> devices can wirelessly connect to the </a:t>
            </a:r>
            <a:r>
              <a:rPr lang="en-US" dirty="0" err="1" smtClean="0"/>
              <a:t>IoT</a:t>
            </a:r>
            <a:r>
              <a:rPr lang="en-US" dirty="0" smtClean="0"/>
              <a:t> gateway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Ensure that only authorize device can manage the </a:t>
            </a:r>
            <a:r>
              <a:rPr lang="en-US" dirty="0" err="1" smtClean="0"/>
              <a:t>IoT</a:t>
            </a:r>
            <a:r>
              <a:rPr lang="en-US" dirty="0" smtClean="0"/>
              <a:t> devices</a:t>
            </a:r>
          </a:p>
          <a:p>
            <a:endParaRPr lang="en-US" dirty="0"/>
          </a:p>
          <a:p>
            <a:r>
              <a:rPr lang="en-US" b="1" dirty="0" smtClean="0"/>
              <a:t>Objectives: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To enhance the Wi-Fi security of </a:t>
            </a:r>
            <a:r>
              <a:rPr lang="en-US" dirty="0" err="1" smtClean="0"/>
              <a:t>IoT</a:t>
            </a:r>
            <a:r>
              <a:rPr lang="en-US" dirty="0" smtClean="0"/>
              <a:t> devices by segmenting the local network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Create separate network for each group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Set up a password-protected gateway with WPA2 protocols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Configure switch to create VLANs &amp; router to create logical interfaces for VLANs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Configure password parameters on both switch and router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2069" y="4720258"/>
            <a:ext cx="1169125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Project Scope</a:t>
            </a:r>
          </a:p>
          <a:p>
            <a:endParaRPr lang="en-US" sz="1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Reduce attack surface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Better access control to resources and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Easier for network administrators to monitor network traffic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6875" y="1143214"/>
            <a:ext cx="2797629" cy="2629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203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5943" y="61908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Proposed Solution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5943" y="708239"/>
            <a:ext cx="1139081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Isolating all the </a:t>
            </a:r>
            <a:r>
              <a:rPr lang="en-US" sz="2000" dirty="0" err="1" smtClean="0"/>
              <a:t>IoT</a:t>
            </a:r>
            <a:r>
              <a:rPr lang="en-US" sz="2000" dirty="0" smtClean="0"/>
              <a:t> devices from the main network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Creating separate virtual networks by using VLANs on switch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Design an </a:t>
            </a:r>
            <a:r>
              <a:rPr lang="en-US" sz="2000" dirty="0" err="1" smtClean="0"/>
              <a:t>IoT</a:t>
            </a:r>
            <a:r>
              <a:rPr lang="en-US" sz="2000" dirty="0" smtClean="0"/>
              <a:t> topology that segments the network based on device types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Allow only authorized users to monitor </a:t>
            </a:r>
            <a:r>
              <a:rPr lang="en-US" sz="2000" dirty="0" err="1" smtClean="0"/>
              <a:t>IoT</a:t>
            </a:r>
            <a:r>
              <a:rPr lang="en-US" sz="2000" dirty="0" smtClean="0"/>
              <a:t> devices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5944" y="2031678"/>
            <a:ext cx="1020051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Design</a:t>
            </a:r>
          </a:p>
          <a:p>
            <a:endParaRPr lang="en-US" sz="3600" dirty="0" smtClean="0"/>
          </a:p>
          <a:p>
            <a:endParaRPr lang="en-US" sz="3600" dirty="0"/>
          </a:p>
          <a:p>
            <a:endParaRPr lang="en-US" sz="3600" dirty="0" smtClean="0"/>
          </a:p>
          <a:p>
            <a:endParaRPr lang="en-US" sz="3600" dirty="0"/>
          </a:p>
          <a:p>
            <a:endParaRPr lang="en-US" sz="3600" dirty="0" smtClean="0"/>
          </a:p>
          <a:p>
            <a:endParaRPr lang="en-US" sz="3600" dirty="0"/>
          </a:p>
          <a:p>
            <a:endParaRPr lang="en-US" sz="3600" dirty="0" smtClean="0"/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710" y="2678009"/>
            <a:ext cx="9619048" cy="381904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396456" y="4916341"/>
            <a:ext cx="14646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Tool used</a:t>
            </a:r>
          </a:p>
        </p:txBody>
      </p:sp>
      <p:pic>
        <p:nvPicPr>
          <p:cNvPr id="9" name="Content Placeholder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2708" y="5378006"/>
            <a:ext cx="1119051" cy="1119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649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B459F7F-B0DF-4023-B4A8-987C36AF81BF}"/>
              </a:ext>
            </a:extLst>
          </p:cNvPr>
          <p:cNvSpPr txBox="1"/>
          <p:nvPr/>
        </p:nvSpPr>
        <p:spPr>
          <a:xfrm>
            <a:off x="427830" y="404812"/>
            <a:ext cx="44489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Project progress </a:t>
            </a:r>
            <a:endParaRPr lang="en-MU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: Rounded Corners 6">
            <a:extLst>
              <a:ext uri="{FF2B5EF4-FFF2-40B4-BE49-F238E27FC236}">
                <a16:creationId xmlns:a16="http://schemas.microsoft.com/office/drawing/2014/main" id="{329A7CB4-677E-4F54-8459-F226E38967B6}"/>
              </a:ext>
            </a:extLst>
          </p:cNvPr>
          <p:cNvSpPr/>
          <p:nvPr/>
        </p:nvSpPr>
        <p:spPr>
          <a:xfrm>
            <a:off x="857250" y="1665178"/>
            <a:ext cx="1774704" cy="216223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 study along with a review of the critical points of current knowledge</a:t>
            </a:r>
            <a:endParaRPr lang="en-M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: Rounded Corners 7">
            <a:extLst>
              <a:ext uri="{FF2B5EF4-FFF2-40B4-BE49-F238E27FC236}">
                <a16:creationId xmlns:a16="http://schemas.microsoft.com/office/drawing/2014/main" id="{DC53157A-B050-4F54-AB08-813F6C7C29A9}"/>
              </a:ext>
            </a:extLst>
          </p:cNvPr>
          <p:cNvSpPr/>
          <p:nvPr/>
        </p:nvSpPr>
        <p:spPr>
          <a:xfrm>
            <a:off x="3953775" y="1796958"/>
            <a:ext cx="1611001" cy="179764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and requirements of 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endParaRPr lang="en-M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: Rounded Corners 9">
            <a:extLst>
              <a:ext uri="{FF2B5EF4-FFF2-40B4-BE49-F238E27FC236}">
                <a16:creationId xmlns:a16="http://schemas.microsoft.com/office/drawing/2014/main" id="{E35099B8-107B-4817-975D-BB88A163F390}"/>
              </a:ext>
            </a:extLst>
          </p:cNvPr>
          <p:cNvSpPr/>
          <p:nvPr/>
        </p:nvSpPr>
        <p:spPr>
          <a:xfrm>
            <a:off x="9631871" y="3112296"/>
            <a:ext cx="1851026" cy="115604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Implementing 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endParaRPr lang="en-M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: Rounded Corners 11">
            <a:extLst>
              <a:ext uri="{FF2B5EF4-FFF2-40B4-BE49-F238E27FC236}">
                <a16:creationId xmlns:a16="http://schemas.microsoft.com/office/drawing/2014/main" id="{BE265B96-2306-475E-8937-59774EFCC439}"/>
              </a:ext>
            </a:extLst>
          </p:cNvPr>
          <p:cNvSpPr/>
          <p:nvPr/>
        </p:nvSpPr>
        <p:spPr>
          <a:xfrm>
            <a:off x="4523297" y="4722543"/>
            <a:ext cx="1624013" cy="1257403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 of the system</a:t>
            </a:r>
            <a:endParaRPr lang="en-M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: Rounded Corners 12">
            <a:extLst>
              <a:ext uri="{FF2B5EF4-FFF2-40B4-BE49-F238E27FC236}">
                <a16:creationId xmlns:a16="http://schemas.microsoft.com/office/drawing/2014/main" id="{C5BC2A42-F73A-4090-8481-534C8933F1AF}"/>
              </a:ext>
            </a:extLst>
          </p:cNvPr>
          <p:cNvSpPr/>
          <p:nvPr/>
        </p:nvSpPr>
        <p:spPr>
          <a:xfrm>
            <a:off x="1209929" y="4722543"/>
            <a:ext cx="1768926" cy="126591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&amp; Introduction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thesis</a:t>
            </a:r>
            <a:endParaRPr lang="en-M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C1235C81-5258-4340-9995-3947F5AAE171}"/>
              </a:ext>
            </a:extLst>
          </p:cNvPr>
          <p:cNvSpPr/>
          <p:nvPr/>
        </p:nvSpPr>
        <p:spPr>
          <a:xfrm>
            <a:off x="170655" y="2477201"/>
            <a:ext cx="257175" cy="266700"/>
          </a:xfrm>
          <a:prstGeom prst="flowChartConnector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U"/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F77035FD-0E99-4F0D-ADFD-0913D7838AA5}"/>
              </a:ext>
            </a:extLst>
          </p:cNvPr>
          <p:cNvSpPr/>
          <p:nvPr/>
        </p:nvSpPr>
        <p:spPr>
          <a:xfrm>
            <a:off x="266078" y="5217387"/>
            <a:ext cx="257175" cy="276225"/>
          </a:xfrm>
          <a:prstGeom prst="flowChartConnector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U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EEB9384-716D-43B9-B179-1D1C648A3E69}"/>
              </a:ext>
            </a:extLst>
          </p:cNvPr>
          <p:cNvCxnSpPr>
            <a:cxnSpLocks/>
          </p:cNvCxnSpPr>
          <p:nvPr/>
        </p:nvCxnSpPr>
        <p:spPr>
          <a:xfrm>
            <a:off x="2629116" y="2623614"/>
            <a:ext cx="1319670" cy="4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92380D0-0C5B-4F79-A5AB-9DA4C76E5048}"/>
              </a:ext>
            </a:extLst>
          </p:cNvPr>
          <p:cNvCxnSpPr>
            <a:cxnSpLocks/>
            <a:stCxn id="5" idx="3"/>
            <a:endCxn id="36" idx="1"/>
          </p:cNvCxnSpPr>
          <p:nvPr/>
        </p:nvCxnSpPr>
        <p:spPr>
          <a:xfrm flipV="1">
            <a:off x="5564776" y="2683694"/>
            <a:ext cx="1243445" cy="12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F676EC1-D518-4914-96CC-40E1265E584F}"/>
              </a:ext>
            </a:extLst>
          </p:cNvPr>
          <p:cNvCxnSpPr>
            <a:cxnSpLocks/>
            <a:stCxn id="6" idx="2"/>
            <a:endCxn id="48" idx="3"/>
          </p:cNvCxnSpPr>
          <p:nvPr/>
        </p:nvCxnSpPr>
        <p:spPr>
          <a:xfrm flipH="1">
            <a:off x="8993943" y="4268344"/>
            <a:ext cx="1563441" cy="1082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BA0677A-03CF-4714-B5C7-6883736DC2EE}"/>
              </a:ext>
            </a:extLst>
          </p:cNvPr>
          <p:cNvCxnSpPr>
            <a:cxnSpLocks/>
            <a:stCxn id="36" idx="3"/>
          </p:cNvCxnSpPr>
          <p:nvPr/>
        </p:nvCxnSpPr>
        <p:spPr>
          <a:xfrm>
            <a:off x="8786247" y="2683694"/>
            <a:ext cx="1624850" cy="428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1A40A8F-EC95-4E6A-81A7-FCC2B0FA6F48}"/>
              </a:ext>
            </a:extLst>
          </p:cNvPr>
          <p:cNvCxnSpPr>
            <a:cxnSpLocks/>
            <a:stCxn id="48" idx="1"/>
            <a:endCxn id="7" idx="3"/>
          </p:cNvCxnSpPr>
          <p:nvPr/>
        </p:nvCxnSpPr>
        <p:spPr>
          <a:xfrm flipH="1">
            <a:off x="6147310" y="5351244"/>
            <a:ext cx="142740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038C650-B630-4B0F-AEF6-ACD13EBDDB29}"/>
              </a:ext>
            </a:extLst>
          </p:cNvPr>
          <p:cNvCxnSpPr>
            <a:cxnSpLocks/>
          </p:cNvCxnSpPr>
          <p:nvPr/>
        </p:nvCxnSpPr>
        <p:spPr>
          <a:xfrm>
            <a:off x="420737" y="2610551"/>
            <a:ext cx="4532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EC720CE-FFF5-403D-8A34-9F6CAFECCF94}"/>
              </a:ext>
            </a:extLst>
          </p:cNvPr>
          <p:cNvCxnSpPr>
            <a:cxnSpLocks/>
            <a:stCxn id="7" idx="1"/>
            <a:endCxn id="8" idx="3"/>
          </p:cNvCxnSpPr>
          <p:nvPr/>
        </p:nvCxnSpPr>
        <p:spPr>
          <a:xfrm flipH="1">
            <a:off x="2978855" y="5351245"/>
            <a:ext cx="1544442" cy="4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E44A318-1CF6-428F-AA34-27523B1CAFCB}"/>
              </a:ext>
            </a:extLst>
          </p:cNvPr>
          <p:cNvCxnSpPr>
            <a:cxnSpLocks/>
            <a:stCxn id="8" idx="1"/>
            <a:endCxn id="10" idx="6"/>
          </p:cNvCxnSpPr>
          <p:nvPr/>
        </p:nvCxnSpPr>
        <p:spPr>
          <a:xfrm flipH="1">
            <a:off x="523253" y="5355499"/>
            <a:ext cx="68667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4" name="Picture 23">
            <a:extLst>
              <a:ext uri="{FF2B5EF4-FFF2-40B4-BE49-F238E27FC236}">
                <a16:creationId xmlns:a16="http://schemas.microsoft.com/office/drawing/2014/main" id="{07224499-8B6A-4083-9753-AC382FB7784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06" b="8420"/>
          <a:stretch/>
        </p:blipFill>
        <p:spPr>
          <a:xfrm>
            <a:off x="4746155" y="4227560"/>
            <a:ext cx="546893" cy="453783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D382701D-A91D-4EB5-9AF4-A917143FFB5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06" b="8420"/>
          <a:stretch/>
        </p:blipFill>
        <p:spPr>
          <a:xfrm>
            <a:off x="1605097" y="4213043"/>
            <a:ext cx="546893" cy="453783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21B1A9B4-82FC-460E-B04F-9D7887C0B80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06" b="8420"/>
          <a:stretch/>
        </p:blipFill>
        <p:spPr>
          <a:xfrm>
            <a:off x="10782755" y="2597287"/>
            <a:ext cx="546893" cy="453783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18CE8FD3-DEA7-4418-939C-57D85EC30E5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60" t="9807" r="8551" b="16855"/>
          <a:stretch/>
        </p:blipFill>
        <p:spPr>
          <a:xfrm>
            <a:off x="1358902" y="1170420"/>
            <a:ext cx="450848" cy="425701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46AFD9E5-AC55-4D40-AD96-30CE160AFB5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60" t="9807" r="8551" b="16855"/>
          <a:stretch/>
        </p:blipFill>
        <p:spPr>
          <a:xfrm>
            <a:off x="4352288" y="1254535"/>
            <a:ext cx="450848" cy="425701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ACD1A0B6-915F-48CD-9301-DCA33A1141C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60" t="9807" r="8551" b="16855"/>
          <a:stretch/>
        </p:blipFill>
        <p:spPr>
          <a:xfrm>
            <a:off x="7692230" y="1310502"/>
            <a:ext cx="450848" cy="425701"/>
          </a:xfrm>
          <a:prstGeom prst="rect">
            <a:avLst/>
          </a:prstGeom>
        </p:spPr>
      </p:pic>
      <p:sp>
        <p:nvSpPr>
          <p:cNvPr id="36" name="Rectangle: Rounded Corners 8">
            <a:extLst>
              <a:ext uri="{FF2B5EF4-FFF2-40B4-BE49-F238E27FC236}">
                <a16:creationId xmlns:a16="http://schemas.microsoft.com/office/drawing/2014/main" id="{FF882476-676C-4663-8D69-3430D9FD1C8E}"/>
              </a:ext>
            </a:extLst>
          </p:cNvPr>
          <p:cNvSpPr/>
          <p:nvPr/>
        </p:nvSpPr>
        <p:spPr>
          <a:xfrm>
            <a:off x="6808221" y="1976432"/>
            <a:ext cx="1978026" cy="141452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Designing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topology of the system</a:t>
            </a:r>
            <a:endParaRPr lang="en-M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Rectangle: Rounded Corners 10">
            <a:extLst>
              <a:ext uri="{FF2B5EF4-FFF2-40B4-BE49-F238E27FC236}">
                <a16:creationId xmlns:a16="http://schemas.microsoft.com/office/drawing/2014/main" id="{3278A476-E84A-44F2-BA8C-8183F456B7AC}"/>
              </a:ext>
            </a:extLst>
          </p:cNvPr>
          <p:cNvSpPr/>
          <p:nvPr/>
        </p:nvSpPr>
        <p:spPr>
          <a:xfrm>
            <a:off x="7574718" y="4697070"/>
            <a:ext cx="1419225" cy="130834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endParaRPr lang="en-M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21B1A9B4-82FC-460E-B04F-9D7887C0B80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06" b="8420"/>
          <a:stretch/>
        </p:blipFill>
        <p:spPr>
          <a:xfrm>
            <a:off x="7917654" y="4213042"/>
            <a:ext cx="546893" cy="453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797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848</TotalTime>
  <Words>347</Words>
  <Application>Microsoft Office PowerPoint</Application>
  <PresentationFormat>Widescreen</PresentationFormat>
  <Paragraphs>52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 Theme</vt:lpstr>
      <vt:lpstr>Enhancing Wifi Security in an IoT network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Enhancing Wifi security in an IOT network</dc:title>
  <dc:creator>Girish</dc:creator>
  <cp:lastModifiedBy>Girish</cp:lastModifiedBy>
  <cp:revision>35</cp:revision>
  <dcterms:created xsi:type="dcterms:W3CDTF">2023-04-24T09:21:43Z</dcterms:created>
  <dcterms:modified xsi:type="dcterms:W3CDTF">2023-04-25T11:30:53Z</dcterms:modified>
</cp:coreProperties>
</file>