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1" r:id="rId2"/>
    <p:sldId id="340" r:id="rId3"/>
    <p:sldId id="304" r:id="rId4"/>
    <p:sldId id="321" r:id="rId5"/>
    <p:sldId id="305" r:id="rId6"/>
    <p:sldId id="328" r:id="rId7"/>
    <p:sldId id="280" r:id="rId8"/>
    <p:sldId id="264" r:id="rId9"/>
    <p:sldId id="278" r:id="rId10"/>
    <p:sldId id="276" r:id="rId11"/>
    <p:sldId id="262" r:id="rId12"/>
    <p:sldId id="292" r:id="rId13"/>
    <p:sldId id="318" r:id="rId14"/>
    <p:sldId id="290" r:id="rId15"/>
    <p:sldId id="313" r:id="rId16"/>
    <p:sldId id="294" r:id="rId17"/>
    <p:sldId id="289" r:id="rId18"/>
    <p:sldId id="298" r:id="rId19"/>
    <p:sldId id="281" r:id="rId20"/>
    <p:sldId id="295" r:id="rId21"/>
    <p:sldId id="287" r:id="rId22"/>
    <p:sldId id="266" r:id="rId23"/>
    <p:sldId id="311" r:id="rId24"/>
    <p:sldId id="314" r:id="rId25"/>
    <p:sldId id="319" r:id="rId26"/>
    <p:sldId id="320" r:id="rId27"/>
    <p:sldId id="325" r:id="rId28"/>
    <p:sldId id="324" r:id="rId29"/>
    <p:sldId id="271" r:id="rId30"/>
    <p:sldId id="317" r:id="rId31"/>
    <p:sldId id="326" r:id="rId32"/>
    <p:sldId id="307" r:id="rId33"/>
    <p:sldId id="323" r:id="rId34"/>
    <p:sldId id="327" r:id="rId35"/>
    <p:sldId id="300" r:id="rId36"/>
    <p:sldId id="330" r:id="rId37"/>
    <p:sldId id="329" r:id="rId38"/>
    <p:sldId id="296" r:id="rId39"/>
    <p:sldId id="273" r:id="rId40"/>
    <p:sldId id="310" r:id="rId41"/>
    <p:sldId id="306" r:id="rId42"/>
    <p:sldId id="336" r:id="rId43"/>
    <p:sldId id="334" r:id="rId44"/>
    <p:sldId id="268" r:id="rId45"/>
    <p:sldId id="331" r:id="rId46"/>
    <p:sldId id="332" r:id="rId47"/>
    <p:sldId id="333" r:id="rId48"/>
    <p:sldId id="267" r:id="rId49"/>
    <p:sldId id="303" r:id="rId50"/>
    <p:sldId id="339" r:id="rId51"/>
    <p:sldId id="301" r:id="rId52"/>
    <p:sldId id="308" r:id="rId53"/>
    <p:sldId id="309" r:id="rId54"/>
    <p:sldId id="337" r:id="rId55"/>
    <p:sldId id="338" r:id="rId56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59"/>
    </p:embeddedFont>
    <p:embeddedFont>
      <p:font typeface="Calibri" panose="020F0502020204030204" pitchFamily="34" charset="0"/>
      <p:regular r:id="rId59"/>
      <p:bold r:id="rId59"/>
      <p:italic r:id="rId59"/>
      <p:boldItalic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Sarabun" panose="020B0604020202020204" charset="-34"/>
      <p:regular r:id="rId64"/>
      <p:bold r:id="rId65"/>
      <p:italic r:id="rId66"/>
      <p:boldItalic r:id="rId67"/>
    </p:embeddedFont>
    <p:embeddedFont>
      <p:font typeface="Wingdings 2" panose="05020102010507070707" pitchFamily="18" charset="2"/>
      <p:regular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D8F"/>
    <a:srgbClr val="3B475E"/>
    <a:srgbClr val="ED7F00"/>
    <a:srgbClr val="FDFDF5"/>
    <a:srgbClr val="F6F6D9"/>
    <a:srgbClr val="BBB5D6"/>
    <a:srgbClr val="928ABD"/>
    <a:srgbClr val="373535"/>
    <a:srgbClr val="FFFFFF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D7E61-E03E-4709-91BC-8F61DE110E7E}" v="2108" dt="2022-10-09T07:59:28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7" autoAdjust="0"/>
    <p:restoredTop sz="95494" autoAdjust="0"/>
  </p:normalViewPr>
  <p:slideViewPr>
    <p:cSldViewPr snapToGrid="0">
      <p:cViewPr varScale="1">
        <p:scale>
          <a:sx n="117" d="100"/>
          <a:sy n="117" d="100"/>
        </p:scale>
        <p:origin x="26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056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NUL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Becker" userId="b6455d1dadfa9002" providerId="LiveId" clId="{683F9081-0505-1D4C-9CD4-4AA8B9D6D0F7}"/>
    <pc:docChg chg="modSld">
      <pc:chgData name="Brian Becker" userId="b6455d1dadfa9002" providerId="LiveId" clId="{683F9081-0505-1D4C-9CD4-4AA8B9D6D0F7}" dt="2022-09-15T22:07:48.133" v="25" actId="20577"/>
      <pc:docMkLst>
        <pc:docMk/>
      </pc:docMkLst>
      <pc:sldChg chg="modSp">
        <pc:chgData name="Brian Becker" userId="b6455d1dadfa9002" providerId="LiveId" clId="{683F9081-0505-1D4C-9CD4-4AA8B9D6D0F7}" dt="2022-09-15T22:07:48.133" v="25" actId="20577"/>
        <pc:sldMkLst>
          <pc:docMk/>
          <pc:sldMk cId="1507851766" sldId="274"/>
        </pc:sldMkLst>
        <pc:spChg chg="mod">
          <ac:chgData name="Brian Becker" userId="b6455d1dadfa9002" providerId="LiveId" clId="{683F9081-0505-1D4C-9CD4-4AA8B9D6D0F7}" dt="2022-09-15T22:07:48.133" v="25" actId="20577"/>
          <ac:spMkLst>
            <pc:docMk/>
            <pc:sldMk cId="1507851766" sldId="274"/>
            <ac:spMk id="5" creationId="{E51F9260-30A1-B1D3-E8FA-6E614490BCFA}"/>
          </ac:spMkLst>
        </pc:spChg>
      </pc:sldChg>
    </pc:docChg>
  </pc:docChgLst>
  <pc:docChgLst>
    <pc:chgData name="Brian Becker" userId="b6455d1dadfa9002" providerId="LiveId" clId="{081D7E61-E03E-4709-91BC-8F61DE110E7E}"/>
    <pc:docChg chg="undo redo custSel addSld delSld modSld sldOrd modMainMaster addSection delSection modSection">
      <pc:chgData name="Brian Becker" userId="b6455d1dadfa9002" providerId="LiveId" clId="{081D7E61-E03E-4709-91BC-8F61DE110E7E}" dt="2022-10-09T07:59:29.004" v="36233" actId="27636"/>
      <pc:docMkLst>
        <pc:docMk/>
      </pc:docMkLst>
      <pc:sldChg chg="modSp mod">
        <pc:chgData name="Brian Becker" userId="b6455d1dadfa9002" providerId="LiveId" clId="{081D7E61-E03E-4709-91BC-8F61DE110E7E}" dt="2022-10-06T12:17:33.661" v="14890" actId="20577"/>
        <pc:sldMkLst>
          <pc:docMk/>
          <pc:sldMk cId="4286287048" sldId="261"/>
        </pc:sldMkLst>
        <pc:spChg chg="mod">
          <ac:chgData name="Brian Becker" userId="b6455d1dadfa9002" providerId="LiveId" clId="{081D7E61-E03E-4709-91BC-8F61DE110E7E}" dt="2022-10-06T12:17:33.661" v="14890" actId="20577"/>
          <ac:spMkLst>
            <pc:docMk/>
            <pc:sldMk cId="4286287048" sldId="261"/>
            <ac:spMk id="2" creationId="{CA03ABD4-C518-4141-BEFE-F3FDCBE13F50}"/>
          </ac:spMkLst>
        </pc:spChg>
        <pc:spChg chg="mod">
          <ac:chgData name="Brian Becker" userId="b6455d1dadfa9002" providerId="LiveId" clId="{081D7E61-E03E-4709-91BC-8F61DE110E7E}" dt="2022-08-31T20:16:31.710" v="97" actId="20577"/>
          <ac:spMkLst>
            <pc:docMk/>
            <pc:sldMk cId="4286287048" sldId="261"/>
            <ac:spMk id="3" creationId="{291D985C-C2CE-4956-A0F3-397B5A0D2634}"/>
          </ac:spMkLst>
        </pc:spChg>
      </pc:sldChg>
      <pc:sldChg chg="addSp delSp modSp new mod ord modClrScheme modAnim chgLayout modNotesTx">
        <pc:chgData name="Brian Becker" userId="b6455d1dadfa9002" providerId="LiveId" clId="{081D7E61-E03E-4709-91BC-8F61DE110E7E}" dt="2022-10-08T22:06:54.923" v="34325"/>
        <pc:sldMkLst>
          <pc:docMk/>
          <pc:sldMk cId="819617652" sldId="262"/>
        </pc:sldMkLst>
        <pc:spChg chg="del">
          <ac:chgData name="Brian Becker" userId="b6455d1dadfa9002" providerId="LiveId" clId="{081D7E61-E03E-4709-91BC-8F61DE110E7E}" dt="2022-09-09T21:33:24.529" v="799" actId="478"/>
          <ac:spMkLst>
            <pc:docMk/>
            <pc:sldMk cId="819617652" sldId="262"/>
            <ac:spMk id="2" creationId="{90137E26-F339-ED01-69F3-5842DA02DDA9}"/>
          </ac:spMkLst>
        </pc:spChg>
        <pc:spChg chg="mod ord">
          <ac:chgData name="Brian Becker" userId="b6455d1dadfa9002" providerId="LiveId" clId="{081D7E61-E03E-4709-91BC-8F61DE110E7E}" dt="2022-10-08T22:06:35.220" v="34321" actId="20577"/>
          <ac:spMkLst>
            <pc:docMk/>
            <pc:sldMk cId="819617652" sldId="262"/>
            <ac:spMk id="3" creationId="{22187028-6C40-4919-6481-793EA3981A24}"/>
          </ac:spMkLst>
        </pc:spChg>
        <pc:spChg chg="del mod ord">
          <ac:chgData name="Brian Becker" userId="b6455d1dadfa9002" providerId="LiveId" clId="{081D7E61-E03E-4709-91BC-8F61DE110E7E}" dt="2022-09-11T16:15:44.794" v="2205" actId="700"/>
          <ac:spMkLst>
            <pc:docMk/>
            <pc:sldMk cId="819617652" sldId="262"/>
            <ac:spMk id="4" creationId="{8996CB32-4605-0A2A-0AC1-5EB8513EBC36}"/>
          </ac:spMkLst>
        </pc:spChg>
        <pc:spChg chg="mod ord">
          <ac:chgData name="Brian Becker" userId="b6455d1dadfa9002" providerId="LiveId" clId="{081D7E61-E03E-4709-91BC-8F61DE110E7E}" dt="2022-09-23T20:05:59.796" v="6234" actId="20577"/>
          <ac:spMkLst>
            <pc:docMk/>
            <pc:sldMk cId="819617652" sldId="262"/>
            <ac:spMk id="5" creationId="{E51F9260-30A1-B1D3-E8FA-6E614490BCFA}"/>
          </ac:spMkLst>
        </pc:spChg>
        <pc:spChg chg="add mod ord">
          <ac:chgData name="Brian Becker" userId="b6455d1dadfa9002" providerId="LiveId" clId="{081D7E61-E03E-4709-91BC-8F61DE110E7E}" dt="2022-09-25T14:05:03.784" v="9294" actId="404"/>
          <ac:spMkLst>
            <pc:docMk/>
            <pc:sldMk cId="819617652" sldId="262"/>
            <ac:spMk id="6" creationId="{41733FB5-EF86-5154-2C7A-36C44EBC91B3}"/>
          </ac:spMkLst>
        </pc:spChg>
        <pc:spChg chg="add mod ord">
          <ac:chgData name="Brian Becker" userId="b6455d1dadfa9002" providerId="LiveId" clId="{081D7E61-E03E-4709-91BC-8F61DE110E7E}" dt="2022-09-11T16:15:44.794" v="2205" actId="700"/>
          <ac:spMkLst>
            <pc:docMk/>
            <pc:sldMk cId="819617652" sldId="262"/>
            <ac:spMk id="7" creationId="{4EF52F37-AFA9-3356-3510-0C9AE118FE9E}"/>
          </ac:spMkLst>
        </pc:spChg>
      </pc:sldChg>
      <pc:sldChg chg="delSp modSp new del mod ord">
        <pc:chgData name="Brian Becker" userId="b6455d1dadfa9002" providerId="LiveId" clId="{081D7E61-E03E-4709-91BC-8F61DE110E7E}" dt="2022-09-19T20:51:24.557" v="4847" actId="47"/>
        <pc:sldMkLst>
          <pc:docMk/>
          <pc:sldMk cId="4144363829" sldId="263"/>
        </pc:sldMkLst>
        <pc:spChg chg="del">
          <ac:chgData name="Brian Becker" userId="b6455d1dadfa9002" providerId="LiveId" clId="{081D7E61-E03E-4709-91BC-8F61DE110E7E}" dt="2022-09-12T03:36:03.686" v="2612" actId="478"/>
          <ac:spMkLst>
            <pc:docMk/>
            <pc:sldMk cId="4144363829" sldId="263"/>
            <ac:spMk id="2" creationId="{8F23E658-4731-ED33-CE3D-571AD99EA38F}"/>
          </ac:spMkLst>
        </pc:spChg>
        <pc:spChg chg="mod">
          <ac:chgData name="Brian Becker" userId="b6455d1dadfa9002" providerId="LiveId" clId="{081D7E61-E03E-4709-91BC-8F61DE110E7E}" dt="2022-09-19T20:50:55.498" v="4843" actId="5793"/>
          <ac:spMkLst>
            <pc:docMk/>
            <pc:sldMk cId="4144363829" sldId="263"/>
            <ac:spMk id="3" creationId="{F4C54D43-EF0A-7454-33BF-5A7932300D7A}"/>
          </ac:spMkLst>
        </pc:spChg>
        <pc:spChg chg="mod">
          <ac:chgData name="Brian Becker" userId="b6455d1dadfa9002" providerId="LiveId" clId="{081D7E61-E03E-4709-91BC-8F61DE110E7E}" dt="2022-09-19T20:50:33.815" v="4841" actId="947"/>
          <ac:spMkLst>
            <pc:docMk/>
            <pc:sldMk cId="4144363829" sldId="263"/>
            <ac:spMk id="5" creationId="{9082D8D8-7765-32FD-6A97-526311576E91}"/>
          </ac:spMkLst>
        </pc:spChg>
      </pc:sldChg>
      <pc:sldChg chg="addSp delSp modSp new mod ord modAnim">
        <pc:chgData name="Brian Becker" userId="b6455d1dadfa9002" providerId="LiveId" clId="{081D7E61-E03E-4709-91BC-8F61DE110E7E}" dt="2022-10-08T18:24:14.748" v="29567" actId="20577"/>
        <pc:sldMkLst>
          <pc:docMk/>
          <pc:sldMk cId="854898903" sldId="264"/>
        </pc:sldMkLst>
        <pc:spChg chg="del">
          <ac:chgData name="Brian Becker" userId="b6455d1dadfa9002" providerId="LiveId" clId="{081D7E61-E03E-4709-91BC-8F61DE110E7E}" dt="2022-09-10T21:02:06.784" v="1145" actId="478"/>
          <ac:spMkLst>
            <pc:docMk/>
            <pc:sldMk cId="854898903" sldId="264"/>
            <ac:spMk id="2" creationId="{4A7A5401-7535-B70D-B146-81EACA32340E}"/>
          </ac:spMkLst>
        </pc:spChg>
        <pc:spChg chg="mod">
          <ac:chgData name="Brian Becker" userId="b6455d1dadfa9002" providerId="LiveId" clId="{081D7E61-E03E-4709-91BC-8F61DE110E7E}" dt="2022-10-08T18:24:14.748" v="29567" actId="20577"/>
          <ac:spMkLst>
            <pc:docMk/>
            <pc:sldMk cId="854898903" sldId="264"/>
            <ac:spMk id="3" creationId="{B4C306D8-9CFC-F01B-7EFA-7A82CEBF2CBF}"/>
          </ac:spMkLst>
        </pc:spChg>
        <pc:spChg chg="mod">
          <ac:chgData name="Brian Becker" userId="b6455d1dadfa9002" providerId="LiveId" clId="{081D7E61-E03E-4709-91BC-8F61DE110E7E}" dt="2022-09-11T16:01:30.584" v="2049" actId="5793"/>
          <ac:spMkLst>
            <pc:docMk/>
            <pc:sldMk cId="854898903" sldId="264"/>
            <ac:spMk id="5" creationId="{439A427F-9575-54D0-FF48-7D9733705F9E}"/>
          </ac:spMkLst>
        </pc:spChg>
        <pc:spChg chg="add del">
          <ac:chgData name="Brian Becker" userId="b6455d1dadfa9002" providerId="LiveId" clId="{081D7E61-E03E-4709-91BC-8F61DE110E7E}" dt="2022-09-10T21:12:53.629" v="1252"/>
          <ac:spMkLst>
            <pc:docMk/>
            <pc:sldMk cId="854898903" sldId="264"/>
            <ac:spMk id="6" creationId="{2CFC9083-630E-251E-DA43-852B381126A5}"/>
          </ac:spMkLst>
        </pc:spChg>
      </pc:sldChg>
      <pc:sldChg chg="modSp new del mod">
        <pc:chgData name="Brian Becker" userId="b6455d1dadfa9002" providerId="LiveId" clId="{081D7E61-E03E-4709-91BC-8F61DE110E7E}" dt="2022-09-12T04:05:53.158" v="2793" actId="47"/>
        <pc:sldMkLst>
          <pc:docMk/>
          <pc:sldMk cId="3088079975" sldId="265"/>
        </pc:sldMkLst>
        <pc:spChg chg="mod">
          <ac:chgData name="Brian Becker" userId="b6455d1dadfa9002" providerId="LiveId" clId="{081D7E61-E03E-4709-91BC-8F61DE110E7E}" dt="2022-09-01T19:44:19.768" v="251" actId="5793"/>
          <ac:spMkLst>
            <pc:docMk/>
            <pc:sldMk cId="3088079975" sldId="265"/>
            <ac:spMk id="3" creationId="{81659A77-95DD-1F8C-6F02-48639594FA1D}"/>
          </ac:spMkLst>
        </pc:spChg>
        <pc:spChg chg="mod">
          <ac:chgData name="Brian Becker" userId="b6455d1dadfa9002" providerId="LiveId" clId="{081D7E61-E03E-4709-91BC-8F61DE110E7E}" dt="2022-09-01T19:43:57.032" v="237" actId="20577"/>
          <ac:spMkLst>
            <pc:docMk/>
            <pc:sldMk cId="3088079975" sldId="265"/>
            <ac:spMk id="5" creationId="{A8B94198-583D-BA1A-299B-A8BC544787FA}"/>
          </ac:spMkLst>
        </pc:spChg>
      </pc:sldChg>
      <pc:sldChg chg="new del">
        <pc:chgData name="Brian Becker" userId="b6455d1dadfa9002" providerId="LiveId" clId="{081D7E61-E03E-4709-91BC-8F61DE110E7E}" dt="2022-09-01T19:45:44.807" v="253" actId="47"/>
        <pc:sldMkLst>
          <pc:docMk/>
          <pc:sldMk cId="1053340405" sldId="266"/>
        </pc:sldMkLst>
      </pc:sldChg>
      <pc:sldChg chg="delSp modSp new mod ord modAnim">
        <pc:chgData name="Brian Becker" userId="b6455d1dadfa9002" providerId="LiveId" clId="{081D7E61-E03E-4709-91BC-8F61DE110E7E}" dt="2022-10-08T22:11:30.442" v="34354" actId="20577"/>
        <pc:sldMkLst>
          <pc:docMk/>
          <pc:sldMk cId="2976929138" sldId="266"/>
        </pc:sldMkLst>
        <pc:spChg chg="del">
          <ac:chgData name="Brian Becker" userId="b6455d1dadfa9002" providerId="LiveId" clId="{081D7E61-E03E-4709-91BC-8F61DE110E7E}" dt="2022-09-12T04:06:20.959" v="2848" actId="478"/>
          <ac:spMkLst>
            <pc:docMk/>
            <pc:sldMk cId="2976929138" sldId="266"/>
            <ac:spMk id="2" creationId="{238673E6-289A-F2B6-BA0D-E0ACAA14A4ED}"/>
          </ac:spMkLst>
        </pc:spChg>
        <pc:spChg chg="mod">
          <ac:chgData name="Brian Becker" userId="b6455d1dadfa9002" providerId="LiveId" clId="{081D7E61-E03E-4709-91BC-8F61DE110E7E}" dt="2022-10-08T12:17:30.259" v="20967" actId="5793"/>
          <ac:spMkLst>
            <pc:docMk/>
            <pc:sldMk cId="2976929138" sldId="266"/>
            <ac:spMk id="3" creationId="{AE06594C-A089-824E-1887-F84F7F0AF675}"/>
          </ac:spMkLst>
        </pc:spChg>
        <pc:spChg chg="mod">
          <ac:chgData name="Brian Becker" userId="b6455d1dadfa9002" providerId="LiveId" clId="{081D7E61-E03E-4709-91BC-8F61DE110E7E}" dt="2022-10-08T22:11:30.442" v="34354" actId="20577"/>
          <ac:spMkLst>
            <pc:docMk/>
            <pc:sldMk cId="2976929138" sldId="266"/>
            <ac:spMk id="5" creationId="{A9987892-09D6-50CD-342A-BD15C73DA003}"/>
          </ac:spMkLst>
        </pc:spChg>
      </pc:sldChg>
      <pc:sldChg chg="addSp delSp modSp new mod modClrScheme modAnim chgLayout">
        <pc:chgData name="Brian Becker" userId="b6455d1dadfa9002" providerId="LiveId" clId="{081D7E61-E03E-4709-91BC-8F61DE110E7E}" dt="2022-10-08T21:06:08.039" v="31178" actId="20577"/>
        <pc:sldMkLst>
          <pc:docMk/>
          <pc:sldMk cId="600015585" sldId="267"/>
        </pc:sldMkLst>
        <pc:spChg chg="del mod ord">
          <ac:chgData name="Brian Becker" userId="b6455d1dadfa9002" providerId="LiveId" clId="{081D7E61-E03E-4709-91BC-8F61DE110E7E}" dt="2022-10-08T16:46:06.830" v="27238" actId="700"/>
          <ac:spMkLst>
            <pc:docMk/>
            <pc:sldMk cId="600015585" sldId="267"/>
            <ac:spMk id="2" creationId="{D824FCA8-13EC-8F25-404C-188936477D97}"/>
          </ac:spMkLst>
        </pc:spChg>
        <pc:spChg chg="del mod ord">
          <ac:chgData name="Brian Becker" userId="b6455d1dadfa9002" providerId="LiveId" clId="{081D7E61-E03E-4709-91BC-8F61DE110E7E}" dt="2022-10-08T16:46:06.830" v="27238" actId="700"/>
          <ac:spMkLst>
            <pc:docMk/>
            <pc:sldMk cId="600015585" sldId="267"/>
            <ac:spMk id="3" creationId="{BDA0F961-38E3-37E2-6066-90358725615C}"/>
          </ac:spMkLst>
        </pc:spChg>
        <pc:spChg chg="del">
          <ac:chgData name="Brian Becker" userId="b6455d1dadfa9002" providerId="LiveId" clId="{081D7E61-E03E-4709-91BC-8F61DE110E7E}" dt="2022-10-08T16:46:06.830" v="27238" actId="700"/>
          <ac:spMkLst>
            <pc:docMk/>
            <pc:sldMk cId="600015585" sldId="267"/>
            <ac:spMk id="4" creationId="{20F22513-563E-6F92-FD56-D3B3A253DDFF}"/>
          </ac:spMkLst>
        </pc:spChg>
        <pc:spChg chg="mod ord">
          <ac:chgData name="Brian Becker" userId="b6455d1dadfa9002" providerId="LiveId" clId="{081D7E61-E03E-4709-91BC-8F61DE110E7E}" dt="2022-10-08T16:46:06.830" v="27238" actId="700"/>
          <ac:spMkLst>
            <pc:docMk/>
            <pc:sldMk cId="600015585" sldId="267"/>
            <ac:spMk id="5" creationId="{A4A0B5A2-30DC-F8D0-D452-8E2D8C251BFB}"/>
          </ac:spMkLst>
        </pc:spChg>
        <pc:spChg chg="add mod ord">
          <ac:chgData name="Brian Becker" userId="b6455d1dadfa9002" providerId="LiveId" clId="{081D7E61-E03E-4709-91BC-8F61DE110E7E}" dt="2022-10-08T21:06:08.039" v="31178" actId="20577"/>
          <ac:spMkLst>
            <pc:docMk/>
            <pc:sldMk cId="600015585" sldId="267"/>
            <ac:spMk id="6" creationId="{88978249-5A03-8FDF-4B99-94FE19A3DEBB}"/>
          </ac:spMkLst>
        </pc:spChg>
        <pc:spChg chg="add del mod ord">
          <ac:chgData name="Brian Becker" userId="b6455d1dadfa9002" providerId="LiveId" clId="{081D7E61-E03E-4709-91BC-8F61DE110E7E}" dt="2022-10-08T20:27:52.746" v="30605" actId="931"/>
          <ac:spMkLst>
            <pc:docMk/>
            <pc:sldMk cId="600015585" sldId="267"/>
            <ac:spMk id="7" creationId="{A17E21D9-D049-B413-C618-03F82D905FAF}"/>
          </ac:spMkLst>
        </pc:spChg>
        <pc:spChg chg="add del mod">
          <ac:chgData name="Brian Becker" userId="b6455d1dadfa9002" providerId="LiveId" clId="{081D7E61-E03E-4709-91BC-8F61DE110E7E}" dt="2022-10-08T20:28:07.200" v="30609" actId="931"/>
          <ac:spMkLst>
            <pc:docMk/>
            <pc:sldMk cId="600015585" sldId="267"/>
            <ac:spMk id="13" creationId="{556363B1-C448-0576-2BB2-609E36DFB761}"/>
          </ac:spMkLst>
        </pc:spChg>
        <pc:spChg chg="add del mod">
          <ac:chgData name="Brian Becker" userId="b6455d1dadfa9002" providerId="LiveId" clId="{081D7E61-E03E-4709-91BC-8F61DE110E7E}" dt="2022-10-08T20:28:36.237" v="30615" actId="931"/>
          <ac:spMkLst>
            <pc:docMk/>
            <pc:sldMk cId="600015585" sldId="267"/>
            <ac:spMk id="17" creationId="{6EEA9699-8863-E50C-4C10-78CCA25B0BEB}"/>
          </ac:spMkLst>
        </pc:spChg>
        <pc:spChg chg="add mod">
          <ac:chgData name="Brian Becker" userId="b6455d1dadfa9002" providerId="LiveId" clId="{081D7E61-E03E-4709-91BC-8F61DE110E7E}" dt="2022-10-08T20:28:42.529" v="30621" actId="478"/>
          <ac:spMkLst>
            <pc:docMk/>
            <pc:sldMk cId="600015585" sldId="267"/>
            <ac:spMk id="21" creationId="{E53CB5E9-7530-F6AD-6FE6-8B4693B0ABDA}"/>
          </ac:spMkLst>
        </pc:spChg>
        <pc:picChg chg="add del mod">
          <ac:chgData name="Brian Becker" userId="b6455d1dadfa9002" providerId="LiveId" clId="{081D7E61-E03E-4709-91BC-8F61DE110E7E}" dt="2022-10-08T20:27:43.669" v="30604" actId="931"/>
          <ac:picMkLst>
            <pc:docMk/>
            <pc:sldMk cId="600015585" sldId="267"/>
            <ac:picMk id="9" creationId="{6303E4F8-CCE6-1A60-CA90-418ECF4B3DFE}"/>
          </ac:picMkLst>
        </pc:picChg>
        <pc:picChg chg="add del mod">
          <ac:chgData name="Brian Becker" userId="b6455d1dadfa9002" providerId="LiveId" clId="{081D7E61-E03E-4709-91BC-8F61DE110E7E}" dt="2022-10-08T20:27:57.239" v="30608" actId="478"/>
          <ac:picMkLst>
            <pc:docMk/>
            <pc:sldMk cId="600015585" sldId="267"/>
            <ac:picMk id="11" creationId="{27E558F1-55C1-DF1B-E797-15F091240746}"/>
          </ac:picMkLst>
        </pc:picChg>
        <pc:picChg chg="add del mod">
          <ac:chgData name="Brian Becker" userId="b6455d1dadfa9002" providerId="LiveId" clId="{081D7E61-E03E-4709-91BC-8F61DE110E7E}" dt="2022-10-08T20:28:13.404" v="30614" actId="478"/>
          <ac:picMkLst>
            <pc:docMk/>
            <pc:sldMk cId="600015585" sldId="267"/>
            <ac:picMk id="15" creationId="{BD14D16A-65DD-8658-81C2-0EA9CE9EE8B0}"/>
          </ac:picMkLst>
        </pc:picChg>
        <pc:picChg chg="add del mod">
          <ac:chgData name="Brian Becker" userId="b6455d1dadfa9002" providerId="LiveId" clId="{081D7E61-E03E-4709-91BC-8F61DE110E7E}" dt="2022-10-08T20:28:42.529" v="30621" actId="478"/>
          <ac:picMkLst>
            <pc:docMk/>
            <pc:sldMk cId="600015585" sldId="267"/>
            <ac:picMk id="19" creationId="{29EB4C4B-DB2C-C2EE-F822-9E8F178384FE}"/>
          </ac:picMkLst>
        </pc:picChg>
        <pc:picChg chg="add mod modVis">
          <ac:chgData name="Brian Becker" userId="b6455d1dadfa9002" providerId="LiveId" clId="{081D7E61-E03E-4709-91BC-8F61DE110E7E}" dt="2022-10-08T20:31:45.107" v="30640" actId="14430"/>
          <ac:picMkLst>
            <pc:docMk/>
            <pc:sldMk cId="600015585" sldId="267"/>
            <ac:picMk id="22" creationId="{62193856-9546-6392-43E7-F3CE55D35214}"/>
          </ac:picMkLst>
        </pc:picChg>
      </pc:sldChg>
      <pc:sldChg chg="addSp delSp modSp new mod ord modClrScheme modAnim chgLayout">
        <pc:chgData name="Brian Becker" userId="b6455d1dadfa9002" providerId="LiveId" clId="{081D7E61-E03E-4709-91BC-8F61DE110E7E}" dt="2022-10-08T22:19:24.815" v="34410"/>
        <pc:sldMkLst>
          <pc:docMk/>
          <pc:sldMk cId="1971149029" sldId="268"/>
        </pc:sldMkLst>
        <pc:spChg chg="del mod ord">
          <ac:chgData name="Brian Becker" userId="b6455d1dadfa9002" providerId="LiveId" clId="{081D7E61-E03E-4709-91BC-8F61DE110E7E}" dt="2022-10-08T16:44:28.933" v="27237" actId="700"/>
          <ac:spMkLst>
            <pc:docMk/>
            <pc:sldMk cId="1971149029" sldId="268"/>
            <ac:spMk id="2" creationId="{E9163C09-6F52-02B7-3C66-1CEE77E93FA9}"/>
          </ac:spMkLst>
        </pc:spChg>
        <pc:spChg chg="del mod ord">
          <ac:chgData name="Brian Becker" userId="b6455d1dadfa9002" providerId="LiveId" clId="{081D7E61-E03E-4709-91BC-8F61DE110E7E}" dt="2022-10-08T16:44:28.933" v="27237" actId="700"/>
          <ac:spMkLst>
            <pc:docMk/>
            <pc:sldMk cId="1971149029" sldId="268"/>
            <ac:spMk id="3" creationId="{B26ED0D1-CDFF-D970-B50C-CF4EAEF760B7}"/>
          </ac:spMkLst>
        </pc:spChg>
        <pc:spChg chg="del">
          <ac:chgData name="Brian Becker" userId="b6455d1dadfa9002" providerId="LiveId" clId="{081D7E61-E03E-4709-91BC-8F61DE110E7E}" dt="2022-10-08T16:44:28.933" v="27237" actId="700"/>
          <ac:spMkLst>
            <pc:docMk/>
            <pc:sldMk cId="1971149029" sldId="268"/>
            <ac:spMk id="4" creationId="{D90B36AC-48CE-4DD4-022B-7859A1385922}"/>
          </ac:spMkLst>
        </pc:spChg>
        <pc:spChg chg="mod ord">
          <ac:chgData name="Brian Becker" userId="b6455d1dadfa9002" providerId="LiveId" clId="{081D7E61-E03E-4709-91BC-8F61DE110E7E}" dt="2022-10-08T16:46:40.892" v="27289" actId="20577"/>
          <ac:spMkLst>
            <pc:docMk/>
            <pc:sldMk cId="1971149029" sldId="268"/>
            <ac:spMk id="5" creationId="{632E542E-67CE-57E3-9D07-AEFC01DF2C02}"/>
          </ac:spMkLst>
        </pc:spChg>
        <pc:spChg chg="add mod ord">
          <ac:chgData name="Brian Becker" userId="b6455d1dadfa9002" providerId="LiveId" clId="{081D7E61-E03E-4709-91BC-8F61DE110E7E}" dt="2022-10-08T16:52:18.843" v="27686" actId="20577"/>
          <ac:spMkLst>
            <pc:docMk/>
            <pc:sldMk cId="1971149029" sldId="268"/>
            <ac:spMk id="6" creationId="{F8694CB2-85A9-BE4F-4C92-4BDCC66E14DA}"/>
          </ac:spMkLst>
        </pc:spChg>
        <pc:spChg chg="add mod ord">
          <ac:chgData name="Brian Becker" userId="b6455d1dadfa9002" providerId="LiveId" clId="{081D7E61-E03E-4709-91BC-8F61DE110E7E}" dt="2022-10-08T16:44:28.933" v="27237" actId="700"/>
          <ac:spMkLst>
            <pc:docMk/>
            <pc:sldMk cId="1971149029" sldId="268"/>
            <ac:spMk id="7" creationId="{F2BC7AFF-DCE6-422F-6FE6-260EC30BBBCB}"/>
          </ac:spMkLst>
        </pc:spChg>
      </pc:sldChg>
      <pc:sldChg chg="modSp new del mod">
        <pc:chgData name="Brian Becker" userId="b6455d1dadfa9002" providerId="LiveId" clId="{081D7E61-E03E-4709-91BC-8F61DE110E7E}" dt="2022-09-26T14:47:25.982" v="11062" actId="47"/>
        <pc:sldMkLst>
          <pc:docMk/>
          <pc:sldMk cId="965530375" sldId="269"/>
        </pc:sldMkLst>
        <pc:spChg chg="mod">
          <ac:chgData name="Brian Becker" userId="b6455d1dadfa9002" providerId="LiveId" clId="{081D7E61-E03E-4709-91BC-8F61DE110E7E}" dt="2022-09-01T19:53:19.704" v="627" actId="20577"/>
          <ac:spMkLst>
            <pc:docMk/>
            <pc:sldMk cId="965530375" sldId="269"/>
            <ac:spMk id="5" creationId="{6468FAD9-65D7-F963-E9B8-154D64EA9092}"/>
          </ac:spMkLst>
        </pc:spChg>
      </pc:sldChg>
      <pc:sldChg chg="new del">
        <pc:chgData name="Brian Becker" userId="b6455d1dadfa9002" providerId="LiveId" clId="{081D7E61-E03E-4709-91BC-8F61DE110E7E}" dt="2022-09-26T14:47:27.829" v="11063" actId="47"/>
        <pc:sldMkLst>
          <pc:docMk/>
          <pc:sldMk cId="267417563" sldId="270"/>
        </pc:sldMkLst>
      </pc:sldChg>
      <pc:sldChg chg="addSp delSp modSp new mod ord modClrScheme modAnim chgLayout">
        <pc:chgData name="Brian Becker" userId="b6455d1dadfa9002" providerId="LiveId" clId="{081D7E61-E03E-4709-91BC-8F61DE110E7E}" dt="2022-10-08T22:15:42.128" v="34390"/>
        <pc:sldMkLst>
          <pc:docMk/>
          <pc:sldMk cId="1362862257" sldId="271"/>
        </pc:sldMkLst>
        <pc:spChg chg="del mod ord">
          <ac:chgData name="Brian Becker" userId="b6455d1dadfa9002" providerId="LiveId" clId="{081D7E61-E03E-4709-91BC-8F61DE110E7E}" dt="2022-10-08T09:26:40.845" v="17281" actId="700"/>
          <ac:spMkLst>
            <pc:docMk/>
            <pc:sldMk cId="1362862257" sldId="271"/>
            <ac:spMk id="2" creationId="{11B7B7FC-40B5-B9D9-8F39-53B592CC1706}"/>
          </ac:spMkLst>
        </pc:spChg>
        <pc:spChg chg="mod ord">
          <ac:chgData name="Brian Becker" userId="b6455d1dadfa9002" providerId="LiveId" clId="{081D7E61-E03E-4709-91BC-8F61DE110E7E}" dt="2022-10-08T10:51:34.316" v="19697" actId="20577"/>
          <ac:spMkLst>
            <pc:docMk/>
            <pc:sldMk cId="1362862257" sldId="271"/>
            <ac:spMk id="3" creationId="{622B0D3E-461D-FF68-D2BC-6B9690B8DF67}"/>
          </ac:spMkLst>
        </pc:spChg>
        <pc:spChg chg="del">
          <ac:chgData name="Brian Becker" userId="b6455d1dadfa9002" providerId="LiveId" clId="{081D7E61-E03E-4709-91BC-8F61DE110E7E}" dt="2022-10-08T09:26:40.845" v="17281" actId="700"/>
          <ac:spMkLst>
            <pc:docMk/>
            <pc:sldMk cId="1362862257" sldId="271"/>
            <ac:spMk id="4" creationId="{EFB143C6-2216-B96B-1C75-8FCC11E6124B}"/>
          </ac:spMkLst>
        </pc:spChg>
        <pc:spChg chg="mod ord">
          <ac:chgData name="Brian Becker" userId="b6455d1dadfa9002" providerId="LiveId" clId="{081D7E61-E03E-4709-91BC-8F61DE110E7E}" dt="2022-10-08T10:01:58.717" v="19168" actId="404"/>
          <ac:spMkLst>
            <pc:docMk/>
            <pc:sldMk cId="1362862257" sldId="271"/>
            <ac:spMk id="5" creationId="{2AF082A0-4700-2D1F-84D2-CB2FFC039D3E}"/>
          </ac:spMkLst>
        </pc:spChg>
        <pc:spChg chg="add mod ord">
          <ac:chgData name="Brian Becker" userId="b6455d1dadfa9002" providerId="LiveId" clId="{081D7E61-E03E-4709-91BC-8F61DE110E7E}" dt="2022-10-08T09:26:40.845" v="17281" actId="700"/>
          <ac:spMkLst>
            <pc:docMk/>
            <pc:sldMk cId="1362862257" sldId="271"/>
            <ac:spMk id="6" creationId="{BCE22217-31BA-D78D-3D28-028603853BF2}"/>
          </ac:spMkLst>
        </pc:spChg>
      </pc:sldChg>
      <pc:sldChg chg="delSp modSp new del mod ord">
        <pc:chgData name="Brian Becker" userId="b6455d1dadfa9002" providerId="LiveId" clId="{081D7E61-E03E-4709-91BC-8F61DE110E7E}" dt="2022-10-08T11:57:52.828" v="20328" actId="47"/>
        <pc:sldMkLst>
          <pc:docMk/>
          <pc:sldMk cId="3702314235" sldId="272"/>
        </pc:sldMkLst>
        <pc:spChg chg="del">
          <ac:chgData name="Brian Becker" userId="b6455d1dadfa9002" providerId="LiveId" clId="{081D7E61-E03E-4709-91BC-8F61DE110E7E}" dt="2022-09-19T15:47:43.915" v="2927" actId="478"/>
          <ac:spMkLst>
            <pc:docMk/>
            <pc:sldMk cId="3702314235" sldId="272"/>
            <ac:spMk id="2" creationId="{9C946258-1C5D-6921-3AEA-B55905FBF6EA}"/>
          </ac:spMkLst>
        </pc:spChg>
        <pc:spChg chg="mod">
          <ac:chgData name="Brian Becker" userId="b6455d1dadfa9002" providerId="LiveId" clId="{081D7E61-E03E-4709-91BC-8F61DE110E7E}" dt="2022-09-02T15:20:07.059" v="727" actId="20577"/>
          <ac:spMkLst>
            <pc:docMk/>
            <pc:sldMk cId="3702314235" sldId="272"/>
            <ac:spMk id="3" creationId="{72B7B41D-0A86-3007-A9B8-EC0AE6B3F622}"/>
          </ac:spMkLst>
        </pc:spChg>
        <pc:spChg chg="mod">
          <ac:chgData name="Brian Becker" userId="b6455d1dadfa9002" providerId="LiveId" clId="{081D7E61-E03E-4709-91BC-8F61DE110E7E}" dt="2022-10-08T10:45:38.912" v="19504" actId="20577"/>
          <ac:spMkLst>
            <pc:docMk/>
            <pc:sldMk cId="3702314235" sldId="272"/>
            <ac:spMk id="5" creationId="{963093F5-5EBE-73C7-03B4-BC8CB162A808}"/>
          </ac:spMkLst>
        </pc:spChg>
      </pc:sldChg>
      <pc:sldChg chg="addSp delSp modSp new mod modClrScheme modAnim chgLayout">
        <pc:chgData name="Brian Becker" userId="b6455d1dadfa9002" providerId="LiveId" clId="{081D7E61-E03E-4709-91BC-8F61DE110E7E}" dt="2022-10-08T22:18:23.113" v="34402"/>
        <pc:sldMkLst>
          <pc:docMk/>
          <pc:sldMk cId="3428618354" sldId="273"/>
        </pc:sldMkLst>
        <pc:spChg chg="del mod ord">
          <ac:chgData name="Brian Becker" userId="b6455d1dadfa9002" providerId="LiveId" clId="{081D7E61-E03E-4709-91BC-8F61DE110E7E}" dt="2022-10-08T12:48:49.237" v="21169" actId="700"/>
          <ac:spMkLst>
            <pc:docMk/>
            <pc:sldMk cId="3428618354" sldId="273"/>
            <ac:spMk id="2" creationId="{CD0E165A-5FD4-60B6-C2DE-45338631A42F}"/>
          </ac:spMkLst>
        </pc:spChg>
        <pc:spChg chg="mod ord">
          <ac:chgData name="Brian Becker" userId="b6455d1dadfa9002" providerId="LiveId" clId="{081D7E61-E03E-4709-91BC-8F61DE110E7E}" dt="2022-10-08T18:15:17.978" v="29093" actId="6549"/>
          <ac:spMkLst>
            <pc:docMk/>
            <pc:sldMk cId="3428618354" sldId="273"/>
            <ac:spMk id="3" creationId="{676CBB9E-8DF0-5887-7593-B0D9C08E6AD4}"/>
          </ac:spMkLst>
        </pc:spChg>
        <pc:spChg chg="del">
          <ac:chgData name="Brian Becker" userId="b6455d1dadfa9002" providerId="LiveId" clId="{081D7E61-E03E-4709-91BC-8F61DE110E7E}" dt="2022-10-08T12:48:49.237" v="21169" actId="700"/>
          <ac:spMkLst>
            <pc:docMk/>
            <pc:sldMk cId="3428618354" sldId="273"/>
            <ac:spMk id="4" creationId="{73C4832B-DDC3-D6EE-5EB4-4558FBE8EAFA}"/>
          </ac:spMkLst>
        </pc:spChg>
        <pc:spChg chg="mod ord">
          <ac:chgData name="Brian Becker" userId="b6455d1dadfa9002" providerId="LiveId" clId="{081D7E61-E03E-4709-91BC-8F61DE110E7E}" dt="2022-10-08T12:48:49.237" v="21169" actId="700"/>
          <ac:spMkLst>
            <pc:docMk/>
            <pc:sldMk cId="3428618354" sldId="273"/>
            <ac:spMk id="5" creationId="{57FFF6F5-5790-4455-3147-D8ED108D253B}"/>
          </ac:spMkLst>
        </pc:spChg>
        <pc:spChg chg="add mod ord">
          <ac:chgData name="Brian Becker" userId="b6455d1dadfa9002" providerId="LiveId" clId="{081D7E61-E03E-4709-91BC-8F61DE110E7E}" dt="2022-10-08T12:48:49.237" v="21169" actId="700"/>
          <ac:spMkLst>
            <pc:docMk/>
            <pc:sldMk cId="3428618354" sldId="273"/>
            <ac:spMk id="6" creationId="{B17BCFF4-4D38-71C2-7F87-D4926EBFA83C}"/>
          </ac:spMkLst>
        </pc:spChg>
      </pc:sldChg>
      <pc:sldChg chg="addSp delSp modSp add del mod ord modClrScheme chgLayout">
        <pc:chgData name="Brian Becker" userId="b6455d1dadfa9002" providerId="LiveId" clId="{081D7E61-E03E-4709-91BC-8F61DE110E7E}" dt="2022-09-23T20:15:37.823" v="6438" actId="47"/>
        <pc:sldMkLst>
          <pc:docMk/>
          <pc:sldMk cId="1507851766" sldId="274"/>
        </pc:sldMkLst>
        <pc:spChg chg="del mod ord">
          <ac:chgData name="Brian Becker" userId="b6455d1dadfa9002" providerId="LiveId" clId="{081D7E61-E03E-4709-91BC-8F61DE110E7E}" dt="2022-09-09T21:40:53.721" v="1060" actId="700"/>
          <ac:spMkLst>
            <pc:docMk/>
            <pc:sldMk cId="1507851766" sldId="274"/>
            <ac:spMk id="2" creationId="{90137E26-F339-ED01-69F3-5842DA02DDA9}"/>
          </ac:spMkLst>
        </pc:spChg>
        <pc:spChg chg="mod ord">
          <ac:chgData name="Brian Becker" userId="b6455d1dadfa9002" providerId="LiveId" clId="{081D7E61-E03E-4709-91BC-8F61DE110E7E}" dt="2022-09-19T21:31:05.845" v="5387" actId="20577"/>
          <ac:spMkLst>
            <pc:docMk/>
            <pc:sldMk cId="1507851766" sldId="274"/>
            <ac:spMk id="3" creationId="{22187028-6C40-4919-6481-793EA3981A24}"/>
          </ac:spMkLst>
        </pc:spChg>
        <pc:spChg chg="del mod ord">
          <ac:chgData name="Brian Becker" userId="b6455d1dadfa9002" providerId="LiveId" clId="{081D7E61-E03E-4709-91BC-8F61DE110E7E}" dt="2022-09-09T21:40:53.721" v="1060" actId="700"/>
          <ac:spMkLst>
            <pc:docMk/>
            <pc:sldMk cId="1507851766" sldId="274"/>
            <ac:spMk id="4" creationId="{8996CB32-4605-0A2A-0AC1-5EB8513EBC36}"/>
          </ac:spMkLst>
        </pc:spChg>
        <pc:spChg chg="mod ord">
          <ac:chgData name="Brian Becker" userId="b6455d1dadfa9002" providerId="LiveId" clId="{081D7E61-E03E-4709-91BC-8F61DE110E7E}" dt="2022-09-19T21:32:42.259" v="5392" actId="20577"/>
          <ac:spMkLst>
            <pc:docMk/>
            <pc:sldMk cId="1507851766" sldId="274"/>
            <ac:spMk id="5" creationId="{E51F9260-30A1-B1D3-E8FA-6E614490BCFA}"/>
          </ac:spMkLst>
        </pc:spChg>
        <pc:spChg chg="add mod ord">
          <ac:chgData name="Brian Becker" userId="b6455d1dadfa9002" providerId="LiveId" clId="{081D7E61-E03E-4709-91BC-8F61DE110E7E}" dt="2022-09-19T21:46:31.942" v="5695" actId="21"/>
          <ac:spMkLst>
            <pc:docMk/>
            <pc:sldMk cId="1507851766" sldId="274"/>
            <ac:spMk id="6" creationId="{E286E8D2-458C-294F-25C9-19D94246DE3D}"/>
          </ac:spMkLst>
        </pc:spChg>
        <pc:spChg chg="add mod ord">
          <ac:chgData name="Brian Becker" userId="b6455d1dadfa9002" providerId="LiveId" clId="{081D7E61-E03E-4709-91BC-8F61DE110E7E}" dt="2022-09-09T21:40:53.721" v="1060" actId="700"/>
          <ac:spMkLst>
            <pc:docMk/>
            <pc:sldMk cId="1507851766" sldId="274"/>
            <ac:spMk id="7" creationId="{4692F244-3FE9-DD78-B724-744E26E6490A}"/>
          </ac:spMkLst>
        </pc:spChg>
      </pc:sldChg>
      <pc:sldChg chg="new del">
        <pc:chgData name="Brian Becker" userId="b6455d1dadfa9002" providerId="LiveId" clId="{081D7E61-E03E-4709-91BC-8F61DE110E7E}" dt="2022-09-10T21:49:33.874" v="1428" actId="47"/>
        <pc:sldMkLst>
          <pc:docMk/>
          <pc:sldMk cId="2603796812" sldId="275"/>
        </pc:sldMkLst>
      </pc:sldChg>
      <pc:sldChg chg="modSp new del mod">
        <pc:chgData name="Brian Becker" userId="b6455d1dadfa9002" providerId="LiveId" clId="{081D7E61-E03E-4709-91BC-8F61DE110E7E}" dt="2022-09-11T17:46:35.436" v="2441" actId="47"/>
        <pc:sldMkLst>
          <pc:docMk/>
          <pc:sldMk cId="4294485689" sldId="275"/>
        </pc:sldMkLst>
        <pc:spChg chg="mod">
          <ac:chgData name="Brian Becker" userId="b6455d1dadfa9002" providerId="LiveId" clId="{081D7E61-E03E-4709-91BC-8F61DE110E7E}" dt="2022-09-10T21:51:10.432" v="1458" actId="20577"/>
          <ac:spMkLst>
            <pc:docMk/>
            <pc:sldMk cId="4294485689" sldId="275"/>
            <ac:spMk id="3" creationId="{44EE9D3C-BA51-22CA-5EC1-254D0868D948}"/>
          </ac:spMkLst>
        </pc:spChg>
        <pc:spChg chg="mod">
          <ac:chgData name="Brian Becker" userId="b6455d1dadfa9002" providerId="LiveId" clId="{081D7E61-E03E-4709-91BC-8F61DE110E7E}" dt="2022-09-10T21:50:09.326" v="1452" actId="20577"/>
          <ac:spMkLst>
            <pc:docMk/>
            <pc:sldMk cId="4294485689" sldId="275"/>
            <ac:spMk id="5" creationId="{6707BD8E-9710-39ED-7916-A6C5221C0D7F}"/>
          </ac:spMkLst>
        </pc:spChg>
      </pc:sldChg>
      <pc:sldChg chg="delSp modSp new mod modAnim">
        <pc:chgData name="Brian Becker" userId="b6455d1dadfa9002" providerId="LiveId" clId="{081D7E61-E03E-4709-91BC-8F61DE110E7E}" dt="2022-10-08T22:06:21.206" v="34319"/>
        <pc:sldMkLst>
          <pc:docMk/>
          <pc:sldMk cId="258862345" sldId="276"/>
        </pc:sldMkLst>
        <pc:spChg chg="del">
          <ac:chgData name="Brian Becker" userId="b6455d1dadfa9002" providerId="LiveId" clId="{081D7E61-E03E-4709-91BC-8F61DE110E7E}" dt="2022-09-19T15:52:14.122" v="2943" actId="478"/>
          <ac:spMkLst>
            <pc:docMk/>
            <pc:sldMk cId="258862345" sldId="276"/>
            <ac:spMk id="2" creationId="{DC9919CB-53EA-5B8B-CF0D-72D88820BB96}"/>
          </ac:spMkLst>
        </pc:spChg>
        <pc:spChg chg="mod">
          <ac:chgData name="Brian Becker" userId="b6455d1dadfa9002" providerId="LiveId" clId="{081D7E61-E03E-4709-91BC-8F61DE110E7E}" dt="2022-09-25T14:06:25.908" v="9328" actId="20577"/>
          <ac:spMkLst>
            <pc:docMk/>
            <pc:sldMk cId="258862345" sldId="276"/>
            <ac:spMk id="3" creationId="{930F8CC8-549B-FCB7-0477-7F97C4A56EBA}"/>
          </ac:spMkLst>
        </pc:spChg>
        <pc:spChg chg="mod">
          <ac:chgData name="Brian Becker" userId="b6455d1dadfa9002" providerId="LiveId" clId="{081D7E61-E03E-4709-91BC-8F61DE110E7E}" dt="2022-09-10T21:56:36.653" v="1668" actId="20577"/>
          <ac:spMkLst>
            <pc:docMk/>
            <pc:sldMk cId="258862345" sldId="276"/>
            <ac:spMk id="5" creationId="{09F39494-EA94-1040-D1FC-044CC509673B}"/>
          </ac:spMkLst>
        </pc:spChg>
      </pc:sldChg>
      <pc:sldChg chg="modSp new del mod">
        <pc:chgData name="Brian Becker" userId="b6455d1dadfa9002" providerId="LiveId" clId="{081D7E61-E03E-4709-91BC-8F61DE110E7E}" dt="2022-09-11T16:10:04.999" v="2159" actId="47"/>
        <pc:sldMkLst>
          <pc:docMk/>
          <pc:sldMk cId="3409233825" sldId="277"/>
        </pc:sldMkLst>
        <pc:spChg chg="mod">
          <ac:chgData name="Brian Becker" userId="b6455d1dadfa9002" providerId="LiveId" clId="{081D7E61-E03E-4709-91BC-8F61DE110E7E}" dt="2022-09-11T16:08:06.895" v="2154" actId="20577"/>
          <ac:spMkLst>
            <pc:docMk/>
            <pc:sldMk cId="3409233825" sldId="277"/>
            <ac:spMk id="3" creationId="{780516A7-1FDC-1B62-5567-0DD831CD639B}"/>
          </ac:spMkLst>
        </pc:spChg>
        <pc:spChg chg="mod">
          <ac:chgData name="Brian Becker" userId="b6455d1dadfa9002" providerId="LiveId" clId="{081D7E61-E03E-4709-91BC-8F61DE110E7E}" dt="2022-09-11T16:01:21.636" v="2038" actId="5793"/>
          <ac:spMkLst>
            <pc:docMk/>
            <pc:sldMk cId="3409233825" sldId="277"/>
            <ac:spMk id="5" creationId="{14D63D51-55ED-22B5-17B1-544229AB248C}"/>
          </ac:spMkLst>
        </pc:spChg>
      </pc:sldChg>
      <pc:sldChg chg="modSp add mod modAnim">
        <pc:chgData name="Brian Becker" userId="b6455d1dadfa9002" providerId="LiveId" clId="{081D7E61-E03E-4709-91BC-8F61DE110E7E}" dt="2022-09-29T17:43:43.570" v="13105" actId="20577"/>
        <pc:sldMkLst>
          <pc:docMk/>
          <pc:sldMk cId="2077677408" sldId="278"/>
        </pc:sldMkLst>
        <pc:spChg chg="mod">
          <ac:chgData name="Brian Becker" userId="b6455d1dadfa9002" providerId="LiveId" clId="{081D7E61-E03E-4709-91BC-8F61DE110E7E}" dt="2022-09-29T17:43:43.570" v="13105" actId="20577"/>
          <ac:spMkLst>
            <pc:docMk/>
            <pc:sldMk cId="2077677408" sldId="278"/>
            <ac:spMk id="3" creationId="{B4C306D8-9CFC-F01B-7EFA-7A82CEBF2CBF}"/>
          </ac:spMkLst>
        </pc:spChg>
        <pc:spChg chg="mod">
          <ac:chgData name="Brian Becker" userId="b6455d1dadfa9002" providerId="LiveId" clId="{081D7E61-E03E-4709-91BC-8F61DE110E7E}" dt="2022-09-11T16:02:41.545" v="2088" actId="20577"/>
          <ac:spMkLst>
            <pc:docMk/>
            <pc:sldMk cId="2077677408" sldId="278"/>
            <ac:spMk id="5" creationId="{439A427F-9575-54D0-FF48-7D9733705F9E}"/>
          </ac:spMkLst>
        </pc:spChg>
      </pc:sldChg>
      <pc:sldChg chg="modSp new del">
        <pc:chgData name="Brian Becker" userId="b6455d1dadfa9002" providerId="LiveId" clId="{081D7E61-E03E-4709-91BC-8F61DE110E7E}" dt="2022-09-11T16:00:38.460" v="2021" actId="2696"/>
        <pc:sldMkLst>
          <pc:docMk/>
          <pc:sldMk cId="2977635516" sldId="278"/>
        </pc:sldMkLst>
        <pc:spChg chg="mod">
          <ac:chgData name="Brian Becker" userId="b6455d1dadfa9002" providerId="LiveId" clId="{081D7E61-E03E-4709-91BC-8F61DE110E7E}" dt="2022-09-11T16:00:17.729" v="2020" actId="20577"/>
          <ac:spMkLst>
            <pc:docMk/>
            <pc:sldMk cId="2977635516" sldId="278"/>
            <ac:spMk id="5" creationId="{6F9FAD42-60DE-A65F-22F5-19BB2E954084}"/>
          </ac:spMkLst>
        </pc:spChg>
      </pc:sldChg>
      <pc:sldChg chg="modSp add del mod">
        <pc:chgData name="Brian Becker" userId="b6455d1dadfa9002" providerId="LiveId" clId="{081D7E61-E03E-4709-91BC-8F61DE110E7E}" dt="2022-09-11T16:10:05.913" v="2160" actId="47"/>
        <pc:sldMkLst>
          <pc:docMk/>
          <pc:sldMk cId="3100361937" sldId="279"/>
        </pc:sldMkLst>
        <pc:spChg chg="mod">
          <ac:chgData name="Brian Becker" userId="b6455d1dadfa9002" providerId="LiveId" clId="{081D7E61-E03E-4709-91BC-8F61DE110E7E}" dt="2022-09-11T16:08:28.474" v="2156" actId="12"/>
          <ac:spMkLst>
            <pc:docMk/>
            <pc:sldMk cId="3100361937" sldId="279"/>
            <ac:spMk id="3" creationId="{780516A7-1FDC-1B62-5567-0DD831CD639B}"/>
          </ac:spMkLst>
        </pc:spChg>
      </pc:sldChg>
      <pc:sldChg chg="modSp add mod modAnim">
        <pc:chgData name="Brian Becker" userId="b6455d1dadfa9002" providerId="LiveId" clId="{081D7E61-E03E-4709-91BC-8F61DE110E7E}" dt="2022-10-08T22:05:42.674" v="34317"/>
        <pc:sldMkLst>
          <pc:docMk/>
          <pc:sldMk cId="411035862" sldId="280"/>
        </pc:sldMkLst>
        <pc:spChg chg="mod">
          <ac:chgData name="Brian Becker" userId="b6455d1dadfa9002" providerId="LiveId" clId="{081D7E61-E03E-4709-91BC-8F61DE110E7E}" dt="2022-10-08T18:25:19.775" v="29727" actId="20577"/>
          <ac:spMkLst>
            <pc:docMk/>
            <pc:sldMk cId="411035862" sldId="280"/>
            <ac:spMk id="3" creationId="{780516A7-1FDC-1B62-5567-0DD831CD639B}"/>
          </ac:spMkLst>
        </pc:spChg>
      </pc:sldChg>
      <pc:sldChg chg="delSp modSp new mod ord modAnim">
        <pc:chgData name="Brian Becker" userId="b6455d1dadfa9002" providerId="LiveId" clId="{081D7E61-E03E-4709-91BC-8F61DE110E7E}" dt="2022-10-08T22:09:48.409" v="34343"/>
        <pc:sldMkLst>
          <pc:docMk/>
          <pc:sldMk cId="3396925537" sldId="281"/>
        </pc:sldMkLst>
        <pc:spChg chg="del">
          <ac:chgData name="Brian Becker" userId="b6455d1dadfa9002" providerId="LiveId" clId="{081D7E61-E03E-4709-91BC-8F61DE110E7E}" dt="2022-09-19T18:13:23.800" v="3573" actId="478"/>
          <ac:spMkLst>
            <pc:docMk/>
            <pc:sldMk cId="3396925537" sldId="281"/>
            <ac:spMk id="2" creationId="{4CF37697-2061-6091-35DA-73760079B980}"/>
          </ac:spMkLst>
        </pc:spChg>
        <pc:spChg chg="mod">
          <ac:chgData name="Brian Becker" userId="b6455d1dadfa9002" providerId="LiveId" clId="{081D7E61-E03E-4709-91BC-8F61DE110E7E}" dt="2022-10-06T12:23:09.094" v="15127" actId="27636"/>
          <ac:spMkLst>
            <pc:docMk/>
            <pc:sldMk cId="3396925537" sldId="281"/>
            <ac:spMk id="3" creationId="{B120DE3B-DB30-6E46-D485-62ACA48F8FED}"/>
          </ac:spMkLst>
        </pc:spChg>
        <pc:spChg chg="mod">
          <ac:chgData name="Brian Becker" userId="b6455d1dadfa9002" providerId="LiveId" clId="{081D7E61-E03E-4709-91BC-8F61DE110E7E}" dt="2022-09-29T16:40:28.627" v="11686" actId="6549"/>
          <ac:spMkLst>
            <pc:docMk/>
            <pc:sldMk cId="3396925537" sldId="281"/>
            <ac:spMk id="5" creationId="{7E2B4EF1-CE98-0ABD-7335-7095D95730CB}"/>
          </ac:spMkLst>
        </pc:spChg>
      </pc:sldChg>
      <pc:sldChg chg="delSp modSp add del mod">
        <pc:chgData name="Brian Becker" userId="b6455d1dadfa9002" providerId="LiveId" clId="{081D7E61-E03E-4709-91BC-8F61DE110E7E}" dt="2022-09-19T20:40:44.928" v="4824" actId="47"/>
        <pc:sldMkLst>
          <pc:docMk/>
          <pc:sldMk cId="2895074342" sldId="282"/>
        </pc:sldMkLst>
        <pc:spChg chg="del">
          <ac:chgData name="Brian Becker" userId="b6455d1dadfa9002" providerId="LiveId" clId="{081D7E61-E03E-4709-91BC-8F61DE110E7E}" dt="2022-09-19T18:27:18.931" v="3986" actId="478"/>
          <ac:spMkLst>
            <pc:docMk/>
            <pc:sldMk cId="2895074342" sldId="282"/>
            <ac:spMk id="2" creationId="{4CF37697-2061-6091-35DA-73760079B980}"/>
          </ac:spMkLst>
        </pc:spChg>
        <pc:spChg chg="mod">
          <ac:chgData name="Brian Becker" userId="b6455d1dadfa9002" providerId="LiveId" clId="{081D7E61-E03E-4709-91BC-8F61DE110E7E}" dt="2022-09-19T18:29:11.196" v="4095" actId="2711"/>
          <ac:spMkLst>
            <pc:docMk/>
            <pc:sldMk cId="2895074342" sldId="282"/>
            <ac:spMk id="3" creationId="{B120DE3B-DB30-6E46-D485-62ACA48F8FED}"/>
          </ac:spMkLst>
        </pc:spChg>
        <pc:spChg chg="mod">
          <ac:chgData name="Brian Becker" userId="b6455d1dadfa9002" providerId="LiveId" clId="{081D7E61-E03E-4709-91BC-8F61DE110E7E}" dt="2022-09-19T18:30:48.488" v="4112" actId="20577"/>
          <ac:spMkLst>
            <pc:docMk/>
            <pc:sldMk cId="2895074342" sldId="282"/>
            <ac:spMk id="5" creationId="{7E2B4EF1-CE98-0ABD-7335-7095D95730CB}"/>
          </ac:spMkLst>
        </pc:spChg>
      </pc:sldChg>
      <pc:sldChg chg="delSp modSp add del mod ord">
        <pc:chgData name="Brian Becker" userId="b6455d1dadfa9002" providerId="LiveId" clId="{081D7E61-E03E-4709-91BC-8F61DE110E7E}" dt="2022-09-19T20:40:57.836" v="4827" actId="47"/>
        <pc:sldMkLst>
          <pc:docMk/>
          <pc:sldMk cId="2226551142" sldId="283"/>
        </pc:sldMkLst>
        <pc:spChg chg="del">
          <ac:chgData name="Brian Becker" userId="b6455d1dadfa9002" providerId="LiveId" clId="{081D7E61-E03E-4709-91BC-8F61DE110E7E}" dt="2022-09-19T20:13:20.129" v="4167" actId="478"/>
          <ac:spMkLst>
            <pc:docMk/>
            <pc:sldMk cId="2226551142" sldId="283"/>
            <ac:spMk id="2" creationId="{4CF37697-2061-6091-35DA-73760079B980}"/>
          </ac:spMkLst>
        </pc:spChg>
        <pc:spChg chg="mod">
          <ac:chgData name="Brian Becker" userId="b6455d1dadfa9002" providerId="LiveId" clId="{081D7E61-E03E-4709-91BC-8F61DE110E7E}" dt="2022-09-19T20:13:34.961" v="4173" actId="404"/>
          <ac:spMkLst>
            <pc:docMk/>
            <pc:sldMk cId="2226551142" sldId="283"/>
            <ac:spMk id="3" creationId="{B120DE3B-DB30-6E46-D485-62ACA48F8FED}"/>
          </ac:spMkLst>
        </pc:spChg>
        <pc:spChg chg="mod">
          <ac:chgData name="Brian Becker" userId="b6455d1dadfa9002" providerId="LiveId" clId="{081D7E61-E03E-4709-91BC-8F61DE110E7E}" dt="2022-09-19T18:33:10.558" v="4141" actId="20577"/>
          <ac:spMkLst>
            <pc:docMk/>
            <pc:sldMk cId="2226551142" sldId="283"/>
            <ac:spMk id="5" creationId="{7E2B4EF1-CE98-0ABD-7335-7095D95730CB}"/>
          </ac:spMkLst>
        </pc:spChg>
      </pc:sldChg>
      <pc:sldChg chg="delSp modSp add del mod">
        <pc:chgData name="Brian Becker" userId="b6455d1dadfa9002" providerId="LiveId" clId="{081D7E61-E03E-4709-91BC-8F61DE110E7E}" dt="2022-09-19T20:40:52.552" v="4826" actId="47"/>
        <pc:sldMkLst>
          <pc:docMk/>
          <pc:sldMk cId="4111084693" sldId="284"/>
        </pc:sldMkLst>
        <pc:spChg chg="del">
          <ac:chgData name="Brian Becker" userId="b6455d1dadfa9002" providerId="LiveId" clId="{081D7E61-E03E-4709-91BC-8F61DE110E7E}" dt="2022-09-19T17:52:58.242" v="3259" actId="478"/>
          <ac:spMkLst>
            <pc:docMk/>
            <pc:sldMk cId="4111084693" sldId="284"/>
            <ac:spMk id="2" creationId="{4CF37697-2061-6091-35DA-73760079B980}"/>
          </ac:spMkLst>
        </pc:spChg>
        <pc:spChg chg="mod">
          <ac:chgData name="Brian Becker" userId="b6455d1dadfa9002" providerId="LiveId" clId="{081D7E61-E03E-4709-91BC-8F61DE110E7E}" dt="2022-09-19T18:59:34.849" v="4142" actId="20577"/>
          <ac:spMkLst>
            <pc:docMk/>
            <pc:sldMk cId="4111084693" sldId="284"/>
            <ac:spMk id="3" creationId="{B120DE3B-DB30-6E46-D485-62ACA48F8FED}"/>
          </ac:spMkLst>
        </pc:spChg>
        <pc:spChg chg="mod">
          <ac:chgData name="Brian Becker" userId="b6455d1dadfa9002" providerId="LiveId" clId="{081D7E61-E03E-4709-91BC-8F61DE110E7E}" dt="2022-09-19T18:06:37.245" v="3572" actId="20577"/>
          <ac:spMkLst>
            <pc:docMk/>
            <pc:sldMk cId="4111084693" sldId="284"/>
            <ac:spMk id="5" creationId="{7E2B4EF1-CE98-0ABD-7335-7095D95730CB}"/>
          </ac:spMkLst>
        </pc:spChg>
      </pc:sldChg>
      <pc:sldChg chg="delSp modSp add del mod">
        <pc:chgData name="Brian Becker" userId="b6455d1dadfa9002" providerId="LiveId" clId="{081D7E61-E03E-4709-91BC-8F61DE110E7E}" dt="2022-09-19T20:40:48.336" v="4825" actId="47"/>
        <pc:sldMkLst>
          <pc:docMk/>
          <pc:sldMk cId="1370712347" sldId="285"/>
        </pc:sldMkLst>
        <pc:spChg chg="del">
          <ac:chgData name="Brian Becker" userId="b6455d1dadfa9002" providerId="LiveId" clId="{081D7E61-E03E-4709-91BC-8F61DE110E7E}" dt="2022-09-19T17:54:01.652" v="3282" actId="478"/>
          <ac:spMkLst>
            <pc:docMk/>
            <pc:sldMk cId="1370712347" sldId="285"/>
            <ac:spMk id="2" creationId="{4CF37697-2061-6091-35DA-73760079B980}"/>
          </ac:spMkLst>
        </pc:spChg>
        <pc:spChg chg="mod">
          <ac:chgData name="Brian Becker" userId="b6455d1dadfa9002" providerId="LiveId" clId="{081D7E61-E03E-4709-91BC-8F61DE110E7E}" dt="2022-09-19T20:06:45.562" v="4162" actId="20577"/>
          <ac:spMkLst>
            <pc:docMk/>
            <pc:sldMk cId="1370712347" sldId="285"/>
            <ac:spMk id="3" creationId="{B120DE3B-DB30-6E46-D485-62ACA48F8FED}"/>
          </ac:spMkLst>
        </pc:spChg>
        <pc:spChg chg="mod">
          <ac:chgData name="Brian Becker" userId="b6455d1dadfa9002" providerId="LiveId" clId="{081D7E61-E03E-4709-91BC-8F61DE110E7E}" dt="2022-09-19T20:06:13.448" v="4155" actId="20577"/>
          <ac:spMkLst>
            <pc:docMk/>
            <pc:sldMk cId="1370712347" sldId="285"/>
            <ac:spMk id="5" creationId="{7E2B4EF1-CE98-0ABD-7335-7095D95730CB}"/>
          </ac:spMkLst>
        </pc:spChg>
      </pc:sldChg>
      <pc:sldChg chg="modSp add del mod">
        <pc:chgData name="Brian Becker" userId="b6455d1dadfa9002" providerId="LiveId" clId="{081D7E61-E03E-4709-91BC-8F61DE110E7E}" dt="2022-09-19T20:41:00.364" v="4828" actId="47"/>
        <pc:sldMkLst>
          <pc:docMk/>
          <pc:sldMk cId="1432980895" sldId="286"/>
        </pc:sldMkLst>
        <pc:spChg chg="mod">
          <ac:chgData name="Brian Becker" userId="b6455d1dadfa9002" providerId="LiveId" clId="{081D7E61-E03E-4709-91BC-8F61DE110E7E}" dt="2022-09-19T20:21:46.576" v="4462" actId="20577"/>
          <ac:spMkLst>
            <pc:docMk/>
            <pc:sldMk cId="1432980895" sldId="286"/>
            <ac:spMk id="3" creationId="{B120DE3B-DB30-6E46-D485-62ACA48F8FED}"/>
          </ac:spMkLst>
        </pc:spChg>
        <pc:spChg chg="mod">
          <ac:chgData name="Brian Becker" userId="b6455d1dadfa9002" providerId="LiveId" clId="{081D7E61-E03E-4709-91BC-8F61DE110E7E}" dt="2022-09-19T20:15:17.623" v="4180" actId="6549"/>
          <ac:spMkLst>
            <pc:docMk/>
            <pc:sldMk cId="1432980895" sldId="286"/>
            <ac:spMk id="5" creationId="{7E2B4EF1-CE98-0ABD-7335-7095D95730CB}"/>
          </ac:spMkLst>
        </pc:spChg>
      </pc:sldChg>
      <pc:sldChg chg="addSp delSp modSp add mod ord modAnim">
        <pc:chgData name="Brian Becker" userId="b6455d1dadfa9002" providerId="LiveId" clId="{081D7E61-E03E-4709-91BC-8F61DE110E7E}" dt="2022-10-08T22:10:59.543" v="34347"/>
        <pc:sldMkLst>
          <pc:docMk/>
          <pc:sldMk cId="827618605" sldId="287"/>
        </pc:sldMkLst>
        <pc:spChg chg="del mod">
          <ac:chgData name="Brian Becker" userId="b6455d1dadfa9002" providerId="LiveId" clId="{081D7E61-E03E-4709-91BC-8F61DE110E7E}" dt="2022-09-19T20:37:42.869" v="4738" actId="478"/>
          <ac:spMkLst>
            <pc:docMk/>
            <pc:sldMk cId="827618605" sldId="287"/>
            <ac:spMk id="3" creationId="{B120DE3B-DB30-6E46-D485-62ACA48F8FED}"/>
          </ac:spMkLst>
        </pc:spChg>
        <pc:spChg chg="del">
          <ac:chgData name="Brian Becker" userId="b6455d1dadfa9002" providerId="LiveId" clId="{081D7E61-E03E-4709-91BC-8F61DE110E7E}" dt="2022-09-19T20:34:54.008" v="4670" actId="3680"/>
          <ac:spMkLst>
            <pc:docMk/>
            <pc:sldMk cId="827618605" sldId="287"/>
            <ac:spMk id="4" creationId="{050785B1-3020-52AB-EDF1-1466733447A5}"/>
          </ac:spMkLst>
        </pc:spChg>
        <pc:spChg chg="mod">
          <ac:chgData name="Brian Becker" userId="b6455d1dadfa9002" providerId="LiveId" clId="{081D7E61-E03E-4709-91BC-8F61DE110E7E}" dt="2022-09-26T15:16:08.906" v="11432" actId="20577"/>
          <ac:spMkLst>
            <pc:docMk/>
            <pc:sldMk cId="827618605" sldId="287"/>
            <ac:spMk id="5" creationId="{7E2B4EF1-CE98-0ABD-7335-7095D95730CB}"/>
          </ac:spMkLst>
        </pc:spChg>
        <pc:spChg chg="add del mod">
          <ac:chgData name="Brian Becker" userId="b6455d1dadfa9002" providerId="LiveId" clId="{081D7E61-E03E-4709-91BC-8F61DE110E7E}" dt="2022-09-19T20:37:45.189" v="4739" actId="478"/>
          <ac:spMkLst>
            <pc:docMk/>
            <pc:sldMk cId="827618605" sldId="287"/>
            <ac:spMk id="7" creationId="{908F8120-4B05-6D3D-F092-F78EE149FF11}"/>
          </ac:spMkLst>
        </pc:spChg>
        <pc:graphicFrameChg chg="add mod ord modGraphic">
          <ac:chgData name="Brian Becker" userId="b6455d1dadfa9002" providerId="LiveId" clId="{081D7E61-E03E-4709-91BC-8F61DE110E7E}" dt="2022-09-19T20:40:30.449" v="4823" actId="242"/>
          <ac:graphicFrameMkLst>
            <pc:docMk/>
            <pc:sldMk cId="827618605" sldId="287"/>
            <ac:graphicFrameMk id="2" creationId="{5F4733C7-5593-4F09-BD5A-6707C2BA497D}"/>
          </ac:graphicFrameMkLst>
        </pc:graphicFrameChg>
      </pc:sldChg>
      <pc:sldChg chg="modSp add del mod ord modTransition">
        <pc:chgData name="Brian Becker" userId="b6455d1dadfa9002" providerId="LiveId" clId="{081D7E61-E03E-4709-91BC-8F61DE110E7E}" dt="2022-09-23T20:09:49.588" v="6269" actId="47"/>
        <pc:sldMkLst>
          <pc:docMk/>
          <pc:sldMk cId="932104989" sldId="288"/>
        </pc:sldMkLst>
        <pc:spChg chg="mod">
          <ac:chgData name="Brian Becker" userId="b6455d1dadfa9002" providerId="LiveId" clId="{081D7E61-E03E-4709-91BC-8F61DE110E7E}" dt="2022-09-23T20:07:55.019" v="6255" actId="20577"/>
          <ac:spMkLst>
            <pc:docMk/>
            <pc:sldMk cId="932104989" sldId="288"/>
            <ac:spMk id="3" creationId="{F4C54D43-EF0A-7454-33BF-5A7932300D7A}"/>
          </ac:spMkLst>
        </pc:spChg>
        <pc:spChg chg="mod">
          <ac:chgData name="Brian Becker" userId="b6455d1dadfa9002" providerId="LiveId" clId="{081D7E61-E03E-4709-91BC-8F61DE110E7E}" dt="2022-09-23T20:06:57.132" v="6247" actId="21"/>
          <ac:spMkLst>
            <pc:docMk/>
            <pc:sldMk cId="932104989" sldId="288"/>
            <ac:spMk id="5" creationId="{9082D8D8-7765-32FD-6A97-526311576E91}"/>
          </ac:spMkLst>
        </pc:spChg>
      </pc:sldChg>
      <pc:sldChg chg="modSp add del mod modTransition">
        <pc:chgData name="Brian Becker" userId="b6455d1dadfa9002" providerId="LiveId" clId="{081D7E61-E03E-4709-91BC-8F61DE110E7E}" dt="2022-09-19T21:27:13.792" v="4985" actId="47"/>
        <pc:sldMkLst>
          <pc:docMk/>
          <pc:sldMk cId="759962393" sldId="289"/>
        </pc:sldMkLst>
        <pc:spChg chg="mod">
          <ac:chgData name="Brian Becker" userId="b6455d1dadfa9002" providerId="LiveId" clId="{081D7E61-E03E-4709-91BC-8F61DE110E7E}" dt="2022-09-19T20:51:33.145" v="4851" actId="6549"/>
          <ac:spMkLst>
            <pc:docMk/>
            <pc:sldMk cId="759962393" sldId="289"/>
            <ac:spMk id="5" creationId="{9082D8D8-7765-32FD-6A97-526311576E91}"/>
          </ac:spMkLst>
        </pc:spChg>
      </pc:sldChg>
      <pc:sldChg chg="addSp delSp modSp add mod modClrScheme modAnim chgLayout">
        <pc:chgData name="Brian Becker" userId="b6455d1dadfa9002" providerId="LiveId" clId="{081D7E61-E03E-4709-91BC-8F61DE110E7E}" dt="2022-10-08T22:09:10.176" v="34337"/>
        <pc:sldMkLst>
          <pc:docMk/>
          <pc:sldMk cId="2397384300" sldId="289"/>
        </pc:sldMkLst>
        <pc:spChg chg="add mod ord">
          <ac:chgData name="Brian Becker" userId="b6455d1dadfa9002" providerId="LiveId" clId="{081D7E61-E03E-4709-91BC-8F61DE110E7E}" dt="2022-09-25T13:55:46.021" v="8948" actId="700"/>
          <ac:spMkLst>
            <pc:docMk/>
            <pc:sldMk cId="2397384300" sldId="289"/>
            <ac:spMk id="2" creationId="{8143CF3C-C7A9-DA43-8D43-D8ED11D98231}"/>
          </ac:spMkLst>
        </pc:spChg>
        <pc:spChg chg="del">
          <ac:chgData name="Brian Becker" userId="b6455d1dadfa9002" providerId="LiveId" clId="{081D7E61-E03E-4709-91BC-8F61DE110E7E}" dt="2022-09-19T21:33:30.536" v="5398" actId="478"/>
          <ac:spMkLst>
            <pc:docMk/>
            <pc:sldMk cId="2397384300" sldId="289"/>
            <ac:spMk id="3" creationId="{22187028-6C40-4919-6481-793EA3981A24}"/>
          </ac:spMkLst>
        </pc:spChg>
        <pc:spChg chg="add del mod">
          <ac:chgData name="Brian Becker" userId="b6455d1dadfa9002" providerId="LiveId" clId="{081D7E61-E03E-4709-91BC-8F61DE110E7E}" dt="2022-09-19T21:33:53.643" v="5406" actId="478"/>
          <ac:spMkLst>
            <pc:docMk/>
            <pc:sldMk cId="2397384300" sldId="289"/>
            <ac:spMk id="4" creationId="{6CB4E57C-281A-6D88-F8B2-35163B640146}"/>
          </ac:spMkLst>
        </pc:spChg>
        <pc:spChg chg="mod ord">
          <ac:chgData name="Brian Becker" userId="b6455d1dadfa9002" providerId="LiveId" clId="{081D7E61-E03E-4709-91BC-8F61DE110E7E}" dt="2022-09-25T13:55:46.021" v="8948" actId="700"/>
          <ac:spMkLst>
            <pc:docMk/>
            <pc:sldMk cId="2397384300" sldId="289"/>
            <ac:spMk id="5" creationId="{E51F9260-30A1-B1D3-E8FA-6E614490BCFA}"/>
          </ac:spMkLst>
        </pc:spChg>
        <pc:spChg chg="add del mod ord">
          <ac:chgData name="Brian Becker" userId="b6455d1dadfa9002" providerId="LiveId" clId="{081D7E61-E03E-4709-91BC-8F61DE110E7E}" dt="2022-09-25T15:06:29.020" v="9787" actId="20577"/>
          <ac:spMkLst>
            <pc:docMk/>
            <pc:sldMk cId="2397384300" sldId="289"/>
            <ac:spMk id="6" creationId="{E286E8D2-458C-294F-25C9-19D94246DE3D}"/>
          </ac:spMkLst>
        </pc:spChg>
        <pc:spChg chg="add del mod ord">
          <ac:chgData name="Brian Becker" userId="b6455d1dadfa9002" providerId="LiveId" clId="{081D7E61-E03E-4709-91BC-8F61DE110E7E}" dt="2022-09-25T13:55:46.021" v="8948" actId="700"/>
          <ac:spMkLst>
            <pc:docMk/>
            <pc:sldMk cId="2397384300" sldId="289"/>
            <ac:spMk id="7" creationId="{4692F244-3FE9-DD78-B724-744E26E6490A}"/>
          </ac:spMkLst>
        </pc:spChg>
        <pc:spChg chg="add del mod">
          <ac:chgData name="Brian Becker" userId="b6455d1dadfa9002" providerId="LiveId" clId="{081D7E61-E03E-4709-91BC-8F61DE110E7E}" dt="2022-09-19T21:33:45.204" v="5402" actId="478"/>
          <ac:spMkLst>
            <pc:docMk/>
            <pc:sldMk cId="2397384300" sldId="289"/>
            <ac:spMk id="9" creationId="{61E2C131-4817-3F4C-8864-0F762C959FC5}"/>
          </ac:spMkLst>
        </pc:spChg>
        <pc:spChg chg="add del mod">
          <ac:chgData name="Brian Becker" userId="b6455d1dadfa9002" providerId="LiveId" clId="{081D7E61-E03E-4709-91BC-8F61DE110E7E}" dt="2022-09-19T21:45:58.681" v="5692" actId="478"/>
          <ac:spMkLst>
            <pc:docMk/>
            <pc:sldMk cId="2397384300" sldId="289"/>
            <ac:spMk id="10" creationId="{9428704E-668A-757A-FDD3-2FBA01E76705}"/>
          </ac:spMkLst>
        </pc:spChg>
      </pc:sldChg>
      <pc:sldChg chg="addSp delSp modSp new mod modClrScheme modAnim chgLayout modNotesTx">
        <pc:chgData name="Brian Becker" userId="b6455d1dadfa9002" providerId="LiveId" clId="{081D7E61-E03E-4709-91BC-8F61DE110E7E}" dt="2022-10-08T22:08:27.565" v="34333"/>
        <pc:sldMkLst>
          <pc:docMk/>
          <pc:sldMk cId="2789415668" sldId="290"/>
        </pc:sldMkLst>
        <pc:spChg chg="del mod ord">
          <ac:chgData name="Brian Becker" userId="b6455d1dadfa9002" providerId="LiveId" clId="{081D7E61-E03E-4709-91BC-8F61DE110E7E}" dt="2022-09-19T21:46:23.795" v="5694" actId="700"/>
          <ac:spMkLst>
            <pc:docMk/>
            <pc:sldMk cId="2789415668" sldId="290"/>
            <ac:spMk id="2" creationId="{96FFD600-995D-E8A6-A553-971E5D5772A6}"/>
          </ac:spMkLst>
        </pc:spChg>
        <pc:spChg chg="del mod ord">
          <ac:chgData name="Brian Becker" userId="b6455d1dadfa9002" providerId="LiveId" clId="{081D7E61-E03E-4709-91BC-8F61DE110E7E}" dt="2022-09-19T21:46:23.795" v="5694" actId="700"/>
          <ac:spMkLst>
            <pc:docMk/>
            <pc:sldMk cId="2789415668" sldId="290"/>
            <ac:spMk id="3" creationId="{7955AF43-E528-17A2-C47A-724D450CBB04}"/>
          </ac:spMkLst>
        </pc:spChg>
        <pc:spChg chg="del mod ord">
          <ac:chgData name="Brian Becker" userId="b6455d1dadfa9002" providerId="LiveId" clId="{081D7E61-E03E-4709-91BC-8F61DE110E7E}" dt="2022-09-19T21:46:23.795" v="5694" actId="700"/>
          <ac:spMkLst>
            <pc:docMk/>
            <pc:sldMk cId="2789415668" sldId="290"/>
            <ac:spMk id="4" creationId="{68A8CA67-3A26-1E52-C1C3-EEEB2C12AD45}"/>
          </ac:spMkLst>
        </pc:spChg>
        <pc:spChg chg="del mod ord">
          <ac:chgData name="Brian Becker" userId="b6455d1dadfa9002" providerId="LiveId" clId="{081D7E61-E03E-4709-91BC-8F61DE110E7E}" dt="2022-09-19T21:46:23.795" v="5694" actId="700"/>
          <ac:spMkLst>
            <pc:docMk/>
            <pc:sldMk cId="2789415668" sldId="290"/>
            <ac:spMk id="5" creationId="{578D7F06-8901-8AAA-2930-565B0346DA91}"/>
          </ac:spMkLst>
        </pc:spChg>
        <pc:spChg chg="add mod ord">
          <ac:chgData name="Brian Becker" userId="b6455d1dadfa9002" providerId="LiveId" clId="{081D7E61-E03E-4709-91BC-8F61DE110E7E}" dt="2022-09-19T21:53:01.247" v="5885" actId="20577"/>
          <ac:spMkLst>
            <pc:docMk/>
            <pc:sldMk cId="2789415668" sldId="290"/>
            <ac:spMk id="6" creationId="{F4A0A9FA-752C-8E34-3305-03DD9A71E982}"/>
          </ac:spMkLst>
        </pc:spChg>
        <pc:spChg chg="add mod ord">
          <ac:chgData name="Brian Becker" userId="b6455d1dadfa9002" providerId="LiveId" clId="{081D7E61-E03E-4709-91BC-8F61DE110E7E}" dt="2022-09-23T21:47:43.692" v="7271" actId="14100"/>
          <ac:spMkLst>
            <pc:docMk/>
            <pc:sldMk cId="2789415668" sldId="290"/>
            <ac:spMk id="7" creationId="{A781A283-2009-FDB2-1CF3-459AAB410EA8}"/>
          </ac:spMkLst>
        </pc:spChg>
        <pc:spChg chg="add mod ord">
          <ac:chgData name="Brian Becker" userId="b6455d1dadfa9002" providerId="LiveId" clId="{081D7E61-E03E-4709-91BC-8F61DE110E7E}" dt="2022-10-06T14:57:35.752" v="15678" actId="6549"/>
          <ac:spMkLst>
            <pc:docMk/>
            <pc:sldMk cId="2789415668" sldId="290"/>
            <ac:spMk id="8" creationId="{CC52C9C5-5347-2CFF-FCB1-AB43C6D7154B}"/>
          </ac:spMkLst>
        </pc:spChg>
        <pc:spChg chg="add mod ord">
          <ac:chgData name="Brian Becker" userId="b6455d1dadfa9002" providerId="LiveId" clId="{081D7E61-E03E-4709-91BC-8F61DE110E7E}" dt="2022-09-19T21:46:23.795" v="5694" actId="700"/>
          <ac:spMkLst>
            <pc:docMk/>
            <pc:sldMk cId="2789415668" sldId="290"/>
            <ac:spMk id="9" creationId="{794319DF-B97E-9F8E-0C63-6804232150F7}"/>
          </ac:spMkLst>
        </pc:spChg>
      </pc:sldChg>
      <pc:sldChg chg="add del modTransition">
        <pc:chgData name="Brian Becker" userId="b6455d1dadfa9002" providerId="LiveId" clId="{081D7E61-E03E-4709-91BC-8F61DE110E7E}" dt="2022-09-19T21:27:10.728" v="4984" actId="47"/>
        <pc:sldMkLst>
          <pc:docMk/>
          <pc:sldMk cId="3456187108" sldId="290"/>
        </pc:sldMkLst>
      </pc:sldChg>
      <pc:sldChg chg="modSp add del mod modTransition">
        <pc:chgData name="Brian Becker" userId="b6455d1dadfa9002" providerId="LiveId" clId="{081D7E61-E03E-4709-91BC-8F61DE110E7E}" dt="2022-09-23T20:09:43.192" v="6267" actId="47"/>
        <pc:sldMkLst>
          <pc:docMk/>
          <pc:sldMk cId="3835062764" sldId="291"/>
        </pc:sldMkLst>
        <pc:spChg chg="mod">
          <ac:chgData name="Brian Becker" userId="b6455d1dadfa9002" providerId="LiveId" clId="{081D7E61-E03E-4709-91BC-8F61DE110E7E}" dt="2022-09-23T20:08:17.200" v="6259" actId="6549"/>
          <ac:spMkLst>
            <pc:docMk/>
            <pc:sldMk cId="3835062764" sldId="291"/>
            <ac:spMk id="3" creationId="{F4C54D43-EF0A-7454-33BF-5A7932300D7A}"/>
          </ac:spMkLst>
        </pc:spChg>
      </pc:sldChg>
      <pc:sldChg chg="modSp add mod modTransition modAnim modNotesTx">
        <pc:chgData name="Brian Becker" userId="b6455d1dadfa9002" providerId="LiveId" clId="{081D7E61-E03E-4709-91BC-8F61DE110E7E}" dt="2022-10-08T22:07:13.676" v="34327"/>
        <pc:sldMkLst>
          <pc:docMk/>
          <pc:sldMk cId="3077539844" sldId="292"/>
        </pc:sldMkLst>
        <pc:spChg chg="mod">
          <ac:chgData name="Brian Becker" userId="b6455d1dadfa9002" providerId="LiveId" clId="{081D7E61-E03E-4709-91BC-8F61DE110E7E}" dt="2022-10-03T17:23:26.425" v="13488" actId="20577"/>
          <ac:spMkLst>
            <pc:docMk/>
            <pc:sldMk cId="3077539844" sldId="292"/>
            <ac:spMk id="3" creationId="{F4C54D43-EF0A-7454-33BF-5A7932300D7A}"/>
          </ac:spMkLst>
        </pc:spChg>
      </pc:sldChg>
      <pc:sldChg chg="modSp add del mod">
        <pc:chgData name="Brian Becker" userId="b6455d1dadfa9002" providerId="LiveId" clId="{081D7E61-E03E-4709-91BC-8F61DE110E7E}" dt="2022-09-25T14:04:19.653" v="9284" actId="47"/>
        <pc:sldMkLst>
          <pc:docMk/>
          <pc:sldMk cId="1845685131" sldId="293"/>
        </pc:sldMkLst>
        <pc:spChg chg="mod">
          <ac:chgData name="Brian Becker" userId="b6455d1dadfa9002" providerId="LiveId" clId="{081D7E61-E03E-4709-91BC-8F61DE110E7E}" dt="2022-09-23T20:26:13.013" v="6446" actId="20577"/>
          <ac:spMkLst>
            <pc:docMk/>
            <pc:sldMk cId="1845685131" sldId="293"/>
            <ac:spMk id="6" creationId="{F4A0A9FA-752C-8E34-3305-03DD9A71E982}"/>
          </ac:spMkLst>
        </pc:spChg>
        <pc:spChg chg="mod">
          <ac:chgData name="Brian Becker" userId="b6455d1dadfa9002" providerId="LiveId" clId="{081D7E61-E03E-4709-91BC-8F61DE110E7E}" dt="2022-09-23T21:25:21.370" v="6615" actId="20577"/>
          <ac:spMkLst>
            <pc:docMk/>
            <pc:sldMk cId="1845685131" sldId="293"/>
            <ac:spMk id="7" creationId="{A781A283-2009-FDB2-1CF3-459AAB410EA8}"/>
          </ac:spMkLst>
        </pc:spChg>
        <pc:spChg chg="mod">
          <ac:chgData name="Brian Becker" userId="b6455d1dadfa9002" providerId="LiveId" clId="{081D7E61-E03E-4709-91BC-8F61DE110E7E}" dt="2022-09-23T21:25:18.191" v="6614" actId="6549"/>
          <ac:spMkLst>
            <pc:docMk/>
            <pc:sldMk cId="1845685131" sldId="293"/>
            <ac:spMk id="8" creationId="{CC52C9C5-5347-2CFF-FCB1-AB43C6D7154B}"/>
          </ac:spMkLst>
        </pc:spChg>
      </pc:sldChg>
      <pc:sldChg chg="modSp add del mod">
        <pc:chgData name="Brian Becker" userId="b6455d1dadfa9002" providerId="LiveId" clId="{081D7E61-E03E-4709-91BC-8F61DE110E7E}" dt="2022-09-23T20:09:45.246" v="6268" actId="47"/>
        <pc:sldMkLst>
          <pc:docMk/>
          <pc:sldMk cId="2265225281" sldId="293"/>
        </pc:sldMkLst>
        <pc:spChg chg="mod">
          <ac:chgData name="Brian Becker" userId="b6455d1dadfa9002" providerId="LiveId" clId="{081D7E61-E03E-4709-91BC-8F61DE110E7E}" dt="2022-09-23T20:08:43.165" v="6263" actId="20577"/>
          <ac:spMkLst>
            <pc:docMk/>
            <pc:sldMk cId="2265225281" sldId="293"/>
            <ac:spMk id="3" creationId="{F4C54D43-EF0A-7454-33BF-5A7932300D7A}"/>
          </ac:spMkLst>
        </pc:spChg>
      </pc:sldChg>
      <pc:sldChg chg="addSp delSp modSp new mod modClrScheme modAnim chgLayout">
        <pc:chgData name="Brian Becker" userId="b6455d1dadfa9002" providerId="LiveId" clId="{081D7E61-E03E-4709-91BC-8F61DE110E7E}" dt="2022-10-08T22:08:54.894" v="34335"/>
        <pc:sldMkLst>
          <pc:docMk/>
          <pc:sldMk cId="2018837578" sldId="294"/>
        </pc:sldMkLst>
        <pc:spChg chg="del mod ord">
          <ac:chgData name="Brian Becker" userId="b6455d1dadfa9002" providerId="LiveId" clId="{081D7E61-E03E-4709-91BC-8F61DE110E7E}" dt="2022-09-23T21:40:11.975" v="7016" actId="700"/>
          <ac:spMkLst>
            <pc:docMk/>
            <pc:sldMk cId="2018837578" sldId="294"/>
            <ac:spMk id="2" creationId="{4CFC3DCB-169B-9D16-0A33-EAFAE7B95B3A}"/>
          </ac:spMkLst>
        </pc:spChg>
        <pc:spChg chg="del mod ord">
          <ac:chgData name="Brian Becker" userId="b6455d1dadfa9002" providerId="LiveId" clId="{081D7E61-E03E-4709-91BC-8F61DE110E7E}" dt="2022-09-23T21:40:11.975" v="7016" actId="700"/>
          <ac:spMkLst>
            <pc:docMk/>
            <pc:sldMk cId="2018837578" sldId="294"/>
            <ac:spMk id="3" creationId="{F2483CEB-DBA4-CFA2-7CB9-06E97AA53DE0}"/>
          </ac:spMkLst>
        </pc:spChg>
        <pc:spChg chg="del mod ord">
          <ac:chgData name="Brian Becker" userId="b6455d1dadfa9002" providerId="LiveId" clId="{081D7E61-E03E-4709-91BC-8F61DE110E7E}" dt="2022-09-23T21:40:11.975" v="7016" actId="700"/>
          <ac:spMkLst>
            <pc:docMk/>
            <pc:sldMk cId="2018837578" sldId="294"/>
            <ac:spMk id="4" creationId="{E64F5166-8346-F129-3BA5-7B9CAC77501E}"/>
          </ac:spMkLst>
        </pc:spChg>
        <pc:spChg chg="del mod ord">
          <ac:chgData name="Brian Becker" userId="b6455d1dadfa9002" providerId="LiveId" clId="{081D7E61-E03E-4709-91BC-8F61DE110E7E}" dt="2022-09-23T21:40:11.975" v="7016" actId="700"/>
          <ac:spMkLst>
            <pc:docMk/>
            <pc:sldMk cId="2018837578" sldId="294"/>
            <ac:spMk id="5" creationId="{06E6069B-F7A7-BF67-9634-02B195F6F0E0}"/>
          </ac:spMkLst>
        </pc:spChg>
        <pc:spChg chg="add mod ord">
          <ac:chgData name="Brian Becker" userId="b6455d1dadfa9002" providerId="LiveId" clId="{081D7E61-E03E-4709-91BC-8F61DE110E7E}" dt="2022-10-06T15:14:18.686" v="16124" actId="20577"/>
          <ac:spMkLst>
            <pc:docMk/>
            <pc:sldMk cId="2018837578" sldId="294"/>
            <ac:spMk id="6" creationId="{AE995F12-B0A2-2257-61D5-FB5B84CCF495}"/>
          </ac:spMkLst>
        </pc:spChg>
        <pc:spChg chg="add mod ord">
          <ac:chgData name="Brian Becker" userId="b6455d1dadfa9002" providerId="LiveId" clId="{081D7E61-E03E-4709-91BC-8F61DE110E7E}" dt="2022-10-08T09:46:19.165" v="18563" actId="5793"/>
          <ac:spMkLst>
            <pc:docMk/>
            <pc:sldMk cId="2018837578" sldId="294"/>
            <ac:spMk id="7" creationId="{1902CC00-8AC2-C4BF-463B-226CCF5435A8}"/>
          </ac:spMkLst>
        </pc:spChg>
        <pc:spChg chg="add del mod ord">
          <ac:chgData name="Brian Becker" userId="b6455d1dadfa9002" providerId="LiveId" clId="{081D7E61-E03E-4709-91BC-8F61DE110E7E}" dt="2022-09-23T21:40:17.016" v="7017" actId="478"/>
          <ac:spMkLst>
            <pc:docMk/>
            <pc:sldMk cId="2018837578" sldId="294"/>
            <ac:spMk id="8" creationId="{B9BCC63A-67B6-2F8B-C0F5-510ED86DA6A4}"/>
          </ac:spMkLst>
        </pc:spChg>
        <pc:spChg chg="add mod ord">
          <ac:chgData name="Brian Becker" userId="b6455d1dadfa9002" providerId="LiveId" clId="{081D7E61-E03E-4709-91BC-8F61DE110E7E}" dt="2022-09-23T21:40:11.975" v="7016" actId="700"/>
          <ac:spMkLst>
            <pc:docMk/>
            <pc:sldMk cId="2018837578" sldId="294"/>
            <ac:spMk id="9" creationId="{16F7FA32-083B-045A-3B6B-FED707EEE607}"/>
          </ac:spMkLst>
        </pc:spChg>
      </pc:sldChg>
      <pc:sldChg chg="addSp delSp modSp new mod ord modClrScheme modAnim chgLayout">
        <pc:chgData name="Brian Becker" userId="b6455d1dadfa9002" providerId="LiveId" clId="{081D7E61-E03E-4709-91BC-8F61DE110E7E}" dt="2022-10-03T17:24:51.936" v="13494" actId="20577"/>
        <pc:sldMkLst>
          <pc:docMk/>
          <pc:sldMk cId="1893848183" sldId="295"/>
        </pc:sldMkLst>
        <pc:spChg chg="del mod ord">
          <ac:chgData name="Brian Becker" userId="b6455d1dadfa9002" providerId="LiveId" clId="{081D7E61-E03E-4709-91BC-8F61DE110E7E}" dt="2022-09-24T02:23:42.483" v="7307" actId="700"/>
          <ac:spMkLst>
            <pc:docMk/>
            <pc:sldMk cId="1893848183" sldId="295"/>
            <ac:spMk id="2" creationId="{EAF85BBA-F5AC-33C4-3562-654C41AFA056}"/>
          </ac:spMkLst>
        </pc:spChg>
        <pc:spChg chg="del mod ord">
          <ac:chgData name="Brian Becker" userId="b6455d1dadfa9002" providerId="LiveId" clId="{081D7E61-E03E-4709-91BC-8F61DE110E7E}" dt="2022-09-24T02:23:42.483" v="7307" actId="700"/>
          <ac:spMkLst>
            <pc:docMk/>
            <pc:sldMk cId="1893848183" sldId="295"/>
            <ac:spMk id="3" creationId="{1DDD8867-28EA-277F-13FB-F463DE296C89}"/>
          </ac:spMkLst>
        </pc:spChg>
        <pc:spChg chg="del mod ord">
          <ac:chgData name="Brian Becker" userId="b6455d1dadfa9002" providerId="LiveId" clId="{081D7E61-E03E-4709-91BC-8F61DE110E7E}" dt="2022-09-24T02:23:42.483" v="7307" actId="700"/>
          <ac:spMkLst>
            <pc:docMk/>
            <pc:sldMk cId="1893848183" sldId="295"/>
            <ac:spMk id="4" creationId="{7B3ACF2E-0A96-DA8C-AC3C-1A9BB0E1BE88}"/>
          </ac:spMkLst>
        </pc:spChg>
        <pc:spChg chg="mod ord">
          <ac:chgData name="Brian Becker" userId="b6455d1dadfa9002" providerId="LiveId" clId="{081D7E61-E03E-4709-91BC-8F61DE110E7E}" dt="2022-10-03T17:24:51.936" v="13494" actId="20577"/>
          <ac:spMkLst>
            <pc:docMk/>
            <pc:sldMk cId="1893848183" sldId="295"/>
            <ac:spMk id="5" creationId="{42639E24-6C98-1A91-456B-9F5BA135B69D}"/>
          </ac:spMkLst>
        </pc:spChg>
        <pc:spChg chg="add del mod ord">
          <ac:chgData name="Brian Becker" userId="b6455d1dadfa9002" providerId="LiveId" clId="{081D7E61-E03E-4709-91BC-8F61DE110E7E}" dt="2022-09-24T02:25:45.053" v="7319" actId="700"/>
          <ac:spMkLst>
            <pc:docMk/>
            <pc:sldMk cId="1893848183" sldId="295"/>
            <ac:spMk id="6" creationId="{D8A7C3DF-59E7-D1AD-7584-A73636C55033}"/>
          </ac:spMkLst>
        </pc:spChg>
        <pc:spChg chg="add del mod ord">
          <ac:chgData name="Brian Becker" userId="b6455d1dadfa9002" providerId="LiveId" clId="{081D7E61-E03E-4709-91BC-8F61DE110E7E}" dt="2022-09-24T02:23:45.134" v="7308" actId="478"/>
          <ac:spMkLst>
            <pc:docMk/>
            <pc:sldMk cId="1893848183" sldId="295"/>
            <ac:spMk id="7" creationId="{54B3C0E6-4354-1043-14F4-9281874E3C07}"/>
          </ac:spMkLst>
        </pc:spChg>
        <pc:spChg chg="add del mod ord">
          <ac:chgData name="Brian Becker" userId="b6455d1dadfa9002" providerId="LiveId" clId="{081D7E61-E03E-4709-91BC-8F61DE110E7E}" dt="2022-09-24T02:25:45.053" v="7319" actId="700"/>
          <ac:spMkLst>
            <pc:docMk/>
            <pc:sldMk cId="1893848183" sldId="295"/>
            <ac:spMk id="8" creationId="{BCA19EEC-06FF-D01D-ED5A-65FEC0382165}"/>
          </ac:spMkLst>
        </pc:spChg>
        <pc:spChg chg="add mod ord">
          <ac:chgData name="Brian Becker" userId="b6455d1dadfa9002" providerId="LiveId" clId="{081D7E61-E03E-4709-91BC-8F61DE110E7E}" dt="2022-09-25T16:43:53.168" v="10844" actId="20577"/>
          <ac:spMkLst>
            <pc:docMk/>
            <pc:sldMk cId="1893848183" sldId="295"/>
            <ac:spMk id="9" creationId="{E4EFEA32-6A47-5C87-4932-49F611ECEE97}"/>
          </ac:spMkLst>
        </pc:spChg>
        <pc:spChg chg="add mod ord">
          <ac:chgData name="Brian Becker" userId="b6455d1dadfa9002" providerId="LiveId" clId="{081D7E61-E03E-4709-91BC-8F61DE110E7E}" dt="2022-09-24T02:25:45.053" v="7319" actId="700"/>
          <ac:spMkLst>
            <pc:docMk/>
            <pc:sldMk cId="1893848183" sldId="295"/>
            <ac:spMk id="10" creationId="{AAF85981-BC2A-8896-D550-378FE16E1467}"/>
          </ac:spMkLst>
        </pc:spChg>
        <pc:spChg chg="add del">
          <ac:chgData name="Brian Becker" userId="b6455d1dadfa9002" providerId="LiveId" clId="{081D7E61-E03E-4709-91BC-8F61DE110E7E}" dt="2022-09-24T02:32:07.691" v="7473"/>
          <ac:spMkLst>
            <pc:docMk/>
            <pc:sldMk cId="1893848183" sldId="295"/>
            <ac:spMk id="11" creationId="{67FB04B8-A314-C35D-C63B-088821708B31}"/>
          </ac:spMkLst>
        </pc:spChg>
        <pc:spChg chg="add mod">
          <ac:chgData name="Brian Becker" userId="b6455d1dadfa9002" providerId="LiveId" clId="{081D7E61-E03E-4709-91BC-8F61DE110E7E}" dt="2022-09-24T02:49:28.097" v="8401" actId="962"/>
          <ac:spMkLst>
            <pc:docMk/>
            <pc:sldMk cId="1893848183" sldId="295"/>
            <ac:spMk id="12" creationId="{D546B45A-7676-496F-131F-BF985EE176FF}"/>
          </ac:spMkLst>
        </pc:spChg>
        <pc:spChg chg="add mod">
          <ac:chgData name="Brian Becker" userId="b6455d1dadfa9002" providerId="LiveId" clId="{081D7E61-E03E-4709-91BC-8F61DE110E7E}" dt="2022-09-24T02:54:37.369" v="8424" actId="1036"/>
          <ac:spMkLst>
            <pc:docMk/>
            <pc:sldMk cId="1893848183" sldId="295"/>
            <ac:spMk id="13" creationId="{BCC4A9BD-CDC0-43BD-5375-19479B168994}"/>
          </ac:spMkLst>
        </pc:spChg>
        <pc:spChg chg="add mod ord">
          <ac:chgData name="Brian Becker" userId="b6455d1dadfa9002" providerId="LiveId" clId="{081D7E61-E03E-4709-91BC-8F61DE110E7E}" dt="2022-09-24T02:48:48.186" v="8397" actId="13244"/>
          <ac:spMkLst>
            <pc:docMk/>
            <pc:sldMk cId="1893848183" sldId="295"/>
            <ac:spMk id="14" creationId="{CA1FA8A9-18F1-7F74-C86A-44455EF83440}"/>
          </ac:spMkLst>
        </pc:spChg>
        <pc:spChg chg="add mod ord">
          <ac:chgData name="Brian Becker" userId="b6455d1dadfa9002" providerId="LiveId" clId="{081D7E61-E03E-4709-91BC-8F61DE110E7E}" dt="2022-09-24T02:48:08.301" v="8393" actId="13244"/>
          <ac:spMkLst>
            <pc:docMk/>
            <pc:sldMk cId="1893848183" sldId="295"/>
            <ac:spMk id="15" creationId="{7C86DE79-0839-A991-BCD1-911586200A77}"/>
          </ac:spMkLst>
        </pc:spChg>
        <pc:spChg chg="add mod ord">
          <ac:chgData name="Brian Becker" userId="b6455d1dadfa9002" providerId="LiveId" clId="{081D7E61-E03E-4709-91BC-8F61DE110E7E}" dt="2022-09-25T16:44:17.325" v="10846" actId="14100"/>
          <ac:spMkLst>
            <pc:docMk/>
            <pc:sldMk cId="1893848183" sldId="295"/>
            <ac:spMk id="16" creationId="{624DAEEF-4E09-20EF-6AF5-B9170E8E8599}"/>
          </ac:spMkLst>
        </pc:spChg>
        <pc:spChg chg="add mod">
          <ac:chgData name="Brian Becker" userId="b6455d1dadfa9002" providerId="LiveId" clId="{081D7E61-E03E-4709-91BC-8F61DE110E7E}" dt="2022-09-24T02:49:09.118" v="8399" actId="962"/>
          <ac:spMkLst>
            <pc:docMk/>
            <pc:sldMk cId="1893848183" sldId="295"/>
            <ac:spMk id="17" creationId="{D74CBDA4-D2BB-C4A9-4296-D8A48C09275C}"/>
          </ac:spMkLst>
        </pc:spChg>
        <pc:spChg chg="add del mod">
          <ac:chgData name="Brian Becker" userId="b6455d1dadfa9002" providerId="LiveId" clId="{081D7E61-E03E-4709-91BC-8F61DE110E7E}" dt="2022-09-24T02:40:13.713" v="7805"/>
          <ac:spMkLst>
            <pc:docMk/>
            <pc:sldMk cId="1893848183" sldId="295"/>
            <ac:spMk id="18" creationId="{8F40724A-7816-897D-8DE0-AAA931AF2B03}"/>
          </ac:spMkLst>
        </pc:spChg>
        <pc:spChg chg="add mod">
          <ac:chgData name="Brian Becker" userId="b6455d1dadfa9002" providerId="LiveId" clId="{081D7E61-E03E-4709-91BC-8F61DE110E7E}" dt="2022-09-24T02:48:59.247" v="8398" actId="962"/>
          <ac:spMkLst>
            <pc:docMk/>
            <pc:sldMk cId="1893848183" sldId="295"/>
            <ac:spMk id="19" creationId="{3C7F26CA-8F08-FF2F-7DAA-B154E632F46A}"/>
          </ac:spMkLst>
        </pc:spChg>
        <pc:spChg chg="add mod">
          <ac:chgData name="Brian Becker" userId="b6455d1dadfa9002" providerId="LiveId" clId="{081D7E61-E03E-4709-91BC-8F61DE110E7E}" dt="2022-09-24T02:48:27.576" v="8395" actId="962"/>
          <ac:spMkLst>
            <pc:docMk/>
            <pc:sldMk cId="1893848183" sldId="295"/>
            <ac:spMk id="20" creationId="{0BE5DE70-E0DB-0AA2-D8C3-C86625B7C6CB}"/>
          </ac:spMkLst>
        </pc:spChg>
        <pc:spChg chg="add mod">
          <ac:chgData name="Brian Becker" userId="b6455d1dadfa9002" providerId="LiveId" clId="{081D7E61-E03E-4709-91BC-8F61DE110E7E}" dt="2022-09-24T02:47:52.945" v="8391" actId="962"/>
          <ac:spMkLst>
            <pc:docMk/>
            <pc:sldMk cId="1893848183" sldId="295"/>
            <ac:spMk id="24" creationId="{2403F770-E5A6-AE73-5418-5597BF3EDF7D}"/>
          </ac:spMkLst>
        </pc:spChg>
        <pc:spChg chg="add mod">
          <ac:chgData name="Brian Becker" userId="b6455d1dadfa9002" providerId="LiveId" clId="{081D7E61-E03E-4709-91BC-8F61DE110E7E}" dt="2022-09-24T02:47:05.543" v="8387" actId="962"/>
          <ac:spMkLst>
            <pc:docMk/>
            <pc:sldMk cId="1893848183" sldId="295"/>
            <ac:spMk id="27" creationId="{687B7005-34DF-186D-3116-1C2447846567}"/>
          </ac:spMkLst>
        </pc:spChg>
        <pc:cxnChg chg="add mod modVis">
          <ac:chgData name="Brian Becker" userId="b6455d1dadfa9002" providerId="LiveId" clId="{081D7E61-E03E-4709-91BC-8F61DE110E7E}" dt="2022-09-24T02:51:25.171" v="8407" actId="14429"/>
          <ac:cxnSpMkLst>
            <pc:docMk/>
            <pc:sldMk cId="1893848183" sldId="295"/>
            <ac:cxnSpMk id="22" creationId="{89F5867A-CB78-9CDD-337F-DECE03D9C0A7}"/>
          </ac:cxnSpMkLst>
        </pc:cxnChg>
        <pc:cxnChg chg="add mod">
          <ac:chgData name="Brian Becker" userId="b6455d1dadfa9002" providerId="LiveId" clId="{081D7E61-E03E-4709-91BC-8F61DE110E7E}" dt="2022-09-24T02:53:39.005" v="8418" actId="14100"/>
          <ac:cxnSpMkLst>
            <pc:docMk/>
            <pc:sldMk cId="1893848183" sldId="295"/>
            <ac:cxnSpMk id="26" creationId="{00FD3777-8DA6-2F51-2D80-B38AF4FE2388}"/>
          </ac:cxnSpMkLst>
        </pc:cxnChg>
        <pc:cxnChg chg="add mod modVis">
          <ac:chgData name="Brian Becker" userId="b6455d1dadfa9002" providerId="LiveId" clId="{081D7E61-E03E-4709-91BC-8F61DE110E7E}" dt="2022-09-25T16:44:17.325" v="10846" actId="14100"/>
          <ac:cxnSpMkLst>
            <pc:docMk/>
            <pc:sldMk cId="1893848183" sldId="295"/>
            <ac:cxnSpMk id="29" creationId="{1AA3188A-EFB7-023E-1D11-4CACCB3F339E}"/>
          </ac:cxnSpMkLst>
        </pc:cxnChg>
      </pc:sldChg>
      <pc:sldChg chg="addSp delSp modSp new mod modClrScheme modAnim chgLayout">
        <pc:chgData name="Brian Becker" userId="b6455d1dadfa9002" providerId="LiveId" clId="{081D7E61-E03E-4709-91BC-8F61DE110E7E}" dt="2022-10-08T16:37:56.333" v="27220"/>
        <pc:sldMkLst>
          <pc:docMk/>
          <pc:sldMk cId="3695063296" sldId="296"/>
        </pc:sldMkLst>
        <pc:spChg chg="del mod ord">
          <ac:chgData name="Brian Becker" userId="b6455d1dadfa9002" providerId="LiveId" clId="{081D7E61-E03E-4709-91BC-8F61DE110E7E}" dt="2022-09-24T03:14:35.630" v="8501" actId="700"/>
          <ac:spMkLst>
            <pc:docMk/>
            <pc:sldMk cId="3695063296" sldId="296"/>
            <ac:spMk id="2" creationId="{607A2E26-8793-3C7D-5DB6-0DC5D84A81E1}"/>
          </ac:spMkLst>
        </pc:spChg>
        <pc:spChg chg="add mod ord">
          <ac:chgData name="Brian Becker" userId="b6455d1dadfa9002" providerId="LiveId" clId="{081D7E61-E03E-4709-91BC-8F61DE110E7E}" dt="2022-10-08T16:26:46.433" v="26524" actId="14100"/>
          <ac:spMkLst>
            <pc:docMk/>
            <pc:sldMk cId="3695063296" sldId="296"/>
            <ac:spMk id="2" creationId="{C9F7F0D3-9E3C-EDB1-0EAE-8862CC897B34}"/>
          </ac:spMkLst>
        </pc:spChg>
        <pc:spChg chg="add mod ord">
          <ac:chgData name="Brian Becker" userId="b6455d1dadfa9002" providerId="LiveId" clId="{081D7E61-E03E-4709-91BC-8F61DE110E7E}" dt="2022-10-08T16:25:47.079" v="26463" actId="700"/>
          <ac:spMkLst>
            <pc:docMk/>
            <pc:sldMk cId="3695063296" sldId="296"/>
            <ac:spMk id="3" creationId="{F47A439C-BE26-9EFC-D9F2-72EA99DA37AD}"/>
          </ac:spMkLst>
        </pc:spChg>
        <pc:spChg chg="del mod ord">
          <ac:chgData name="Brian Becker" userId="b6455d1dadfa9002" providerId="LiveId" clId="{081D7E61-E03E-4709-91BC-8F61DE110E7E}" dt="2022-09-24T03:14:35.630" v="8501" actId="700"/>
          <ac:spMkLst>
            <pc:docMk/>
            <pc:sldMk cId="3695063296" sldId="296"/>
            <ac:spMk id="3" creationId="{F6FB5DDD-AC23-F13F-6C9E-E8FBBF21ECE4}"/>
          </ac:spMkLst>
        </pc:spChg>
        <pc:spChg chg="del">
          <ac:chgData name="Brian Becker" userId="b6455d1dadfa9002" providerId="LiveId" clId="{081D7E61-E03E-4709-91BC-8F61DE110E7E}" dt="2022-09-24T03:14:35.630" v="8501" actId="700"/>
          <ac:spMkLst>
            <pc:docMk/>
            <pc:sldMk cId="3695063296" sldId="296"/>
            <ac:spMk id="4" creationId="{6897D6A2-2280-D793-1C45-0667DD4E6AD9}"/>
          </ac:spMkLst>
        </pc:spChg>
        <pc:spChg chg="del mod ord">
          <ac:chgData name="Brian Becker" userId="b6455d1dadfa9002" providerId="LiveId" clId="{081D7E61-E03E-4709-91BC-8F61DE110E7E}" dt="2022-09-24T03:14:35.630" v="8501" actId="700"/>
          <ac:spMkLst>
            <pc:docMk/>
            <pc:sldMk cId="3695063296" sldId="296"/>
            <ac:spMk id="5" creationId="{DA43B1BE-9D01-B8E4-4FCE-529B18AB7043}"/>
          </ac:spMkLst>
        </pc:spChg>
        <pc:spChg chg="add mod ord">
          <ac:chgData name="Brian Becker" userId="b6455d1dadfa9002" providerId="LiveId" clId="{081D7E61-E03E-4709-91BC-8F61DE110E7E}" dt="2022-10-08T16:25:47.079" v="26463" actId="700"/>
          <ac:spMkLst>
            <pc:docMk/>
            <pc:sldMk cId="3695063296" sldId="296"/>
            <ac:spMk id="6" creationId="{486693D3-B491-CAF7-F4DF-725389899300}"/>
          </ac:spMkLst>
        </pc:spChg>
        <pc:spChg chg="add mod ord">
          <ac:chgData name="Brian Becker" userId="b6455d1dadfa9002" providerId="LiveId" clId="{081D7E61-E03E-4709-91BC-8F61DE110E7E}" dt="2022-10-08T16:36:57.117" v="27215" actId="20577"/>
          <ac:spMkLst>
            <pc:docMk/>
            <pc:sldMk cId="3695063296" sldId="296"/>
            <ac:spMk id="7" creationId="{A3700140-3A28-622C-FA30-8F2835A6482D}"/>
          </ac:spMkLst>
        </pc:spChg>
        <pc:spChg chg="add del mod ord">
          <ac:chgData name="Brian Becker" userId="b6455d1dadfa9002" providerId="LiveId" clId="{081D7E61-E03E-4709-91BC-8F61DE110E7E}" dt="2022-10-08T16:25:47.079" v="26463" actId="700"/>
          <ac:spMkLst>
            <pc:docMk/>
            <pc:sldMk cId="3695063296" sldId="296"/>
            <ac:spMk id="8" creationId="{FE75D3BB-0D62-790A-4BF0-4F067BBF3E72}"/>
          </ac:spMkLst>
        </pc:spChg>
      </pc:sldChg>
      <pc:sldChg chg="modSp new del mod ord">
        <pc:chgData name="Brian Becker" userId="b6455d1dadfa9002" providerId="LiveId" clId="{081D7E61-E03E-4709-91BC-8F61DE110E7E}" dt="2022-09-26T14:47:05.917" v="11061" actId="47"/>
        <pc:sldMkLst>
          <pc:docMk/>
          <pc:sldMk cId="1837128855" sldId="297"/>
        </pc:sldMkLst>
        <pc:spChg chg="mod">
          <ac:chgData name="Brian Becker" userId="b6455d1dadfa9002" providerId="LiveId" clId="{081D7E61-E03E-4709-91BC-8F61DE110E7E}" dt="2022-09-25T13:53:49.852" v="8947" actId="20577"/>
          <ac:spMkLst>
            <pc:docMk/>
            <pc:sldMk cId="1837128855" sldId="297"/>
            <ac:spMk id="4" creationId="{46EEF2B1-5E17-EED9-CBE8-260710CB6F3A}"/>
          </ac:spMkLst>
        </pc:spChg>
      </pc:sldChg>
      <pc:sldChg chg="addSp delSp modSp new mod modClrScheme modAnim chgLayout">
        <pc:chgData name="Brian Becker" userId="b6455d1dadfa9002" providerId="LiveId" clId="{081D7E61-E03E-4709-91BC-8F61DE110E7E}" dt="2022-10-08T22:09:33.564" v="34341"/>
        <pc:sldMkLst>
          <pc:docMk/>
          <pc:sldMk cId="3105813603" sldId="298"/>
        </pc:sldMkLst>
        <pc:spChg chg="mod ord">
          <ac:chgData name="Brian Becker" userId="b6455d1dadfa9002" providerId="LiveId" clId="{081D7E61-E03E-4709-91BC-8F61DE110E7E}" dt="2022-09-29T16:39:14.215" v="11591" actId="20577"/>
          <ac:spMkLst>
            <pc:docMk/>
            <pc:sldMk cId="3105813603" sldId="298"/>
            <ac:spMk id="2" creationId="{65E6A16C-A460-5CF6-86CA-EFF6B0D8B85E}"/>
          </ac:spMkLst>
        </pc:spChg>
        <pc:spChg chg="del mod ord">
          <ac:chgData name="Brian Becker" userId="b6455d1dadfa9002" providerId="LiveId" clId="{081D7E61-E03E-4709-91BC-8F61DE110E7E}" dt="2022-09-25T16:16:53.964" v="10064" actId="700"/>
          <ac:spMkLst>
            <pc:docMk/>
            <pc:sldMk cId="3105813603" sldId="298"/>
            <ac:spMk id="3" creationId="{29A4F880-D273-B579-335C-975FC4734F36}"/>
          </ac:spMkLst>
        </pc:spChg>
        <pc:spChg chg="mod ord">
          <ac:chgData name="Brian Becker" userId="b6455d1dadfa9002" providerId="LiveId" clId="{081D7E61-E03E-4709-91BC-8F61DE110E7E}" dt="2022-09-25T16:16:53.964" v="10064" actId="700"/>
          <ac:spMkLst>
            <pc:docMk/>
            <pc:sldMk cId="3105813603" sldId="298"/>
            <ac:spMk id="4" creationId="{172B2B01-62D3-6972-F0B0-8F03AA5DFCAD}"/>
          </ac:spMkLst>
        </pc:spChg>
        <pc:spChg chg="add mod ord">
          <ac:chgData name="Brian Becker" userId="b6455d1dadfa9002" providerId="LiveId" clId="{081D7E61-E03E-4709-91BC-8F61DE110E7E}" dt="2022-09-29T16:39:50.686" v="11669" actId="20577"/>
          <ac:spMkLst>
            <pc:docMk/>
            <pc:sldMk cId="3105813603" sldId="298"/>
            <ac:spMk id="5" creationId="{FC1FC3D7-5609-D16B-EA86-B68BD4B568EB}"/>
          </ac:spMkLst>
        </pc:spChg>
        <pc:spChg chg="add mod ord">
          <ac:chgData name="Brian Becker" userId="b6455d1dadfa9002" providerId="LiveId" clId="{081D7E61-E03E-4709-91BC-8F61DE110E7E}" dt="2022-09-25T16:16:53.964" v="10064" actId="700"/>
          <ac:spMkLst>
            <pc:docMk/>
            <pc:sldMk cId="3105813603" sldId="298"/>
            <ac:spMk id="6" creationId="{8B0A7520-53A7-EBE1-6693-04287ADA8AFC}"/>
          </ac:spMkLst>
        </pc:spChg>
        <pc:spChg chg="add del mod">
          <ac:chgData name="Brian Becker" userId="b6455d1dadfa9002" providerId="LiveId" clId="{081D7E61-E03E-4709-91BC-8F61DE110E7E}" dt="2022-09-25T16:34:27.596" v="10484" actId="478"/>
          <ac:spMkLst>
            <pc:docMk/>
            <pc:sldMk cId="3105813603" sldId="298"/>
            <ac:spMk id="7" creationId="{BB0D72E0-FE94-9BDB-FFAA-4C746F8F0914}"/>
          </ac:spMkLst>
        </pc:spChg>
        <pc:spChg chg="add del mod">
          <ac:chgData name="Brian Becker" userId="b6455d1dadfa9002" providerId="LiveId" clId="{081D7E61-E03E-4709-91BC-8F61DE110E7E}" dt="2022-09-25T16:37:11.781" v="10678" actId="478"/>
          <ac:spMkLst>
            <pc:docMk/>
            <pc:sldMk cId="3105813603" sldId="298"/>
            <ac:spMk id="8" creationId="{B9789041-DB5C-8EF8-66B6-BE857CF4453F}"/>
          </ac:spMkLst>
        </pc:spChg>
      </pc:sldChg>
      <pc:sldChg chg="modSp new del mod">
        <pc:chgData name="Brian Becker" userId="b6455d1dadfa9002" providerId="LiveId" clId="{081D7E61-E03E-4709-91BC-8F61DE110E7E}" dt="2022-09-26T15:16:01.779" v="11422" actId="47"/>
        <pc:sldMkLst>
          <pc:docMk/>
          <pc:sldMk cId="59560375" sldId="299"/>
        </pc:sldMkLst>
        <pc:spChg chg="mod">
          <ac:chgData name="Brian Becker" userId="b6455d1dadfa9002" providerId="LiveId" clId="{081D7E61-E03E-4709-91BC-8F61DE110E7E}" dt="2022-09-25T17:08:18.036" v="11058" actId="20577"/>
          <ac:spMkLst>
            <pc:docMk/>
            <pc:sldMk cId="59560375" sldId="299"/>
            <ac:spMk id="2" creationId="{BD6F76E7-2ABE-C355-A115-FD35AEFF37CE}"/>
          </ac:spMkLst>
        </pc:spChg>
        <pc:spChg chg="mod">
          <ac:chgData name="Brian Becker" userId="b6455d1dadfa9002" providerId="LiveId" clId="{081D7E61-E03E-4709-91BC-8F61DE110E7E}" dt="2022-09-25T17:07:55.902" v="11054" actId="20577"/>
          <ac:spMkLst>
            <pc:docMk/>
            <pc:sldMk cId="59560375" sldId="299"/>
            <ac:spMk id="4" creationId="{8B35F45B-3949-DD31-EBC7-CFF1FC4D986D}"/>
          </ac:spMkLst>
        </pc:spChg>
      </pc:sldChg>
      <pc:sldChg chg="addSp delSp modSp new mod ord modClrScheme modAnim chgLayout">
        <pc:chgData name="Brian Becker" userId="b6455d1dadfa9002" providerId="LiveId" clId="{081D7E61-E03E-4709-91BC-8F61DE110E7E}" dt="2022-10-08T18:43:21.639" v="30230" actId="20577"/>
        <pc:sldMkLst>
          <pc:docMk/>
          <pc:sldMk cId="2336287056" sldId="300"/>
        </pc:sldMkLst>
        <pc:spChg chg="del mod ord">
          <ac:chgData name="Brian Becker" userId="b6455d1dadfa9002" providerId="LiveId" clId="{081D7E61-E03E-4709-91BC-8F61DE110E7E}" dt="2022-09-26T14:48:13.801" v="11065" actId="700"/>
          <ac:spMkLst>
            <pc:docMk/>
            <pc:sldMk cId="2336287056" sldId="300"/>
            <ac:spMk id="2" creationId="{8B768915-C470-C2C2-6D95-1221DB97EF8D}"/>
          </ac:spMkLst>
        </pc:spChg>
        <pc:spChg chg="del mod ord">
          <ac:chgData name="Brian Becker" userId="b6455d1dadfa9002" providerId="LiveId" clId="{081D7E61-E03E-4709-91BC-8F61DE110E7E}" dt="2022-09-26T14:48:13.801" v="11065" actId="700"/>
          <ac:spMkLst>
            <pc:docMk/>
            <pc:sldMk cId="2336287056" sldId="300"/>
            <ac:spMk id="3" creationId="{8D1A3C8D-28EE-5CA9-D95D-AB3D6EB71089}"/>
          </ac:spMkLst>
        </pc:spChg>
        <pc:spChg chg="del">
          <ac:chgData name="Brian Becker" userId="b6455d1dadfa9002" providerId="LiveId" clId="{081D7E61-E03E-4709-91BC-8F61DE110E7E}" dt="2022-09-26T14:48:13.801" v="11065" actId="700"/>
          <ac:spMkLst>
            <pc:docMk/>
            <pc:sldMk cId="2336287056" sldId="300"/>
            <ac:spMk id="4" creationId="{5BECE35B-1D9E-C9FB-B8B4-266FBFBDADEF}"/>
          </ac:spMkLst>
        </pc:spChg>
        <pc:spChg chg="del mod ord">
          <ac:chgData name="Brian Becker" userId="b6455d1dadfa9002" providerId="LiveId" clId="{081D7E61-E03E-4709-91BC-8F61DE110E7E}" dt="2022-09-26T14:48:13.801" v="11065" actId="700"/>
          <ac:spMkLst>
            <pc:docMk/>
            <pc:sldMk cId="2336287056" sldId="300"/>
            <ac:spMk id="5" creationId="{6F8C1FD7-9646-85AE-F839-B7B0CD90EC89}"/>
          </ac:spMkLst>
        </pc:spChg>
        <pc:spChg chg="add mod ord">
          <ac:chgData name="Brian Becker" userId="b6455d1dadfa9002" providerId="LiveId" clId="{081D7E61-E03E-4709-91BC-8F61DE110E7E}" dt="2022-10-08T15:49:00.851" v="24571" actId="404"/>
          <ac:spMkLst>
            <pc:docMk/>
            <pc:sldMk cId="2336287056" sldId="300"/>
            <ac:spMk id="6" creationId="{E3F11791-4CF2-8086-AD27-173F2D0DA8EB}"/>
          </ac:spMkLst>
        </pc:spChg>
        <pc:spChg chg="add mod ord">
          <ac:chgData name="Brian Becker" userId="b6455d1dadfa9002" providerId="LiveId" clId="{081D7E61-E03E-4709-91BC-8F61DE110E7E}" dt="2022-10-08T18:43:21.639" v="30230" actId="20577"/>
          <ac:spMkLst>
            <pc:docMk/>
            <pc:sldMk cId="2336287056" sldId="300"/>
            <ac:spMk id="7" creationId="{28A12D9D-E6F3-EDC9-DA0C-DA043E594977}"/>
          </ac:spMkLst>
        </pc:spChg>
        <pc:spChg chg="add mod ord">
          <ac:chgData name="Brian Becker" userId="b6455d1dadfa9002" providerId="LiveId" clId="{081D7E61-E03E-4709-91BC-8F61DE110E7E}" dt="2022-09-26T14:48:13.801" v="11065" actId="700"/>
          <ac:spMkLst>
            <pc:docMk/>
            <pc:sldMk cId="2336287056" sldId="300"/>
            <ac:spMk id="8" creationId="{DDE305C6-4E5C-04D1-1B84-E4FD3F9FEF8F}"/>
          </ac:spMkLst>
        </pc:spChg>
      </pc:sldChg>
      <pc:sldChg chg="modSp new mod modAnim">
        <pc:chgData name="Brian Becker" userId="b6455d1dadfa9002" providerId="LiveId" clId="{081D7E61-E03E-4709-91BC-8F61DE110E7E}" dt="2022-10-08T22:20:37.473" v="34416"/>
        <pc:sldMkLst>
          <pc:docMk/>
          <pc:sldMk cId="3192326284" sldId="301"/>
        </pc:sldMkLst>
        <pc:spChg chg="mod">
          <ac:chgData name="Brian Becker" userId="b6455d1dadfa9002" providerId="LiveId" clId="{081D7E61-E03E-4709-91BC-8F61DE110E7E}" dt="2022-10-04T02:20:21.057" v="13951" actId="20577"/>
          <ac:spMkLst>
            <pc:docMk/>
            <pc:sldMk cId="3192326284" sldId="301"/>
            <ac:spMk id="2" creationId="{6CAF4665-B515-0235-B2A3-6160D4E04482}"/>
          </ac:spMkLst>
        </pc:spChg>
        <pc:spChg chg="mod">
          <ac:chgData name="Brian Becker" userId="b6455d1dadfa9002" providerId="LiveId" clId="{081D7E61-E03E-4709-91BC-8F61DE110E7E}" dt="2022-09-26T15:03:36.450" v="11109" actId="20577"/>
          <ac:spMkLst>
            <pc:docMk/>
            <pc:sldMk cId="3192326284" sldId="301"/>
            <ac:spMk id="4" creationId="{A8EB4E73-51C7-17D3-D1B4-73AD5D29C65A}"/>
          </ac:spMkLst>
        </pc:spChg>
      </pc:sldChg>
      <pc:sldChg chg="modSp new del mod">
        <pc:chgData name="Brian Becker" userId="b6455d1dadfa9002" providerId="LiveId" clId="{081D7E61-E03E-4709-91BC-8F61DE110E7E}" dt="2022-10-08T18:44:00.586" v="30231" actId="47"/>
        <pc:sldMkLst>
          <pc:docMk/>
          <pc:sldMk cId="1382412133" sldId="302"/>
        </pc:sldMkLst>
        <pc:spChg chg="mod">
          <ac:chgData name="Brian Becker" userId="b6455d1dadfa9002" providerId="LiveId" clId="{081D7E61-E03E-4709-91BC-8F61DE110E7E}" dt="2022-09-26T15:09:25.131" v="11419" actId="20577"/>
          <ac:spMkLst>
            <pc:docMk/>
            <pc:sldMk cId="1382412133" sldId="302"/>
            <ac:spMk id="2" creationId="{3D4408F3-B2A0-EF03-D97D-643C7C275FBB}"/>
          </ac:spMkLst>
        </pc:spChg>
        <pc:spChg chg="mod">
          <ac:chgData name="Brian Becker" userId="b6455d1dadfa9002" providerId="LiveId" clId="{081D7E61-E03E-4709-91BC-8F61DE110E7E}" dt="2022-09-26T15:09:15.673" v="11405" actId="20577"/>
          <ac:spMkLst>
            <pc:docMk/>
            <pc:sldMk cId="1382412133" sldId="302"/>
            <ac:spMk id="4" creationId="{DA445195-1A7A-E196-12BE-AE72334892A4}"/>
          </ac:spMkLst>
        </pc:spChg>
      </pc:sldChg>
      <pc:sldChg chg="modSp new mod ord modAnim">
        <pc:chgData name="Brian Becker" userId="b6455d1dadfa9002" providerId="LiveId" clId="{081D7E61-E03E-4709-91BC-8F61DE110E7E}" dt="2022-10-08T22:20:24.862" v="34414"/>
        <pc:sldMkLst>
          <pc:docMk/>
          <pc:sldMk cId="1723484105" sldId="303"/>
        </pc:sldMkLst>
        <pc:spChg chg="mod">
          <ac:chgData name="Brian Becker" userId="b6455d1dadfa9002" providerId="LiveId" clId="{081D7E61-E03E-4709-91BC-8F61DE110E7E}" dt="2022-10-08T21:14:41.573" v="31957" actId="20577"/>
          <ac:spMkLst>
            <pc:docMk/>
            <pc:sldMk cId="1723484105" sldId="303"/>
            <ac:spMk id="2" creationId="{355A8413-2423-049C-E468-F3FC21AA9235}"/>
          </ac:spMkLst>
        </pc:spChg>
        <pc:spChg chg="mod">
          <ac:chgData name="Brian Becker" userId="b6455d1dadfa9002" providerId="LiveId" clId="{081D7E61-E03E-4709-91BC-8F61DE110E7E}" dt="2022-10-08T21:07:27.211" v="31228" actId="404"/>
          <ac:spMkLst>
            <pc:docMk/>
            <pc:sldMk cId="1723484105" sldId="303"/>
            <ac:spMk id="4" creationId="{15C0596B-D5F3-1E70-DEDB-1EE1DD85B47F}"/>
          </ac:spMkLst>
        </pc:spChg>
      </pc:sldChg>
      <pc:sldChg chg="addSp delSp modSp new mod modClrScheme modAnim chgLayout">
        <pc:chgData name="Brian Becker" userId="b6455d1dadfa9002" providerId="LiveId" clId="{081D7E61-E03E-4709-91BC-8F61DE110E7E}" dt="2022-10-08T22:04:39.597" v="34311"/>
        <pc:sldMkLst>
          <pc:docMk/>
          <pc:sldMk cId="158645395" sldId="304"/>
        </pc:sldMkLst>
        <pc:spChg chg="del mod ord">
          <ac:chgData name="Brian Becker" userId="b6455d1dadfa9002" providerId="LiveId" clId="{081D7E61-E03E-4709-91BC-8F61DE110E7E}" dt="2022-09-29T16:44:22.183" v="11777" actId="700"/>
          <ac:spMkLst>
            <pc:docMk/>
            <pc:sldMk cId="158645395" sldId="304"/>
            <ac:spMk id="2" creationId="{2CFAC3BD-B073-02B0-C12F-1DF267A85454}"/>
          </ac:spMkLst>
        </pc:spChg>
        <pc:spChg chg="del mod ord">
          <ac:chgData name="Brian Becker" userId="b6455d1dadfa9002" providerId="LiveId" clId="{081D7E61-E03E-4709-91BC-8F61DE110E7E}" dt="2022-09-29T16:44:22.183" v="11777" actId="700"/>
          <ac:spMkLst>
            <pc:docMk/>
            <pc:sldMk cId="158645395" sldId="304"/>
            <ac:spMk id="3" creationId="{63FE1D30-AEFF-CB31-AA99-65FEB230BDEB}"/>
          </ac:spMkLst>
        </pc:spChg>
        <pc:spChg chg="del">
          <ac:chgData name="Brian Becker" userId="b6455d1dadfa9002" providerId="LiveId" clId="{081D7E61-E03E-4709-91BC-8F61DE110E7E}" dt="2022-09-29T16:44:22.183" v="11777" actId="700"/>
          <ac:spMkLst>
            <pc:docMk/>
            <pc:sldMk cId="158645395" sldId="304"/>
            <ac:spMk id="4" creationId="{69D443C2-19F6-C9AB-6219-FF0382BC4E10}"/>
          </ac:spMkLst>
        </pc:spChg>
        <pc:spChg chg="mod ord">
          <ac:chgData name="Brian Becker" userId="b6455d1dadfa9002" providerId="LiveId" clId="{081D7E61-E03E-4709-91BC-8F61DE110E7E}" dt="2022-09-29T16:44:22.183" v="11777" actId="700"/>
          <ac:spMkLst>
            <pc:docMk/>
            <pc:sldMk cId="158645395" sldId="304"/>
            <ac:spMk id="5" creationId="{947E507D-914E-2EF4-38FC-6B1B16DEB669}"/>
          </ac:spMkLst>
        </pc:spChg>
        <pc:spChg chg="add mod ord">
          <ac:chgData name="Brian Becker" userId="b6455d1dadfa9002" providerId="LiveId" clId="{081D7E61-E03E-4709-91BC-8F61DE110E7E}" dt="2022-10-08T12:00:19.249" v="20330" actId="27636"/>
          <ac:spMkLst>
            <pc:docMk/>
            <pc:sldMk cId="158645395" sldId="304"/>
            <ac:spMk id="6" creationId="{CDCAA9AC-F8F2-4588-CD9E-E037D6990776}"/>
          </ac:spMkLst>
        </pc:spChg>
        <pc:spChg chg="add mod ord">
          <ac:chgData name="Brian Becker" userId="b6455d1dadfa9002" providerId="LiveId" clId="{081D7E61-E03E-4709-91BC-8F61DE110E7E}" dt="2022-09-29T16:44:22.183" v="11777" actId="700"/>
          <ac:spMkLst>
            <pc:docMk/>
            <pc:sldMk cId="158645395" sldId="304"/>
            <ac:spMk id="7" creationId="{48662739-0A07-C249-FB91-EF31C63E45EC}"/>
          </ac:spMkLst>
        </pc:spChg>
      </pc:sldChg>
      <pc:sldChg chg="modSp new mod modAnim">
        <pc:chgData name="Brian Becker" userId="b6455d1dadfa9002" providerId="LiveId" clId="{081D7E61-E03E-4709-91BC-8F61DE110E7E}" dt="2022-10-08T22:05:22.628" v="34315"/>
        <pc:sldMkLst>
          <pc:docMk/>
          <pc:sldMk cId="2064346223" sldId="305"/>
        </pc:sldMkLst>
        <pc:spChg chg="mod">
          <ac:chgData name="Brian Becker" userId="b6455d1dadfa9002" providerId="LiveId" clId="{081D7E61-E03E-4709-91BC-8F61DE110E7E}" dt="2022-10-08T18:23:20.352" v="29554" actId="20577"/>
          <ac:spMkLst>
            <pc:docMk/>
            <pc:sldMk cId="2064346223" sldId="305"/>
            <ac:spMk id="2" creationId="{C866B302-1049-666F-A027-1305EEABAA44}"/>
          </ac:spMkLst>
        </pc:spChg>
        <pc:spChg chg="mod">
          <ac:chgData name="Brian Becker" userId="b6455d1dadfa9002" providerId="LiveId" clId="{081D7E61-E03E-4709-91BC-8F61DE110E7E}" dt="2022-09-29T18:00:28" v="13319" actId="5793"/>
          <ac:spMkLst>
            <pc:docMk/>
            <pc:sldMk cId="2064346223" sldId="305"/>
            <ac:spMk id="4" creationId="{74D1EE38-B393-CA42-C995-F4520E1188AF}"/>
          </ac:spMkLst>
        </pc:spChg>
      </pc:sldChg>
      <pc:sldChg chg="modSp new mod ord modAnim">
        <pc:chgData name="Brian Becker" userId="b6455d1dadfa9002" providerId="LiveId" clId="{081D7E61-E03E-4709-91BC-8F61DE110E7E}" dt="2022-10-08T22:47:24.851" v="34895" actId="6549"/>
        <pc:sldMkLst>
          <pc:docMk/>
          <pc:sldMk cId="4079803508" sldId="306"/>
        </pc:sldMkLst>
        <pc:spChg chg="mod">
          <ac:chgData name="Brian Becker" userId="b6455d1dadfa9002" providerId="LiveId" clId="{081D7E61-E03E-4709-91BC-8F61DE110E7E}" dt="2022-10-08T22:47:24.851" v="34895" actId="6549"/>
          <ac:spMkLst>
            <pc:docMk/>
            <pc:sldMk cId="4079803508" sldId="306"/>
            <ac:spMk id="2" creationId="{C8DCBAAE-3E70-1D05-0055-D58B74E06231}"/>
          </ac:spMkLst>
        </pc:spChg>
        <pc:spChg chg="mod">
          <ac:chgData name="Brian Becker" userId="b6455d1dadfa9002" providerId="LiveId" clId="{081D7E61-E03E-4709-91BC-8F61DE110E7E}" dt="2022-10-03T22:38:07.014" v="13504" actId="20577"/>
          <ac:spMkLst>
            <pc:docMk/>
            <pc:sldMk cId="4079803508" sldId="306"/>
            <ac:spMk id="4" creationId="{B9E2E973-D343-E29A-B4B2-08AB1E72F6E1}"/>
          </ac:spMkLst>
        </pc:spChg>
      </pc:sldChg>
      <pc:sldChg chg="modSp new mod ord modAnim">
        <pc:chgData name="Brian Becker" userId="b6455d1dadfa9002" providerId="LiveId" clId="{081D7E61-E03E-4709-91BC-8F61DE110E7E}" dt="2022-10-08T22:16:32.440" v="34394"/>
        <pc:sldMkLst>
          <pc:docMk/>
          <pc:sldMk cId="1667268162" sldId="307"/>
        </pc:sldMkLst>
        <pc:spChg chg="mod">
          <ac:chgData name="Brian Becker" userId="b6455d1dadfa9002" providerId="LiveId" clId="{081D7E61-E03E-4709-91BC-8F61DE110E7E}" dt="2022-10-08T15:14:51.874" v="23669" actId="27636"/>
          <ac:spMkLst>
            <pc:docMk/>
            <pc:sldMk cId="1667268162" sldId="307"/>
            <ac:spMk id="2" creationId="{B18403BC-CD1B-0AE3-880B-CCA28EBD3FF5}"/>
          </ac:spMkLst>
        </pc:spChg>
        <pc:spChg chg="mod">
          <ac:chgData name="Brian Becker" userId="b6455d1dadfa9002" providerId="LiveId" clId="{081D7E61-E03E-4709-91BC-8F61DE110E7E}" dt="2022-10-08T10:52:26.040" v="19711" actId="20577"/>
          <ac:spMkLst>
            <pc:docMk/>
            <pc:sldMk cId="1667268162" sldId="307"/>
            <ac:spMk id="4" creationId="{5E6635CC-065F-98EB-048E-79DE1866ED12}"/>
          </ac:spMkLst>
        </pc:spChg>
      </pc:sldChg>
      <pc:sldChg chg="addSp delSp modSp add mod modClrScheme modAnim chgLayout">
        <pc:chgData name="Brian Becker" userId="b6455d1dadfa9002" providerId="LiveId" clId="{081D7E61-E03E-4709-91BC-8F61DE110E7E}" dt="2022-10-08T22:21:08.629" v="34420"/>
        <pc:sldMkLst>
          <pc:docMk/>
          <pc:sldMk cId="1290556634" sldId="308"/>
        </pc:sldMkLst>
        <pc:spChg chg="mod ord">
          <ac:chgData name="Brian Becker" userId="b6455d1dadfa9002" providerId="LiveId" clId="{081D7E61-E03E-4709-91BC-8F61DE110E7E}" dt="2022-10-04T02:24:33.683" v="14158" actId="20577"/>
          <ac:spMkLst>
            <pc:docMk/>
            <pc:sldMk cId="1290556634" sldId="308"/>
            <ac:spMk id="2" creationId="{6CAF4665-B515-0235-B2A3-6160D4E04482}"/>
          </ac:spMkLst>
        </pc:spChg>
        <pc:spChg chg="del mod ord">
          <ac:chgData name="Brian Becker" userId="b6455d1dadfa9002" providerId="LiveId" clId="{081D7E61-E03E-4709-91BC-8F61DE110E7E}" dt="2022-10-04T02:22:09.247" v="13953" actId="700"/>
          <ac:spMkLst>
            <pc:docMk/>
            <pc:sldMk cId="1290556634" sldId="308"/>
            <ac:spMk id="3" creationId="{22B2DC15-9819-C5FA-A258-42188AF77BA1}"/>
          </ac:spMkLst>
        </pc:spChg>
        <pc:spChg chg="mod ord">
          <ac:chgData name="Brian Becker" userId="b6455d1dadfa9002" providerId="LiveId" clId="{081D7E61-E03E-4709-91BC-8F61DE110E7E}" dt="2022-10-04T02:22:09.247" v="13953" actId="700"/>
          <ac:spMkLst>
            <pc:docMk/>
            <pc:sldMk cId="1290556634" sldId="308"/>
            <ac:spMk id="4" creationId="{A8EB4E73-51C7-17D3-D1B4-73AD5D29C65A}"/>
          </ac:spMkLst>
        </pc:spChg>
        <pc:spChg chg="add mod ord">
          <ac:chgData name="Brian Becker" userId="b6455d1dadfa9002" providerId="LiveId" clId="{081D7E61-E03E-4709-91BC-8F61DE110E7E}" dt="2022-10-04T02:25:05.826" v="14204" actId="20577"/>
          <ac:spMkLst>
            <pc:docMk/>
            <pc:sldMk cId="1290556634" sldId="308"/>
            <ac:spMk id="5" creationId="{F57AA989-ECAF-D6E3-5BF6-111E09002BBA}"/>
          </ac:spMkLst>
        </pc:spChg>
        <pc:spChg chg="add mod ord">
          <ac:chgData name="Brian Becker" userId="b6455d1dadfa9002" providerId="LiveId" clId="{081D7E61-E03E-4709-91BC-8F61DE110E7E}" dt="2022-10-04T02:22:09.247" v="13953" actId="700"/>
          <ac:spMkLst>
            <pc:docMk/>
            <pc:sldMk cId="1290556634" sldId="308"/>
            <ac:spMk id="6" creationId="{4F248355-C1DC-91C4-58CD-7D3EDDA4F0B6}"/>
          </ac:spMkLst>
        </pc:spChg>
      </pc:sldChg>
      <pc:sldChg chg="modSp add mod ord modAnim">
        <pc:chgData name="Brian Becker" userId="b6455d1dadfa9002" providerId="LiveId" clId="{081D7E61-E03E-4709-91BC-8F61DE110E7E}" dt="2022-10-08T22:21:24.364" v="34422"/>
        <pc:sldMkLst>
          <pc:docMk/>
          <pc:sldMk cId="1988200096" sldId="309"/>
        </pc:sldMkLst>
        <pc:spChg chg="mod">
          <ac:chgData name="Brian Becker" userId="b6455d1dadfa9002" providerId="LiveId" clId="{081D7E61-E03E-4709-91BC-8F61DE110E7E}" dt="2022-10-04T02:31:44.588" v="14503" actId="20577"/>
          <ac:spMkLst>
            <pc:docMk/>
            <pc:sldMk cId="1988200096" sldId="309"/>
            <ac:spMk id="2" creationId="{6CAF4665-B515-0235-B2A3-6160D4E04482}"/>
          </ac:spMkLst>
        </pc:spChg>
      </pc:sldChg>
      <pc:sldChg chg="addSp delSp modSp add mod ord modAnim">
        <pc:chgData name="Brian Becker" userId="b6455d1dadfa9002" providerId="LiveId" clId="{081D7E61-E03E-4709-91BC-8F61DE110E7E}" dt="2022-10-08T21:58:49.687" v="33801"/>
        <pc:sldMkLst>
          <pc:docMk/>
          <pc:sldMk cId="593161177" sldId="310"/>
        </pc:sldMkLst>
        <pc:spChg chg="mod">
          <ac:chgData name="Brian Becker" userId="b6455d1dadfa9002" providerId="LiveId" clId="{081D7E61-E03E-4709-91BC-8F61DE110E7E}" dt="2022-10-08T21:28:07.606" v="32401" actId="20577"/>
          <ac:spMkLst>
            <pc:docMk/>
            <pc:sldMk cId="593161177" sldId="310"/>
            <ac:spMk id="2" creationId="{C8DCBAAE-3E70-1D05-0055-D58B74E06231}"/>
          </ac:spMkLst>
        </pc:spChg>
        <pc:spChg chg="add del">
          <ac:chgData name="Brian Becker" userId="b6455d1dadfa9002" providerId="LiveId" clId="{081D7E61-E03E-4709-91BC-8F61DE110E7E}" dt="2022-10-04T12:03:08.848" v="14843"/>
          <ac:spMkLst>
            <pc:docMk/>
            <pc:sldMk cId="593161177" sldId="310"/>
            <ac:spMk id="5" creationId="{AF14C797-3C24-3773-FD6B-1926B382EDD0}"/>
          </ac:spMkLst>
        </pc:spChg>
      </pc:sldChg>
      <pc:sldChg chg="addSp delSp modSp new mod ord modClrScheme modAnim chgLayout">
        <pc:chgData name="Brian Becker" userId="b6455d1dadfa9002" providerId="LiveId" clId="{081D7E61-E03E-4709-91BC-8F61DE110E7E}" dt="2022-10-08T22:11:47.861" v="34356"/>
        <pc:sldMkLst>
          <pc:docMk/>
          <pc:sldMk cId="1372080402" sldId="311"/>
        </pc:sldMkLst>
        <pc:spChg chg="del mod ord">
          <ac:chgData name="Brian Becker" userId="b6455d1dadfa9002" providerId="LiveId" clId="{081D7E61-E03E-4709-91BC-8F61DE110E7E}" dt="2022-10-06T14:48:39.078" v="15450" actId="700"/>
          <ac:spMkLst>
            <pc:docMk/>
            <pc:sldMk cId="1372080402" sldId="311"/>
            <ac:spMk id="2" creationId="{58243816-9BBB-0821-28CB-9A7DA153CB87}"/>
          </ac:spMkLst>
        </pc:spChg>
        <pc:spChg chg="del mod ord">
          <ac:chgData name="Brian Becker" userId="b6455d1dadfa9002" providerId="LiveId" clId="{081D7E61-E03E-4709-91BC-8F61DE110E7E}" dt="2022-10-06T14:48:39.078" v="15450" actId="700"/>
          <ac:spMkLst>
            <pc:docMk/>
            <pc:sldMk cId="1372080402" sldId="311"/>
            <ac:spMk id="3" creationId="{C59881E4-435B-A8E1-B3DD-5A61EEC274FC}"/>
          </ac:spMkLst>
        </pc:spChg>
        <pc:spChg chg="del">
          <ac:chgData name="Brian Becker" userId="b6455d1dadfa9002" providerId="LiveId" clId="{081D7E61-E03E-4709-91BC-8F61DE110E7E}" dt="2022-10-06T14:48:39.078" v="15450" actId="700"/>
          <ac:spMkLst>
            <pc:docMk/>
            <pc:sldMk cId="1372080402" sldId="311"/>
            <ac:spMk id="4" creationId="{E202C7D9-D9BE-FB12-FCA7-03882391BB9C}"/>
          </ac:spMkLst>
        </pc:spChg>
        <pc:spChg chg="del mod ord">
          <ac:chgData name="Brian Becker" userId="b6455d1dadfa9002" providerId="LiveId" clId="{081D7E61-E03E-4709-91BC-8F61DE110E7E}" dt="2022-10-06T14:48:39.078" v="15450" actId="700"/>
          <ac:spMkLst>
            <pc:docMk/>
            <pc:sldMk cId="1372080402" sldId="311"/>
            <ac:spMk id="5" creationId="{EB8CD985-2E69-DC29-D2DE-0872698461FE}"/>
          </ac:spMkLst>
        </pc:spChg>
        <pc:spChg chg="add mod ord">
          <ac:chgData name="Brian Becker" userId="b6455d1dadfa9002" providerId="LiveId" clId="{081D7E61-E03E-4709-91BC-8F61DE110E7E}" dt="2022-10-06T14:50:10.642" v="15505" actId="20577"/>
          <ac:spMkLst>
            <pc:docMk/>
            <pc:sldMk cId="1372080402" sldId="311"/>
            <ac:spMk id="6" creationId="{BE1500C2-0678-EB13-FEA6-0B6236D9BCF1}"/>
          </ac:spMkLst>
        </pc:spChg>
        <pc:spChg chg="add del mod ord">
          <ac:chgData name="Brian Becker" userId="b6455d1dadfa9002" providerId="LiveId" clId="{081D7E61-E03E-4709-91BC-8F61DE110E7E}" dt="2022-10-06T14:49:16.330" v="15466" actId="700"/>
          <ac:spMkLst>
            <pc:docMk/>
            <pc:sldMk cId="1372080402" sldId="311"/>
            <ac:spMk id="7" creationId="{E1B9A1F5-CE87-D93F-6742-64E2062F9140}"/>
          </ac:spMkLst>
        </pc:spChg>
        <pc:spChg chg="add del mod ord">
          <ac:chgData name="Brian Becker" userId="b6455d1dadfa9002" providerId="LiveId" clId="{081D7E61-E03E-4709-91BC-8F61DE110E7E}" dt="2022-10-06T14:49:16.330" v="15466" actId="700"/>
          <ac:spMkLst>
            <pc:docMk/>
            <pc:sldMk cId="1372080402" sldId="311"/>
            <ac:spMk id="8" creationId="{D4601AE3-B9EC-6918-3AB2-C25AD547F996}"/>
          </ac:spMkLst>
        </pc:spChg>
        <pc:spChg chg="add del mod ord">
          <ac:chgData name="Brian Becker" userId="b6455d1dadfa9002" providerId="LiveId" clId="{081D7E61-E03E-4709-91BC-8F61DE110E7E}" dt="2022-10-06T14:49:56.189" v="15490" actId="700"/>
          <ac:spMkLst>
            <pc:docMk/>
            <pc:sldMk cId="1372080402" sldId="311"/>
            <ac:spMk id="9" creationId="{4E6CF8AA-599F-C647-A9DC-A048591C760A}"/>
          </ac:spMkLst>
        </pc:spChg>
        <pc:spChg chg="add del mod ord">
          <ac:chgData name="Brian Becker" userId="b6455d1dadfa9002" providerId="LiveId" clId="{081D7E61-E03E-4709-91BC-8F61DE110E7E}" dt="2022-10-06T14:49:56.189" v="15490" actId="700"/>
          <ac:spMkLst>
            <pc:docMk/>
            <pc:sldMk cId="1372080402" sldId="311"/>
            <ac:spMk id="10" creationId="{B0DB2E47-EF2F-93C5-3F80-E204F3CBA820}"/>
          </ac:spMkLst>
        </pc:spChg>
        <pc:spChg chg="add del mod ord">
          <ac:chgData name="Brian Becker" userId="b6455d1dadfa9002" providerId="LiveId" clId="{081D7E61-E03E-4709-91BC-8F61DE110E7E}" dt="2022-10-06T14:49:56.189" v="15490" actId="700"/>
          <ac:spMkLst>
            <pc:docMk/>
            <pc:sldMk cId="1372080402" sldId="311"/>
            <ac:spMk id="11" creationId="{9DF511F0-F258-C367-226F-93F7D13DD7B4}"/>
          </ac:spMkLst>
        </pc:spChg>
        <pc:spChg chg="add mod ord">
          <ac:chgData name="Brian Becker" userId="b6455d1dadfa9002" providerId="LiveId" clId="{081D7E61-E03E-4709-91BC-8F61DE110E7E}" dt="2022-10-08T09:47:42.240" v="18606" actId="20577"/>
          <ac:spMkLst>
            <pc:docMk/>
            <pc:sldMk cId="1372080402" sldId="311"/>
            <ac:spMk id="12" creationId="{07BDFE1E-5416-E0B1-C697-F54E012A8B1C}"/>
          </ac:spMkLst>
        </pc:spChg>
        <pc:spChg chg="add del mod ord">
          <ac:chgData name="Brian Becker" userId="b6455d1dadfa9002" providerId="LiveId" clId="{081D7E61-E03E-4709-91BC-8F61DE110E7E}" dt="2022-10-06T15:23:33.055" v="16375" actId="3680"/>
          <ac:spMkLst>
            <pc:docMk/>
            <pc:sldMk cId="1372080402" sldId="311"/>
            <ac:spMk id="13" creationId="{5E75CAE8-D35F-13D9-0A49-7F8CB548F2AA}"/>
          </ac:spMkLst>
        </pc:spChg>
        <pc:spChg chg="add mod">
          <ac:chgData name="Brian Becker" userId="b6455d1dadfa9002" providerId="LiveId" clId="{081D7E61-E03E-4709-91BC-8F61DE110E7E}" dt="2022-10-06T15:39:02.380" v="16933" actId="21"/>
          <ac:spMkLst>
            <pc:docMk/>
            <pc:sldMk cId="1372080402" sldId="311"/>
            <ac:spMk id="16" creationId="{BE140008-3761-0B61-9F67-EFD47E54F4AA}"/>
          </ac:spMkLst>
        </pc:spChg>
        <pc:graphicFrameChg chg="add del mod ord modGraphic">
          <ac:chgData name="Brian Becker" userId="b6455d1dadfa9002" providerId="LiveId" clId="{081D7E61-E03E-4709-91BC-8F61DE110E7E}" dt="2022-10-06T15:39:02.380" v="16933" actId="21"/>
          <ac:graphicFrameMkLst>
            <pc:docMk/>
            <pc:sldMk cId="1372080402" sldId="311"/>
            <ac:graphicFrameMk id="14" creationId="{956172EB-DA4A-41FB-EC8C-A04F616DBEEF}"/>
          </ac:graphicFrameMkLst>
        </pc:graphicFrameChg>
      </pc:sldChg>
      <pc:sldChg chg="addSp delSp modSp new del mod modClrScheme chgLayout">
        <pc:chgData name="Brian Becker" userId="b6455d1dadfa9002" providerId="LiveId" clId="{081D7E61-E03E-4709-91BC-8F61DE110E7E}" dt="2022-10-06T15:14:05.893" v="16116" actId="47"/>
        <pc:sldMkLst>
          <pc:docMk/>
          <pc:sldMk cId="2262479156" sldId="312"/>
        </pc:sldMkLst>
        <pc:spChg chg="del mod ord">
          <ac:chgData name="Brian Becker" userId="b6455d1dadfa9002" providerId="LiveId" clId="{081D7E61-E03E-4709-91BC-8F61DE110E7E}" dt="2022-10-06T14:52:37.309" v="15652" actId="700"/>
          <ac:spMkLst>
            <pc:docMk/>
            <pc:sldMk cId="2262479156" sldId="312"/>
            <ac:spMk id="2" creationId="{403D0AD2-8399-B1F0-063A-390A7BBDFAB9}"/>
          </ac:spMkLst>
        </pc:spChg>
        <pc:spChg chg="mod ord">
          <ac:chgData name="Brian Becker" userId="b6455d1dadfa9002" providerId="LiveId" clId="{081D7E61-E03E-4709-91BC-8F61DE110E7E}" dt="2022-10-06T14:52:37.309" v="15652" actId="700"/>
          <ac:spMkLst>
            <pc:docMk/>
            <pc:sldMk cId="2262479156" sldId="312"/>
            <ac:spMk id="3" creationId="{28C592E5-EF39-6182-4CA1-F933327FD65F}"/>
          </ac:spMkLst>
        </pc:spChg>
        <pc:spChg chg="del">
          <ac:chgData name="Brian Becker" userId="b6455d1dadfa9002" providerId="LiveId" clId="{081D7E61-E03E-4709-91BC-8F61DE110E7E}" dt="2022-10-06T14:52:37.309" v="15652" actId="700"/>
          <ac:spMkLst>
            <pc:docMk/>
            <pc:sldMk cId="2262479156" sldId="312"/>
            <ac:spMk id="4" creationId="{11F871C5-ADA7-CA8E-FF69-BD326C731F17}"/>
          </ac:spMkLst>
        </pc:spChg>
        <pc:spChg chg="mod ord">
          <ac:chgData name="Brian Becker" userId="b6455d1dadfa9002" providerId="LiveId" clId="{081D7E61-E03E-4709-91BC-8F61DE110E7E}" dt="2022-10-06T14:52:37.309" v="15652" actId="700"/>
          <ac:spMkLst>
            <pc:docMk/>
            <pc:sldMk cId="2262479156" sldId="312"/>
            <ac:spMk id="5" creationId="{ECD95D2E-C8CD-173C-D8D0-A5E0A5B4A443}"/>
          </ac:spMkLst>
        </pc:spChg>
        <pc:spChg chg="add mod ord">
          <ac:chgData name="Brian Becker" userId="b6455d1dadfa9002" providerId="LiveId" clId="{081D7E61-E03E-4709-91BC-8F61DE110E7E}" dt="2022-10-06T14:52:37.309" v="15652" actId="700"/>
          <ac:spMkLst>
            <pc:docMk/>
            <pc:sldMk cId="2262479156" sldId="312"/>
            <ac:spMk id="6" creationId="{A6C65934-FDCB-B379-047D-48DD25FA7AF7}"/>
          </ac:spMkLst>
        </pc:spChg>
      </pc:sldChg>
      <pc:sldChg chg="addSp delSp modSp new mod ord modClrScheme chgLayout">
        <pc:chgData name="Brian Becker" userId="b6455d1dadfa9002" providerId="LiveId" clId="{081D7E61-E03E-4709-91BC-8F61DE110E7E}" dt="2022-10-06T15:14:11.053" v="16118"/>
        <pc:sldMkLst>
          <pc:docMk/>
          <pc:sldMk cId="557185929" sldId="313"/>
        </pc:sldMkLst>
        <pc:spChg chg="del mod ord">
          <ac:chgData name="Brian Becker" userId="b6455d1dadfa9002" providerId="LiveId" clId="{081D7E61-E03E-4709-91BC-8F61DE110E7E}" dt="2022-10-06T14:59:32.991" v="15680" actId="700"/>
          <ac:spMkLst>
            <pc:docMk/>
            <pc:sldMk cId="557185929" sldId="313"/>
            <ac:spMk id="2" creationId="{F44806C5-BDF8-10D1-D58F-59B335083209}"/>
          </ac:spMkLst>
        </pc:spChg>
        <pc:spChg chg="del mod ord">
          <ac:chgData name="Brian Becker" userId="b6455d1dadfa9002" providerId="LiveId" clId="{081D7E61-E03E-4709-91BC-8F61DE110E7E}" dt="2022-10-06T14:59:32.991" v="15680" actId="700"/>
          <ac:spMkLst>
            <pc:docMk/>
            <pc:sldMk cId="557185929" sldId="313"/>
            <ac:spMk id="3" creationId="{95048663-475A-DAC6-BCA5-674001DCA819}"/>
          </ac:spMkLst>
        </pc:spChg>
        <pc:spChg chg="del">
          <ac:chgData name="Brian Becker" userId="b6455d1dadfa9002" providerId="LiveId" clId="{081D7E61-E03E-4709-91BC-8F61DE110E7E}" dt="2022-10-06T14:59:32.991" v="15680" actId="700"/>
          <ac:spMkLst>
            <pc:docMk/>
            <pc:sldMk cId="557185929" sldId="313"/>
            <ac:spMk id="4" creationId="{F96561F0-DB12-46F9-1966-B09627C4B871}"/>
          </ac:spMkLst>
        </pc:spChg>
        <pc:spChg chg="del mod ord">
          <ac:chgData name="Brian Becker" userId="b6455d1dadfa9002" providerId="LiveId" clId="{081D7E61-E03E-4709-91BC-8F61DE110E7E}" dt="2022-10-06T14:59:32.991" v="15680" actId="700"/>
          <ac:spMkLst>
            <pc:docMk/>
            <pc:sldMk cId="557185929" sldId="313"/>
            <ac:spMk id="5" creationId="{99B4A103-C37C-5E48-342B-AEA7F8B57E45}"/>
          </ac:spMkLst>
        </pc:spChg>
        <pc:spChg chg="add mod ord">
          <ac:chgData name="Brian Becker" userId="b6455d1dadfa9002" providerId="LiveId" clId="{081D7E61-E03E-4709-91BC-8F61DE110E7E}" dt="2022-10-06T15:13:24.868" v="16113" actId="403"/>
          <ac:spMkLst>
            <pc:docMk/>
            <pc:sldMk cId="557185929" sldId="313"/>
            <ac:spMk id="6" creationId="{41E87E30-96F6-DE04-7E3C-9535B8C8B25D}"/>
          </ac:spMkLst>
        </pc:spChg>
        <pc:spChg chg="add del mod ord">
          <ac:chgData name="Brian Becker" userId="b6455d1dadfa9002" providerId="LiveId" clId="{081D7E61-E03E-4709-91BC-8F61DE110E7E}" dt="2022-10-06T15:00:32.196" v="15702"/>
          <ac:spMkLst>
            <pc:docMk/>
            <pc:sldMk cId="557185929" sldId="313"/>
            <ac:spMk id="7" creationId="{35AA1A91-E64D-5258-4D15-533BB202437E}"/>
          </ac:spMkLst>
        </pc:spChg>
        <pc:spChg chg="add mod ord">
          <ac:chgData name="Brian Becker" userId="b6455d1dadfa9002" providerId="LiveId" clId="{081D7E61-E03E-4709-91BC-8F61DE110E7E}" dt="2022-10-06T14:59:32.991" v="15680" actId="700"/>
          <ac:spMkLst>
            <pc:docMk/>
            <pc:sldMk cId="557185929" sldId="313"/>
            <ac:spMk id="8" creationId="{408849DE-1620-DB22-77C1-90D24B469D01}"/>
          </ac:spMkLst>
        </pc:spChg>
        <pc:spChg chg="add mod">
          <ac:chgData name="Brian Becker" userId="b6455d1dadfa9002" providerId="LiveId" clId="{081D7E61-E03E-4709-91BC-8F61DE110E7E}" dt="2022-10-06T15:09:55.199" v="15983" actId="1076"/>
          <ac:spMkLst>
            <pc:docMk/>
            <pc:sldMk cId="557185929" sldId="313"/>
            <ac:spMk id="9" creationId="{68CC6464-07AE-2480-683B-95D6C3B04369}"/>
          </ac:spMkLst>
        </pc:spChg>
        <pc:spChg chg="add mod">
          <ac:chgData name="Brian Becker" userId="b6455d1dadfa9002" providerId="LiveId" clId="{081D7E61-E03E-4709-91BC-8F61DE110E7E}" dt="2022-10-06T15:13:00.147" v="16096" actId="1076"/>
          <ac:spMkLst>
            <pc:docMk/>
            <pc:sldMk cId="557185929" sldId="313"/>
            <ac:spMk id="10" creationId="{AD38E13B-F07D-38BA-3D6F-549FBF1486B3}"/>
          </ac:spMkLst>
        </pc:spChg>
        <pc:spChg chg="add del">
          <ac:chgData name="Brian Becker" userId="b6455d1dadfa9002" providerId="LiveId" clId="{081D7E61-E03E-4709-91BC-8F61DE110E7E}" dt="2022-10-06T15:12:00.048" v="16088"/>
          <ac:spMkLst>
            <pc:docMk/>
            <pc:sldMk cId="557185929" sldId="313"/>
            <ac:spMk id="11" creationId="{B75AA47C-1A6A-B012-182B-36FCD4FB2D2F}"/>
          </ac:spMkLst>
        </pc:spChg>
      </pc:sldChg>
      <pc:sldChg chg="addSp modSp new mod ord modAnim">
        <pc:chgData name="Brian Becker" userId="b6455d1dadfa9002" providerId="LiveId" clId="{081D7E61-E03E-4709-91BC-8F61DE110E7E}" dt="2022-10-08T22:12:15.088" v="34359"/>
        <pc:sldMkLst>
          <pc:docMk/>
          <pc:sldMk cId="3322480301" sldId="314"/>
        </pc:sldMkLst>
        <pc:spChg chg="mod">
          <ac:chgData name="Brian Becker" userId="b6455d1dadfa9002" providerId="LiveId" clId="{081D7E61-E03E-4709-91BC-8F61DE110E7E}" dt="2022-10-06T15:39:21.904" v="16944" actId="5793"/>
          <ac:spMkLst>
            <pc:docMk/>
            <pc:sldMk cId="3322480301" sldId="314"/>
            <ac:spMk id="2" creationId="{13D00D49-2CF9-C3BF-B1B7-AE7FE02EA8FE}"/>
          </ac:spMkLst>
        </pc:spChg>
        <pc:spChg chg="mod">
          <ac:chgData name="Brian Becker" userId="b6455d1dadfa9002" providerId="LiveId" clId="{081D7E61-E03E-4709-91BC-8F61DE110E7E}" dt="2022-10-06T15:32:23.436" v="16706" actId="20577"/>
          <ac:spMkLst>
            <pc:docMk/>
            <pc:sldMk cId="3322480301" sldId="314"/>
            <ac:spMk id="4" creationId="{1F7CA2B5-0AF3-19FD-07AA-7DF991C5CB38}"/>
          </ac:spMkLst>
        </pc:spChg>
        <pc:graphicFrameChg chg="add mod">
          <ac:chgData name="Brian Becker" userId="b6455d1dadfa9002" providerId="LiveId" clId="{081D7E61-E03E-4709-91BC-8F61DE110E7E}" dt="2022-10-06T15:39:32.501" v="16946" actId="1076"/>
          <ac:graphicFrameMkLst>
            <pc:docMk/>
            <pc:sldMk cId="3322480301" sldId="314"/>
            <ac:graphicFrameMk id="5" creationId="{14B3EA0A-BCC5-8043-2ED1-004059ED36F3}"/>
          </ac:graphicFrameMkLst>
        </pc:graphicFrameChg>
      </pc:sldChg>
      <pc:sldChg chg="modSp new del mod">
        <pc:chgData name="Brian Becker" userId="b6455d1dadfa9002" providerId="LiveId" clId="{081D7E61-E03E-4709-91BC-8F61DE110E7E}" dt="2022-10-08T10:01:16.581" v="19153" actId="47"/>
        <pc:sldMkLst>
          <pc:docMk/>
          <pc:sldMk cId="777275521" sldId="315"/>
        </pc:sldMkLst>
        <pc:spChg chg="mod">
          <ac:chgData name="Brian Becker" userId="b6455d1dadfa9002" providerId="LiveId" clId="{081D7E61-E03E-4709-91BC-8F61DE110E7E}" dt="2022-10-06T15:42:13.585" v="17004" actId="20577"/>
          <ac:spMkLst>
            <pc:docMk/>
            <pc:sldMk cId="777275521" sldId="315"/>
            <ac:spMk id="4" creationId="{14492132-DEC0-D02A-FFB3-62C61FE5D173}"/>
          </ac:spMkLst>
        </pc:spChg>
      </pc:sldChg>
      <pc:sldChg chg="modSp new del mod">
        <pc:chgData name="Brian Becker" userId="b6455d1dadfa9002" providerId="LiveId" clId="{081D7E61-E03E-4709-91BC-8F61DE110E7E}" dt="2022-10-08T16:38:45.231" v="27221" actId="47"/>
        <pc:sldMkLst>
          <pc:docMk/>
          <pc:sldMk cId="2701698049" sldId="316"/>
        </pc:sldMkLst>
        <pc:spChg chg="mod">
          <ac:chgData name="Brian Becker" userId="b6455d1dadfa9002" providerId="LiveId" clId="{081D7E61-E03E-4709-91BC-8F61DE110E7E}" dt="2022-10-06T15:42:38.739" v="17028" actId="6549"/>
          <ac:spMkLst>
            <pc:docMk/>
            <pc:sldMk cId="2701698049" sldId="316"/>
            <ac:spMk id="4" creationId="{3909ED85-342A-C7E8-FAD0-1F84EC458E1F}"/>
          </ac:spMkLst>
        </pc:spChg>
      </pc:sldChg>
      <pc:sldChg chg="addSp delSp modSp new mod ord modAnim">
        <pc:chgData name="Brian Becker" userId="b6455d1dadfa9002" providerId="LiveId" clId="{081D7E61-E03E-4709-91BC-8F61DE110E7E}" dt="2022-10-08T22:16:08.642" v="34392"/>
        <pc:sldMkLst>
          <pc:docMk/>
          <pc:sldMk cId="82500443" sldId="317"/>
        </pc:sldMkLst>
        <pc:spChg chg="del">
          <ac:chgData name="Brian Becker" userId="b6455d1dadfa9002" providerId="LiveId" clId="{081D7E61-E03E-4709-91BC-8F61DE110E7E}" dt="2022-10-08T15:01:36.768" v="23008" actId="931"/>
          <ac:spMkLst>
            <pc:docMk/>
            <pc:sldMk cId="82500443" sldId="317"/>
            <ac:spMk id="2" creationId="{B66F9F50-5F96-93C5-72CC-99EEB30354ED}"/>
          </ac:spMkLst>
        </pc:spChg>
        <pc:spChg chg="mod">
          <ac:chgData name="Brian Becker" userId="b6455d1dadfa9002" providerId="LiveId" clId="{081D7E61-E03E-4709-91BC-8F61DE110E7E}" dt="2022-10-06T15:44:15.998" v="17043" actId="20577"/>
          <ac:spMkLst>
            <pc:docMk/>
            <pc:sldMk cId="82500443" sldId="317"/>
            <ac:spMk id="4" creationId="{FAFCFBFD-9DB7-44CB-95B9-FFF9F2156705}"/>
          </ac:spMkLst>
        </pc:spChg>
        <pc:spChg chg="add mod">
          <ac:chgData name="Brian Becker" userId="b6455d1dadfa9002" providerId="LiveId" clId="{081D7E61-E03E-4709-91BC-8F61DE110E7E}" dt="2022-10-08T15:09:43.311" v="23667" actId="20577"/>
          <ac:spMkLst>
            <pc:docMk/>
            <pc:sldMk cId="82500443" sldId="317"/>
            <ac:spMk id="8" creationId="{06282CCC-6291-6852-CF60-A81A2418CD1A}"/>
          </ac:spMkLst>
        </pc:spChg>
        <pc:picChg chg="add del mod">
          <ac:chgData name="Brian Becker" userId="b6455d1dadfa9002" providerId="LiveId" clId="{081D7E61-E03E-4709-91BC-8F61DE110E7E}" dt="2022-10-08T15:02:12.056" v="23014" actId="478"/>
          <ac:picMkLst>
            <pc:docMk/>
            <pc:sldMk cId="82500443" sldId="317"/>
            <ac:picMk id="6" creationId="{AE4CCD27-6B8A-E9CB-4077-F94F8B8D6B3F}"/>
          </ac:picMkLst>
        </pc:picChg>
      </pc:sldChg>
      <pc:sldChg chg="addSp delSp modSp new mod modClrScheme modAnim chgLayout">
        <pc:chgData name="Brian Becker" userId="b6455d1dadfa9002" providerId="LiveId" clId="{081D7E61-E03E-4709-91BC-8F61DE110E7E}" dt="2022-10-08T22:32:38.414" v="34803" actId="20577"/>
        <pc:sldMkLst>
          <pc:docMk/>
          <pc:sldMk cId="3358003598" sldId="318"/>
        </pc:sldMkLst>
        <pc:spChg chg="del mod ord">
          <ac:chgData name="Brian Becker" userId="b6455d1dadfa9002" providerId="LiveId" clId="{081D7E61-E03E-4709-91BC-8F61DE110E7E}" dt="2022-10-08T09:31:37.262" v="17380" actId="700"/>
          <ac:spMkLst>
            <pc:docMk/>
            <pc:sldMk cId="3358003598" sldId="318"/>
            <ac:spMk id="2" creationId="{CCE45629-6067-DC2D-CB09-B6338732B279}"/>
          </ac:spMkLst>
        </pc:spChg>
        <pc:spChg chg="del mod ord">
          <ac:chgData name="Brian Becker" userId="b6455d1dadfa9002" providerId="LiveId" clId="{081D7E61-E03E-4709-91BC-8F61DE110E7E}" dt="2022-10-08T09:31:37.262" v="17380" actId="700"/>
          <ac:spMkLst>
            <pc:docMk/>
            <pc:sldMk cId="3358003598" sldId="318"/>
            <ac:spMk id="3" creationId="{996CC7E2-E3DD-4D30-D612-B55D088A2BBB}"/>
          </ac:spMkLst>
        </pc:spChg>
        <pc:spChg chg="del">
          <ac:chgData name="Brian Becker" userId="b6455d1dadfa9002" providerId="LiveId" clId="{081D7E61-E03E-4709-91BC-8F61DE110E7E}" dt="2022-10-08T09:31:37.262" v="17380" actId="700"/>
          <ac:spMkLst>
            <pc:docMk/>
            <pc:sldMk cId="3358003598" sldId="318"/>
            <ac:spMk id="4" creationId="{94A5A420-AAAF-E072-57FA-6907F350F840}"/>
          </ac:spMkLst>
        </pc:spChg>
        <pc:spChg chg="mod ord">
          <ac:chgData name="Brian Becker" userId="b6455d1dadfa9002" providerId="LiveId" clId="{081D7E61-E03E-4709-91BC-8F61DE110E7E}" dt="2022-10-08T09:45:27.508" v="18560" actId="14100"/>
          <ac:spMkLst>
            <pc:docMk/>
            <pc:sldMk cId="3358003598" sldId="318"/>
            <ac:spMk id="5" creationId="{47466640-EA5A-21AB-B3A4-A91503ED95D0}"/>
          </ac:spMkLst>
        </pc:spChg>
        <pc:spChg chg="add mod ord">
          <ac:chgData name="Brian Becker" userId="b6455d1dadfa9002" providerId="LiveId" clId="{081D7E61-E03E-4709-91BC-8F61DE110E7E}" dt="2022-10-08T22:32:38.414" v="34803" actId="20577"/>
          <ac:spMkLst>
            <pc:docMk/>
            <pc:sldMk cId="3358003598" sldId="318"/>
            <ac:spMk id="6" creationId="{F9F76819-6C65-6A66-F144-F04A745F017D}"/>
          </ac:spMkLst>
        </pc:spChg>
        <pc:spChg chg="add mod ord">
          <ac:chgData name="Brian Becker" userId="b6455d1dadfa9002" providerId="LiveId" clId="{081D7E61-E03E-4709-91BC-8F61DE110E7E}" dt="2022-10-08T09:31:37.262" v="17380" actId="700"/>
          <ac:spMkLst>
            <pc:docMk/>
            <pc:sldMk cId="3358003598" sldId="318"/>
            <ac:spMk id="7" creationId="{2C65C7AA-84F4-4E87-E3FD-17E21397CE47}"/>
          </ac:spMkLst>
        </pc:spChg>
      </pc:sldChg>
      <pc:sldChg chg="modSp new mod ord modAnim">
        <pc:chgData name="Brian Becker" userId="b6455d1dadfa9002" providerId="LiveId" clId="{081D7E61-E03E-4709-91BC-8F61DE110E7E}" dt="2022-10-08T22:12:59.552" v="34372" actId="27636"/>
        <pc:sldMkLst>
          <pc:docMk/>
          <pc:sldMk cId="2087968673" sldId="319"/>
        </pc:sldMkLst>
        <pc:spChg chg="mod">
          <ac:chgData name="Brian Becker" userId="b6455d1dadfa9002" providerId="LiveId" clId="{081D7E61-E03E-4709-91BC-8F61DE110E7E}" dt="2022-10-08T22:12:59.552" v="34372" actId="27636"/>
          <ac:spMkLst>
            <pc:docMk/>
            <pc:sldMk cId="2087968673" sldId="319"/>
            <ac:spMk id="2" creationId="{4873E27C-566C-2100-7F9E-1116D4C3839C}"/>
          </ac:spMkLst>
        </pc:spChg>
        <pc:spChg chg="mod">
          <ac:chgData name="Brian Becker" userId="b6455d1dadfa9002" providerId="LiveId" clId="{081D7E61-E03E-4709-91BC-8F61DE110E7E}" dt="2022-10-08T10:03:58.265" v="19228" actId="403"/>
          <ac:spMkLst>
            <pc:docMk/>
            <pc:sldMk cId="2087968673" sldId="319"/>
            <ac:spMk id="4" creationId="{294EB4F2-0A03-70FF-5E68-9AA5960E7236}"/>
          </ac:spMkLst>
        </pc:spChg>
      </pc:sldChg>
      <pc:sldChg chg="modSp new mod modAnim">
        <pc:chgData name="Brian Becker" userId="b6455d1dadfa9002" providerId="LiveId" clId="{081D7E61-E03E-4709-91BC-8F61DE110E7E}" dt="2022-10-08T22:42:02.926" v="34894"/>
        <pc:sldMkLst>
          <pc:docMk/>
          <pc:sldMk cId="2410248972" sldId="320"/>
        </pc:sldMkLst>
        <pc:spChg chg="mod">
          <ac:chgData name="Brian Becker" userId="b6455d1dadfa9002" providerId="LiveId" clId="{081D7E61-E03E-4709-91BC-8F61DE110E7E}" dt="2022-10-08T22:41:44.899" v="34891" actId="6549"/>
          <ac:spMkLst>
            <pc:docMk/>
            <pc:sldMk cId="2410248972" sldId="320"/>
            <ac:spMk id="2" creationId="{FD8BFA37-1999-5E8C-88ED-0CE34CC2E46E}"/>
          </ac:spMkLst>
        </pc:spChg>
        <pc:spChg chg="mod">
          <ac:chgData name="Brian Becker" userId="b6455d1dadfa9002" providerId="LiveId" clId="{081D7E61-E03E-4709-91BC-8F61DE110E7E}" dt="2022-10-08T11:12:18.889" v="19789" actId="20577"/>
          <ac:spMkLst>
            <pc:docMk/>
            <pc:sldMk cId="2410248972" sldId="320"/>
            <ac:spMk id="4" creationId="{1F65B623-9AD6-4BB8-08FD-A16AB7B175C6}"/>
          </ac:spMkLst>
        </pc:spChg>
      </pc:sldChg>
      <pc:sldChg chg="modSp new mod modAnim">
        <pc:chgData name="Brian Becker" userId="b6455d1dadfa9002" providerId="LiveId" clId="{081D7E61-E03E-4709-91BC-8F61DE110E7E}" dt="2022-10-08T23:01:51.594" v="35811" actId="20577"/>
        <pc:sldMkLst>
          <pc:docMk/>
          <pc:sldMk cId="127977092" sldId="321"/>
        </pc:sldMkLst>
        <pc:spChg chg="mod">
          <ac:chgData name="Brian Becker" userId="b6455d1dadfa9002" providerId="LiveId" clId="{081D7E61-E03E-4709-91BC-8F61DE110E7E}" dt="2022-10-08T23:01:51.594" v="35811" actId="20577"/>
          <ac:spMkLst>
            <pc:docMk/>
            <pc:sldMk cId="127977092" sldId="321"/>
            <ac:spMk id="2" creationId="{1A03FF5F-E4EC-6764-6A3C-D7A6B3FE8B7D}"/>
          </ac:spMkLst>
        </pc:spChg>
        <pc:spChg chg="mod">
          <ac:chgData name="Brian Becker" userId="b6455d1dadfa9002" providerId="LiveId" clId="{081D7E61-E03E-4709-91BC-8F61DE110E7E}" dt="2022-10-08T12:00:49.548" v="20367" actId="20577"/>
          <ac:spMkLst>
            <pc:docMk/>
            <pc:sldMk cId="127977092" sldId="321"/>
            <ac:spMk id="4" creationId="{3D11EA53-79E8-E053-7509-FF776B8C9A96}"/>
          </ac:spMkLst>
        </pc:spChg>
      </pc:sldChg>
      <pc:sldChg chg="add del">
        <pc:chgData name="Brian Becker" userId="b6455d1dadfa9002" providerId="LiveId" clId="{081D7E61-E03E-4709-91BC-8F61DE110E7E}" dt="2022-10-08T14:48:43.040" v="22681" actId="47"/>
        <pc:sldMkLst>
          <pc:docMk/>
          <pc:sldMk cId="344857728" sldId="322"/>
        </pc:sldMkLst>
      </pc:sldChg>
      <pc:sldChg chg="modSp add mod ord">
        <pc:chgData name="Brian Becker" userId="b6455d1dadfa9002" providerId="LiveId" clId="{081D7E61-E03E-4709-91BC-8F61DE110E7E}" dt="2022-10-08T18:41:13.235" v="30086" actId="20577"/>
        <pc:sldMkLst>
          <pc:docMk/>
          <pc:sldMk cId="1595797852" sldId="323"/>
        </pc:sldMkLst>
        <pc:spChg chg="mod">
          <ac:chgData name="Brian Becker" userId="b6455d1dadfa9002" providerId="LiveId" clId="{081D7E61-E03E-4709-91BC-8F61DE110E7E}" dt="2022-10-08T18:41:13.235" v="30086" actId="20577"/>
          <ac:spMkLst>
            <pc:docMk/>
            <pc:sldMk cId="1595797852" sldId="323"/>
            <ac:spMk id="2" creationId="{4873E27C-566C-2100-7F9E-1116D4C3839C}"/>
          </ac:spMkLst>
        </pc:spChg>
        <pc:spChg chg="mod">
          <ac:chgData name="Brian Becker" userId="b6455d1dadfa9002" providerId="LiveId" clId="{081D7E61-E03E-4709-91BC-8F61DE110E7E}" dt="2022-10-08T18:40:43.725" v="30078" actId="5793"/>
          <ac:spMkLst>
            <pc:docMk/>
            <pc:sldMk cId="1595797852" sldId="323"/>
            <ac:spMk id="4" creationId="{294EB4F2-0A03-70FF-5E68-9AA5960E7236}"/>
          </ac:spMkLst>
        </pc:spChg>
      </pc:sldChg>
      <pc:sldChg chg="modSp new mod modAnim">
        <pc:chgData name="Brian Becker" userId="b6455d1dadfa9002" providerId="LiveId" clId="{081D7E61-E03E-4709-91BC-8F61DE110E7E}" dt="2022-10-08T22:15:03.550" v="34388"/>
        <pc:sldMkLst>
          <pc:docMk/>
          <pc:sldMk cId="653807536" sldId="324"/>
        </pc:sldMkLst>
        <pc:spChg chg="mod">
          <ac:chgData name="Brian Becker" userId="b6455d1dadfa9002" providerId="LiveId" clId="{081D7E61-E03E-4709-91BC-8F61DE110E7E}" dt="2022-10-08T20:26:15.399" v="30599" actId="2711"/>
          <ac:spMkLst>
            <pc:docMk/>
            <pc:sldMk cId="653807536" sldId="324"/>
            <ac:spMk id="2" creationId="{2F3A94CB-84FB-047E-73B8-5A0CE15A483F}"/>
          </ac:spMkLst>
        </pc:spChg>
        <pc:spChg chg="mod">
          <ac:chgData name="Brian Becker" userId="b6455d1dadfa9002" providerId="LiveId" clId="{081D7E61-E03E-4709-91BC-8F61DE110E7E}" dt="2022-10-08T20:24:31.432" v="30491" actId="403"/>
          <ac:spMkLst>
            <pc:docMk/>
            <pc:sldMk cId="653807536" sldId="324"/>
            <ac:spMk id="4" creationId="{C554DE5D-3C80-2E29-0749-561979AEEF3F}"/>
          </ac:spMkLst>
        </pc:spChg>
      </pc:sldChg>
      <pc:sldChg chg="modSp new mod ord modAnim">
        <pc:chgData name="Brian Becker" userId="b6455d1dadfa9002" providerId="LiveId" clId="{081D7E61-E03E-4709-91BC-8F61DE110E7E}" dt="2022-10-08T22:14:49.098" v="34386"/>
        <pc:sldMkLst>
          <pc:docMk/>
          <pc:sldMk cId="3385954972" sldId="325"/>
        </pc:sldMkLst>
        <pc:spChg chg="mod">
          <ac:chgData name="Brian Becker" userId="b6455d1dadfa9002" providerId="LiveId" clId="{081D7E61-E03E-4709-91BC-8F61DE110E7E}" dt="2022-10-08T14:53:52.762" v="23003" actId="2711"/>
          <ac:spMkLst>
            <pc:docMk/>
            <pc:sldMk cId="3385954972" sldId="325"/>
            <ac:spMk id="2" creationId="{B9EA9E2E-5DAE-07EB-F428-A652D8184C9D}"/>
          </ac:spMkLst>
        </pc:spChg>
        <pc:spChg chg="mod">
          <ac:chgData name="Brian Becker" userId="b6455d1dadfa9002" providerId="LiveId" clId="{081D7E61-E03E-4709-91BC-8F61DE110E7E}" dt="2022-10-08T14:50:15.245" v="22714" actId="20577"/>
          <ac:spMkLst>
            <pc:docMk/>
            <pc:sldMk cId="3385954972" sldId="325"/>
            <ac:spMk id="4" creationId="{F922E0FD-B035-1077-A396-B3887A65D958}"/>
          </ac:spMkLst>
        </pc:spChg>
      </pc:sldChg>
      <pc:sldChg chg="add">
        <pc:chgData name="Brian Becker" userId="b6455d1dadfa9002" providerId="LiveId" clId="{081D7E61-E03E-4709-91BC-8F61DE110E7E}" dt="2022-10-08T15:02:08.813" v="23013" actId="2890"/>
        <pc:sldMkLst>
          <pc:docMk/>
          <pc:sldMk cId="2528351522" sldId="326"/>
        </pc:sldMkLst>
      </pc:sldChg>
      <pc:sldChg chg="modSp new mod modAnim">
        <pc:chgData name="Brian Becker" userId="b6455d1dadfa9002" providerId="LiveId" clId="{081D7E61-E03E-4709-91BC-8F61DE110E7E}" dt="2022-10-08T22:17:18.597" v="34396"/>
        <pc:sldMkLst>
          <pc:docMk/>
          <pc:sldMk cId="3345999095" sldId="327"/>
        </pc:sldMkLst>
        <pc:spChg chg="mod">
          <ac:chgData name="Brian Becker" userId="b6455d1dadfa9002" providerId="LiveId" clId="{081D7E61-E03E-4709-91BC-8F61DE110E7E}" dt="2022-10-08T15:48:31.046" v="24568" actId="20577"/>
          <ac:spMkLst>
            <pc:docMk/>
            <pc:sldMk cId="3345999095" sldId="327"/>
            <ac:spMk id="2" creationId="{F3913C16-457B-45E6-E528-3D48033DB1F6}"/>
          </ac:spMkLst>
        </pc:spChg>
        <pc:spChg chg="mod">
          <ac:chgData name="Brian Becker" userId="b6455d1dadfa9002" providerId="LiveId" clId="{081D7E61-E03E-4709-91BC-8F61DE110E7E}" dt="2022-10-08T15:18:27.694" v="23697" actId="20577"/>
          <ac:spMkLst>
            <pc:docMk/>
            <pc:sldMk cId="3345999095" sldId="327"/>
            <ac:spMk id="4" creationId="{D822B533-E834-3A02-FB68-BC0F6C3847A9}"/>
          </ac:spMkLst>
        </pc:spChg>
      </pc:sldChg>
      <pc:sldChg chg="modSp new mod modAnim">
        <pc:chgData name="Brian Becker" userId="b6455d1dadfa9002" providerId="LiveId" clId="{081D7E61-E03E-4709-91BC-8F61DE110E7E}" dt="2022-10-08T15:53:24.847" v="24824" actId="20577"/>
        <pc:sldMkLst>
          <pc:docMk/>
          <pc:sldMk cId="1294389087" sldId="328"/>
        </pc:sldMkLst>
        <pc:spChg chg="mod">
          <ac:chgData name="Brian Becker" userId="b6455d1dadfa9002" providerId="LiveId" clId="{081D7E61-E03E-4709-91BC-8F61DE110E7E}" dt="2022-10-08T15:53:24.847" v="24824" actId="20577"/>
          <ac:spMkLst>
            <pc:docMk/>
            <pc:sldMk cId="1294389087" sldId="328"/>
            <ac:spMk id="2" creationId="{E0A76217-2BD8-70D3-ED80-7F5706133ED4}"/>
          </ac:spMkLst>
        </pc:spChg>
        <pc:spChg chg="mod">
          <ac:chgData name="Brian Becker" userId="b6455d1dadfa9002" providerId="LiveId" clId="{081D7E61-E03E-4709-91BC-8F61DE110E7E}" dt="2022-10-08T15:49:51.460" v="24584" actId="20577"/>
          <ac:spMkLst>
            <pc:docMk/>
            <pc:sldMk cId="1294389087" sldId="328"/>
            <ac:spMk id="4" creationId="{F9514E93-7E80-9C2F-7531-09AA56BD1205}"/>
          </ac:spMkLst>
        </pc:spChg>
      </pc:sldChg>
      <pc:sldChg chg="modSp add mod modAnim">
        <pc:chgData name="Brian Becker" userId="b6455d1dadfa9002" providerId="LiveId" clId="{081D7E61-E03E-4709-91BC-8F61DE110E7E}" dt="2022-10-08T22:18:03.050" v="34400"/>
        <pc:sldMkLst>
          <pc:docMk/>
          <pc:sldMk cId="2658502465" sldId="329"/>
        </pc:sldMkLst>
        <pc:spChg chg="mod">
          <ac:chgData name="Brian Becker" userId="b6455d1dadfa9002" providerId="LiveId" clId="{081D7E61-E03E-4709-91BC-8F61DE110E7E}" dt="2022-10-08T16:21:47.629" v="26138" actId="2711"/>
          <ac:spMkLst>
            <pc:docMk/>
            <pc:sldMk cId="2658502465" sldId="329"/>
            <ac:spMk id="6" creationId="{E3F11791-4CF2-8086-AD27-173F2D0DA8EB}"/>
          </ac:spMkLst>
        </pc:spChg>
        <pc:spChg chg="mod">
          <ac:chgData name="Brian Becker" userId="b6455d1dadfa9002" providerId="LiveId" clId="{081D7E61-E03E-4709-91BC-8F61DE110E7E}" dt="2022-10-08T16:24:43.383" v="26447" actId="20577"/>
          <ac:spMkLst>
            <pc:docMk/>
            <pc:sldMk cId="2658502465" sldId="329"/>
            <ac:spMk id="7" creationId="{28A12D9D-E6F3-EDC9-DA0C-DA043E594977}"/>
          </ac:spMkLst>
        </pc:spChg>
      </pc:sldChg>
      <pc:sldChg chg="modSp add mod modAnim">
        <pc:chgData name="Brian Becker" userId="b6455d1dadfa9002" providerId="LiveId" clId="{081D7E61-E03E-4709-91BC-8F61DE110E7E}" dt="2022-10-08T22:17:34.471" v="34398"/>
        <pc:sldMkLst>
          <pc:docMk/>
          <pc:sldMk cId="359857918" sldId="330"/>
        </pc:sldMkLst>
        <pc:spChg chg="mod">
          <ac:chgData name="Brian Becker" userId="b6455d1dadfa9002" providerId="LiveId" clId="{081D7E61-E03E-4709-91BC-8F61DE110E7E}" dt="2022-10-08T16:17:41.303" v="26034" actId="2711"/>
          <ac:spMkLst>
            <pc:docMk/>
            <pc:sldMk cId="359857918" sldId="330"/>
            <ac:spMk id="6" creationId="{E3F11791-4CF2-8086-AD27-173F2D0DA8EB}"/>
          </ac:spMkLst>
        </pc:spChg>
        <pc:spChg chg="mod">
          <ac:chgData name="Brian Becker" userId="b6455d1dadfa9002" providerId="LiveId" clId="{081D7E61-E03E-4709-91BC-8F61DE110E7E}" dt="2022-10-08T16:18:31.684" v="26042" actId="2711"/>
          <ac:spMkLst>
            <pc:docMk/>
            <pc:sldMk cId="359857918" sldId="330"/>
            <ac:spMk id="7" creationId="{28A12D9D-E6F3-EDC9-DA0C-DA043E594977}"/>
          </ac:spMkLst>
        </pc:spChg>
      </pc:sldChg>
      <pc:sldChg chg="modSp new del mod">
        <pc:chgData name="Brian Becker" userId="b6455d1dadfa9002" providerId="LiveId" clId="{081D7E61-E03E-4709-91BC-8F61DE110E7E}" dt="2022-10-08T16:43:32.589" v="27222" actId="47"/>
        <pc:sldMkLst>
          <pc:docMk/>
          <pc:sldMk cId="596023844" sldId="331"/>
        </pc:sldMkLst>
        <pc:spChg chg="mod">
          <ac:chgData name="Brian Becker" userId="b6455d1dadfa9002" providerId="LiveId" clId="{081D7E61-E03E-4709-91BC-8F61DE110E7E}" dt="2022-10-08T16:33:19.065" v="26955" actId="20577"/>
          <ac:spMkLst>
            <pc:docMk/>
            <pc:sldMk cId="596023844" sldId="331"/>
            <ac:spMk id="2" creationId="{52A4CB48-5DA3-682D-7624-26C00C152B11}"/>
          </ac:spMkLst>
        </pc:spChg>
        <pc:spChg chg="mod">
          <ac:chgData name="Brian Becker" userId="b6455d1dadfa9002" providerId="LiveId" clId="{081D7E61-E03E-4709-91BC-8F61DE110E7E}" dt="2022-10-08T16:30:50.698" v="26731" actId="20577"/>
          <ac:spMkLst>
            <pc:docMk/>
            <pc:sldMk cId="596023844" sldId="331"/>
            <ac:spMk id="4" creationId="{409D19FE-B85C-7710-AC86-CE0142245C41}"/>
          </ac:spMkLst>
        </pc:spChg>
      </pc:sldChg>
      <pc:sldChg chg="modSp add mod ord modAnim">
        <pc:chgData name="Brian Becker" userId="b6455d1dadfa9002" providerId="LiveId" clId="{081D7E61-E03E-4709-91BC-8F61DE110E7E}" dt="2022-10-08T22:19:47.035" v="34412"/>
        <pc:sldMkLst>
          <pc:docMk/>
          <pc:sldMk cId="1204387174" sldId="331"/>
        </pc:sldMkLst>
        <pc:spChg chg="mod">
          <ac:chgData name="Brian Becker" userId="b6455d1dadfa9002" providerId="LiveId" clId="{081D7E61-E03E-4709-91BC-8F61DE110E7E}" dt="2022-10-08T18:18:19.003" v="29259" actId="20577"/>
          <ac:spMkLst>
            <pc:docMk/>
            <pc:sldMk cId="1204387174" sldId="331"/>
            <ac:spMk id="6" creationId="{F8694CB2-85A9-BE4F-4C92-4BDCC66E14DA}"/>
          </ac:spMkLst>
        </pc:spChg>
      </pc:sldChg>
      <pc:sldChg chg="addSp delSp modSp new mod ord">
        <pc:chgData name="Brian Becker" userId="b6455d1dadfa9002" providerId="LiveId" clId="{081D7E61-E03E-4709-91BC-8F61DE110E7E}" dt="2022-10-08T18:16:40.959" v="29142" actId="20577"/>
        <pc:sldMkLst>
          <pc:docMk/>
          <pc:sldMk cId="1239789537" sldId="332"/>
        </pc:sldMkLst>
        <pc:spChg chg="del mod">
          <ac:chgData name="Brian Becker" userId="b6455d1dadfa9002" providerId="LiveId" clId="{081D7E61-E03E-4709-91BC-8F61DE110E7E}" dt="2022-10-08T17:03:24.088" v="28186" actId="478"/>
          <ac:spMkLst>
            <pc:docMk/>
            <pc:sldMk cId="1239789537" sldId="332"/>
            <ac:spMk id="2" creationId="{83A481CE-27A8-E5D4-41B7-244D7B62F8FC}"/>
          </ac:spMkLst>
        </pc:spChg>
        <pc:spChg chg="mod">
          <ac:chgData name="Brian Becker" userId="b6455d1dadfa9002" providerId="LiveId" clId="{081D7E61-E03E-4709-91BC-8F61DE110E7E}" dt="2022-10-08T18:16:19.233" v="29132" actId="404"/>
          <ac:spMkLst>
            <pc:docMk/>
            <pc:sldMk cId="1239789537" sldId="332"/>
            <ac:spMk id="4" creationId="{986ADF17-D73D-08AA-CF5B-D18A61B54149}"/>
          </ac:spMkLst>
        </pc:spChg>
        <pc:spChg chg="add del">
          <ac:chgData name="Brian Becker" userId="b6455d1dadfa9002" providerId="LiveId" clId="{081D7E61-E03E-4709-91BC-8F61DE110E7E}" dt="2022-10-08T17:03:24.088" v="28186" actId="478"/>
          <ac:spMkLst>
            <pc:docMk/>
            <pc:sldMk cId="1239789537" sldId="332"/>
            <ac:spMk id="5" creationId="{C47CAEDA-BB57-3E0D-080F-954CEBDCA490}"/>
          </ac:spMkLst>
        </pc:spChg>
        <pc:spChg chg="add mod">
          <ac:chgData name="Brian Becker" userId="b6455d1dadfa9002" providerId="LiveId" clId="{081D7E61-E03E-4709-91BC-8F61DE110E7E}" dt="2022-10-08T18:16:40.959" v="29142" actId="20577"/>
          <ac:spMkLst>
            <pc:docMk/>
            <pc:sldMk cId="1239789537" sldId="332"/>
            <ac:spMk id="6" creationId="{00E8B738-3D4B-860C-1FDC-5974DC5C1CFA}"/>
          </ac:spMkLst>
        </pc:spChg>
      </pc:sldChg>
      <pc:sldChg chg="addSp delSp modSp new mod ord">
        <pc:chgData name="Brian Becker" userId="b6455d1dadfa9002" providerId="LiveId" clId="{081D7E61-E03E-4709-91BC-8F61DE110E7E}" dt="2022-10-08T20:29:01.218" v="30623" actId="22"/>
        <pc:sldMkLst>
          <pc:docMk/>
          <pc:sldMk cId="4605700" sldId="333"/>
        </pc:sldMkLst>
        <pc:spChg chg="mod">
          <ac:chgData name="Brian Becker" userId="b6455d1dadfa9002" providerId="LiveId" clId="{081D7E61-E03E-4709-91BC-8F61DE110E7E}" dt="2022-10-08T18:20:49.723" v="29344" actId="20577"/>
          <ac:spMkLst>
            <pc:docMk/>
            <pc:sldMk cId="4605700" sldId="333"/>
            <ac:spMk id="2" creationId="{3E7ED975-C9C6-7C59-811E-339E8165DCFA}"/>
          </ac:spMkLst>
        </pc:spChg>
        <pc:spChg chg="mod">
          <ac:chgData name="Brian Becker" userId="b6455d1dadfa9002" providerId="LiveId" clId="{081D7E61-E03E-4709-91BC-8F61DE110E7E}" dt="2022-10-08T17:06:00.507" v="28269" actId="20577"/>
          <ac:spMkLst>
            <pc:docMk/>
            <pc:sldMk cId="4605700" sldId="333"/>
            <ac:spMk id="4" creationId="{C799C946-DDF6-47AD-0809-DFC6D8C93F7F}"/>
          </ac:spMkLst>
        </pc:spChg>
        <pc:spChg chg="add del">
          <ac:chgData name="Brian Becker" userId="b6455d1dadfa9002" providerId="LiveId" clId="{081D7E61-E03E-4709-91BC-8F61DE110E7E}" dt="2022-10-08T17:09:15.584" v="28328"/>
          <ac:spMkLst>
            <pc:docMk/>
            <pc:sldMk cId="4605700" sldId="333"/>
            <ac:spMk id="5" creationId="{E0C9DAB8-1FC4-E756-A0AA-3D0CC36F48CE}"/>
          </ac:spMkLst>
        </pc:spChg>
        <pc:spChg chg="add del">
          <ac:chgData name="Brian Becker" userId="b6455d1dadfa9002" providerId="LiveId" clId="{081D7E61-E03E-4709-91BC-8F61DE110E7E}" dt="2022-10-08T20:29:01.218" v="30623" actId="22"/>
          <ac:spMkLst>
            <pc:docMk/>
            <pc:sldMk cId="4605700" sldId="333"/>
            <ac:spMk id="7" creationId="{7E0128BD-142B-CAAD-E350-6D3650B41E08}"/>
          </ac:spMkLst>
        </pc:spChg>
      </pc:sldChg>
      <pc:sldChg chg="addSp delSp modSp new del mod">
        <pc:chgData name="Brian Becker" userId="b6455d1dadfa9002" providerId="LiveId" clId="{081D7E61-E03E-4709-91BC-8F61DE110E7E}" dt="2022-10-08T21:14:59.208" v="31958" actId="47"/>
        <pc:sldMkLst>
          <pc:docMk/>
          <pc:sldMk cId="429467945" sldId="334"/>
        </pc:sldMkLst>
        <pc:spChg chg="del">
          <ac:chgData name="Brian Becker" userId="b6455d1dadfa9002" providerId="LiveId" clId="{081D7E61-E03E-4709-91BC-8F61DE110E7E}" dt="2022-10-08T20:29:29.577" v="30625" actId="931"/>
          <ac:spMkLst>
            <pc:docMk/>
            <pc:sldMk cId="429467945" sldId="334"/>
            <ac:spMk id="2" creationId="{52DC1C7E-6617-E779-399F-B6F9DD062497}"/>
          </ac:spMkLst>
        </pc:spChg>
        <pc:spChg chg="add mod">
          <ac:chgData name="Brian Becker" userId="b6455d1dadfa9002" providerId="LiveId" clId="{081D7E61-E03E-4709-91BC-8F61DE110E7E}" dt="2022-10-08T20:29:33.182" v="30628" actId="21"/>
          <ac:spMkLst>
            <pc:docMk/>
            <pc:sldMk cId="429467945" sldId="334"/>
            <ac:spMk id="8" creationId="{A92E421B-276B-8590-C708-348779E218E4}"/>
          </ac:spMkLst>
        </pc:spChg>
        <pc:picChg chg="add del mod">
          <ac:chgData name="Brian Becker" userId="b6455d1dadfa9002" providerId="LiveId" clId="{081D7E61-E03E-4709-91BC-8F61DE110E7E}" dt="2022-10-08T20:29:33.182" v="30628" actId="21"/>
          <ac:picMkLst>
            <pc:docMk/>
            <pc:sldMk cId="429467945" sldId="334"/>
            <ac:picMk id="6" creationId="{F9EB8592-0F69-0169-301B-E6F6C9786A4A}"/>
          </ac:picMkLst>
        </pc:picChg>
      </pc:sldChg>
      <pc:sldChg chg="modSp add mod ord modAnim">
        <pc:chgData name="Brian Becker" userId="b6455d1dadfa9002" providerId="LiveId" clId="{081D7E61-E03E-4709-91BC-8F61DE110E7E}" dt="2022-10-08T22:19:06.613" v="34408"/>
        <pc:sldMkLst>
          <pc:docMk/>
          <pc:sldMk cId="2450115236" sldId="334"/>
        </pc:sldMkLst>
        <pc:spChg chg="mod">
          <ac:chgData name="Brian Becker" userId="b6455d1dadfa9002" providerId="LiveId" clId="{081D7E61-E03E-4709-91BC-8F61DE110E7E}" dt="2022-10-08T22:00:24.907" v="33968" actId="20577"/>
          <ac:spMkLst>
            <pc:docMk/>
            <pc:sldMk cId="2450115236" sldId="334"/>
            <ac:spMk id="2" creationId="{C8DCBAAE-3E70-1D05-0055-D58B74E06231}"/>
          </ac:spMkLst>
        </pc:spChg>
        <pc:spChg chg="mod">
          <ac:chgData name="Brian Becker" userId="b6455d1dadfa9002" providerId="LiveId" clId="{081D7E61-E03E-4709-91BC-8F61DE110E7E}" dt="2022-10-08T21:59:30.029" v="33821" actId="20577"/>
          <ac:spMkLst>
            <pc:docMk/>
            <pc:sldMk cId="2450115236" sldId="334"/>
            <ac:spMk id="4" creationId="{B9E2E973-D343-E29A-B4B2-08AB1E72F6E1}"/>
          </ac:spMkLst>
        </pc:spChg>
      </pc:sldChg>
      <pc:sldChg chg="modSp add del mod ord">
        <pc:chgData name="Brian Becker" userId="b6455d1dadfa9002" providerId="LiveId" clId="{081D7E61-E03E-4709-91BC-8F61DE110E7E}" dt="2022-10-08T22:00:43.067" v="33969" actId="47"/>
        <pc:sldMkLst>
          <pc:docMk/>
          <pc:sldMk cId="745507990" sldId="335"/>
        </pc:sldMkLst>
        <pc:spChg chg="mod">
          <ac:chgData name="Brian Becker" userId="b6455d1dadfa9002" providerId="LiveId" clId="{081D7E61-E03E-4709-91BC-8F61DE110E7E}" dt="2022-10-08T21:29:00.636" v="32443" actId="20577"/>
          <ac:spMkLst>
            <pc:docMk/>
            <pc:sldMk cId="745507990" sldId="335"/>
            <ac:spMk id="2" creationId="{C8DCBAAE-3E70-1D05-0055-D58B74E06231}"/>
          </ac:spMkLst>
        </pc:spChg>
      </pc:sldChg>
      <pc:sldChg chg="add del">
        <pc:chgData name="Brian Becker" userId="b6455d1dadfa9002" providerId="LiveId" clId="{081D7E61-E03E-4709-91BC-8F61DE110E7E}" dt="2022-10-08T21:44:05.997" v="32834" actId="47"/>
        <pc:sldMkLst>
          <pc:docMk/>
          <pc:sldMk cId="169917177" sldId="336"/>
        </pc:sldMkLst>
      </pc:sldChg>
      <pc:sldChg chg="modSp add mod ord modAnim">
        <pc:chgData name="Brian Becker" userId="b6455d1dadfa9002" providerId="LiveId" clId="{081D7E61-E03E-4709-91BC-8F61DE110E7E}" dt="2022-10-08T22:49:22.240" v="34961" actId="6549"/>
        <pc:sldMkLst>
          <pc:docMk/>
          <pc:sldMk cId="2648459487" sldId="336"/>
        </pc:sldMkLst>
        <pc:spChg chg="mod">
          <ac:chgData name="Brian Becker" userId="b6455d1dadfa9002" providerId="LiveId" clId="{081D7E61-E03E-4709-91BC-8F61DE110E7E}" dt="2022-10-08T22:49:22.240" v="34961" actId="6549"/>
          <ac:spMkLst>
            <pc:docMk/>
            <pc:sldMk cId="2648459487" sldId="336"/>
            <ac:spMk id="2" creationId="{C8DCBAAE-3E70-1D05-0055-D58B74E06231}"/>
          </ac:spMkLst>
        </pc:spChg>
      </pc:sldChg>
      <pc:sldChg chg="modSp add mod modAnim">
        <pc:chgData name="Brian Becker" userId="b6455d1dadfa9002" providerId="LiveId" clId="{081D7E61-E03E-4709-91BC-8F61DE110E7E}" dt="2022-10-08T22:21:38.097" v="34424"/>
        <pc:sldMkLst>
          <pc:docMk/>
          <pc:sldMk cId="2089683637" sldId="337"/>
        </pc:sldMkLst>
        <pc:spChg chg="mod">
          <ac:chgData name="Brian Becker" userId="b6455d1dadfa9002" providerId="LiveId" clId="{081D7E61-E03E-4709-91BC-8F61DE110E7E}" dt="2022-10-08T22:03:20.315" v="34309" actId="20577"/>
          <ac:spMkLst>
            <pc:docMk/>
            <pc:sldMk cId="2089683637" sldId="337"/>
            <ac:spMk id="2" creationId="{6CAF4665-B515-0235-B2A3-6160D4E04482}"/>
          </ac:spMkLst>
        </pc:spChg>
      </pc:sldChg>
      <pc:sldChg chg="modSp new mod modAnim">
        <pc:chgData name="Brian Becker" userId="b6455d1dadfa9002" providerId="LiveId" clId="{081D7E61-E03E-4709-91BC-8F61DE110E7E}" dt="2022-10-08T22:52:22.940" v="34963"/>
        <pc:sldMkLst>
          <pc:docMk/>
          <pc:sldMk cId="1586579770" sldId="338"/>
        </pc:sldMkLst>
        <pc:spChg chg="mod">
          <ac:chgData name="Brian Becker" userId="b6455d1dadfa9002" providerId="LiveId" clId="{081D7E61-E03E-4709-91BC-8F61DE110E7E}" dt="2022-10-08T22:26:04.863" v="34771" actId="20577"/>
          <ac:spMkLst>
            <pc:docMk/>
            <pc:sldMk cId="1586579770" sldId="338"/>
            <ac:spMk id="2" creationId="{06676BDF-7545-5814-BD67-9495571A1711}"/>
          </ac:spMkLst>
        </pc:spChg>
        <pc:spChg chg="mod">
          <ac:chgData name="Brian Becker" userId="b6455d1dadfa9002" providerId="LiveId" clId="{081D7E61-E03E-4709-91BC-8F61DE110E7E}" dt="2022-10-08T22:21:59.078" v="34444" actId="5793"/>
          <ac:spMkLst>
            <pc:docMk/>
            <pc:sldMk cId="1586579770" sldId="338"/>
            <ac:spMk id="4" creationId="{FE31BEFC-17E1-DBD9-6902-E307CB152327}"/>
          </ac:spMkLst>
        </pc:spChg>
      </pc:sldChg>
      <pc:sldChg chg="modSp new mod modAnim">
        <pc:chgData name="Brian Becker" userId="b6455d1dadfa9002" providerId="LiveId" clId="{081D7E61-E03E-4709-91BC-8F61DE110E7E}" dt="2022-10-08T22:59:33.705" v="35557"/>
        <pc:sldMkLst>
          <pc:docMk/>
          <pc:sldMk cId="3691336715" sldId="339"/>
        </pc:sldMkLst>
        <pc:spChg chg="mod">
          <ac:chgData name="Brian Becker" userId="b6455d1dadfa9002" providerId="LiveId" clId="{081D7E61-E03E-4709-91BC-8F61DE110E7E}" dt="2022-10-08T22:59:16.577" v="35555" actId="20577"/>
          <ac:spMkLst>
            <pc:docMk/>
            <pc:sldMk cId="3691336715" sldId="339"/>
            <ac:spMk id="2" creationId="{7B463B7A-AD45-4D71-BED5-A8E2CCD92FF8}"/>
          </ac:spMkLst>
        </pc:spChg>
        <pc:spChg chg="mod">
          <ac:chgData name="Brian Becker" userId="b6455d1dadfa9002" providerId="LiveId" clId="{081D7E61-E03E-4709-91BC-8F61DE110E7E}" dt="2022-10-08T22:55:11.659" v="34977" actId="20577"/>
          <ac:spMkLst>
            <pc:docMk/>
            <pc:sldMk cId="3691336715" sldId="339"/>
            <ac:spMk id="4" creationId="{9C51CAEF-9E0D-6781-CA3B-455598647BA0}"/>
          </ac:spMkLst>
        </pc:spChg>
      </pc:sldChg>
      <pc:sldChg chg="addSp delSp modSp new mod modClrScheme modAnim chgLayout">
        <pc:chgData name="Brian Becker" userId="b6455d1dadfa9002" providerId="LiveId" clId="{081D7E61-E03E-4709-91BC-8F61DE110E7E}" dt="2022-10-09T07:59:29.004" v="36233" actId="27636"/>
        <pc:sldMkLst>
          <pc:docMk/>
          <pc:sldMk cId="958183879" sldId="340"/>
        </pc:sldMkLst>
        <pc:spChg chg="del mod ord">
          <ac:chgData name="Brian Becker" userId="b6455d1dadfa9002" providerId="LiveId" clId="{081D7E61-E03E-4709-91BC-8F61DE110E7E}" dt="2022-10-09T07:45:15.353" v="35905" actId="700"/>
          <ac:spMkLst>
            <pc:docMk/>
            <pc:sldMk cId="958183879" sldId="340"/>
            <ac:spMk id="2" creationId="{AA6128CB-5BA1-D73C-BC6F-FFEBC545CF4E}"/>
          </ac:spMkLst>
        </pc:spChg>
        <pc:spChg chg="mod ord">
          <ac:chgData name="Brian Becker" userId="b6455d1dadfa9002" providerId="LiveId" clId="{081D7E61-E03E-4709-91BC-8F61DE110E7E}" dt="2022-10-09T07:59:29.004" v="36233" actId="27636"/>
          <ac:spMkLst>
            <pc:docMk/>
            <pc:sldMk cId="958183879" sldId="340"/>
            <ac:spMk id="3" creationId="{7C399B73-7BA9-F49A-783F-91D6DB04303E}"/>
          </ac:spMkLst>
        </pc:spChg>
        <pc:spChg chg="del">
          <ac:chgData name="Brian Becker" userId="b6455d1dadfa9002" providerId="LiveId" clId="{081D7E61-E03E-4709-91BC-8F61DE110E7E}" dt="2022-10-09T07:45:15.353" v="35905" actId="700"/>
          <ac:spMkLst>
            <pc:docMk/>
            <pc:sldMk cId="958183879" sldId="340"/>
            <ac:spMk id="4" creationId="{A8B40699-8E78-FFC7-1B79-89F14BA345E0}"/>
          </ac:spMkLst>
        </pc:spChg>
        <pc:spChg chg="mod ord">
          <ac:chgData name="Brian Becker" userId="b6455d1dadfa9002" providerId="LiveId" clId="{081D7E61-E03E-4709-91BC-8F61DE110E7E}" dt="2022-10-09T07:45:15.353" v="35905" actId="700"/>
          <ac:spMkLst>
            <pc:docMk/>
            <pc:sldMk cId="958183879" sldId="340"/>
            <ac:spMk id="5" creationId="{0A4FFD56-76D3-FE53-68CE-3EF8027F30D1}"/>
          </ac:spMkLst>
        </pc:spChg>
        <pc:spChg chg="add mod ord">
          <ac:chgData name="Brian Becker" userId="b6455d1dadfa9002" providerId="LiveId" clId="{081D7E61-E03E-4709-91BC-8F61DE110E7E}" dt="2022-10-09T07:45:15.353" v="35905" actId="700"/>
          <ac:spMkLst>
            <pc:docMk/>
            <pc:sldMk cId="958183879" sldId="340"/>
            <ac:spMk id="6" creationId="{B34FE928-C082-9527-B008-D394A3BFFA1E}"/>
          </ac:spMkLst>
        </pc:spChg>
      </pc:sldChg>
      <pc:sldMasterChg chg="modSp mod addSldLayout delSldLayout modSldLayout">
        <pc:chgData name="Brian Becker" userId="b6455d1dadfa9002" providerId="LiveId" clId="{081D7E61-E03E-4709-91BC-8F61DE110E7E}" dt="2022-09-24T02:25:27.052" v="7318" actId="14100"/>
        <pc:sldMasterMkLst>
          <pc:docMk/>
          <pc:sldMasterMk cId="2781740000" sldId="2147483648"/>
        </pc:sldMasterMkLst>
        <pc:spChg chg="mod">
          <ac:chgData name="Brian Becker" userId="b6455d1dadfa9002" providerId="LiveId" clId="{081D7E61-E03E-4709-91BC-8F61DE110E7E}" dt="2022-08-31T20:18:33.996" v="136" actId="20577"/>
          <ac:spMkLst>
            <pc:docMk/>
            <pc:sldMasterMk cId="2781740000" sldId="2147483648"/>
            <ac:spMk id="6" creationId="{79B4391E-A2CA-4E7C-B5A9-A31CF000D3E5}"/>
          </ac:spMkLst>
        </pc:spChg>
        <pc:sldLayoutChg chg="delSp modSp add mod modTransition">
          <pc:chgData name="Brian Becker" userId="b6455d1dadfa9002" providerId="LiveId" clId="{081D7E61-E03E-4709-91BC-8F61DE110E7E}" dt="2022-09-24T02:25:27.052" v="7318" actId="14100"/>
          <pc:sldLayoutMkLst>
            <pc:docMk/>
            <pc:sldMasterMk cId="2781740000" sldId="2147483648"/>
            <pc:sldLayoutMk cId="241858202" sldId="2147483658"/>
          </pc:sldLayoutMkLst>
          <pc:spChg chg="mod">
            <ac:chgData name="Brian Becker" userId="b6455d1dadfa9002" providerId="LiveId" clId="{081D7E61-E03E-4709-91BC-8F61DE110E7E}" dt="2022-09-24T02:25:27.052" v="7318" actId="14100"/>
            <ac:spMkLst>
              <pc:docMk/>
              <pc:sldMasterMk cId="2781740000" sldId="2147483648"/>
              <pc:sldLayoutMk cId="241858202" sldId="2147483658"/>
              <ac:spMk id="6" creationId="{56DBA27B-8304-4CFA-81F2-07D6954C9B4F}"/>
            </ac:spMkLst>
          </pc:spChg>
          <pc:spChg chg="del">
            <ac:chgData name="Brian Becker" userId="b6455d1dadfa9002" providerId="LiveId" clId="{081D7E61-E03E-4709-91BC-8F61DE110E7E}" dt="2022-09-24T02:25:13.416" v="7314" actId="478"/>
            <ac:spMkLst>
              <pc:docMk/>
              <pc:sldMasterMk cId="2781740000" sldId="2147483648"/>
              <pc:sldLayoutMk cId="241858202" sldId="2147483658"/>
              <ac:spMk id="7" creationId="{00000000-0000-0000-0000-000000000000}"/>
            </ac:spMkLst>
          </pc:spChg>
        </pc:sldLayoutChg>
        <pc:sldLayoutChg chg="new del mod">
          <pc:chgData name="Brian Becker" userId="b6455d1dadfa9002" providerId="LiveId" clId="{081D7E61-E03E-4709-91BC-8F61DE110E7E}" dt="2022-09-24T02:24:33.460" v="7311" actId="2696"/>
          <pc:sldLayoutMkLst>
            <pc:docMk/>
            <pc:sldMasterMk cId="2781740000" sldId="2147483648"/>
            <pc:sldLayoutMk cId="494745345" sldId="214748365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09/10/2022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09/10/2022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– Application Programming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49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we'll briefly talk about REST, but the focus will be on JSON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5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there is a list of criteria to determine the "</a:t>
            </a:r>
            <a:r>
              <a:rPr lang="en-US" dirty="0" err="1"/>
              <a:t>RESTfulness</a:t>
            </a:r>
            <a:r>
              <a:rPr lang="en-US" dirty="0"/>
              <a:t>" of a web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3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7D23D1-AF63-47CC-9FB3-B0A40D0C69CF}"/>
              </a:ext>
            </a:extLst>
          </p:cNvPr>
          <p:cNvSpPr txBox="1"/>
          <p:nvPr userDrawn="1"/>
        </p:nvSpPr>
        <p:spPr>
          <a:xfrm>
            <a:off x="445060" y="1127023"/>
            <a:ext cx="507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kern="700" spc="-20" baseline="0" dirty="0" err="1">
                <a:solidFill>
                  <a:srgbClr val="3B475E"/>
                </a:solidFill>
                <a:latin typeface="Sarabun" panose="00000500000000000000" pitchFamily="2" charset="-34"/>
              </a:rPr>
              <a:t>Olhão</a:t>
            </a: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 2022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FBA950-28F2-527A-811C-29FF763B12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6737" y="1208868"/>
            <a:ext cx="1954700" cy="27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95009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5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Building </a:t>
            </a:r>
            <a:r>
              <a:rPr lang="en-US" sz="1600">
                <a:solidFill>
                  <a:srgbClr val="928ABD"/>
                </a:solidFill>
                <a:latin typeface="Sarabun" panose="00000500000000000000" pitchFamily="2" charset="-34"/>
              </a:rPr>
              <a:t>Web Services with Jarvis</a:t>
            </a:r>
            <a:endParaRPr lang="en-US" sz="1600" dirty="0">
              <a:solidFill>
                <a:srgbClr val="928ABD"/>
              </a:solidFill>
              <a:latin typeface="Sarabun" panose="00000500000000000000" pitchFamily="2" charset="-34"/>
            </a:endParaRP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F9E24F-2BBD-45BB-A084-8C6DB7C8D692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7FA306A9-E836-4163-8918-B373B342B7B3}"/>
              </a:ext>
            </a:extLst>
          </p:cNvPr>
          <p:cNvSpPr/>
          <p:nvPr userDrawn="1"/>
        </p:nvSpPr>
        <p:spPr>
          <a:xfrm>
            <a:off x="8336756" y="4657725"/>
            <a:ext cx="292894" cy="86175"/>
          </a:xfrm>
          <a:prstGeom prst="trapezoid">
            <a:avLst>
              <a:gd name="adj" fmla="val 1394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75446FE-57B4-E664-AD4E-313BD38F924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1006" y="3998742"/>
            <a:ext cx="852470" cy="12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rest/repos/rep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u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dyalog/jarvi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8081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\\[SA2]\SampleCodeLocation\JarvisConfig.json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yalog.github.io/Jarvis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Web Services with Jarvis</a:t>
            </a:r>
            <a:br>
              <a:rPr lang="en-GB" dirty="0"/>
            </a:br>
            <a:r>
              <a:rPr lang="en-GB" sz="1600" dirty="0"/>
              <a:t>(Workshop SA2)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Brian Becker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8CC8-549B-FCB7-0477-7F97C4A5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7835189" cy="3242040"/>
          </a:xfrm>
        </p:spPr>
        <p:txBody>
          <a:bodyPr>
            <a:normAutofit/>
          </a:bodyPr>
          <a:lstStyle/>
          <a:p>
            <a:r>
              <a:rPr lang="en-US" sz="2000" dirty="0"/>
              <a:t>We defined and started a web service</a:t>
            </a:r>
          </a:p>
          <a:p>
            <a:pPr lvl="1"/>
            <a:r>
              <a:rPr lang="en-US" sz="1800" dirty="0"/>
              <a:t>Defined "endpoints" for the service</a:t>
            </a:r>
          </a:p>
          <a:p>
            <a:pPr lvl="1"/>
            <a:r>
              <a:rPr lang="en-US" sz="1800" dirty="0"/>
              <a:t>Started the service</a:t>
            </a:r>
          </a:p>
          <a:p>
            <a:pPr lvl="1"/>
            <a:r>
              <a:rPr lang="en-US" sz="1800" dirty="0"/>
              <a:t>Used a browser to open a page that contained a JavaScript client to communicate with the service</a:t>
            </a:r>
          </a:p>
          <a:p>
            <a:pPr lvl="1"/>
            <a:r>
              <a:rPr lang="en-US" sz="1800" dirty="0"/>
              <a:t>Used </a:t>
            </a:r>
            <a:r>
              <a:rPr lang="en-US" sz="1800" dirty="0" err="1"/>
              <a:t>HttpCommand</a:t>
            </a:r>
            <a:r>
              <a:rPr lang="en-US" sz="1800" dirty="0"/>
              <a:t> as a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C6106-7A2D-BED0-AAD0-66393E99EE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F39494-EA94-1040-D1FC-044CC509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do?</a:t>
            </a:r>
          </a:p>
        </p:txBody>
      </p:sp>
    </p:spTree>
    <p:extLst>
      <p:ext uri="{BB962C8B-B14F-4D97-AF65-F5344CB8AC3E}">
        <p14:creationId xmlns:p14="http://schemas.microsoft.com/office/powerpoint/2010/main" val="2588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7028-6C40-4919-6481-793EA398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6" y="1264925"/>
            <a:ext cx="4248473" cy="3242040"/>
          </a:xfrm>
        </p:spPr>
        <p:txBody>
          <a:bodyPr>
            <a:normAutofit/>
          </a:bodyPr>
          <a:lstStyle/>
          <a:p>
            <a:r>
              <a:rPr lang="en-US" sz="2000" dirty="0"/>
              <a:t>Web Service</a:t>
            </a:r>
          </a:p>
          <a:p>
            <a:pPr lvl="1"/>
            <a:r>
              <a:rPr lang="en-US" sz="1800" dirty="0"/>
              <a:t>Uses HTTP </a:t>
            </a:r>
          </a:p>
          <a:p>
            <a:pPr lvl="1"/>
            <a:r>
              <a:rPr lang="en-US" sz="1800" dirty="0"/>
              <a:t>Machine-to-machine</a:t>
            </a:r>
          </a:p>
          <a:p>
            <a:pPr lvl="1"/>
            <a:r>
              <a:rPr lang="en-US" sz="1800" dirty="0"/>
              <a:t>Variety of clients</a:t>
            </a:r>
          </a:p>
          <a:p>
            <a:pPr lvl="2"/>
            <a:r>
              <a:rPr lang="en-US" sz="1600" dirty="0"/>
              <a:t>Python, C#, APL, JavaScript</a:t>
            </a:r>
          </a:p>
          <a:p>
            <a:pPr lvl="1"/>
            <a:r>
              <a:rPr lang="en-US" sz="1800" dirty="0"/>
              <a:t>Specific API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33FB5-EF86-5154-2C7A-36C44EBC91B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77000" cy="3242040"/>
          </a:xfrm>
        </p:spPr>
        <p:txBody>
          <a:bodyPr>
            <a:normAutofit/>
          </a:bodyPr>
          <a:lstStyle/>
          <a:p>
            <a:r>
              <a:rPr lang="en-US" sz="2000" dirty="0"/>
              <a:t>Web Server</a:t>
            </a:r>
          </a:p>
          <a:p>
            <a:pPr lvl="1"/>
            <a:r>
              <a:rPr lang="en-US" sz="1800" dirty="0"/>
              <a:t>Uses HTTP</a:t>
            </a:r>
          </a:p>
          <a:p>
            <a:pPr lvl="1"/>
            <a:r>
              <a:rPr lang="en-US" sz="1800" dirty="0"/>
              <a:t>Human interface</a:t>
            </a:r>
          </a:p>
          <a:p>
            <a:pPr lvl="1"/>
            <a:r>
              <a:rPr lang="en-US" sz="1800" dirty="0"/>
              <a:t>Client is typically a browser using HTML/CSS/JavaScript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F52F37-AFA9-3356-3510-0C9AE118FE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1F9260-30A1-B1D3-E8FA-6E614490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or Web Server</a:t>
            </a:r>
          </a:p>
        </p:txBody>
      </p:sp>
    </p:spTree>
    <p:extLst>
      <p:ext uri="{BB962C8B-B14F-4D97-AF65-F5344CB8AC3E}">
        <p14:creationId xmlns:p14="http://schemas.microsoft.com/office/powerpoint/2010/main" val="8196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4D43-EF0A-7454-33BF-5A793230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7898985" cy="3242040"/>
          </a:xfrm>
        </p:spPr>
        <p:txBody>
          <a:bodyPr>
            <a:normAutofit/>
          </a:bodyPr>
          <a:lstStyle/>
          <a:p>
            <a:r>
              <a:rPr lang="en-US" sz="2000" u="sng" dirty="0"/>
              <a:t>J</a:t>
            </a:r>
            <a:r>
              <a:rPr lang="en-US" sz="2000" dirty="0"/>
              <a:t>SON </a:t>
            </a:r>
            <a:r>
              <a:rPr lang="en-US" sz="2000" u="sng" dirty="0"/>
              <a:t>a</a:t>
            </a:r>
            <a:r>
              <a:rPr lang="en-US" sz="2000" dirty="0"/>
              <a:t>nd </a:t>
            </a:r>
            <a:r>
              <a:rPr lang="en-US" sz="2000" u="sng" dirty="0"/>
              <a:t>R</a:t>
            </a:r>
            <a:r>
              <a:rPr lang="en-US" sz="2000" dirty="0"/>
              <a:t>EST Ser</a:t>
            </a:r>
            <a:r>
              <a:rPr lang="en-US" sz="2000" u="sng" dirty="0"/>
              <a:t>vice</a:t>
            </a:r>
          </a:p>
          <a:p>
            <a:r>
              <a:rPr lang="en-US" sz="2000" dirty="0"/>
              <a:t>Supports two "paradigms" - JSON and REST</a:t>
            </a:r>
          </a:p>
          <a:p>
            <a:r>
              <a:rPr lang="en-US" sz="2000" dirty="0"/>
              <a:t>A service can run only one paradigm</a:t>
            </a:r>
          </a:p>
          <a:p>
            <a:r>
              <a:rPr lang="en-US" sz="2000" dirty="0"/>
              <a:t>Jarvis' ancestry</a:t>
            </a:r>
          </a:p>
          <a:p>
            <a:pPr lvl="1"/>
            <a:r>
              <a:rPr lang="en-US" sz="1600" dirty="0"/>
              <a:t>Originally written as </a:t>
            </a:r>
            <a:r>
              <a:rPr lang="en-US" sz="1600" dirty="0" err="1"/>
              <a:t>JSONServer</a:t>
            </a:r>
            <a:r>
              <a:rPr lang="en-US" sz="1600" dirty="0"/>
              <a:t> in December 2017 for a client over a weekend</a:t>
            </a:r>
          </a:p>
          <a:p>
            <a:pPr lvl="1"/>
            <a:r>
              <a:rPr lang="en-US" sz="1600" dirty="0"/>
              <a:t>Core HTTP server has been in use for many years</a:t>
            </a:r>
          </a:p>
          <a:p>
            <a:pPr lvl="1"/>
            <a:r>
              <a:rPr lang="en-US" sz="1600" dirty="0"/>
              <a:t>REST capability was added at a client's request and renamed Jarvis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44D47-1768-A26B-2782-3C7E6E33D4D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82D8D8-7765-32FD-6A97-52631157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Jarvis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775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6819-6C65-6A66-F144-F04A745F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957943"/>
            <a:ext cx="8495009" cy="354902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Assume as little as possible about how the user will use it</a:t>
            </a:r>
          </a:p>
          <a:p>
            <a:pPr lvl="1"/>
            <a:r>
              <a:rPr lang="en-US" sz="1600" dirty="0"/>
              <a:t>Be flexible - gives the user the flexibility to use Jarvis as he deems best, not how I dictate.</a:t>
            </a:r>
          </a:p>
          <a:p>
            <a:pPr lvl="2"/>
            <a:r>
              <a:rPr lang="en-US" sz="1400" dirty="0" err="1">
                <a:latin typeface="APL385 Unicode" panose="020B0709000202000203" pitchFamily="49" charset="0"/>
              </a:rPr>
              <a:t>CodeLocation</a:t>
            </a:r>
            <a:r>
              <a:rPr lang="en-US" sz="1400" dirty="0"/>
              <a:t> can be a ref, a name of a ref, or a folder specification</a:t>
            </a:r>
          </a:p>
          <a:p>
            <a:pPr lvl="2"/>
            <a:r>
              <a:rPr lang="en-US" sz="1400" dirty="0"/>
              <a:t>Configuration parameters can be specified in a configuration file, a namespace passed to the constructor, or set individually.</a:t>
            </a:r>
          </a:p>
          <a:p>
            <a:r>
              <a:rPr lang="en-US" sz="1800" dirty="0"/>
              <a:t>Provide sensible default behavior to hide some of the nuances of HTTP and web services, but also provide low-level access for the users who need it.</a:t>
            </a:r>
          </a:p>
          <a:p>
            <a:r>
              <a:rPr lang="en-US" sz="1800" dirty="0"/>
              <a:t>Use "hooks" for the user to inject code into the flow at obvious points.</a:t>
            </a:r>
          </a:p>
          <a:p>
            <a:pPr lvl="1"/>
            <a:r>
              <a:rPr lang="en-US" sz="1600" dirty="0"/>
              <a:t>Startup, at the start of each request, session initialization, authentication, …</a:t>
            </a:r>
          </a:p>
          <a:p>
            <a:pPr lvl="1"/>
            <a:r>
              <a:rPr lang="en-US" sz="1600" dirty="0"/>
              <a:t>If you feel the need to modify the Jarvis code itself – we probably need to add another hook.</a:t>
            </a:r>
          </a:p>
          <a:p>
            <a:r>
              <a:rPr lang="en-US" sz="1800" dirty="0"/>
              <a:t>Need-driven design – if you need it, we'll try to put it in</a:t>
            </a:r>
          </a:p>
          <a:p>
            <a:pPr lvl="1"/>
            <a:r>
              <a:rPr lang="en-US" sz="1600" dirty="0"/>
              <a:t>CORS support and the REST paradigm are two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65C7AA-84F4-4E87-E3FD-17E21397CE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466640-EA5A-21AB-B3A4-A91503ED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8"/>
            <a:ext cx="7005527" cy="499786"/>
          </a:xfrm>
        </p:spPr>
        <p:txBody>
          <a:bodyPr/>
          <a:lstStyle/>
          <a:p>
            <a:r>
              <a:rPr lang="en-US" sz="2800" dirty="0"/>
              <a:t>Jarvis Design Philosophy</a:t>
            </a:r>
          </a:p>
        </p:txBody>
      </p:sp>
    </p:spTree>
    <p:extLst>
      <p:ext uri="{BB962C8B-B14F-4D97-AF65-F5344CB8AC3E}">
        <p14:creationId xmlns:p14="http://schemas.microsoft.com/office/powerpoint/2010/main" val="33580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81A283-2009-FDB2-1CF3-459AAB41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5" y="1264925"/>
            <a:ext cx="4248475" cy="3242040"/>
          </a:xfrm>
        </p:spPr>
        <p:txBody>
          <a:bodyPr>
            <a:normAutofit/>
          </a:bodyPr>
          <a:lstStyle/>
          <a:p>
            <a:r>
              <a:rPr lang="en-US" sz="1600" dirty="0"/>
              <a:t>The HTTP method, URI, and payload specify what to do.</a:t>
            </a:r>
          </a:p>
          <a:p>
            <a:r>
              <a:rPr lang="en-US" sz="1600" dirty="0"/>
              <a:t>Standard HTTP methods for operations</a:t>
            </a:r>
          </a:p>
          <a:p>
            <a:pPr marL="457200" lvl="1" indent="0">
              <a:buNone/>
            </a:pPr>
            <a:r>
              <a:rPr lang="en-US" sz="1200" dirty="0"/>
              <a:t>GET – retrieve a resource</a:t>
            </a:r>
            <a:br>
              <a:rPr lang="en-US" sz="1200" dirty="0"/>
            </a:br>
            <a:r>
              <a:rPr lang="en-US" sz="1200" dirty="0"/>
              <a:t>POST – create a resource</a:t>
            </a:r>
            <a:br>
              <a:rPr lang="en-US" sz="1200" dirty="0"/>
            </a:br>
            <a:r>
              <a:rPr lang="en-US" sz="1200" dirty="0"/>
              <a:t>PUT – replace a resource</a:t>
            </a:r>
            <a:br>
              <a:rPr lang="en-US" sz="1200" dirty="0"/>
            </a:br>
            <a:r>
              <a:rPr lang="en-US" sz="1200" dirty="0"/>
              <a:t>PATCH – update a resource</a:t>
            </a:r>
            <a:br>
              <a:rPr lang="en-US" sz="1200" dirty="0"/>
            </a:br>
            <a:r>
              <a:rPr lang="en-US" sz="1200" dirty="0"/>
              <a:t>DELETE – delete a resource</a:t>
            </a:r>
          </a:p>
          <a:p>
            <a:r>
              <a:rPr lang="en-US" sz="1600" dirty="0"/>
              <a:t>URI Endpoints are "resources"</a:t>
            </a:r>
          </a:p>
          <a:p>
            <a:r>
              <a:rPr lang="en-US" sz="1600" dirty="0"/>
              <a:t>Payloads are often JSON or XML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52C9C5-5347-2CFF-FCB1-AB43C6D715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874844" y="1264925"/>
            <a:ext cx="4104641" cy="324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GitHub REST API is a good example </a:t>
            </a:r>
            <a:r>
              <a:rPr lang="en-US" sz="1400" dirty="0">
                <a:hlinkClick r:id="rId3"/>
              </a:rPr>
              <a:t>https://docs.github.com/en/rest/repos/repos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GitHub API (abbreviated) Examples</a:t>
            </a:r>
          </a:p>
          <a:p>
            <a:r>
              <a:rPr lang="en-US" sz="1400" dirty="0"/>
              <a:t>Get the commits for a repository</a:t>
            </a:r>
            <a:br>
              <a:rPr lang="en-US" sz="1600" dirty="0"/>
            </a:br>
            <a:r>
              <a:rPr lang="en-US" sz="1200" dirty="0">
                <a:latin typeface="Consolas" panose="020B0609020204030204" pitchFamily="49" charset="0"/>
              </a:rPr>
              <a:t>GET /repos/Dyalog/Jarvis/commits</a:t>
            </a:r>
          </a:p>
          <a:p>
            <a:r>
              <a:rPr lang="en-US" sz="1400" dirty="0"/>
              <a:t>Create an organization repository</a:t>
            </a:r>
            <a:br>
              <a:rPr lang="en-US" sz="1600" dirty="0"/>
            </a:br>
            <a:r>
              <a:rPr lang="en-US" sz="1200" dirty="0">
                <a:latin typeface="Consolas" panose="020B0609020204030204" pitchFamily="49" charset="0"/>
              </a:rPr>
              <a:t>POST /orgs/Dyalog/repos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{"name":"</a:t>
            </a:r>
            <a:r>
              <a:rPr lang="en-US" sz="1200" dirty="0" err="1">
                <a:latin typeface="Consolas" panose="020B0609020204030204" pitchFamily="49" charset="0"/>
              </a:rPr>
              <a:t>NewRepo</a:t>
            </a:r>
            <a:r>
              <a:rPr lang="en-US" sz="1200" dirty="0">
                <a:latin typeface="Consolas" panose="020B0609020204030204" pitchFamily="49" charset="0"/>
              </a:rPr>
              <a:t>"}</a:t>
            </a:r>
          </a:p>
          <a:p>
            <a:r>
              <a:rPr lang="en-US" sz="1400" dirty="0"/>
              <a:t>Update a repository</a:t>
            </a:r>
            <a:br>
              <a:rPr lang="en-US" sz="1600" dirty="0"/>
            </a:br>
            <a:r>
              <a:rPr lang="en-US" sz="1200" dirty="0">
                <a:latin typeface="Consolas" panose="020B0609020204030204" pitchFamily="49" charset="0"/>
              </a:rPr>
              <a:t>PATCH /repos/Dyalog/Jarvis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{"name":"</a:t>
            </a:r>
            <a:r>
              <a:rPr lang="en-US" sz="1200" dirty="0" err="1">
                <a:latin typeface="Consolas" panose="020B0609020204030204" pitchFamily="49" charset="0"/>
              </a:rPr>
              <a:t>NewName</a:t>
            </a:r>
            <a:r>
              <a:rPr lang="en-US" sz="1200" dirty="0">
                <a:latin typeface="Consolas" panose="020B0609020204030204" pitchFamily="49" charset="0"/>
              </a:rPr>
              <a:t>"}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4319DF-B97E-9F8E-0C63-6804232150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A0A9FA-752C-8E34-3305-03DD9A71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</a:p>
        </p:txBody>
      </p:sp>
    </p:spTree>
    <p:extLst>
      <p:ext uri="{BB962C8B-B14F-4D97-AF65-F5344CB8AC3E}">
        <p14:creationId xmlns:p14="http://schemas.microsoft.com/office/powerpoint/2010/main" val="27894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849DE-1620-DB22-77C1-90D24B469D0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E87E30-96F6-DE04-7E3C-9535B8C8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GitHub Web Service REST Example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8CC6464-07AE-2480-683B-95D6C3B04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2383" y="480046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38E13B-F07D-38BA-3D6F-549FBF148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82" y="953192"/>
            <a:ext cx="755847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     ]load 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HttpCommand</a:t>
            </a:r>
            <a:br>
              <a:rPr lang="en-US" altLang="en-US" sz="950" dirty="0">
                <a:latin typeface="APL385 Unicode" panose="020B0709000202000203" pitchFamily="49" charset="0"/>
              </a:rPr>
            </a:br>
            <a:r>
              <a:rPr lang="en-US" altLang="en-US" sz="950" dirty="0">
                <a:latin typeface="APL385 Unicode" panose="020B0709000202000203" pitchFamily="49" charset="0"/>
              </a:rPr>
              <a:t>#.HttpCommand</a:t>
            </a:r>
            <a:endParaRPr kumimoji="0" lang="en-US" altLang="en-US" sz="9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L385 Unicode" panose="020B0709000202000203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L385 Unicode" panose="020B0709000202000203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     ⊢ r ← 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HttpCommand.Get</a:t>
            </a: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'https://api.github.com/orgs/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dyalog</a:t>
            </a: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-training/repos'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[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rc</a:t>
            </a: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: 0 | msg: | HTTP Status: 200 "OK" | ⍴Data: 43023]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endParaRPr kumimoji="0" lang="en-US" altLang="en-US" sz="9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L385 Unicode" panose="020B0709000202000203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     100↑r.Data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[{"id":537497880,"node_id":"R_kgDOIAmRGA","name":"2022-SA1","full_name":"dyalog-training/2022-SA1","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endParaRPr kumimoji="0" lang="en-US" altLang="en-US" sz="9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L385 Unicode" panose="020B0709000202000203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     ⊢ r ← 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HttpCommand.GetJSON</a:t>
            </a: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'get' 'https://api.github.com/orgs/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dyalog</a:t>
            </a: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-training/repos'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[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rc</a:t>
            </a: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: 0 | msg: | HTTP Status: 200 "OK" | ⍴Data: 8]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endParaRPr kumimoji="0" lang="en-US" altLang="en-US" sz="9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L385 Unicode" panose="020B0709000202000203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     r.Data.name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2022-SA1  2022-SA2  2022-TP2  2022-SA3  2022-SP1  2022-SP2  2022-TP3  .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github</a:t>
            </a: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endParaRPr kumimoji="0" lang="en-US" altLang="en-US" sz="9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L385 Unicode" panose="020B0709000202000203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     ↑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r.Data</a:t>
            </a: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.(name 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updated_at</a:t>
            </a: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)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2022-SA1  2022-10-05T08:28:28Z 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2022-SA2  2022-10-05T21:24:30Z 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2022-TP2  2022-09-21T11:29:37Z 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2022-SA3  2022-09-24T06:56:29Z 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2022-SP1  2022-09-28T13:04:05Z 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2022-SP2  2022-10-06T14:00:03Z 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2022-TP3  2022-09-29T18:23:40Z </a:t>
            </a:r>
            <a:b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.</a:t>
            </a:r>
            <a:r>
              <a:rPr kumimoji="0" lang="en-US" altLang="en-US" sz="9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github</a:t>
            </a:r>
            <a:r>
              <a:rPr kumimoji="0" lang="en-US" altLang="en-US" sz="9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  <a:t>   2022-10-06T13:35:40Z </a:t>
            </a:r>
          </a:p>
        </p:txBody>
      </p:sp>
    </p:spTree>
    <p:extLst>
      <p:ext uri="{BB962C8B-B14F-4D97-AF65-F5344CB8AC3E}">
        <p14:creationId xmlns:p14="http://schemas.microsoft.com/office/powerpoint/2010/main" val="55718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02CC00-8AC2-C4BF-463B-226CCF54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466054" cy="324204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Write a function for each HTTP method that your service will support</a:t>
            </a:r>
          </a:p>
          <a:p>
            <a:pPr lvl="1"/>
            <a:r>
              <a:rPr lang="en-US" sz="1600" dirty="0">
                <a:latin typeface="APL385 Unicode" panose="020B0709000202000203" pitchFamily="49" charset="0"/>
              </a:rPr>
              <a:t>response ← GET request</a:t>
            </a:r>
            <a:br>
              <a:rPr lang="en-US" sz="1600" dirty="0">
                <a:latin typeface="APL385 Unicode" panose="020B0709000202000203" pitchFamily="49" charset="0"/>
              </a:rPr>
            </a:br>
            <a:br>
              <a:rPr lang="en-US" sz="3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</a:t>
            </a:r>
            <a:r>
              <a:rPr lang="en-US" sz="1600" dirty="0" err="1">
                <a:latin typeface="APL385 Unicode" panose="020B0709000202000203" pitchFamily="49" charset="0"/>
              </a:rPr>
              <a:t>request</a:t>
            </a:r>
            <a:r>
              <a:rPr lang="en-US" sz="1600" dirty="0">
                <a:latin typeface="APL385 Unicode" panose="020B0709000202000203" pitchFamily="49" charset="0"/>
              </a:rPr>
              <a:t> </a:t>
            </a:r>
            <a:r>
              <a:rPr lang="en-US" sz="1600" dirty="0">
                <a:latin typeface="+mn-lt"/>
              </a:rPr>
              <a:t>is the request object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response </a:t>
            </a:r>
            <a:r>
              <a:rPr lang="en-US" sz="1600" dirty="0">
                <a:latin typeface="+mn-lt"/>
              </a:rPr>
              <a:t>is the response payload</a:t>
            </a:r>
            <a:endParaRPr lang="en-US" sz="1600" dirty="0"/>
          </a:p>
          <a:p>
            <a:pPr lvl="1"/>
            <a:r>
              <a:rPr lang="en-US" sz="1600" dirty="0"/>
              <a:t>The function will parse the path and endpoint to identify the resource</a:t>
            </a:r>
          </a:p>
          <a:p>
            <a:pPr marL="914400" lvl="2" indent="0">
              <a:buNone/>
            </a:pPr>
            <a:r>
              <a:rPr lang="en-US" sz="1400" dirty="0">
                <a:latin typeface="APL385 Unicode" panose="020B0709000202000203" pitchFamily="49" charset="0"/>
              </a:rPr>
              <a:t>GET /customers             ⍝ get all customers</a:t>
            </a:r>
            <a:br>
              <a:rPr lang="en-US" sz="1400" dirty="0">
                <a:latin typeface="APL385 Unicode" panose="020B0709000202000203" pitchFamily="49" charset="0"/>
              </a:rPr>
            </a:br>
            <a:r>
              <a:rPr lang="en-US" sz="1400" dirty="0">
                <a:latin typeface="APL385 Unicode" panose="020B0709000202000203" pitchFamily="49" charset="0"/>
              </a:rPr>
              <a:t>GET /customers/10          ⍝ get customer 10 information</a:t>
            </a:r>
            <a:br>
              <a:rPr lang="en-US" sz="1400" dirty="0">
                <a:latin typeface="APL385 Unicode" panose="020B0709000202000203" pitchFamily="49" charset="0"/>
              </a:rPr>
            </a:br>
            <a:r>
              <a:rPr lang="en-US" sz="1400" dirty="0">
                <a:latin typeface="APL385 Unicode" panose="020B0709000202000203" pitchFamily="49" charset="0"/>
              </a:rPr>
              <a:t>GET /customers/10/invoices ⍝ get customer 10's invoices</a:t>
            </a:r>
            <a:endParaRPr lang="en-US" sz="2000" dirty="0">
              <a:latin typeface="APL385 Unicode" panose="020B0709000202000203" pitchFamily="49" charset="0"/>
            </a:endParaRPr>
          </a:p>
          <a:p>
            <a:r>
              <a:rPr lang="en-US" sz="2000" dirty="0"/>
              <a:t>There are other principles that help determine a service's "</a:t>
            </a:r>
            <a:r>
              <a:rPr lang="en-US" sz="2000" dirty="0" err="1"/>
              <a:t>RESTfulness</a:t>
            </a:r>
            <a:r>
              <a:rPr lang="en-US" sz="2000" dirty="0"/>
              <a:t>" including:</a:t>
            </a:r>
          </a:p>
          <a:p>
            <a:pPr lvl="1"/>
            <a:r>
              <a:rPr lang="en-US" sz="1800" dirty="0"/>
              <a:t>Statelessness</a:t>
            </a:r>
          </a:p>
          <a:p>
            <a:pPr lvl="1"/>
            <a:r>
              <a:rPr lang="en-US" sz="1800" dirty="0"/>
              <a:t>Caching of responses</a:t>
            </a:r>
          </a:p>
          <a:p>
            <a:pPr marL="457200" lvl="1" indent="0">
              <a:buNone/>
            </a:pPr>
            <a:r>
              <a:rPr lang="en-US" sz="1800" dirty="0"/>
              <a:t>Jarvis does not address these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F7FA32-083B-045A-3B6B-FED707EEE60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995F12-B0A2-2257-61D5-FB5B84CC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Paradigm</a:t>
            </a:r>
          </a:p>
        </p:txBody>
      </p:sp>
    </p:spTree>
    <p:extLst>
      <p:ext uri="{BB962C8B-B14F-4D97-AF65-F5344CB8AC3E}">
        <p14:creationId xmlns:p14="http://schemas.microsoft.com/office/powerpoint/2010/main" val="20188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6E8D2-458C-294F-25C9-19D94246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Endpoints are result-returning monadic or dyadic APL functions</a:t>
            </a:r>
          </a:p>
          <a:p>
            <a:pPr lvl="1"/>
            <a:r>
              <a:rPr lang="en-US" sz="1600" dirty="0"/>
              <a:t>Right argument is the request payload</a:t>
            </a:r>
          </a:p>
          <a:p>
            <a:pPr lvl="1"/>
            <a:r>
              <a:rPr lang="en-US" sz="1600" dirty="0"/>
              <a:t>Optional left argument is the request object itself</a:t>
            </a:r>
          </a:p>
          <a:p>
            <a:r>
              <a:rPr lang="en-US" sz="2000" dirty="0"/>
              <a:t>All requests use HTTP POST method</a:t>
            </a:r>
          </a:p>
          <a:p>
            <a:r>
              <a:rPr lang="en-US" sz="2000" dirty="0"/>
              <a:t>Request and response payloads are JSON</a:t>
            </a:r>
          </a:p>
          <a:p>
            <a:pPr lvl="1"/>
            <a:r>
              <a:rPr lang="en-US" sz="1600" dirty="0"/>
              <a:t>Jarvis handles all conversion between JSON and APL formats</a:t>
            </a:r>
          </a:p>
          <a:p>
            <a:endParaRPr lang="en-US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3CF3C-C7A9-DA43-8D43-D8ED11D9823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1F9260-30A1-B1D3-E8FA-6E614490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Paradigm</a:t>
            </a:r>
          </a:p>
        </p:txBody>
      </p:sp>
    </p:spTree>
    <p:extLst>
      <p:ext uri="{BB962C8B-B14F-4D97-AF65-F5344CB8AC3E}">
        <p14:creationId xmlns:p14="http://schemas.microsoft.com/office/powerpoint/2010/main" val="23973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E6A16C-A460-5CF6-86CA-EFF6B0D8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4104000" cy="3256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REST</a:t>
            </a:r>
          </a:p>
          <a:p>
            <a:r>
              <a:rPr lang="en-US" sz="1600" dirty="0"/>
              <a:t>Good for "database" applications</a:t>
            </a:r>
            <a:br>
              <a:rPr lang="en-US" sz="1600" dirty="0"/>
            </a:br>
            <a:r>
              <a:rPr lang="en-US" sz="1400" dirty="0"/>
              <a:t>CRUD – create, read, update, delete</a:t>
            </a:r>
            <a:endParaRPr lang="en-US" sz="1800" dirty="0"/>
          </a:p>
          <a:p>
            <a:r>
              <a:rPr lang="en-US" sz="1600" dirty="0"/>
              <a:t>API requires thought/discipline</a:t>
            </a:r>
            <a:br>
              <a:rPr lang="en-US" sz="1600" dirty="0"/>
            </a:br>
            <a:r>
              <a:rPr lang="en-US" sz="1200" dirty="0"/>
              <a:t>For instance, how to implement a query?</a:t>
            </a:r>
            <a:br>
              <a:rPr lang="en-US" sz="1200" dirty="0"/>
            </a:br>
            <a:r>
              <a:rPr lang="en-US" sz="1200" dirty="0">
                <a:latin typeface="APL385 Unicode" panose="020B0709000202000203" pitchFamily="49" charset="0"/>
              </a:rPr>
              <a:t>get /customers/country/Denmark</a:t>
            </a:r>
            <a:br>
              <a:rPr lang="en-US" sz="1200" dirty="0">
                <a:latin typeface="APL385 Unicode" panose="020B0709000202000203" pitchFamily="49" charset="0"/>
              </a:rPr>
            </a:br>
            <a:r>
              <a:rPr lang="en-US" sz="1200" dirty="0">
                <a:latin typeface="APL385 Unicode" panose="020B0709000202000203" pitchFamily="49" charset="0"/>
              </a:rPr>
              <a:t>get /</a:t>
            </a:r>
            <a:r>
              <a:rPr lang="en-US" sz="1200" dirty="0" err="1">
                <a:latin typeface="APL385 Unicode" panose="020B0709000202000203" pitchFamily="49" charset="0"/>
              </a:rPr>
              <a:t>customers?country</a:t>
            </a:r>
            <a:r>
              <a:rPr lang="en-US" sz="1200" dirty="0">
                <a:latin typeface="APL385 Unicode" panose="020B0709000202000203" pitchFamily="49" charset="0"/>
              </a:rPr>
              <a:t>=Denmark</a:t>
            </a:r>
          </a:p>
          <a:p>
            <a:r>
              <a:rPr lang="en-US" sz="1600" dirty="0"/>
              <a:t>Need to understand HTTP requests</a:t>
            </a:r>
          </a:p>
          <a:p>
            <a:pPr lvl="1"/>
            <a:r>
              <a:rPr lang="en-US" sz="1200" dirty="0"/>
              <a:t>HTTP Method, Path, Query Parameters, Headers, Payload, Status Codes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FC3D7-5609-D16B-EA86-B68BD4B568E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5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</a:t>
            </a:r>
          </a:p>
          <a:p>
            <a:r>
              <a:rPr lang="en-US" sz="1600" dirty="0"/>
              <a:t>Good for functional endpoints</a:t>
            </a:r>
          </a:p>
          <a:p>
            <a:r>
              <a:rPr lang="en-US" sz="1600" dirty="0"/>
              <a:t>API is more flexible</a:t>
            </a:r>
          </a:p>
          <a:p>
            <a:r>
              <a:rPr lang="en-US" sz="1600" dirty="0"/>
              <a:t>API is easier to implement</a:t>
            </a:r>
          </a:p>
          <a:p>
            <a:r>
              <a:rPr lang="en-US" sz="1600" dirty="0"/>
              <a:t>Probably suits the "APL mindset" better</a:t>
            </a:r>
          </a:p>
          <a:p>
            <a:r>
              <a:rPr lang="en-US" sz="1600" dirty="0"/>
              <a:t>Understanding HTTP requests is useful but generally necessary</a:t>
            </a:r>
          </a:p>
          <a:p>
            <a:endParaRPr lang="en-US" sz="1600" dirty="0"/>
          </a:p>
          <a:p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A7520-53A7-EBE1-6693-04287ADA8AF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2B2B01-62D3-6972-F0B0-8F03AA5D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or JSON?</a:t>
            </a:r>
          </a:p>
        </p:txBody>
      </p:sp>
    </p:spTree>
    <p:extLst>
      <p:ext uri="{BB962C8B-B14F-4D97-AF65-F5344CB8AC3E}">
        <p14:creationId xmlns:p14="http://schemas.microsoft.com/office/powerpoint/2010/main" val="31058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DE3B-DB30-6E46-D485-62ACA48F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7898985" cy="3242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To send a request to a Jarvis service running the JSON paradigm, the client performs the following:</a:t>
            </a:r>
          </a:p>
          <a:p>
            <a:pPr lvl="1"/>
            <a:r>
              <a:rPr lang="en-US" sz="1900" dirty="0"/>
              <a:t>Specify the </a:t>
            </a:r>
            <a:r>
              <a:rPr lang="en-US" sz="1900" dirty="0">
                <a:highlight>
                  <a:srgbClr val="00FF00"/>
                </a:highlight>
              </a:rPr>
              <a:t>host</a:t>
            </a:r>
            <a:r>
              <a:rPr lang="en-US" sz="1900" dirty="0"/>
              <a:t> and </a:t>
            </a:r>
            <a:r>
              <a:rPr lang="en-US" sz="1900" dirty="0">
                <a:highlight>
                  <a:srgbClr val="FFFF00"/>
                </a:highlight>
              </a:rPr>
              <a:t>endpoint</a:t>
            </a:r>
          </a:p>
          <a:p>
            <a:pPr lvl="2"/>
            <a:r>
              <a:rPr lang="en-US" sz="1700" dirty="0">
                <a:highlight>
                  <a:srgbClr val="00FF00"/>
                </a:highlight>
                <a:latin typeface="APL385 Unicode" panose="020B0709000202000203" pitchFamily="49" charset="0"/>
              </a:rPr>
              <a:t>http://localhost:8080</a:t>
            </a:r>
            <a:r>
              <a:rPr lang="en-US" sz="1700" dirty="0">
                <a:latin typeface="APL385 Unicode" panose="020B0709000202000203" pitchFamily="49" charset="0"/>
              </a:rPr>
              <a:t>/</a:t>
            </a:r>
            <a:r>
              <a:rPr lang="en-US" sz="1700" dirty="0">
                <a:highlight>
                  <a:srgbClr val="FFFF00"/>
                </a:highlight>
                <a:latin typeface="APL385 Unicode" panose="020B0709000202000203" pitchFamily="49" charset="0"/>
              </a:rPr>
              <a:t>sum</a:t>
            </a:r>
            <a:endParaRPr lang="en-US" sz="1700" dirty="0">
              <a:highlight>
                <a:srgbClr val="FFFF00"/>
              </a:highlight>
            </a:endParaRPr>
          </a:p>
          <a:p>
            <a:pPr lvl="1"/>
            <a:r>
              <a:rPr lang="en-US" sz="1900" dirty="0"/>
              <a:t>Specify the payload/data/body in JSON format</a:t>
            </a:r>
          </a:p>
          <a:p>
            <a:pPr lvl="2"/>
            <a:r>
              <a:rPr lang="en-US" sz="1700" dirty="0">
                <a:latin typeface="APL385 Unicode" panose="020B0709000202000203" pitchFamily="49" charset="0"/>
              </a:rPr>
              <a:t>[2,4,6]</a:t>
            </a:r>
          </a:p>
          <a:p>
            <a:pPr lvl="1"/>
            <a:r>
              <a:rPr lang="en-US" sz="1900" dirty="0"/>
              <a:t>Specify the content-type as 'application/</a:t>
            </a:r>
            <a:r>
              <a:rPr lang="en-US" sz="1900" dirty="0" err="1"/>
              <a:t>json</a:t>
            </a:r>
            <a:r>
              <a:rPr lang="en-US" sz="1900" dirty="0"/>
              <a:t>'</a:t>
            </a:r>
          </a:p>
          <a:p>
            <a:pPr lvl="1"/>
            <a:r>
              <a:rPr lang="en-US" sz="1900" dirty="0"/>
              <a:t>Specify the HTTP method as POST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785B1-3020-52AB-EDF1-1466733447A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2B4EF1-CE98-0ABD-7335-7095D957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Paradigm</a:t>
            </a:r>
          </a:p>
        </p:txBody>
      </p:sp>
    </p:spTree>
    <p:extLst>
      <p:ext uri="{BB962C8B-B14F-4D97-AF65-F5344CB8AC3E}">
        <p14:creationId xmlns:p14="http://schemas.microsoft.com/office/powerpoint/2010/main" val="33969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9B73-7BA9-F49A-783F-91D6DB04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hotel has allotted one "snack" per attendee at the breaks. Please respect that.</a:t>
            </a:r>
          </a:p>
          <a:p>
            <a:r>
              <a:rPr lang="en-US" dirty="0"/>
              <a:t>Please fill out the Workshop Feedback form:</a:t>
            </a:r>
          </a:p>
          <a:p>
            <a:pPr lvl="1"/>
            <a:r>
              <a:rPr lang="en-US" dirty="0"/>
              <a:t>Preferably </a:t>
            </a:r>
            <a:r>
              <a:rPr lang="en-US" b="1" dirty="0"/>
              <a:t>after</a:t>
            </a:r>
            <a:r>
              <a:rPr lang="en-US" dirty="0"/>
              <a:t> the workshop</a:t>
            </a:r>
          </a:p>
          <a:p>
            <a:pPr lvl="1"/>
            <a:r>
              <a:rPr lang="en-US" dirty="0"/>
              <a:t>If you are not comfortable giving the filled </a:t>
            </a:r>
            <a:r>
              <a:rPr lang="en-US"/>
              <a:t>out form </a:t>
            </a:r>
            <a:r>
              <a:rPr lang="en-US" dirty="0"/>
              <a:t>to me, there will be someone outside the room after the workshop to collect them.</a:t>
            </a:r>
          </a:p>
          <a:p>
            <a:pPr lvl="1"/>
            <a:r>
              <a:rPr lang="en-US" dirty="0"/>
              <a:t>If you want me to fill out the form for you, I will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FE928-C082-9527-B008-D394A3BFFA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4FFD56-76D3-FE53-68CE-3EF8027F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Administrative Items</a:t>
            </a:r>
          </a:p>
        </p:txBody>
      </p:sp>
    </p:spTree>
    <p:extLst>
      <p:ext uri="{BB962C8B-B14F-4D97-AF65-F5344CB8AC3E}">
        <p14:creationId xmlns:p14="http://schemas.microsoft.com/office/powerpoint/2010/main" val="9581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EFEA32-6A47-5C87-4932-49F611ECE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614" y="1956168"/>
            <a:ext cx="5195530" cy="23273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PL385 Unicode" panose="020B0709000202000203" pitchFamily="49" charset="0"/>
              </a:rPr>
              <a:t>POST /sum HTTP/1.1</a:t>
            </a:r>
            <a:br>
              <a:rPr lang="en-US" sz="1800" dirty="0">
                <a:latin typeface="APL385 Unicode" panose="020B0709000202000203" pitchFamily="49" charset="0"/>
              </a:rPr>
            </a:br>
            <a:r>
              <a:rPr lang="en-US" sz="1800" dirty="0">
                <a:latin typeface="APL385 Unicode" panose="020B0709000202000203" pitchFamily="49" charset="0"/>
              </a:rPr>
              <a:t>Host: localhost:8080</a:t>
            </a:r>
            <a:br>
              <a:rPr lang="en-US" sz="1800" dirty="0">
                <a:latin typeface="APL385 Unicode" panose="020B0709000202000203" pitchFamily="49" charset="0"/>
              </a:rPr>
            </a:br>
            <a:r>
              <a:rPr lang="en-US" sz="1800" dirty="0">
                <a:latin typeface="APL385 Unicode" panose="020B0709000202000203" pitchFamily="49" charset="0"/>
              </a:rPr>
              <a:t>User-Agent: Dyalog-</a:t>
            </a:r>
            <a:r>
              <a:rPr lang="en-US" sz="1800" dirty="0" err="1">
                <a:latin typeface="APL385 Unicode" panose="020B0709000202000203" pitchFamily="49" charset="0"/>
              </a:rPr>
              <a:t>HttpCommand</a:t>
            </a:r>
            <a:r>
              <a:rPr lang="en-US" sz="1800" dirty="0">
                <a:latin typeface="APL385 Unicode" panose="020B0709000202000203" pitchFamily="49" charset="0"/>
              </a:rPr>
              <a:t>/5.1.3</a:t>
            </a:r>
            <a:br>
              <a:rPr lang="en-US" sz="1800" dirty="0">
                <a:latin typeface="APL385 Unicode" panose="020B0709000202000203" pitchFamily="49" charset="0"/>
              </a:rPr>
            </a:br>
            <a:r>
              <a:rPr lang="en-US" sz="1800" dirty="0">
                <a:latin typeface="APL385 Unicode" panose="020B0709000202000203" pitchFamily="49" charset="0"/>
              </a:rPr>
              <a:t>Accept: */*</a:t>
            </a:r>
            <a:br>
              <a:rPr lang="en-US" sz="1800" dirty="0">
                <a:latin typeface="APL385 Unicode" panose="020B0709000202000203" pitchFamily="49" charset="0"/>
              </a:rPr>
            </a:br>
            <a:r>
              <a:rPr lang="en-US" sz="1800" dirty="0">
                <a:latin typeface="APL385 Unicode" panose="020B0709000202000203" pitchFamily="49" charset="0"/>
              </a:rPr>
              <a:t>Content-Type: application/</a:t>
            </a:r>
            <a:r>
              <a:rPr lang="en-US" sz="1800" dirty="0" err="1">
                <a:latin typeface="APL385 Unicode" panose="020B0709000202000203" pitchFamily="49" charset="0"/>
              </a:rPr>
              <a:t>json</a:t>
            </a:r>
            <a:br>
              <a:rPr lang="en-US" sz="1800" dirty="0">
                <a:latin typeface="APL385 Unicode" panose="020B0709000202000203" pitchFamily="49" charset="0"/>
              </a:rPr>
            </a:br>
            <a:r>
              <a:rPr lang="en-US" sz="1800" dirty="0">
                <a:latin typeface="APL385 Unicode" panose="020B0709000202000203" pitchFamily="49" charset="0"/>
              </a:rPr>
              <a:t>Content-Length: 7</a:t>
            </a:r>
            <a:br>
              <a:rPr lang="en-US" sz="1800" dirty="0">
                <a:latin typeface="APL385 Unicode" panose="020B0709000202000203" pitchFamily="49" charset="0"/>
              </a:rPr>
            </a:br>
            <a:br>
              <a:rPr lang="en-US" sz="1800" dirty="0">
                <a:latin typeface="APL385 Unicode" panose="020B0709000202000203" pitchFamily="49" charset="0"/>
              </a:rPr>
            </a:br>
            <a:r>
              <a:rPr lang="en-US" sz="1800" dirty="0">
                <a:latin typeface="APL385 Unicode" panose="020B0709000202000203" pitchFamily="49" charset="0"/>
              </a:rPr>
              <a:t>[2,4,6]</a:t>
            </a:r>
            <a:br>
              <a:rPr lang="en-US" dirty="0"/>
            </a:br>
            <a:endParaRPr lang="en-US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F85981-BC2A-8896-D550-378FE16E146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Headers Brace">
            <a:extLst>
              <a:ext uri="{FF2B5EF4-FFF2-40B4-BE49-F238E27FC236}">
                <a16:creationId xmlns:a16="http://schemas.microsoft.com/office/drawing/2014/main" id="{D546B45A-7676-496F-131F-BF985EE176FF}"/>
              </a:ext>
            </a:extLst>
          </p:cNvPr>
          <p:cNvSpPr/>
          <p:nvPr/>
        </p:nvSpPr>
        <p:spPr>
          <a:xfrm>
            <a:off x="1719943" y="2258787"/>
            <a:ext cx="214671" cy="1094014"/>
          </a:xfrm>
          <a:prstGeom prst="leftBrac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ders Text">
            <a:extLst>
              <a:ext uri="{FF2B5EF4-FFF2-40B4-BE49-F238E27FC236}">
                <a16:creationId xmlns:a16="http://schemas.microsoft.com/office/drawing/2014/main" id="{BCC4A9BD-CDC0-43BD-5375-19479B168994}"/>
              </a:ext>
            </a:extLst>
          </p:cNvPr>
          <p:cNvSpPr txBox="1"/>
          <p:nvPr/>
        </p:nvSpPr>
        <p:spPr>
          <a:xfrm>
            <a:off x="707572" y="2622768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17" name="Payload Brace">
            <a:extLst>
              <a:ext uri="{FF2B5EF4-FFF2-40B4-BE49-F238E27FC236}">
                <a16:creationId xmlns:a16="http://schemas.microsoft.com/office/drawing/2014/main" id="{D74CBDA4-D2BB-C4A9-4296-D8A48C09275C}"/>
              </a:ext>
            </a:extLst>
          </p:cNvPr>
          <p:cNvSpPr/>
          <p:nvPr/>
        </p:nvSpPr>
        <p:spPr>
          <a:xfrm>
            <a:off x="1709056" y="3554721"/>
            <a:ext cx="214671" cy="679296"/>
          </a:xfrm>
          <a:prstGeom prst="leftBrac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yload Text">
            <a:extLst>
              <a:ext uri="{FF2B5EF4-FFF2-40B4-BE49-F238E27FC236}">
                <a16:creationId xmlns:a16="http://schemas.microsoft.com/office/drawing/2014/main" id="{3C7F26CA-8F08-FF2F-7DAA-B154E632F46A}"/>
              </a:ext>
            </a:extLst>
          </p:cNvPr>
          <p:cNvSpPr txBox="1"/>
          <p:nvPr/>
        </p:nvSpPr>
        <p:spPr>
          <a:xfrm>
            <a:off x="702132" y="3693373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Payload</a:t>
            </a:r>
          </a:p>
        </p:txBody>
      </p:sp>
      <p:sp>
        <p:nvSpPr>
          <p:cNvPr id="14" name="Method Box">
            <a:extLst>
              <a:ext uri="{FF2B5EF4-FFF2-40B4-BE49-F238E27FC236}">
                <a16:creationId xmlns:a16="http://schemas.microsoft.com/office/drawing/2014/main" id="{CA1FA8A9-18F1-7F74-C86A-44455EF83440}"/>
              </a:ext>
            </a:extLst>
          </p:cNvPr>
          <p:cNvSpPr/>
          <p:nvPr/>
        </p:nvSpPr>
        <p:spPr>
          <a:xfrm>
            <a:off x="1997529" y="1956168"/>
            <a:ext cx="576942" cy="2709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ethod Text">
            <a:extLst>
              <a:ext uri="{FF2B5EF4-FFF2-40B4-BE49-F238E27FC236}">
                <a16:creationId xmlns:a16="http://schemas.microsoft.com/office/drawing/2014/main" id="{0BE5DE70-E0DB-0AA2-D8C3-C86625B7C6CB}"/>
              </a:ext>
            </a:extLst>
          </p:cNvPr>
          <p:cNvSpPr txBox="1"/>
          <p:nvPr/>
        </p:nvSpPr>
        <p:spPr>
          <a:xfrm>
            <a:off x="1115463" y="1196355"/>
            <a:ext cx="16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Method</a:t>
            </a:r>
          </a:p>
        </p:txBody>
      </p:sp>
      <p:cxnSp>
        <p:nvCxnSpPr>
          <p:cNvPr id="22" name="Method Connector">
            <a:extLst>
              <a:ext uri="{FF2B5EF4-FFF2-40B4-BE49-F238E27FC236}">
                <a16:creationId xmlns:a16="http://schemas.microsoft.com/office/drawing/2014/main" id="{89F5867A-CB78-9CDD-337F-DECE03D9C0A7}"/>
              </a:ext>
            </a:extLst>
          </p:cNvPr>
          <p:cNvCxnSpPr>
            <a:stCxn id="20" idx="2"/>
            <a:endCxn id="14" idx="0"/>
          </p:cNvCxnSpPr>
          <p:nvPr/>
        </p:nvCxnSpPr>
        <p:spPr>
          <a:xfrm>
            <a:off x="1923727" y="1565687"/>
            <a:ext cx="362273" cy="39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ost Box">
            <a:extLst>
              <a:ext uri="{FF2B5EF4-FFF2-40B4-BE49-F238E27FC236}">
                <a16:creationId xmlns:a16="http://schemas.microsoft.com/office/drawing/2014/main" id="{7C86DE79-0839-A991-BCD1-911586200A77}"/>
              </a:ext>
            </a:extLst>
          </p:cNvPr>
          <p:cNvSpPr/>
          <p:nvPr/>
        </p:nvSpPr>
        <p:spPr>
          <a:xfrm>
            <a:off x="2778255" y="2231572"/>
            <a:ext cx="1929815" cy="23948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ost Text">
            <a:extLst>
              <a:ext uri="{FF2B5EF4-FFF2-40B4-BE49-F238E27FC236}">
                <a16:creationId xmlns:a16="http://schemas.microsoft.com/office/drawing/2014/main" id="{2403F770-E5A6-AE73-5418-5597BF3EDF7D}"/>
              </a:ext>
            </a:extLst>
          </p:cNvPr>
          <p:cNvSpPr txBox="1"/>
          <p:nvPr/>
        </p:nvSpPr>
        <p:spPr>
          <a:xfrm>
            <a:off x="5652748" y="1536761"/>
            <a:ext cx="151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Address</a:t>
            </a:r>
          </a:p>
        </p:txBody>
      </p:sp>
      <p:cxnSp>
        <p:nvCxnSpPr>
          <p:cNvPr id="26" name="Host Connector">
            <a:extLst>
              <a:ext uri="{FF2B5EF4-FFF2-40B4-BE49-F238E27FC236}">
                <a16:creationId xmlns:a16="http://schemas.microsoft.com/office/drawing/2014/main" id="{00FD3777-8DA6-2F51-2D80-B38AF4FE2388}"/>
              </a:ext>
            </a:extLst>
          </p:cNvPr>
          <p:cNvCxnSpPr>
            <a:stCxn id="24" idx="1"/>
          </p:cNvCxnSpPr>
          <p:nvPr/>
        </p:nvCxnSpPr>
        <p:spPr>
          <a:xfrm flipH="1">
            <a:off x="4708070" y="1776086"/>
            <a:ext cx="944678" cy="52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ndpoint Box">
            <a:extLst>
              <a:ext uri="{FF2B5EF4-FFF2-40B4-BE49-F238E27FC236}">
                <a16:creationId xmlns:a16="http://schemas.microsoft.com/office/drawing/2014/main" id="{624DAEEF-4E09-20EF-6AF5-B9170E8E8599}"/>
              </a:ext>
            </a:extLst>
          </p:cNvPr>
          <p:cNvSpPr/>
          <p:nvPr/>
        </p:nvSpPr>
        <p:spPr>
          <a:xfrm>
            <a:off x="2666177" y="1956168"/>
            <a:ext cx="576942" cy="2709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ndpoint Text">
            <a:extLst>
              <a:ext uri="{FF2B5EF4-FFF2-40B4-BE49-F238E27FC236}">
                <a16:creationId xmlns:a16="http://schemas.microsoft.com/office/drawing/2014/main" id="{687B7005-34DF-186D-3116-1C2447846567}"/>
              </a:ext>
            </a:extLst>
          </p:cNvPr>
          <p:cNvSpPr txBox="1"/>
          <p:nvPr/>
        </p:nvSpPr>
        <p:spPr>
          <a:xfrm>
            <a:off x="3303829" y="1162434"/>
            <a:ext cx="118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</a:t>
            </a:r>
          </a:p>
        </p:txBody>
      </p:sp>
      <p:cxnSp>
        <p:nvCxnSpPr>
          <p:cNvPr id="29" name="Endpoint Connector">
            <a:extLst>
              <a:ext uri="{FF2B5EF4-FFF2-40B4-BE49-F238E27FC236}">
                <a16:creationId xmlns:a16="http://schemas.microsoft.com/office/drawing/2014/main" id="{1AA3188A-EFB7-023E-1D11-4CACCB3F339E}"/>
              </a:ext>
            </a:extLst>
          </p:cNvPr>
          <p:cNvCxnSpPr>
            <a:cxnSpLocks/>
            <a:stCxn id="27" idx="1"/>
            <a:endCxn id="16" idx="0"/>
          </p:cNvCxnSpPr>
          <p:nvPr/>
        </p:nvCxnSpPr>
        <p:spPr>
          <a:xfrm flipH="1">
            <a:off x="2954648" y="1347100"/>
            <a:ext cx="349181" cy="60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42639E24-6C98-1A91-456B-9F5BA135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JSON HTTP Request</a:t>
            </a:r>
          </a:p>
        </p:txBody>
      </p:sp>
    </p:spTree>
    <p:extLst>
      <p:ext uri="{BB962C8B-B14F-4D97-AF65-F5344CB8AC3E}">
        <p14:creationId xmlns:p14="http://schemas.microsoft.com/office/powerpoint/2010/main" val="18938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  <p:bldP spid="13" grpId="0"/>
      <p:bldP spid="17" grpId="0" animBg="1"/>
      <p:bldP spid="19" grpId="0"/>
      <p:bldP spid="14" grpId="0" animBg="1"/>
      <p:bldP spid="20" grpId="0"/>
      <p:bldP spid="15" grpId="0" animBg="1"/>
      <p:bldP spid="24" grpId="0"/>
      <p:bldP spid="1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F4733C7-5593-4F09-BD5A-6707C2BA497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50694232"/>
              </p:ext>
            </p:extLst>
          </p:nvPr>
        </p:nvGraphicFramePr>
        <p:xfrm>
          <a:off x="416863" y="1074394"/>
          <a:ext cx="7323639" cy="3515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788">
                  <a:extLst>
                    <a:ext uri="{9D8B030D-6E8A-4147-A177-3AD203B41FA5}">
                      <a16:colId xmlns:a16="http://schemas.microsoft.com/office/drawing/2014/main" val="1172151170"/>
                    </a:ext>
                  </a:extLst>
                </a:gridCol>
                <a:gridCol w="6003851">
                  <a:extLst>
                    <a:ext uri="{9D8B030D-6E8A-4147-A177-3AD203B41FA5}">
                      <a16:colId xmlns:a16="http://schemas.microsoft.com/office/drawing/2014/main" val="2860447330"/>
                    </a:ext>
                  </a:extLst>
                </a:gridCol>
              </a:tblGrid>
              <a:tr h="401202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var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xhr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XMLHttpRequest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();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xhr.open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("POST", </a:t>
                      </a:r>
                      <a:r>
                        <a:rPr lang="en-US" sz="1000" dirty="0">
                          <a:latin typeface="Consolas" panose="020B0609020204030204" pitchFamily="49" charset="0"/>
                          <a:hlinkClick r:id="rId2"/>
                        </a:rPr>
                        <a:t>http://localhost:8080/sum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xhr.setRequestHeader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("content-type", "application/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");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xhr.send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("[1,2,3,4]");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xhr.response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475415"/>
                  </a:ext>
                </a:extLst>
              </a:tr>
              <a:tr h="401202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000" dirty="0">
                          <a:latin typeface="Consolas" panose="020B0609020204030204" pitchFamily="49" charset="0"/>
                          <a:hlinkClick r:id="rId2"/>
                        </a:rPr>
                        <a:t>http://localhost:8080/sum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hdrs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@{'content-type' = 'application/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'}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>
                          <a:latin typeface="Consolas" panose="020B0609020204030204" pitchFamily="49" charset="0"/>
                        </a:rPr>
                        <a:t>$body = '[1,3,5,7,9,11]'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>
                          <a:latin typeface="Consolas" panose="020B0609020204030204" pitchFamily="49" charset="0"/>
                        </a:rPr>
                        <a:t>Invoke-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WebRequest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–Method Post –URI $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–Headers $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hdrs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–Body $body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890244"/>
                  </a:ext>
                </a:extLst>
              </a:tr>
              <a:tr h="401202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import requests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json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'http://localhost:22333/sum'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hdrs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{"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content-type":"application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"}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>
                          <a:latin typeface="Consolas" panose="020B0609020204030204" pitchFamily="49" charset="0"/>
                        </a:rPr>
                        <a:t>array = [2,4,6,8]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>
                          <a:latin typeface="Consolas" panose="020B0609020204030204" pitchFamily="49" charset="0"/>
                        </a:rPr>
                        <a:t>resp =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requests.post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, data=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json.dumps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(array), headers=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hdrs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sz="1000" dirty="0">
                          <a:latin typeface="Consolas" panose="020B0609020204030204" pitchFamily="49" charset="0"/>
                        </a:rPr>
                      </a:br>
                      <a:r>
                        <a:rPr lang="en-US" sz="10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resp.json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())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945339"/>
                  </a:ext>
                </a:extLst>
              </a:tr>
              <a:tr h="401202">
                <a:tc>
                  <a:txBody>
                    <a:bodyPr/>
                    <a:lstStyle/>
                    <a:p>
                      <a:r>
                        <a:rPr lang="en-US" dirty="0"/>
                        <a:t>curl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curl -d "[1,2,3,4,5]" -H "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content-type:application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" http://localhost:8080/sum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363822"/>
                  </a:ext>
                </a:extLst>
              </a:tr>
              <a:tr h="401202">
                <a:tc>
                  <a:txBody>
                    <a:bodyPr/>
                    <a:lstStyle/>
                    <a:p>
                      <a:r>
                        <a:rPr lang="en-US" dirty="0"/>
                        <a:t>APL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PL385 Unicode" panose="020B0709000202000203" pitchFamily="49" charset="0"/>
                        </a:rPr>
                        <a:t>HttpCommand.GetJSON</a:t>
                      </a:r>
                      <a:r>
                        <a:rPr lang="en-US" sz="1000" dirty="0">
                          <a:latin typeface="APL385 Unicode" panose="020B0709000202000203" pitchFamily="49" charset="0"/>
                        </a:rPr>
                        <a:t> 'post' 'localhost:8080/sum' (⍳5)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11014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E2B4EF1-CE98-0ABD-7335-7095D957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Examples</a:t>
            </a:r>
          </a:p>
        </p:txBody>
      </p:sp>
    </p:spTree>
    <p:extLst>
      <p:ext uri="{BB962C8B-B14F-4D97-AF65-F5344CB8AC3E}">
        <p14:creationId xmlns:p14="http://schemas.microsoft.com/office/powerpoint/2010/main" val="82761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594C-A089-824E-1887-F84F7F0A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181844" cy="32420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Stateful or Stateless?</a:t>
            </a:r>
          </a:p>
          <a:p>
            <a:pPr lvl="1"/>
            <a:r>
              <a:rPr lang="en-US" dirty="0"/>
              <a:t>Does your service need to maintain "state" between requests?</a:t>
            </a:r>
          </a:p>
          <a:p>
            <a:pPr lvl="1"/>
            <a:r>
              <a:rPr lang="en-US" dirty="0"/>
              <a:t>If so, where to maintain that state?  On the client or in the server?</a:t>
            </a:r>
          </a:p>
          <a:p>
            <a:r>
              <a:rPr lang="en-US" dirty="0"/>
              <a:t>Security?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Authentication/Authorization</a:t>
            </a:r>
          </a:p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Come to the Deploying Services workshop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D71D-D261-0540-D4C0-FA8CB371D6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987892-09D6-50CD-342A-BD15C73D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Some Web Service Design Questions</a:t>
            </a:r>
          </a:p>
        </p:txBody>
      </p:sp>
    </p:spTree>
    <p:extLst>
      <p:ext uri="{BB962C8B-B14F-4D97-AF65-F5344CB8AC3E}">
        <p14:creationId xmlns:p14="http://schemas.microsoft.com/office/powerpoint/2010/main" val="29769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7BDFE1E-5416-E0B1-C697-F54E012A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Lightweight, language-neutral, data-interchange format</a:t>
            </a:r>
          </a:p>
          <a:p>
            <a:r>
              <a:rPr lang="en-US" dirty="0">
                <a:hlinkClick r:id="rId2"/>
              </a:rPr>
              <a:t>https://www.json.org/json-en.html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Scroll down to Languages section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1500C2-0678-EB13-FEA6-0B6236D9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Briefly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140008-3761-0B61-9F67-EFD47E54F4A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00D49-2CF9-C3BF-B1B7-AE7FE02E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JSON is a natural and complementary fit with APL</a:t>
            </a:r>
          </a:p>
          <a:p>
            <a:r>
              <a:rPr lang="en-US" sz="1800" dirty="0">
                <a:latin typeface="APL385 Unicode" panose="020B0709000202000203" pitchFamily="49" charset="0"/>
              </a:rPr>
              <a:t>⎕JSON</a:t>
            </a:r>
            <a:r>
              <a:rPr lang="en-US" sz="1800" dirty="0"/>
              <a:t> converts between JSON and APL representations</a:t>
            </a:r>
          </a:p>
          <a:p>
            <a:pPr lvl="1"/>
            <a:r>
              <a:rPr lang="en-US" sz="1600" dirty="0"/>
              <a:t>APL arrays with rank &gt;1 can be split to make vectors of vectors (of vectors…)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A3DE-3B53-D6B2-BB23-8FAB2B71453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7CA2B5-0AF3-19FD-07AA-7DF991C5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and APL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4B3EA0A-BCC5-8043-2ED1-004059ED3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521167"/>
              </p:ext>
            </p:extLst>
          </p:nvPr>
        </p:nvGraphicFramePr>
        <p:xfrm>
          <a:off x="699496" y="2502195"/>
          <a:ext cx="7338717" cy="214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5890">
                  <a:extLst>
                    <a:ext uri="{9D8B030D-6E8A-4147-A177-3AD203B41FA5}">
                      <a16:colId xmlns:a16="http://schemas.microsoft.com/office/drawing/2014/main" val="2078810294"/>
                    </a:ext>
                  </a:extLst>
                </a:gridCol>
                <a:gridCol w="2764465">
                  <a:extLst>
                    <a:ext uri="{9D8B030D-6E8A-4147-A177-3AD203B41FA5}">
                      <a16:colId xmlns:a16="http://schemas.microsoft.com/office/drawing/2014/main" val="2891597775"/>
                    </a:ext>
                  </a:extLst>
                </a:gridCol>
                <a:gridCol w="3558362">
                  <a:extLst>
                    <a:ext uri="{9D8B030D-6E8A-4147-A177-3AD203B41FA5}">
                      <a16:colId xmlns:a16="http://schemas.microsoft.com/office/drawing/2014/main" val="134732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59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L385 Unicode" panose="020B0709000202000203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L385 Unicode" panose="020B0709000202000203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10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L385 Unicode" panose="020B0709000202000203" pitchFamily="49" charset="0"/>
                        </a:rPr>
                        <a:t>"hello"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L385 Unicode" panose="020B0709000202000203" pitchFamily="49" charset="0"/>
                        </a:rPr>
                        <a:t>'hello'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48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L385 Unicode" panose="020B0709000202000203" pitchFamily="49" charset="0"/>
                        </a:rPr>
                        <a:t>[ 2, "hello" ]</a:t>
                      </a:r>
                      <a:br>
                        <a:rPr lang="en-US" sz="1400" dirty="0">
                          <a:latin typeface="APL385 Unicode" panose="020B0709000202000203" pitchFamily="49" charset="0"/>
                        </a:rPr>
                      </a:br>
                      <a:r>
                        <a:rPr lang="en-US" sz="1400" dirty="0">
                          <a:latin typeface="APL385 Unicode" panose="020B0709000202000203" pitchFamily="49" charset="0"/>
                        </a:rPr>
                        <a:t>[[1,2,3],["</a:t>
                      </a:r>
                      <a:r>
                        <a:rPr lang="en-US" sz="1400" dirty="0" err="1">
                          <a:latin typeface="APL385 Unicode" panose="020B0709000202000203" pitchFamily="49" charset="0"/>
                        </a:rPr>
                        <a:t>hi","there</a:t>
                      </a:r>
                      <a:r>
                        <a:rPr lang="en-US" sz="1400" dirty="0">
                          <a:latin typeface="APL385 Unicode" panose="020B0709000202000203" pitchFamily="49" charset="0"/>
                        </a:rPr>
                        <a:t>"]]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L385 Unicode" panose="020B0709000202000203" pitchFamily="49" charset="0"/>
                        </a:rPr>
                        <a:t>2 'hello'</a:t>
                      </a:r>
                      <a:br>
                        <a:rPr lang="en-US" sz="1400" dirty="0">
                          <a:latin typeface="APL385 Unicode" panose="020B0709000202000203" pitchFamily="49" charset="0"/>
                        </a:rPr>
                      </a:br>
                      <a:r>
                        <a:rPr lang="en-US" sz="1400" dirty="0">
                          <a:latin typeface="APL385 Unicode" panose="020B0709000202000203" pitchFamily="49" charset="0"/>
                        </a:rPr>
                        <a:t>(1 2 3)('hi' 'there')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97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L385 Unicode" panose="020B0709000202000203" pitchFamily="49" charset="0"/>
                        </a:rPr>
                        <a:t>{"number": 2, "</a:t>
                      </a:r>
                      <a:r>
                        <a:rPr lang="en-US" sz="1400" dirty="0" err="1">
                          <a:latin typeface="APL385 Unicode" panose="020B0709000202000203" pitchFamily="49" charset="0"/>
                        </a:rPr>
                        <a:t>greeting":"hello</a:t>
                      </a:r>
                      <a:r>
                        <a:rPr lang="en-US" sz="1400" dirty="0">
                          <a:latin typeface="APL385 Unicode" panose="020B0709000202000203" pitchFamily="49" charset="0"/>
                        </a:rPr>
                        <a:t>"}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L385 Unicode" panose="020B0709000202000203" pitchFamily="49" charset="0"/>
                        </a:rPr>
                        <a:t>obj←⎕NS ''</a:t>
                      </a:r>
                      <a:br>
                        <a:rPr lang="en-US" sz="1400" dirty="0">
                          <a:latin typeface="APL385 Unicode" panose="020B0709000202000203" pitchFamily="49" charset="0"/>
                        </a:rPr>
                      </a:br>
                      <a:r>
                        <a:rPr lang="en-US" sz="1400" dirty="0">
                          <a:latin typeface="APL385 Unicode" panose="020B0709000202000203" pitchFamily="49" charset="0"/>
                        </a:rPr>
                        <a:t>obj.(number greeting)←2 'hello'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93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73E27C-566C-2100-7F9E-1116D4C3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specified</a:t>
            </a:r>
          </a:p>
          <a:p>
            <a:pPr lvl="1"/>
            <a:r>
              <a:rPr lang="en-US" dirty="0"/>
              <a:t>in a </a:t>
            </a:r>
            <a:r>
              <a:rPr lang="en-US" dirty="0" err="1"/>
              <a:t>JarvisConfig</a:t>
            </a:r>
            <a:r>
              <a:rPr lang="en-US" dirty="0"/>
              <a:t> JSON file</a:t>
            </a:r>
          </a:p>
          <a:p>
            <a:pPr lvl="1"/>
            <a:r>
              <a:rPr lang="en-US" dirty="0"/>
              <a:t>in environment variables (must use Jarvis workspace)</a:t>
            </a:r>
            <a:br>
              <a:rPr lang="en-US" dirty="0"/>
            </a:br>
            <a:r>
              <a:rPr lang="en-US" dirty="0"/>
              <a:t>or in the constructor argument to the Jarvis class</a:t>
            </a:r>
          </a:p>
          <a:p>
            <a:pPr lvl="1"/>
            <a:r>
              <a:rPr lang="en-US" dirty="0"/>
              <a:t>directly in the Jarvis instance</a:t>
            </a:r>
          </a:p>
          <a:p>
            <a:pPr marL="457200" lvl="1" indent="0">
              <a:buNone/>
            </a:pPr>
            <a:r>
              <a:rPr lang="en-US" dirty="0"/>
              <a:t>Settings take precedence in the order above</a:t>
            </a:r>
          </a:p>
          <a:p>
            <a:pPr marL="457200" lvl="1" indent="0">
              <a:buNone/>
            </a:pPr>
            <a:r>
              <a:rPr lang="en-US" dirty="0"/>
              <a:t>We'll refer to the collection of settings as "</a:t>
            </a:r>
            <a:r>
              <a:rPr lang="en-US" dirty="0" err="1"/>
              <a:t>JarvisConfig</a:t>
            </a:r>
            <a:r>
              <a:rPr lang="en-US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B85A-C5C5-F1B3-F8E1-EE7E88425C0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4EB4F2-0A03-70FF-5E68-9AA5960E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Jarvis Configuration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6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8BFA37-1999-5E8C-88ED-0CE34CC2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Jarvis.dws</a:t>
            </a:r>
            <a:endParaRPr lang="en-US" sz="2000" dirty="0"/>
          </a:p>
          <a:p>
            <a:pPr lvl="1"/>
            <a:r>
              <a:rPr lang="en-US" sz="1800" dirty="0"/>
              <a:t>At least one Jarvis config setting must be set as an environment variable</a:t>
            </a:r>
          </a:p>
          <a:p>
            <a:r>
              <a:rPr lang="en-US" sz="2000" dirty="0" err="1"/>
              <a:t>Jarvis.dyalog</a:t>
            </a:r>
            <a:endParaRPr lang="en-US" sz="2000" dirty="0"/>
          </a:p>
          <a:p>
            <a:pPr lvl="1"/>
            <a:r>
              <a:rPr lang="en-US" sz="1600" dirty="0"/>
              <a:t>Create an instance</a:t>
            </a:r>
          </a:p>
          <a:p>
            <a:pPr lvl="1"/>
            <a:r>
              <a:rPr lang="en-US" sz="1600" dirty="0"/>
              <a:t>Set configuration</a:t>
            </a:r>
          </a:p>
          <a:p>
            <a:pPr lvl="1"/>
            <a:r>
              <a:rPr lang="en-US" sz="1600" dirty="0"/>
              <a:t>And go!</a:t>
            </a:r>
          </a:p>
          <a:p>
            <a:r>
              <a:rPr lang="en-US" sz="2000" dirty="0" err="1"/>
              <a:t>dyalog</a:t>
            </a:r>
            <a:r>
              <a:rPr lang="en-US" sz="2000" dirty="0"/>
              <a:t>/Jarvis Docker container</a:t>
            </a:r>
          </a:p>
          <a:p>
            <a:pPr lvl="1"/>
            <a:r>
              <a:rPr lang="en-US" sz="1600" dirty="0"/>
              <a:t>a public container found on </a:t>
            </a:r>
            <a:r>
              <a:rPr lang="en-US" sz="1600" dirty="0" err="1"/>
              <a:t>DockerHub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https://hub.docker.com/dyalog/jarvis</a:t>
            </a:r>
            <a:r>
              <a:rPr lang="en-US" sz="1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4B91-9DE9-244D-B58D-0F6956AE9B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5B623-9AD6-4BB8-08FD-A16AB7B1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Jarvis</a:t>
            </a:r>
          </a:p>
        </p:txBody>
      </p:sp>
    </p:spTree>
    <p:extLst>
      <p:ext uri="{BB962C8B-B14F-4D97-AF65-F5344CB8AC3E}">
        <p14:creationId xmlns:p14="http://schemas.microsoft.com/office/powerpoint/2010/main" val="241024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EA9E2E-5DAE-07EB-F428-A652D818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L385 Unicode" panose="020B0709000202000203" pitchFamily="49" charset="0"/>
              </a:rPr>
              <a:t>j←⊃</a:t>
            </a:r>
            <a:r>
              <a:rPr lang="en-US" dirty="0" err="1">
                <a:latin typeface="APL385 Unicode" panose="020B0709000202000203" pitchFamily="49" charset="0"/>
              </a:rPr>
              <a:t>Jarvis.Run</a:t>
            </a:r>
            <a:r>
              <a:rPr lang="en-US" dirty="0">
                <a:latin typeface="APL385 Unicode" panose="020B0709000202000203" pitchFamily="49" charset="0"/>
              </a:rPr>
              <a:t> </a:t>
            </a:r>
            <a:r>
              <a:rPr lang="en-US" dirty="0" err="1">
                <a:latin typeface="APL385 Unicode" panose="020B0709000202000203" pitchFamily="49" charset="0"/>
              </a:rPr>
              <a:t>args</a:t>
            </a:r>
            <a:r>
              <a:rPr lang="en-US" dirty="0"/>
              <a:t> – create and start a Jarvis server</a:t>
            </a:r>
          </a:p>
          <a:p>
            <a:r>
              <a:rPr lang="en-US" dirty="0" err="1">
                <a:latin typeface="APL385 Unicode" panose="020B0709000202000203" pitchFamily="49" charset="0"/>
              </a:rPr>
              <a:t>j←Jarvis.New</a:t>
            </a:r>
            <a:r>
              <a:rPr lang="en-US" dirty="0">
                <a:latin typeface="APL385 Unicode" panose="020B0709000202000203" pitchFamily="49" charset="0"/>
              </a:rPr>
              <a:t> </a:t>
            </a:r>
            <a:r>
              <a:rPr lang="en-US" dirty="0" err="1">
                <a:latin typeface="APL385 Unicode" panose="020B0709000202000203" pitchFamily="49" charset="0"/>
              </a:rPr>
              <a:t>args</a:t>
            </a:r>
            <a:r>
              <a:rPr lang="en-US" dirty="0"/>
              <a:t> – create a Jarvis server</a:t>
            </a:r>
          </a:p>
          <a:p>
            <a:r>
              <a:rPr lang="en-US" dirty="0" err="1">
                <a:latin typeface="APL385 Unicode" panose="020B0709000202000203" pitchFamily="49" charset="0"/>
              </a:rPr>
              <a:t>j.Start</a:t>
            </a:r>
            <a:r>
              <a:rPr lang="en-US" dirty="0"/>
              <a:t> – start the Jarvis server</a:t>
            </a:r>
          </a:p>
          <a:p>
            <a:r>
              <a:rPr lang="en-US" dirty="0" err="1">
                <a:latin typeface="APL385 Unicode" panose="020B0709000202000203" pitchFamily="49" charset="0"/>
              </a:rPr>
              <a:t>j.Stop</a:t>
            </a:r>
            <a:r>
              <a:rPr lang="en-US" dirty="0"/>
              <a:t> – stop the Jarvis server</a:t>
            </a:r>
          </a:p>
          <a:p>
            <a:r>
              <a:rPr lang="en-US" dirty="0" err="1">
                <a:latin typeface="APL385 Unicode" panose="020B0709000202000203" pitchFamily="49" charset="0"/>
              </a:rPr>
              <a:t>j.Config</a:t>
            </a:r>
            <a:r>
              <a:rPr lang="en-US" dirty="0"/>
              <a:t> – show the Jarvis server's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5639-2FB7-4A47-D28E-F0F6F6C0642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2E0FD-B035-1077-A396-B3887A65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</p:spTree>
    <p:extLst>
      <p:ext uri="{BB962C8B-B14F-4D97-AF65-F5344CB8AC3E}">
        <p14:creationId xmlns:p14="http://schemas.microsoft.com/office/powerpoint/2010/main" val="338595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3A94CB-84FB-047E-73B8-5A0CE15A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36319"/>
            <a:ext cx="8495009" cy="3476088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 err="1">
                <a:latin typeface="APL385 Unicode" panose="020B0709000202000203" pitchFamily="49" charset="0"/>
              </a:rPr>
              <a:t>r←Jarvis.Run</a:t>
            </a:r>
            <a:r>
              <a:rPr lang="en-US" sz="3400" dirty="0">
                <a:latin typeface="APL385 Unicode" panose="020B0709000202000203" pitchFamily="49" charset="0"/>
              </a:rPr>
              <a:t> </a:t>
            </a:r>
            <a:r>
              <a:rPr lang="en-US" sz="3400" dirty="0" err="1">
                <a:latin typeface="APL385 Unicode" panose="020B0709000202000203" pitchFamily="49" charset="0"/>
              </a:rPr>
              <a:t>args</a:t>
            </a:r>
            <a:r>
              <a:rPr lang="en-US" sz="3400" dirty="0"/>
              <a:t> – creates and starts a Jarvis server </a:t>
            </a:r>
          </a:p>
          <a:p>
            <a:pPr lvl="1"/>
            <a:r>
              <a:rPr lang="en-US" sz="2900" dirty="0" err="1"/>
              <a:t>args</a:t>
            </a:r>
            <a:r>
              <a:rPr lang="en-US" sz="2900" dirty="0"/>
              <a:t> is one of:</a:t>
            </a:r>
            <a:endParaRPr lang="en-US" sz="3400" dirty="0"/>
          </a:p>
          <a:p>
            <a:pPr lvl="2"/>
            <a:r>
              <a:rPr lang="en-US" sz="2500" dirty="0"/>
              <a:t>a character vector containing either the name of a </a:t>
            </a:r>
            <a:r>
              <a:rPr lang="en-US" sz="2500" dirty="0" err="1"/>
              <a:t>JarvisConfig</a:t>
            </a:r>
            <a:r>
              <a:rPr lang="en-US" sz="2500" dirty="0"/>
              <a:t> file or </a:t>
            </a:r>
            <a:r>
              <a:rPr lang="en-US" sz="2500" dirty="0" err="1"/>
              <a:t>CodeLocation</a:t>
            </a:r>
            <a:endParaRPr lang="en-US" sz="2500" dirty="0"/>
          </a:p>
          <a:p>
            <a:pPr lvl="2"/>
            <a:r>
              <a:rPr lang="en-US" sz="2500" dirty="0"/>
              <a:t>a reference to a </a:t>
            </a:r>
            <a:r>
              <a:rPr lang="en-US" sz="2500" dirty="0" err="1"/>
              <a:t>JarvisConfig</a:t>
            </a:r>
            <a:r>
              <a:rPr lang="en-US" sz="2500" dirty="0"/>
              <a:t> namespace</a:t>
            </a:r>
          </a:p>
          <a:p>
            <a:pPr lvl="2"/>
            <a:r>
              <a:rPr lang="en-US" sz="2500" dirty="0"/>
              <a:t>[1] the port Jarvis is to list on</a:t>
            </a:r>
            <a:br>
              <a:rPr lang="en-US" sz="2500" dirty="0"/>
            </a:br>
            <a:r>
              <a:rPr lang="en-US" sz="2500" dirty="0"/>
              <a:t>[2] </a:t>
            </a:r>
            <a:r>
              <a:rPr lang="en-US" sz="2500" dirty="0" err="1"/>
              <a:t>CodeLocation</a:t>
            </a:r>
            <a:br>
              <a:rPr lang="en-US" sz="2500" dirty="0"/>
            </a:br>
            <a:r>
              <a:rPr lang="en-US" sz="2500" dirty="0"/>
              <a:t>[3] (optional) the paradigm to use ('JSON' or 'REST'). Default is 'JSON'</a:t>
            </a:r>
            <a:br>
              <a:rPr lang="en-US" sz="2500" dirty="0"/>
            </a:br>
            <a:r>
              <a:rPr lang="en-US" sz="2500" dirty="0"/>
              <a:t>[4] (optional) the name of a </a:t>
            </a:r>
            <a:r>
              <a:rPr lang="en-US" sz="2500" dirty="0" err="1"/>
              <a:t>JarvisConfig</a:t>
            </a:r>
            <a:r>
              <a:rPr lang="en-US" sz="2500" dirty="0"/>
              <a:t> file or reference to a </a:t>
            </a:r>
            <a:r>
              <a:rPr lang="en-US" sz="2500" dirty="0" err="1"/>
              <a:t>JarvisConfig</a:t>
            </a:r>
            <a:r>
              <a:rPr lang="en-US" sz="2500" dirty="0"/>
              <a:t> namespace</a:t>
            </a:r>
          </a:p>
          <a:p>
            <a:pPr lvl="1"/>
            <a:r>
              <a:rPr lang="en-US" sz="2900" dirty="0"/>
              <a:t>r is </a:t>
            </a:r>
            <a:br>
              <a:rPr lang="en-US" sz="2900" dirty="0"/>
            </a:br>
            <a:r>
              <a:rPr lang="en-US" sz="2500" dirty="0"/>
              <a:t>[1] a reference to the Jarvis instance</a:t>
            </a:r>
            <a:br>
              <a:rPr lang="en-US" sz="2500" dirty="0"/>
            </a:br>
            <a:r>
              <a:rPr lang="en-US" sz="2500" dirty="0"/>
              <a:t>[2] a return code (0 means "OK" and Jarvis was started, non-zero means error)</a:t>
            </a:r>
            <a:br>
              <a:rPr lang="en-US" sz="2500" dirty="0"/>
            </a:br>
            <a:r>
              <a:rPr lang="en-US" sz="2500" dirty="0"/>
              <a:t>[3] a (hopefully useful) message if the return code is non-zero</a:t>
            </a:r>
          </a:p>
          <a:p>
            <a:pPr lvl="1"/>
            <a:r>
              <a:rPr lang="en-US" sz="2900" dirty="0"/>
              <a:t>If you forget to capture the result of </a:t>
            </a:r>
            <a:r>
              <a:rPr lang="en-US" sz="2900" dirty="0" err="1">
                <a:latin typeface="APL385 Unicode" panose="020B0709000202000203" pitchFamily="49" charset="0"/>
              </a:rPr>
              <a:t>Jarvis.Run</a:t>
            </a:r>
            <a:r>
              <a:rPr lang="en-US" sz="2900" dirty="0">
                <a:latin typeface="+mn-lt"/>
              </a:rPr>
              <a:t>, you can use </a:t>
            </a:r>
            <a:r>
              <a:rPr lang="en-US" sz="2900" dirty="0">
                <a:latin typeface="APL385 Unicode" panose="020B0709000202000203" pitchFamily="49" charset="0"/>
              </a:rPr>
              <a:t>j←⊃⊃⎕INSTANCES Jarvis</a:t>
            </a:r>
          </a:p>
          <a:p>
            <a:r>
              <a:rPr lang="en-US" sz="3500" dirty="0" err="1">
                <a:latin typeface="APL385 Unicode" panose="020B0709000202000203" pitchFamily="49" charset="0"/>
              </a:rPr>
              <a:t>Jarvis.New</a:t>
            </a:r>
            <a:r>
              <a:rPr lang="en-US" sz="3500" dirty="0"/>
              <a:t> takes the same arguments as </a:t>
            </a:r>
            <a:r>
              <a:rPr lang="en-US" sz="3500" dirty="0" err="1">
                <a:latin typeface="APL385 Unicode" panose="020B0709000202000203" pitchFamily="49" charset="0"/>
              </a:rPr>
              <a:t>Jarvis.Run</a:t>
            </a:r>
            <a:r>
              <a:rPr lang="en-US" sz="3500" dirty="0"/>
              <a:t> but just returns a reference to the instance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1DDD-2F9C-0B27-C879-837D9CEB64C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4DE5D-3C80-2E29-0749-561979AE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APL385 Unicode" panose="020B0709000202000203" pitchFamily="49" charset="0"/>
              </a:rPr>
              <a:t>Jarvis.Run</a:t>
            </a:r>
            <a:r>
              <a:rPr lang="en-US" sz="3200" dirty="0"/>
              <a:t> and </a:t>
            </a:r>
            <a:r>
              <a:rPr lang="en-US" sz="2800" dirty="0" err="1">
                <a:latin typeface="APL385 Unicode" panose="020B0709000202000203" pitchFamily="49" charset="0"/>
              </a:rPr>
              <a:t>Jarvis.New</a:t>
            </a:r>
            <a:endParaRPr lang="en-US" sz="32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0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0D3E-461D-FF68-D2BC-6B9690B8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is where Jarvis looks for your code</a:t>
            </a:r>
          </a:p>
          <a:p>
            <a:pPr lvl="1"/>
            <a:r>
              <a:rPr lang="en-US" dirty="0">
                <a:latin typeface="+mn-lt"/>
              </a:rPr>
              <a:t>Namespace reference or name: </a:t>
            </a:r>
            <a:r>
              <a:rPr lang="en-US" sz="1800" dirty="0">
                <a:latin typeface="APL385 Unicode" panose="020B0709000202000203" pitchFamily="49" charset="0"/>
              </a:rPr>
              <a:t>#.myAPI</a:t>
            </a:r>
            <a:r>
              <a:rPr lang="en-US" dirty="0">
                <a:latin typeface="+mn-lt"/>
              </a:rPr>
              <a:t> or </a:t>
            </a:r>
            <a:r>
              <a:rPr lang="en-US" sz="1800" dirty="0">
                <a:latin typeface="APL385 Unicode" panose="020B0709000202000203" pitchFamily="49" charset="0"/>
              </a:rPr>
              <a:t>'#.</a:t>
            </a:r>
            <a:r>
              <a:rPr lang="en-US" sz="1800" dirty="0" err="1">
                <a:latin typeface="APL385 Unicode" panose="020B0709000202000203" pitchFamily="49" charset="0"/>
              </a:rPr>
              <a:t>myAPI</a:t>
            </a:r>
            <a:r>
              <a:rPr lang="en-US" sz="1800" dirty="0">
                <a:latin typeface="APL385 Unicode" panose="020B0709000202000203" pitchFamily="49" charset="0"/>
              </a:rPr>
              <a:t>'</a:t>
            </a:r>
            <a:br>
              <a:rPr lang="en-US" sz="1800" dirty="0">
                <a:latin typeface="APL385 Unicode" panose="020B0709000202000203" pitchFamily="49" charset="0"/>
              </a:rPr>
            </a:br>
            <a:r>
              <a:rPr lang="en-US" sz="1800" dirty="0" err="1">
                <a:latin typeface="APL385 Unicode" panose="020B0709000202000203" pitchFamily="49" charset="0"/>
              </a:rPr>
              <a:t>Jarvis.Run</a:t>
            </a:r>
            <a:r>
              <a:rPr lang="en-US" sz="1800" dirty="0">
                <a:latin typeface="APL385 Unicode" panose="020B0709000202000203" pitchFamily="49" charset="0"/>
              </a:rPr>
              <a:t> 8080 </a:t>
            </a:r>
            <a:r>
              <a:rPr lang="en-US" sz="1800" dirty="0">
                <a:highlight>
                  <a:srgbClr val="FFFF00"/>
                </a:highlight>
                <a:latin typeface="APL385 Unicode" panose="020B0709000202000203" pitchFamily="49" charset="0"/>
              </a:rPr>
              <a:t>#</a:t>
            </a:r>
            <a:endParaRPr lang="en-US" dirty="0">
              <a:highlight>
                <a:srgbClr val="FFFF00"/>
              </a:highlight>
              <a:latin typeface="APL385 Unicode" panose="020B0709000202000203" pitchFamily="49" charset="0"/>
            </a:endParaRPr>
          </a:p>
          <a:p>
            <a:pPr lvl="1"/>
            <a:r>
              <a:rPr lang="en-US" dirty="0">
                <a:latin typeface="+mn-lt"/>
              </a:rPr>
              <a:t>Folder name: either fully qualified or relative to:</a:t>
            </a:r>
          </a:p>
          <a:p>
            <a:pPr lvl="2"/>
            <a:r>
              <a:rPr lang="en-US" dirty="0">
                <a:latin typeface="+mn-lt"/>
              </a:rPr>
              <a:t>Workspace if not CLEAR WS</a:t>
            </a:r>
          </a:p>
          <a:p>
            <a:pPr lvl="2"/>
            <a:r>
              <a:rPr lang="en-US" dirty="0">
                <a:latin typeface="+mn-lt"/>
              </a:rPr>
              <a:t>Folder of </a:t>
            </a:r>
            <a:r>
              <a:rPr lang="en-US" dirty="0" err="1">
                <a:latin typeface="+mn-lt"/>
              </a:rPr>
              <a:t>JarvisConfig</a:t>
            </a:r>
            <a:r>
              <a:rPr lang="en-US" dirty="0">
                <a:latin typeface="+mn-lt"/>
              </a:rPr>
              <a:t> file if it exists</a:t>
            </a:r>
          </a:p>
          <a:p>
            <a:pPr lvl="2"/>
            <a:r>
              <a:rPr lang="en-US" dirty="0">
                <a:latin typeface="+mn-lt"/>
              </a:rPr>
              <a:t>Jarvis' source folder (assuming you loaded Jarvis from file)</a:t>
            </a:r>
            <a:endParaRPr lang="en-US" dirty="0">
              <a:highlight>
                <a:srgbClr val="FFFF00"/>
              </a:highlight>
              <a:latin typeface="APL385 Unicode" panose="020B0709000202000203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22217-31BA-D78D-3D28-028603853B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F082A0-4700-2D1F-84D2-CB2FFC03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APL385 Unicode" panose="020B0709000202000203" pitchFamily="49" charset="0"/>
              </a:rPr>
              <a:t>CodeLocation</a:t>
            </a:r>
            <a:endParaRPr lang="en-US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6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AA9AC-F8F2-4588-CD9E-E037D699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bit about me… </a:t>
            </a:r>
          </a:p>
          <a:p>
            <a:pPr lvl="1"/>
            <a:r>
              <a:rPr lang="en-US" sz="1600" dirty="0"/>
              <a:t>https://aplwiki.com/wiki/Brian_Becker</a:t>
            </a:r>
          </a:p>
          <a:p>
            <a:r>
              <a:rPr lang="en-US" dirty="0"/>
              <a:t>And you?</a:t>
            </a:r>
          </a:p>
          <a:p>
            <a:r>
              <a:rPr lang="en-US" dirty="0"/>
              <a:t>Three ~1-hour sections with two 15-minute breaks</a:t>
            </a:r>
          </a:p>
          <a:p>
            <a:pPr lvl="1"/>
            <a:r>
              <a:rPr lang="en-US" dirty="0"/>
              <a:t>Introduction to Web Services and Jarvis</a:t>
            </a:r>
          </a:p>
          <a:p>
            <a:pPr lvl="2"/>
            <a:r>
              <a:rPr lang="en-US" dirty="0"/>
              <a:t>Break</a:t>
            </a:r>
          </a:p>
          <a:p>
            <a:pPr lvl="1"/>
            <a:r>
              <a:rPr lang="en-US" dirty="0"/>
              <a:t>Jarvis Configuration and Web Service Design</a:t>
            </a:r>
          </a:p>
          <a:p>
            <a:pPr lvl="2"/>
            <a:r>
              <a:rPr lang="en-US" dirty="0"/>
              <a:t>Break</a:t>
            </a:r>
          </a:p>
          <a:p>
            <a:pPr lvl="1"/>
            <a:r>
              <a:rPr lang="en-US" dirty="0"/>
              <a:t>Sample "Phonebook" App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662739-0A07-C249-FB91-EF31C63E45E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E507D-914E-2EF4-38FC-6B1B16DE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and Agenda</a:t>
            </a:r>
          </a:p>
        </p:txBody>
      </p:sp>
    </p:spTree>
    <p:extLst>
      <p:ext uri="{BB962C8B-B14F-4D97-AF65-F5344CB8AC3E}">
        <p14:creationId xmlns:p14="http://schemas.microsoft.com/office/powerpoint/2010/main" val="15864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1287-AE95-B470-AB61-0A2165EF5F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FCFBFD-9DB7-44CB-95B9-FFF9F215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Interface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282CCC-6291-6852-CF60-A81A2418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Jarvis is not a web server but it can serve static HTML content and has a built-in, simple, HTML interface.</a:t>
            </a:r>
          </a:p>
          <a:p>
            <a:pPr lvl="1"/>
            <a:r>
              <a:rPr lang="en-US" sz="1600" dirty="0"/>
              <a:t>This interface was developed for demonstration and testing purposes.</a:t>
            </a:r>
          </a:p>
          <a:p>
            <a:pPr lvl="1"/>
            <a:r>
              <a:rPr lang="en-US" sz="1600" dirty="0"/>
              <a:t>It is useful for for showing what endpoints are exposed.</a:t>
            </a:r>
          </a:p>
          <a:p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APL385 Unicode" panose="020B0709000202000203" pitchFamily="49" charset="0"/>
              </a:rPr>
              <a:t>HTMLInterface</a:t>
            </a:r>
            <a:r>
              <a:rPr lang="en-US" sz="1800" dirty="0"/>
              <a:t> configuration setting controls the </a:t>
            </a:r>
            <a:r>
              <a:rPr lang="en-US" sz="1800" dirty="0" err="1"/>
              <a:t>HTMLInterface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0 means disable any HTML interface</a:t>
            </a:r>
          </a:p>
          <a:p>
            <a:pPr lvl="1"/>
            <a:r>
              <a:rPr lang="en-US" sz="1600" dirty="0"/>
              <a:t>1 (the default) means enable the built-in HTML interface</a:t>
            </a:r>
          </a:p>
          <a:p>
            <a:pPr lvl="1"/>
            <a:r>
              <a:rPr lang="en-US" sz="1600" dirty="0"/>
              <a:t>The name of a folder or file containing the content for an HTML interface</a:t>
            </a:r>
            <a:br>
              <a:rPr lang="en-US" sz="1600" dirty="0"/>
            </a:br>
            <a:r>
              <a:rPr lang="en-US" sz="1600" dirty="0"/>
              <a:t>This is how TryAPL.org works.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5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">
            <a:extLst>
              <a:ext uri="{FF2B5EF4-FFF2-40B4-BE49-F238E27FC236}">
                <a16:creationId xmlns:a16="http://schemas.microsoft.com/office/drawing/2014/main" id="{AE4CCD27-6B8A-E9CB-4077-F94F8B8D6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13" y="1265238"/>
            <a:ext cx="5992187" cy="32416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1287-AE95-B470-AB61-0A2165EF5F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FCFBFD-9DB7-44CB-95B9-FFF9F215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Interface</a:t>
            </a:r>
          </a:p>
        </p:txBody>
      </p:sp>
    </p:spTree>
    <p:extLst>
      <p:ext uri="{BB962C8B-B14F-4D97-AF65-F5344CB8AC3E}">
        <p14:creationId xmlns:p14="http://schemas.microsoft.com/office/powerpoint/2010/main" val="2528351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8403BC-CD1B-0AE3-880B-CCA28EBD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/>
              <a:t>By default, all functions in </a:t>
            </a:r>
            <a:r>
              <a:rPr lang="en-US" sz="1800" dirty="0" err="1">
                <a:latin typeface="APL385 Unicode" panose="020B0709000202000203" pitchFamily="49" charset="0"/>
              </a:rPr>
              <a:t>CodeLocation</a:t>
            </a:r>
            <a:r>
              <a:rPr lang="en-US" sz="1800" dirty="0"/>
              <a:t> (and below) are exposed as endpoints.</a:t>
            </a:r>
          </a:p>
          <a:p>
            <a:pPr lvl="1"/>
            <a:r>
              <a:rPr lang="en-US" sz="1400" dirty="0" err="1">
                <a:latin typeface="APL385 Unicode" panose="020B0709000202000203" pitchFamily="49" charset="0"/>
              </a:rPr>
              <a:t>j←Jarvis.Run</a:t>
            </a:r>
            <a:r>
              <a:rPr lang="en-US" sz="1400" dirty="0">
                <a:latin typeface="APL385 Unicode" panose="020B0709000202000203" pitchFamily="49" charset="0"/>
              </a:rPr>
              <a:t> 8081 '[SA1]/</a:t>
            </a:r>
            <a:r>
              <a:rPr lang="en-US" sz="1400" dirty="0" err="1">
                <a:latin typeface="APL385 Unicode" panose="020B0709000202000203" pitchFamily="49" charset="0"/>
              </a:rPr>
              <a:t>SampleCodeLocation</a:t>
            </a:r>
            <a:r>
              <a:rPr lang="en-US" sz="1400" dirty="0">
                <a:latin typeface="APL385 Unicode" panose="020B0709000202000203" pitchFamily="49" charset="0"/>
              </a:rPr>
              <a:t>'</a:t>
            </a:r>
            <a:br>
              <a:rPr lang="en-US" sz="1400" dirty="0">
                <a:latin typeface="APL385 Unicode" panose="020B0709000202000203" pitchFamily="49" charset="0"/>
              </a:rPr>
            </a:br>
            <a:r>
              <a:rPr lang="en-US" sz="1400" dirty="0">
                <a:latin typeface="APL385 Unicode" panose="020B0709000202000203" pitchFamily="49" charset="0"/>
              </a:rPr>
              <a:t>]open </a:t>
            </a:r>
            <a:r>
              <a:rPr lang="en-US" sz="1400" dirty="0">
                <a:latin typeface="APL385 Unicode" panose="020B0709000202000203" pitchFamily="49" charset="0"/>
                <a:hlinkClick r:id="rId2"/>
              </a:rPr>
              <a:t>https://localhost:8081</a:t>
            </a:r>
            <a:endParaRPr lang="en-US" sz="1400" dirty="0">
              <a:latin typeface="APL385 Unicode" panose="020B0709000202000203" pitchFamily="49" charset="0"/>
            </a:endParaRPr>
          </a:p>
          <a:p>
            <a:r>
              <a:rPr lang="en-US" sz="1800" dirty="0">
                <a:latin typeface="+mn-lt"/>
              </a:rPr>
              <a:t>Use </a:t>
            </a:r>
            <a:r>
              <a:rPr lang="en-US" sz="1800" dirty="0" err="1">
                <a:latin typeface="APL385 Unicode" panose="020B0709000202000203" pitchFamily="49" charset="0"/>
              </a:rPr>
              <a:t>IncludeFns</a:t>
            </a:r>
            <a:r>
              <a:rPr lang="en-US" sz="1800" dirty="0">
                <a:latin typeface="+mn-lt"/>
              </a:rPr>
              <a:t> and </a:t>
            </a:r>
            <a:r>
              <a:rPr lang="en-US" sz="1800" dirty="0" err="1">
                <a:latin typeface="APL385 Unicode" panose="020B0709000202000203" pitchFamily="49" charset="0"/>
              </a:rPr>
              <a:t>ExcludeFns</a:t>
            </a:r>
            <a:r>
              <a:rPr lang="en-US" sz="1800" dirty="0">
                <a:latin typeface="+mn-lt"/>
              </a:rPr>
              <a:t> which are vector(s) of:</a:t>
            </a:r>
          </a:p>
          <a:p>
            <a:pPr lvl="1"/>
            <a:r>
              <a:rPr lang="en-US" sz="1400" dirty="0">
                <a:latin typeface="+mn-lt"/>
              </a:rPr>
              <a:t>Function names: </a:t>
            </a:r>
            <a:r>
              <a:rPr lang="en-US" sz="1200" dirty="0">
                <a:latin typeface="APL385 Unicode" panose="020B0709000202000203" pitchFamily="49" charset="0"/>
              </a:rPr>
              <a:t>'sum' 'rotate'</a:t>
            </a:r>
            <a:endParaRPr lang="en-US" sz="1400" dirty="0">
              <a:latin typeface="APL385 Unicode" panose="020B0709000202000203" pitchFamily="49" charset="0"/>
            </a:endParaRPr>
          </a:p>
          <a:p>
            <a:pPr lvl="1"/>
            <a:r>
              <a:rPr lang="en-US" sz="1400" dirty="0">
                <a:latin typeface="+mn-lt"/>
              </a:rPr>
              <a:t>Strings with wildcards: </a:t>
            </a:r>
            <a:r>
              <a:rPr lang="en-US" sz="1200" dirty="0">
                <a:latin typeface="APL385 Unicode" panose="020B0709000202000203" pitchFamily="49" charset="0"/>
              </a:rPr>
              <a:t>'hidden.*'</a:t>
            </a:r>
            <a:endParaRPr lang="en-US" sz="1400" dirty="0">
              <a:latin typeface="APL385 Unicode" panose="020B0709000202000203" pitchFamily="49" charset="0"/>
            </a:endParaRPr>
          </a:p>
          <a:p>
            <a:pPr lvl="1"/>
            <a:r>
              <a:rPr lang="en-US" sz="1400" dirty="0">
                <a:latin typeface="+mn-lt"/>
              </a:rPr>
              <a:t>regex: </a:t>
            </a:r>
            <a:r>
              <a:rPr lang="en-US" sz="1200" dirty="0">
                <a:latin typeface="APL385 Unicode" panose="020B0709000202000203" pitchFamily="49" charset="0"/>
              </a:rPr>
              <a:t>"^[A-Z].*"</a:t>
            </a:r>
            <a:endParaRPr lang="en-US" sz="1400" dirty="0">
              <a:latin typeface="APL385 Unicode" panose="020B0709000202000203" pitchFamily="49" charset="0"/>
            </a:endParaRPr>
          </a:p>
          <a:p>
            <a:pPr lvl="1"/>
            <a:r>
              <a:rPr lang="en-US" sz="1400" dirty="0">
                <a:latin typeface="+mn-lt"/>
              </a:rPr>
              <a:t>Any combination of the above</a:t>
            </a:r>
          </a:p>
          <a:p>
            <a:pPr marL="457200" lvl="1" indent="0">
              <a:buNone/>
            </a:pPr>
            <a:r>
              <a:rPr lang="en-US" sz="1400" dirty="0" err="1">
                <a:latin typeface="APL385 Unicode" panose="020B0709000202000203" pitchFamily="49" charset="0"/>
              </a:rPr>
              <a:t>IncludeFns</a:t>
            </a:r>
            <a:r>
              <a:rPr lang="en-US" sz="1400" dirty="0">
                <a:latin typeface="+mn-lt"/>
              </a:rPr>
              <a:t> is run before </a:t>
            </a:r>
            <a:r>
              <a:rPr lang="en-US" sz="1400" dirty="0" err="1">
                <a:latin typeface="APL385 Unicode" panose="020B0709000202000203" pitchFamily="49" charset="0"/>
              </a:rPr>
              <a:t>ExcludeFns</a:t>
            </a:r>
            <a:endParaRPr lang="en-US" sz="1400" dirty="0">
              <a:latin typeface="APL385 Unicode" panose="020B0709000202000203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FD07-F9B0-92BA-DAFC-5CEEF75690D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6635CC-065F-98EB-048E-79DE1866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and Hiding Endpoints</a:t>
            </a:r>
          </a:p>
        </p:txBody>
      </p:sp>
    </p:spTree>
    <p:extLst>
      <p:ext uri="{BB962C8B-B14F-4D97-AF65-F5344CB8AC3E}">
        <p14:creationId xmlns:p14="http://schemas.microsoft.com/office/powerpoint/2010/main" val="16672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73E27C-566C-2100-7F9E-1116D4C3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settings←⎕NS ''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  settings.Port←8882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settings.CodeLocation</a:t>
            </a:r>
            <a:r>
              <a:rPr lang="en-US" sz="1600" dirty="0">
                <a:latin typeface="APL385 Unicode" panose="020B0709000202000203" pitchFamily="49" charset="0"/>
              </a:rPr>
              <a:t>←'[SA2]/</a:t>
            </a:r>
            <a:r>
              <a:rPr lang="en-US" sz="1600" dirty="0" err="1">
                <a:latin typeface="APL385 Unicode" panose="020B0709000202000203" pitchFamily="49" charset="0"/>
              </a:rPr>
              <a:t>SampleCodeLocation</a:t>
            </a:r>
            <a:r>
              <a:rPr lang="en-US" sz="1600" dirty="0">
                <a:latin typeface="APL385 Unicode" panose="020B0709000202000203" pitchFamily="49" charset="0"/>
              </a:rPr>
              <a:t>'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  settings.</a:t>
            </a:r>
            <a:r>
              <a:rPr lang="en-US" sz="1600" dirty="0" err="1">
                <a:latin typeface="APL385 Unicode" panose="020B0709000202000203" pitchFamily="49" charset="0"/>
              </a:rPr>
              <a:t>ExcludeFns</a:t>
            </a:r>
            <a:r>
              <a:rPr lang="en-US" sz="1600" dirty="0">
                <a:latin typeface="APL385 Unicode" panose="020B0709000202000203" pitchFamily="49" charset="0"/>
              </a:rPr>
              <a:t>←'hidden.*' '</a:t>
            </a:r>
            <a:r>
              <a:rPr lang="en-US" sz="1600" dirty="0" err="1">
                <a:latin typeface="APL385 Unicode" panose="020B0709000202000203" pitchFamily="49" charset="0"/>
              </a:rPr>
              <a:t>utils.HideMe</a:t>
            </a:r>
            <a:r>
              <a:rPr lang="en-US" sz="1600" dirty="0">
                <a:latin typeface="APL385 Unicode" panose="020B0709000202000203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j←Jarvis.New</a:t>
            </a:r>
            <a:r>
              <a:rPr lang="en-US" sz="1600" dirty="0">
                <a:latin typeface="APL385 Unicode" panose="020B0709000202000203" pitchFamily="49" charset="0"/>
              </a:rPr>
              <a:t> settings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j.Start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j.Stop</a:t>
            </a:r>
            <a:endParaRPr lang="en-U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)ed </a:t>
            </a:r>
            <a:r>
              <a:rPr lang="en-US" sz="1600" dirty="0">
                <a:latin typeface="APL385 Unicode" panose="020B0709000202000203" pitchFamily="49" charset="0"/>
                <a:hlinkClick r:id="rId2" action="ppaction://hlinkfile"/>
              </a:rPr>
              <a:t>file://[SA2]/SampleCodeLocation/JarvisConfig.json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j←Jarvis.New</a:t>
            </a:r>
            <a:r>
              <a:rPr lang="en-US" sz="1600" dirty="0">
                <a:latin typeface="APL385 Unicode" panose="020B0709000202000203" pitchFamily="49" charset="0"/>
              </a:rPr>
              <a:t> '[SA2]/</a:t>
            </a:r>
            <a:r>
              <a:rPr lang="en-US" sz="1600" dirty="0" err="1">
                <a:latin typeface="APL385 Unicode" panose="020B0709000202000203" pitchFamily="49" charset="0"/>
              </a:rPr>
              <a:t>SampleCodeLocation</a:t>
            </a:r>
            <a:r>
              <a:rPr lang="en-US" sz="1600" dirty="0">
                <a:latin typeface="APL385 Unicode" panose="020B0709000202000203" pitchFamily="49" charset="0"/>
              </a:rPr>
              <a:t>/</a:t>
            </a:r>
            <a:r>
              <a:rPr lang="en-US" sz="1600" dirty="0" err="1">
                <a:latin typeface="APL385 Unicode" panose="020B0709000202000203" pitchFamily="49" charset="0"/>
              </a:rPr>
              <a:t>JarvisConfig.json</a:t>
            </a:r>
            <a:r>
              <a:rPr lang="en-US" sz="1600" dirty="0">
                <a:latin typeface="APL385 Unicode" panose="020B0709000202000203" pitchFamily="49" charset="0"/>
              </a:rPr>
              <a:t>'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j.Start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  </a:t>
            </a:r>
            <a:r>
              <a:rPr lang="en-US" sz="1600" dirty="0" err="1">
                <a:latin typeface="APL385 Unicode" panose="020B0709000202000203" pitchFamily="49" charset="0"/>
              </a:rPr>
              <a:t>j.Stop</a:t>
            </a:r>
            <a:endParaRPr lang="en-US" sz="1600" dirty="0">
              <a:latin typeface="APL385 Unicode" panose="020B0709000202000203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B85A-C5C5-F1B3-F8E1-EE7E88425C0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4EB4F2-0A03-70FF-5E68-9AA5960E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Tying some of the pieces together…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97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913C16-457B-45E6-E528-3D48033D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Up to now we've used simple monadic functions as our endpoints.</a:t>
            </a:r>
          </a:p>
          <a:p>
            <a:pPr lvl="1"/>
            <a:r>
              <a:rPr lang="en-US" sz="1800" dirty="0"/>
              <a:t>If you have a dyadic (or ambivalent) function, a reference to the  HTTP </a:t>
            </a:r>
            <a:r>
              <a:rPr lang="en-US" sz="1800" dirty="0">
                <a:latin typeface="APL385 Unicode" panose="020B0709000202000203" pitchFamily="49" charset="0"/>
              </a:rPr>
              <a:t>Request</a:t>
            </a:r>
            <a:r>
              <a:rPr lang="en-US" sz="1800" dirty="0"/>
              <a:t> object is passed as the left argument.</a:t>
            </a:r>
          </a:p>
          <a:p>
            <a:pPr lvl="1"/>
            <a:r>
              <a:rPr lang="en-US" sz="1800" dirty="0"/>
              <a:t>This provides access to metadata for the request that can be used to further validate the request.</a:t>
            </a:r>
          </a:p>
          <a:p>
            <a:pPr lvl="1"/>
            <a:r>
              <a:rPr lang="en-US" sz="1800" dirty="0"/>
              <a:t>It also makes it easier for us to "be a good citizen" and conform to some common practices for web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8535-2CA1-0971-4F1E-FC75BDE203F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22B533-E834-3A02-FB68-BC0F6C38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for the next level?</a:t>
            </a:r>
          </a:p>
        </p:txBody>
      </p:sp>
    </p:spTree>
    <p:extLst>
      <p:ext uri="{BB962C8B-B14F-4D97-AF65-F5344CB8AC3E}">
        <p14:creationId xmlns:p14="http://schemas.microsoft.com/office/powerpoint/2010/main" val="33459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A12D9D-E6F3-EDC9-DA0C-DA043E5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instance is created for each HTTP request received by Jarvis.</a:t>
            </a:r>
          </a:p>
          <a:p>
            <a:r>
              <a:rPr lang="en-US" dirty="0"/>
              <a:t>The two main uses for the request are:</a:t>
            </a:r>
          </a:p>
          <a:p>
            <a:pPr lvl="1"/>
            <a:r>
              <a:rPr lang="en-US" dirty="0"/>
              <a:t>querying request parameters sent by the client</a:t>
            </a:r>
          </a:p>
          <a:p>
            <a:pPr lvl="2"/>
            <a:r>
              <a:rPr lang="en-US" dirty="0"/>
              <a:t>headers, cookies, peer certificate, among others</a:t>
            </a:r>
          </a:p>
          <a:p>
            <a:pPr lvl="1"/>
            <a:r>
              <a:rPr lang="en-US" dirty="0"/>
              <a:t>managing response content to be send back by Jarvis</a:t>
            </a:r>
          </a:p>
          <a:p>
            <a:pPr lvl="2"/>
            <a:r>
              <a:rPr lang="en-US" dirty="0"/>
              <a:t>HTTP status code and message, and the payload</a:t>
            </a:r>
          </a:p>
          <a:p>
            <a:r>
              <a:rPr lang="en-US" dirty="0"/>
              <a:t>Simple web services may never need to use </a:t>
            </a:r>
            <a:r>
              <a:rPr lang="en-US" dirty="0">
                <a:latin typeface="APL385 Unicode" panose="020B0709000202000203" pitchFamily="49" charset="0"/>
              </a:rPr>
              <a:t>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E305C6-4E5C-04D1-1B84-E4FD3F9FEF8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F11791-4CF2-8086-AD27-173F2D0D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PL385 Unicode" panose="020B0709000202000203" pitchFamily="49" charset="0"/>
              </a:rPr>
              <a:t>Request</a:t>
            </a:r>
            <a:r>
              <a:rPr lang="en-US" sz="3200" dirty="0"/>
              <a:t>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A12D9D-E6F3-EDC9-DA0C-DA043E5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sz="2500" dirty="0">
                <a:latin typeface="APL385 Unicode" panose="020B0709000202000203" pitchFamily="49" charset="0"/>
              </a:rPr>
              <a:t>{status}←{message} Fail </a:t>
            </a:r>
            <a:r>
              <a:rPr lang="en-US" sz="2500" dirty="0" err="1">
                <a:latin typeface="APL385 Unicode" panose="020B0709000202000203" pitchFamily="49" charset="0"/>
              </a:rPr>
              <a:t>HTTPStatus</a:t>
            </a:r>
            <a:br>
              <a:rPr lang="en-US" sz="2500" dirty="0">
                <a:latin typeface="APL385 Unicode" panose="020B0709000202000203" pitchFamily="49" charset="0"/>
              </a:rPr>
            </a:br>
            <a:r>
              <a:rPr lang="en-US" sz="2500" dirty="0">
                <a:latin typeface="APL385 Unicode" panose="020B0709000202000203" pitchFamily="49" charset="0"/>
              </a:rPr>
              <a:t>{status}←{message} </a:t>
            </a:r>
            <a:r>
              <a:rPr lang="en-US" sz="2500" dirty="0" err="1">
                <a:latin typeface="APL385 Unicode" panose="020B0709000202000203" pitchFamily="49" charset="0"/>
              </a:rPr>
              <a:t>SetStatus</a:t>
            </a:r>
            <a:r>
              <a:rPr lang="en-US" sz="2500" dirty="0">
                <a:latin typeface="APL385 Unicode" panose="020B0709000202000203" pitchFamily="49" charset="0"/>
              </a:rPr>
              <a:t> </a:t>
            </a:r>
            <a:r>
              <a:rPr lang="en-US" sz="2500" dirty="0" err="1">
                <a:latin typeface="APL385 Unicode" panose="020B0709000202000203" pitchFamily="49" charset="0"/>
              </a:rPr>
              <a:t>HTTPStatus</a:t>
            </a:r>
            <a:br>
              <a:rPr lang="en-US" sz="2500" dirty="0">
                <a:latin typeface="APL385 Unicode" panose="020B0709000202000203" pitchFamily="49" charset="0"/>
              </a:rPr>
            </a:br>
            <a:r>
              <a:rPr lang="en-US" sz="2500" dirty="0">
                <a:latin typeface="+mn-lt"/>
              </a:rPr>
              <a:t>Sets the HTTP response status code and status message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If message is not supplied, use the standard message (if there is one) for the code</a:t>
            </a:r>
          </a:p>
          <a:p>
            <a:pPr lvl="1"/>
            <a:r>
              <a:rPr lang="en-US" sz="2500" dirty="0" err="1">
                <a:latin typeface="APL385 Unicode" panose="020B0709000202000203" pitchFamily="49" charset="0"/>
              </a:rPr>
              <a:t>value←GetCookie</a:t>
            </a:r>
            <a:r>
              <a:rPr lang="en-US" sz="2500" dirty="0">
                <a:latin typeface="APL385 Unicode" panose="020B0709000202000203" pitchFamily="49" charset="0"/>
              </a:rPr>
              <a:t> name</a:t>
            </a:r>
            <a:br>
              <a:rPr lang="en-US" sz="2500" dirty="0">
                <a:latin typeface="APL385 Unicode" panose="020B0709000202000203" pitchFamily="49" charset="0"/>
              </a:rPr>
            </a:br>
            <a:r>
              <a:rPr lang="en-US" sz="2500" dirty="0">
                <a:latin typeface="+mn-lt"/>
              </a:rPr>
              <a:t>Return the value of the cookie named name or '' if no cookie with that name exists.</a:t>
            </a:r>
          </a:p>
          <a:p>
            <a:pPr lvl="1"/>
            <a:r>
              <a:rPr lang="en-US" sz="2500" dirty="0" err="1">
                <a:latin typeface="APL385 Unicode" panose="020B0709000202000203" pitchFamily="49" charset="0"/>
              </a:rPr>
              <a:t>value←GetHeader</a:t>
            </a:r>
            <a:r>
              <a:rPr lang="en-US" sz="2500" dirty="0">
                <a:latin typeface="APL385 Unicode" panose="020B0709000202000203" pitchFamily="49" charset="0"/>
              </a:rPr>
              <a:t> name</a:t>
            </a:r>
            <a:br>
              <a:rPr lang="en-US" sz="2500" dirty="0">
                <a:latin typeface="APL385 Unicode" panose="020B0709000202000203" pitchFamily="49" charset="0"/>
              </a:rPr>
            </a:br>
            <a:r>
              <a:rPr lang="en-US" sz="2500" dirty="0">
                <a:latin typeface="+mn-lt"/>
              </a:rPr>
              <a:t>Return the value of the HTTP header named name or '' if no header with that name exists.</a:t>
            </a:r>
          </a:p>
          <a:p>
            <a:pPr lvl="1"/>
            <a:r>
              <a:rPr lang="en-US" sz="2500" dirty="0">
                <a:latin typeface="APL385 Unicode" panose="020B0709000202000203" pitchFamily="49" charset="0"/>
              </a:rPr>
              <a:t>name </a:t>
            </a:r>
            <a:r>
              <a:rPr lang="en-US" sz="2500" dirty="0" err="1">
                <a:latin typeface="APL385 Unicode" panose="020B0709000202000203" pitchFamily="49" charset="0"/>
              </a:rPr>
              <a:t>SetCookie</a:t>
            </a:r>
            <a:r>
              <a:rPr lang="en-US" sz="2500" dirty="0">
                <a:latin typeface="APL385 Unicode" panose="020B0709000202000203" pitchFamily="49" charset="0"/>
              </a:rPr>
              <a:t> cookie</a:t>
            </a:r>
            <a:br>
              <a:rPr lang="en-US" sz="2500" dirty="0">
                <a:latin typeface="APL385 Unicode" panose="020B0709000202000203" pitchFamily="49" charset="0"/>
              </a:rPr>
            </a:br>
            <a:r>
              <a:rPr lang="en-US" sz="2500" dirty="0">
                <a:latin typeface="+mn-lt"/>
              </a:rPr>
              <a:t>Set a </a:t>
            </a:r>
            <a:r>
              <a:rPr lang="en-US" sz="2500" b="1" dirty="0">
                <a:latin typeface="+mn-lt"/>
              </a:rPr>
              <a:t>response</a:t>
            </a:r>
            <a:r>
              <a:rPr lang="en-US" sz="2500" dirty="0">
                <a:latin typeface="+mn-lt"/>
              </a:rPr>
              <a:t> cookie. cookie is the cookie value with optional additional cookie settings appended and separated by ';'</a:t>
            </a:r>
            <a:endParaRPr lang="en-US" sz="2500" b="1" dirty="0">
              <a:latin typeface="+mn-lt"/>
            </a:endParaRPr>
          </a:p>
          <a:p>
            <a:pPr lvl="1"/>
            <a:r>
              <a:rPr lang="en-US" sz="2500" dirty="0">
                <a:latin typeface="APL385 Unicode" panose="020B0709000202000203" pitchFamily="49" charset="0"/>
              </a:rPr>
              <a:t>name </a:t>
            </a:r>
            <a:r>
              <a:rPr lang="en-US" sz="2500" dirty="0" err="1">
                <a:latin typeface="APL385 Unicode" panose="020B0709000202000203" pitchFamily="49" charset="0"/>
              </a:rPr>
              <a:t>SetHeader</a:t>
            </a:r>
            <a:r>
              <a:rPr lang="en-US" sz="2500" dirty="0">
                <a:latin typeface="APL385 Unicode" panose="020B0709000202000203" pitchFamily="49" charset="0"/>
              </a:rPr>
              <a:t> header</a:t>
            </a:r>
            <a:br>
              <a:rPr lang="en-US" sz="2500" dirty="0">
                <a:latin typeface="APL385 Unicode" panose="020B0709000202000203" pitchFamily="49" charset="0"/>
              </a:rPr>
            </a:br>
            <a:r>
              <a:rPr lang="en-US" sz="2500" dirty="0">
                <a:latin typeface="+mn-lt"/>
              </a:rPr>
              <a:t>Set a </a:t>
            </a:r>
            <a:r>
              <a:rPr lang="en-US" sz="2500" b="1" dirty="0">
                <a:latin typeface="+mn-lt"/>
              </a:rPr>
              <a:t>response</a:t>
            </a:r>
            <a:r>
              <a:rPr lang="en-US" sz="2500" dirty="0">
                <a:latin typeface="+mn-lt"/>
              </a:rPr>
              <a:t> header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E305C6-4E5C-04D1-1B84-E4FD3F9FEF8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F11791-4CF2-8086-AD27-173F2D0D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Useful </a:t>
            </a:r>
            <a:r>
              <a:rPr lang="en-US" sz="3200" dirty="0">
                <a:latin typeface="APL385 Unicode" panose="020B0709000202000203" pitchFamily="49" charset="0"/>
              </a:rPr>
              <a:t>Request</a:t>
            </a:r>
            <a:r>
              <a:rPr lang="en-US" sz="3200" dirty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A12D9D-E6F3-EDC9-DA0C-DA043E5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Response</a:t>
            </a:r>
            <a:r>
              <a:rPr lang="en-US" dirty="0"/>
              <a:t> – reference to a namespace containing </a:t>
            </a:r>
            <a:r>
              <a:rPr lang="en-US" dirty="0">
                <a:latin typeface="APL385 Unicode" panose="020B0709000202000203" pitchFamily="49" charset="0"/>
              </a:rPr>
              <a:t>Status</a:t>
            </a:r>
            <a:r>
              <a:rPr lang="en-US" dirty="0"/>
              <a:t>, </a:t>
            </a:r>
            <a:r>
              <a:rPr lang="en-US" dirty="0" err="1">
                <a:latin typeface="APL385 Unicode" panose="020B0709000202000203" pitchFamily="49" charset="0"/>
              </a:rPr>
              <a:t>StatusText</a:t>
            </a:r>
            <a:r>
              <a:rPr lang="en-US" dirty="0"/>
              <a:t>, and </a:t>
            </a:r>
            <a:r>
              <a:rPr lang="en-US" dirty="0">
                <a:latin typeface="APL385 Unicode" panose="020B0709000202000203" pitchFamily="49" charset="0"/>
              </a:rPr>
              <a:t>Payload</a:t>
            </a:r>
          </a:p>
          <a:p>
            <a:r>
              <a:rPr lang="en-US" dirty="0">
                <a:latin typeface="APL385 Unicode" panose="020B0709000202000203" pitchFamily="49" charset="0"/>
              </a:rPr>
              <a:t>Server</a:t>
            </a:r>
            <a:r>
              <a:rPr lang="en-US" dirty="0">
                <a:latin typeface="+mn-lt"/>
              </a:rPr>
              <a:t> – reference to the Jarvis server instance</a:t>
            </a:r>
            <a:endParaRPr lang="en-US" dirty="0">
              <a:latin typeface="APL385 Unicode" panose="020B0709000202000203" pitchFamily="49" charset="0"/>
            </a:endParaRPr>
          </a:p>
          <a:p>
            <a:r>
              <a:rPr lang="en-US" dirty="0">
                <a:latin typeface="APL385 Unicode" panose="020B0709000202000203" pitchFamily="49" charset="0"/>
              </a:rPr>
              <a:t>Session</a:t>
            </a:r>
            <a:r>
              <a:rPr lang="en-US" dirty="0">
                <a:latin typeface="+mn-lt"/>
              </a:rPr>
              <a:t> – reference to the session namespace, if using sessions</a:t>
            </a:r>
            <a:endParaRPr lang="en-US" dirty="0">
              <a:latin typeface="APL385 Unicode" panose="020B0709000202000203" pitchFamily="49" charset="0"/>
            </a:endParaRPr>
          </a:p>
          <a:p>
            <a:r>
              <a:rPr lang="en-US" dirty="0" err="1">
                <a:latin typeface="APL385 Unicode" panose="020B0709000202000203" pitchFamily="49" charset="0"/>
              </a:rPr>
              <a:t>EndPoint</a:t>
            </a:r>
            <a:r>
              <a:rPr lang="en-US" dirty="0">
                <a:latin typeface="+mn-lt"/>
              </a:rPr>
              <a:t> – the endpoint for the request</a:t>
            </a:r>
            <a:endParaRPr lang="en-US" dirty="0">
              <a:latin typeface="APL385 Unicode" panose="020B0709000202000203" pitchFamily="49" charset="0"/>
            </a:endParaRPr>
          </a:p>
          <a:p>
            <a:r>
              <a:rPr lang="en-US" dirty="0">
                <a:latin typeface="APL385 Unicode" panose="020B0709000202000203" pitchFamily="49" charset="0"/>
              </a:rPr>
              <a:t>Password</a:t>
            </a:r>
            <a:r>
              <a:rPr lang="en-US" dirty="0">
                <a:latin typeface="+mn-lt"/>
              </a:rPr>
              <a:t> – if using HTTP Basic authentication, the supplied password</a:t>
            </a:r>
            <a:endParaRPr lang="en-US" dirty="0">
              <a:latin typeface="APL385 Unicode" panose="020B0709000202000203" pitchFamily="49" charset="0"/>
            </a:endParaRPr>
          </a:p>
          <a:p>
            <a:r>
              <a:rPr lang="en-US" dirty="0" err="1">
                <a:latin typeface="APL385 Unicode" panose="020B0709000202000203" pitchFamily="49" charset="0"/>
              </a:rPr>
              <a:t>UserID</a:t>
            </a:r>
            <a:r>
              <a:rPr lang="en-US" dirty="0">
                <a:latin typeface="+mn-lt"/>
              </a:rPr>
              <a:t> – if using HTTP Basic authentication, the supplied user ID.</a:t>
            </a:r>
            <a:endParaRPr lang="en-US" dirty="0">
              <a:latin typeface="APL385 Unicode" panose="020B0709000202000203" pitchFamily="49" charset="0"/>
            </a:endParaRPr>
          </a:p>
          <a:p>
            <a:endParaRPr lang="en-US" dirty="0">
              <a:latin typeface="APL385 Unicode" panose="020B0709000202000203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E305C6-4E5C-04D1-1B84-E4FD3F9FEF8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F11791-4CF2-8086-AD27-173F2D0D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Some </a:t>
            </a:r>
            <a:r>
              <a:rPr lang="en-US" sz="3200" dirty="0">
                <a:latin typeface="APL385 Unicode" panose="020B0709000202000203" pitchFamily="49" charset="0"/>
              </a:rPr>
              <a:t>Request</a:t>
            </a:r>
            <a:r>
              <a:rPr lang="en-US" sz="3200" dirty="0"/>
              <a:t> Object Fields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0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00140-3A28-622C-FA30-8F2835A64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662130" cy="3242040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HTTP statuses reflect the success or failure of the server to satisfy the request</a:t>
            </a:r>
          </a:p>
          <a:p>
            <a:r>
              <a:rPr lang="en-US" sz="1800" dirty="0"/>
              <a:t>Jarvis will set appropriate HTTP status codes for conditions it detects.</a:t>
            </a:r>
          </a:p>
          <a:p>
            <a:pPr lvl="1"/>
            <a:r>
              <a:rPr lang="en-US" sz="1400" dirty="0"/>
              <a:t>Success</a:t>
            </a:r>
          </a:p>
          <a:p>
            <a:pPr lvl="1"/>
            <a:r>
              <a:rPr lang="en-US" sz="1400" dirty="0"/>
              <a:t>Endpoint not found</a:t>
            </a:r>
          </a:p>
          <a:p>
            <a:pPr lvl="1"/>
            <a:r>
              <a:rPr lang="en-US" sz="1400" dirty="0"/>
              <a:t>Unauthorized request</a:t>
            </a:r>
          </a:p>
          <a:p>
            <a:r>
              <a:rPr lang="en-US" sz="1800" dirty="0"/>
              <a:t>You can use </a:t>
            </a:r>
            <a:r>
              <a:rPr lang="en-US" sz="1800" dirty="0" err="1">
                <a:latin typeface="APL385 Unicode" panose="020B0709000202000203" pitchFamily="49" charset="0"/>
              </a:rPr>
              <a:t>req.SetStatus</a:t>
            </a:r>
            <a:r>
              <a:rPr lang="en-US" sz="1800" dirty="0">
                <a:latin typeface="+mj-lt"/>
              </a:rPr>
              <a:t> inside your endpoints to set appropriate statuses.</a:t>
            </a:r>
            <a:endParaRPr lang="en-US" sz="1800" dirty="0">
              <a:latin typeface="APL385 Unicode" panose="020B0709000202000203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F7F0D3-9E3C-EDB1-0EAE-8862CC897B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89071" y="1264925"/>
            <a:ext cx="3762830" cy="32420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2xx – success</a:t>
            </a:r>
          </a:p>
          <a:p>
            <a:pPr marL="855662" lvl="2" indent="0">
              <a:buNone/>
            </a:pPr>
            <a:r>
              <a:rPr lang="en-US" sz="1700" dirty="0"/>
              <a:t>200 - Success</a:t>
            </a:r>
            <a:br>
              <a:rPr lang="en-US" sz="1700" dirty="0"/>
            </a:br>
            <a:r>
              <a:rPr lang="en-US" sz="1700" dirty="0"/>
              <a:t>201 - Created</a:t>
            </a:r>
            <a:br>
              <a:rPr lang="en-US" sz="1700" dirty="0"/>
            </a:br>
            <a:r>
              <a:rPr lang="en-US" sz="1700" dirty="0"/>
              <a:t>204 - No content</a:t>
            </a:r>
          </a:p>
          <a:p>
            <a:r>
              <a:rPr lang="en-US" dirty="0"/>
              <a:t>4xx – Client Error</a:t>
            </a:r>
          </a:p>
          <a:p>
            <a:pPr marL="855662" lvl="2" indent="0">
              <a:buNone/>
            </a:pPr>
            <a:r>
              <a:rPr lang="en-US" sz="1700" dirty="0"/>
              <a:t>400 - Bad Request</a:t>
            </a:r>
            <a:br>
              <a:rPr lang="en-US" sz="1700" dirty="0"/>
            </a:br>
            <a:r>
              <a:rPr lang="en-US" sz="1700" dirty="0"/>
              <a:t>401 - Unauthorized</a:t>
            </a:r>
            <a:br>
              <a:rPr lang="en-US" sz="1700" dirty="0"/>
            </a:br>
            <a:r>
              <a:rPr lang="en-US" sz="1700" dirty="0"/>
              <a:t>403 - Forbidden</a:t>
            </a:r>
            <a:br>
              <a:rPr lang="en-US" sz="1700" dirty="0"/>
            </a:br>
            <a:r>
              <a:rPr lang="en-US" sz="1700" dirty="0"/>
              <a:t>404 - Not found</a:t>
            </a:r>
            <a:br>
              <a:rPr lang="en-US" sz="1700" dirty="0"/>
            </a:br>
            <a:r>
              <a:rPr lang="en-US" sz="1700" dirty="0"/>
              <a:t>405 - Method not allowed</a:t>
            </a:r>
          </a:p>
          <a:p>
            <a:r>
              <a:rPr lang="en-US" dirty="0"/>
              <a:t>5xx – Server Error</a:t>
            </a:r>
          </a:p>
          <a:p>
            <a:pPr marL="855662" lvl="2" indent="0">
              <a:buNone/>
            </a:pPr>
            <a:r>
              <a:rPr lang="en-US" sz="1700" dirty="0"/>
              <a:t>500</a:t>
            </a:r>
            <a:r>
              <a:rPr lang="en-US" dirty="0"/>
              <a:t> - Internal server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439C-BE26-9EFC-D9F2-72EA99DA37A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693D3-B491-CAF7-F4DF-72538989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Statuses</a:t>
            </a:r>
          </a:p>
        </p:txBody>
      </p:sp>
    </p:spTree>
    <p:extLst>
      <p:ext uri="{BB962C8B-B14F-4D97-AF65-F5344CB8AC3E}">
        <p14:creationId xmlns:p14="http://schemas.microsoft.com/office/powerpoint/2010/main" val="36950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BB9E-8DF0-5887-7593-B0D9C08E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+mj-lt"/>
              </a:rPr>
              <a:t>Jarvis has several "hooks" where you can inject your code.</a:t>
            </a:r>
            <a:br>
              <a:rPr lang="en-US" sz="1900" dirty="0">
                <a:latin typeface="+mj-lt"/>
              </a:rPr>
            </a:br>
            <a:r>
              <a:rPr lang="en-US" sz="1900" dirty="0">
                <a:latin typeface="+mj-lt"/>
              </a:rPr>
              <a:t>You set a hook by assigning the name of your function that implements the hook to one of the following:</a:t>
            </a:r>
          </a:p>
          <a:p>
            <a:pPr marL="400050" lvl="1" indent="0">
              <a:buNone/>
            </a:pPr>
            <a:r>
              <a:rPr lang="en-US" sz="1600" dirty="0" err="1">
                <a:latin typeface="APL385 Unicode" panose="020B0709000202000203" pitchFamily="49" charset="0"/>
              </a:rPr>
              <a:t>AppInitFn</a:t>
            </a:r>
            <a:r>
              <a:rPr lang="en-US" sz="1600" dirty="0"/>
              <a:t> – called when Jarvis starts</a:t>
            </a:r>
            <a:br>
              <a:rPr lang="en-US" sz="1600" dirty="0"/>
            </a:br>
            <a:r>
              <a:rPr lang="en-US" sz="1600" dirty="0" err="1">
                <a:latin typeface="APL385 Unicode" panose="020B0709000202000203" pitchFamily="49" charset="0"/>
              </a:rPr>
              <a:t>AppCloseFn</a:t>
            </a:r>
            <a:r>
              <a:rPr lang="en-US" sz="1600" dirty="0"/>
              <a:t> – called when Jarvis stops</a:t>
            </a:r>
            <a:br>
              <a:rPr lang="en-US" sz="1600" dirty="0"/>
            </a:br>
            <a:r>
              <a:rPr lang="en-US" sz="1600" dirty="0" err="1">
                <a:latin typeface="APL385 Unicode" panose="020B0709000202000203" pitchFamily="49" charset="0"/>
              </a:rPr>
              <a:t>SessionInitFn</a:t>
            </a:r>
            <a:r>
              <a:rPr lang="en-US" sz="1600" dirty="0"/>
              <a:t> – called when a new session is created (</a:t>
            </a:r>
            <a:r>
              <a:rPr lang="en-US" sz="1600" dirty="0" err="1"/>
              <a:t>sessioning</a:t>
            </a:r>
            <a:r>
              <a:rPr lang="en-US" sz="1600" dirty="0"/>
              <a:t> must be enabled)</a:t>
            </a:r>
            <a:br>
              <a:rPr lang="en-US" sz="1600" dirty="0"/>
            </a:br>
            <a:r>
              <a:rPr lang="en-US" sz="1600" dirty="0" err="1">
                <a:latin typeface="APL385 Unicode" panose="020B0709000202000203" pitchFamily="49" charset="0"/>
              </a:rPr>
              <a:t>AuthenticateFn</a:t>
            </a:r>
            <a:r>
              <a:rPr lang="en-US" sz="1600" dirty="0"/>
              <a:t> – called on every request</a:t>
            </a:r>
            <a:br>
              <a:rPr lang="en-US" sz="1600" dirty="0"/>
            </a:br>
            <a:r>
              <a:rPr lang="en-US" sz="1600" dirty="0" err="1">
                <a:latin typeface="APL385 Unicode" panose="020B0709000202000203" pitchFamily="49" charset="0"/>
              </a:rPr>
              <a:t>ValidateRequestFn</a:t>
            </a:r>
            <a:r>
              <a:rPr lang="en-US" sz="1600" dirty="0"/>
              <a:t> – called when the request is received but before Jarvis starts processing the request</a:t>
            </a:r>
          </a:p>
          <a:p>
            <a:r>
              <a:rPr lang="en-US" sz="2000" dirty="0"/>
              <a:t>All of the hooks take a Request object as their right argument and return 0 if there is no error.</a:t>
            </a:r>
          </a:p>
          <a:p>
            <a:r>
              <a:rPr lang="en-US" sz="2000" dirty="0"/>
              <a:t>If you do not specify a hook, Jarvis uses </a:t>
            </a:r>
            <a:r>
              <a:rPr lang="en-US" sz="2000" dirty="0">
                <a:latin typeface="APL385 Unicode" panose="020B0709000202000203" pitchFamily="49" charset="0"/>
              </a:rPr>
              <a:t>{0}</a:t>
            </a:r>
            <a:r>
              <a:rPr lang="en-US" sz="2000" dirty="0"/>
              <a:t> as its definition.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BCFF4-4D38-71C2-7F87-D4926EBFA83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FFF6F5-5790-4455-3147-D8ED108D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</a:t>
            </a:r>
          </a:p>
        </p:txBody>
      </p:sp>
    </p:spTree>
    <p:extLst>
      <p:ext uri="{BB962C8B-B14F-4D97-AF65-F5344CB8AC3E}">
        <p14:creationId xmlns:p14="http://schemas.microsoft.com/office/powerpoint/2010/main" val="34286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03FF5F-E4EC-6764-6A3C-D7A6B3FE8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 able to define a simple web service</a:t>
            </a:r>
          </a:p>
          <a:p>
            <a:r>
              <a:rPr lang="en-US" sz="2000" dirty="0"/>
              <a:t>Understand most of the "important" Jarvis configuration settings</a:t>
            </a:r>
          </a:p>
          <a:p>
            <a:r>
              <a:rPr lang="en-US" sz="2000" dirty="0"/>
              <a:t>Understand what's available in Jarvis to build more complex services</a:t>
            </a:r>
          </a:p>
          <a:p>
            <a:r>
              <a:rPr lang="en-US" sz="2000" dirty="0"/>
              <a:t>Get your feedback</a:t>
            </a:r>
          </a:p>
          <a:p>
            <a:r>
              <a:rPr lang="en-US" sz="2000" dirty="0"/>
              <a:t>Not an objective: teach you in depth Jarvis </a:t>
            </a:r>
            <a:r>
              <a:rPr lang="en-US" sz="2000"/>
              <a:t>or HTTP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7819-D713-AFCB-5322-054E408B5C8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11EA53-79E8-E053-7509-FF776B8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12797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DCBAAE-3E70-1D05-0055-D58B74E0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We know that our application code won't fail.</a:t>
            </a:r>
          </a:p>
          <a:p>
            <a:r>
              <a:rPr lang="en-US" dirty="0">
                <a:latin typeface="+mn-lt"/>
              </a:rPr>
              <a:t>And we're confident that Jarvis itself is without flaw.</a:t>
            </a:r>
          </a:p>
          <a:p>
            <a:r>
              <a:rPr lang="en-US" dirty="0">
                <a:latin typeface="+mn-lt"/>
              </a:rPr>
              <a:t>And users always send us the data we're expecting.</a:t>
            </a:r>
          </a:p>
          <a:p>
            <a:r>
              <a:rPr lang="en-US" dirty="0">
                <a:latin typeface="+mn-lt"/>
              </a:rPr>
              <a:t>But </a:t>
            </a:r>
            <a:r>
              <a:rPr lang="en-US" i="1" dirty="0">
                <a:latin typeface="+mn-lt"/>
              </a:rPr>
              <a:t>just in case</a:t>
            </a:r>
            <a:r>
              <a:rPr lang="en-US" dirty="0">
                <a:latin typeface="+mn-lt"/>
              </a:rPr>
              <a:t> that smallest of possibilities happens and things don't behave as we expect…</a:t>
            </a:r>
          </a:p>
          <a:p>
            <a:r>
              <a:rPr lang="en-US" dirty="0">
                <a:latin typeface="+mn-lt"/>
              </a:rPr>
              <a:t>Here are some tips to help you debug a Jarvis web service…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E7DE-610B-C173-BC32-7083207AAB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2E973-D343-E29A-B4B2-08AB1E72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5931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DCBAAE-3E70-1D05-0055-D58B74E0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APL385 Unicode" panose="020B0709000202000203" pitchFamily="49" charset="0"/>
              </a:rPr>
              <a:t>Jarvis.Debug←0</a:t>
            </a:r>
            <a:br>
              <a:rPr lang="en-US" dirty="0">
                <a:latin typeface="APL385 Unicode" panose="020B0709000202000203" pitchFamily="49" charset="0"/>
              </a:rPr>
            </a:br>
            <a:r>
              <a:rPr lang="en-US" sz="1600" dirty="0">
                <a:latin typeface="+mj-lt"/>
              </a:rPr>
              <a:t>No debugging, Jarvis traps all errors and reports them as 500</a:t>
            </a:r>
          </a:p>
          <a:p>
            <a:r>
              <a:rPr lang="en-US" sz="2000" dirty="0">
                <a:latin typeface="APL385 Unicode" panose="020B0709000202000203" pitchFamily="49" charset="0"/>
              </a:rPr>
              <a:t>Jarvis.Debug←1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+mj-lt"/>
              </a:rPr>
              <a:t>Jarvis suspends on any error</a:t>
            </a:r>
            <a:endParaRPr lang="en-US" sz="1700" dirty="0">
              <a:latin typeface="APL385 Unicode" panose="020B0709000202000203" pitchFamily="49" charset="0"/>
            </a:endParaRPr>
          </a:p>
          <a:p>
            <a:r>
              <a:rPr lang="en-US" sz="2000" dirty="0">
                <a:latin typeface="APL385 Unicode" panose="020B0709000202000203" pitchFamily="49" charset="0"/>
              </a:rPr>
              <a:t>Jarvis.Debug←2</a:t>
            </a:r>
            <a:br>
              <a:rPr lang="en-US" sz="2200" dirty="0">
                <a:latin typeface="APL385 Unicode" panose="020B0709000202000203" pitchFamily="49" charset="0"/>
              </a:rPr>
            </a:br>
            <a:r>
              <a:rPr lang="en-US" sz="1600" dirty="0">
                <a:latin typeface="+mn-lt"/>
              </a:rPr>
              <a:t>Jarvis suspends just prior to calling user endpoints or hooks</a:t>
            </a:r>
            <a:endParaRPr lang="en-US" sz="1700" dirty="0">
              <a:latin typeface="APL385 Unicode" panose="020B0709000202000203" pitchFamily="49" charset="0"/>
            </a:endParaRPr>
          </a:p>
          <a:p>
            <a:r>
              <a:rPr lang="en-US" sz="2000" dirty="0">
                <a:latin typeface="APL385 Unicode" panose="020B0709000202000203" pitchFamily="49" charset="0"/>
              </a:rPr>
              <a:t>Jarvis.Debug←4</a:t>
            </a:r>
            <a:br>
              <a:rPr lang="en-US" sz="2000" dirty="0">
                <a:latin typeface="APL385 Unicode" panose="020B0709000202000203" pitchFamily="49" charset="0"/>
              </a:rPr>
            </a:br>
            <a:r>
              <a:rPr lang="en-US" sz="1600" dirty="0">
                <a:latin typeface="+mn-lt"/>
              </a:rPr>
              <a:t>Jarvis suspends just after receiving the client request</a:t>
            </a:r>
          </a:p>
          <a:p>
            <a:r>
              <a:rPr lang="en-US" sz="1600" dirty="0">
                <a:latin typeface="+mn-lt"/>
              </a:rPr>
              <a:t>Values are additive: 5 = 1+4</a:t>
            </a:r>
            <a:endParaRPr lang="en-US" sz="1800" dirty="0">
              <a:latin typeface="APL385 Unicode" panose="020B0709000202000203" pitchFamily="49" charset="0"/>
            </a:endParaRPr>
          </a:p>
          <a:p>
            <a:endParaRPr lang="en-US" sz="2200" dirty="0">
              <a:latin typeface="APL385 Unicode" panose="020B0709000202000203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E7DE-610B-C173-BC32-7083207AAB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2E973-D343-E29A-B4B2-08AB1E72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40798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DCBAAE-3E70-1D05-0055-D58B74E0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+mn-lt"/>
              </a:rPr>
              <a:t>When you have a reproducible error, but don't try to reproduce it from a client running in the same APL process as Jarvis. In other words, don't use </a:t>
            </a:r>
            <a:r>
              <a:rPr lang="en-US" sz="2000" dirty="0" err="1">
                <a:latin typeface="APL385 Unicode" panose="020B0709000202000203" pitchFamily="49" charset="0"/>
              </a:rPr>
              <a:t>HttpCommand</a:t>
            </a:r>
            <a:r>
              <a:rPr lang="en-US" sz="2000" dirty="0">
                <a:latin typeface="+mn-lt"/>
              </a:rPr>
              <a:t> to produce the error from the same session that Jarvis is running in.</a:t>
            </a:r>
          </a:p>
          <a:p>
            <a:r>
              <a:rPr lang="en-US" sz="2000" dirty="0">
                <a:latin typeface="+mn-lt"/>
              </a:rPr>
              <a:t>Then, in the Jarvis process, set </a:t>
            </a:r>
            <a:r>
              <a:rPr lang="en-US" sz="2000" dirty="0">
                <a:latin typeface="APL385 Unicode" panose="020B0709000202000203" pitchFamily="49" charset="0"/>
              </a:rPr>
              <a:t>Jarvis.Debug←1.</a:t>
            </a:r>
          </a:p>
          <a:p>
            <a:r>
              <a:rPr lang="en-US" sz="2000" dirty="0">
                <a:latin typeface="+mn-lt"/>
              </a:rPr>
              <a:t>Switch to the client process and issue the request that causes the error.</a:t>
            </a:r>
          </a:p>
          <a:p>
            <a:r>
              <a:rPr lang="en-US" sz="2000" dirty="0">
                <a:latin typeface="+mn-lt"/>
              </a:rPr>
              <a:t>Switch back to the Jarvis process (it should be suspended) and do your normal debugging.</a:t>
            </a:r>
          </a:p>
          <a:p>
            <a:r>
              <a:rPr lang="en-US" sz="2000" dirty="0">
                <a:latin typeface="+mn-lt"/>
              </a:rPr>
              <a:t>Set </a:t>
            </a:r>
            <a:r>
              <a:rPr lang="en-US" sz="2000" dirty="0">
                <a:latin typeface="APL385 Unicode" panose="020B0709000202000203" pitchFamily="49" charset="0"/>
              </a:rPr>
              <a:t>Jarvis.Debug←0</a:t>
            </a:r>
            <a:r>
              <a:rPr lang="en-US" sz="2000" dirty="0">
                <a:latin typeface="+mn-lt"/>
              </a:rPr>
              <a:t> and try to reproduce the error from the client</a:t>
            </a:r>
          </a:p>
          <a:p>
            <a:r>
              <a:rPr lang="en-US" sz="2000" dirty="0">
                <a:latin typeface="+mn-lt"/>
              </a:rPr>
              <a:t>To debug your endpoint or hook code, </a:t>
            </a:r>
            <a:r>
              <a:rPr lang="en-US" sz="2000" dirty="0">
                <a:latin typeface="APL385 Unicode" panose="020B0709000202000203" pitchFamily="49" charset="0"/>
              </a:rPr>
              <a:t>Jarvis.Debug←2</a:t>
            </a:r>
            <a:r>
              <a:rPr lang="en-US" sz="2000" dirty="0">
                <a:latin typeface="+mn-lt"/>
              </a:rPr>
              <a:t> and use the debugger to step through your code.</a:t>
            </a:r>
          </a:p>
          <a:p>
            <a:endParaRPr lang="en-US" sz="2200" dirty="0">
              <a:latin typeface="APL385 Unicode" panose="020B0709000202000203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E7DE-610B-C173-BC32-7083207AAB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2E973-D343-E29A-B4B2-08AB1E72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484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DCBAAE-3E70-1D05-0055-D58B74E0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Check the configuration using </a:t>
            </a:r>
            <a:r>
              <a:rPr lang="en-US" dirty="0" err="1">
                <a:latin typeface="APL385 Unicode" panose="020B0709000202000203" pitchFamily="49" charset="0"/>
              </a:rPr>
              <a:t>j.Config</a:t>
            </a:r>
            <a:endParaRPr lang="en-US" dirty="0">
              <a:latin typeface="APL385 Unicode" panose="020B0709000202000203" pitchFamily="49" charset="0"/>
            </a:endParaRPr>
          </a:p>
          <a:p>
            <a:r>
              <a:rPr lang="en-US" dirty="0">
                <a:latin typeface="+mn-lt"/>
              </a:rPr>
              <a:t>Use the built-in HTML interface to query and test endpoints. </a:t>
            </a:r>
            <a:r>
              <a:rPr lang="en-US" dirty="0">
                <a:latin typeface="APL385 Unicode" panose="020B0709000202000203" pitchFamily="49" charset="0"/>
              </a:rPr>
              <a:t>j.HTMLInterface←1</a:t>
            </a:r>
          </a:p>
          <a:p>
            <a:r>
              <a:rPr lang="en-US" dirty="0">
                <a:latin typeface="+mj-lt"/>
              </a:rPr>
              <a:t>If you need to change Jarvis settings, it's safest to stop the server, make the changes, and start the server again.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E7DE-610B-C173-BC32-7083207AAB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2E973-D343-E29A-B4B2-08AB1E72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Debugging Aids/Hints</a:t>
            </a:r>
          </a:p>
        </p:txBody>
      </p:sp>
    </p:spTree>
    <p:extLst>
      <p:ext uri="{BB962C8B-B14F-4D97-AF65-F5344CB8AC3E}">
        <p14:creationId xmlns:p14="http://schemas.microsoft.com/office/powerpoint/2010/main" val="24501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94CB2-85A9-BE4F-4C92-4BDCC66E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 </a:t>
            </a:r>
          </a:p>
          <a:p>
            <a:pPr lvl="1"/>
            <a:r>
              <a:rPr lang="en-US" dirty="0"/>
              <a:t>All necessary state is "bundled" by the client in the request, updated and bundled in the response by the server endpoint.  </a:t>
            </a:r>
          </a:p>
          <a:p>
            <a:pPr lvl="1"/>
            <a:r>
              <a:rPr lang="en-US" dirty="0"/>
              <a:t>This is how TryAPL.org works.</a:t>
            </a:r>
          </a:p>
          <a:p>
            <a:pPr lvl="1"/>
            <a:r>
              <a:rPr lang="en-US" dirty="0"/>
              <a:t>Good for distributed/load balanced applications – it doesn't matter which server instance handles the request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BC7AFF-DCE6-422F-6FE6-260EC30BBBC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2E542E-67CE-57E3-9D07-AEFC01DF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Maintaining State between Requests</a:t>
            </a:r>
          </a:p>
        </p:txBody>
      </p:sp>
    </p:spTree>
    <p:extLst>
      <p:ext uri="{BB962C8B-B14F-4D97-AF65-F5344CB8AC3E}">
        <p14:creationId xmlns:p14="http://schemas.microsoft.com/office/powerpoint/2010/main" val="19711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94CB2-85A9-BE4F-4C92-4BDCC66E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Server side </a:t>
            </a:r>
          </a:p>
          <a:p>
            <a:pPr lvl="1"/>
            <a:r>
              <a:rPr lang="en-US" dirty="0"/>
              <a:t>When a session starts, Jarvis creates</a:t>
            </a:r>
          </a:p>
          <a:p>
            <a:pPr lvl="2"/>
            <a:r>
              <a:rPr lang="en-US" dirty="0"/>
              <a:t>a session namespace</a:t>
            </a:r>
          </a:p>
          <a:p>
            <a:pPr lvl="2"/>
            <a:r>
              <a:rPr lang="en-US" dirty="0"/>
              <a:t>a session ID that is either sent as a cookie or a header</a:t>
            </a:r>
          </a:p>
          <a:p>
            <a:pPr lvl="2"/>
            <a:r>
              <a:rPr lang="en-US" dirty="0"/>
              <a:t>the cookie or header must be sent with every subsequent request to maintain session continuity. Cookies are preferred as they are sent automatically by many clients.</a:t>
            </a:r>
          </a:p>
          <a:p>
            <a:pPr lvl="1"/>
            <a:r>
              <a:rPr lang="en-US" dirty="0"/>
              <a:t>In a distributed/load balanced applications – you may need to make the request "sticky" so subsequent requests are handled by the same server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BC7AFF-DCE6-422F-6FE6-260EC30BBBC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2E542E-67CE-57E3-9D07-AEFC01DF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Maintaining State between Requests</a:t>
            </a:r>
          </a:p>
        </p:txBody>
      </p:sp>
    </p:spTree>
    <p:extLst>
      <p:ext uri="{BB962C8B-B14F-4D97-AF65-F5344CB8AC3E}">
        <p14:creationId xmlns:p14="http://schemas.microsoft.com/office/powerpoint/2010/main" val="120438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9F67-4B3D-7154-6882-DC754E83FB5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ADF17-D73D-08AA-CF5B-D18A61B5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Session Configuration Settings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8B738-3D4B-860C-1FDC-5974DC5C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APL385 Unicode" panose="020B0709000202000203" pitchFamily="49" charset="0"/>
              </a:rPr>
              <a:t>SessionIdHeader</a:t>
            </a:r>
            <a:r>
              <a:rPr lang="en-US" sz="1400" dirty="0">
                <a:latin typeface="APL385 Unicode" panose="020B0709000202000203" pitchFamily="49" charset="0"/>
              </a:rPr>
              <a:t>←'Jarvis-</a:t>
            </a:r>
            <a:r>
              <a:rPr lang="en-US" sz="1400" dirty="0" err="1">
                <a:latin typeface="APL385 Unicode" panose="020B0709000202000203" pitchFamily="49" charset="0"/>
              </a:rPr>
              <a:t>SessionID</a:t>
            </a:r>
            <a:r>
              <a:rPr lang="en-US" sz="1400" dirty="0">
                <a:latin typeface="APL385 Unicode" panose="020B0709000202000203" pitchFamily="49" charset="0"/>
              </a:rPr>
              <a:t>' </a:t>
            </a:r>
            <a:br>
              <a:rPr lang="en-US" sz="1400" dirty="0">
                <a:latin typeface="APL385 Unicode" panose="020B0709000202000203" pitchFamily="49" charset="0"/>
              </a:rPr>
            </a:br>
            <a:r>
              <a:rPr lang="en-US" sz="1400" dirty="0">
                <a:latin typeface="APL385 Unicode" panose="020B0709000202000203" pitchFamily="49" charset="0"/>
              </a:rPr>
              <a:t>⍝ Name of the header field or cookie for the session token</a:t>
            </a:r>
          </a:p>
          <a:p>
            <a:pPr marL="0" indent="0">
              <a:buNone/>
            </a:pPr>
            <a:r>
              <a:rPr lang="en-US" sz="1400" dirty="0">
                <a:latin typeface="APL385 Unicode" panose="020B0709000202000203" pitchFamily="49" charset="0"/>
              </a:rPr>
              <a:t>SessionUseCookie←0  </a:t>
            </a:r>
            <a:br>
              <a:rPr lang="en-US" sz="1400" dirty="0">
                <a:latin typeface="APL385 Unicode" panose="020B0709000202000203" pitchFamily="49" charset="0"/>
              </a:rPr>
            </a:br>
            <a:r>
              <a:rPr lang="en-US" sz="1400" dirty="0">
                <a:latin typeface="APL385 Unicode" panose="020B0709000202000203" pitchFamily="49" charset="0"/>
              </a:rPr>
              <a:t>⍝ 0 - use the header; 1 - use an HTTP cookie</a:t>
            </a:r>
          </a:p>
          <a:p>
            <a:pPr marL="0" indent="0">
              <a:buNone/>
            </a:pPr>
            <a:r>
              <a:rPr lang="en-US" sz="1400" dirty="0">
                <a:latin typeface="APL385 Unicode" panose="020B0709000202000203" pitchFamily="49" charset="0"/>
              </a:rPr>
              <a:t>SessionPollingTime←1 </a:t>
            </a:r>
            <a:br>
              <a:rPr lang="en-US" sz="1400" dirty="0">
                <a:latin typeface="APL385 Unicode" panose="020B0709000202000203" pitchFamily="49" charset="0"/>
              </a:rPr>
            </a:br>
            <a:r>
              <a:rPr lang="en-US" sz="1400" dirty="0">
                <a:latin typeface="APL385 Unicode" panose="020B0709000202000203" pitchFamily="49" charset="0"/>
              </a:rPr>
              <a:t>⍝ how frequently (in minutes) we should poll for timed out sessions</a:t>
            </a:r>
          </a:p>
          <a:p>
            <a:pPr marL="0" indent="0">
              <a:buNone/>
            </a:pPr>
            <a:r>
              <a:rPr lang="en-US" sz="1400" dirty="0">
                <a:latin typeface="APL385 Unicode" panose="020B0709000202000203" pitchFamily="49" charset="0"/>
              </a:rPr>
              <a:t>SessionTimeout←0                             </a:t>
            </a:r>
            <a:br>
              <a:rPr lang="en-US" sz="1400" dirty="0">
                <a:latin typeface="APL385 Unicode" panose="020B0709000202000203" pitchFamily="49" charset="0"/>
              </a:rPr>
            </a:br>
            <a:r>
              <a:rPr lang="en-US" sz="1400" dirty="0">
                <a:latin typeface="APL385 Unicode" panose="020B0709000202000203" pitchFamily="49" charset="0"/>
              </a:rPr>
              <a:t>⍝ 0 = do not use sessions, ¯1 = no timeout , 0&lt; session timeout time (in minutes)</a:t>
            </a:r>
          </a:p>
          <a:p>
            <a:pPr marL="0" indent="0">
              <a:buNone/>
            </a:pPr>
            <a:r>
              <a:rPr lang="en-US" sz="1400" dirty="0">
                <a:latin typeface="APL385 Unicode" panose="020B0709000202000203" pitchFamily="49" charset="0"/>
              </a:rPr>
              <a:t>SessionCleanupTime←60                        </a:t>
            </a:r>
            <a:br>
              <a:rPr lang="en-US" sz="1400" dirty="0">
                <a:latin typeface="APL385 Unicode" panose="020B0709000202000203" pitchFamily="49" charset="0"/>
              </a:rPr>
            </a:br>
            <a:r>
              <a:rPr lang="en-US" sz="1400" dirty="0">
                <a:latin typeface="APL385 Unicode" panose="020B0709000202000203" pitchFamily="49" charset="0"/>
              </a:rPr>
              <a:t>⍝ how frequently (in minutes) do we clean up timed out session info from _</a:t>
            </a:r>
            <a:r>
              <a:rPr lang="en-US" sz="1400" dirty="0" err="1">
                <a:latin typeface="APL385 Unicode" panose="020B0709000202000203" pitchFamily="49" charset="0"/>
              </a:rPr>
              <a:t>sessionsInfo</a:t>
            </a:r>
            <a:endParaRPr lang="en-US" sz="14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89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ED975-C9C6-7C59-811E-339E8165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/>
              <a:t>In [SA2]/</a:t>
            </a:r>
            <a:r>
              <a:rPr lang="en-US" sz="2200" dirty="0" err="1"/>
              <a:t>SessionDemo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APL385 Unicode" panose="020B0709000202000203" pitchFamily="49" charset="0"/>
              </a:rPr>
              <a:t>jarvisconfig.json</a:t>
            </a:r>
            <a:r>
              <a:rPr lang="en-US" sz="1600" dirty="0">
                <a:latin typeface="APL385 Unicode" panose="020B0709000202000203" pitchFamily="49" charset="0"/>
              </a:rPr>
              <a:t>: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{  "</a:t>
            </a:r>
            <a:r>
              <a:rPr lang="en-US" sz="1600" dirty="0" err="1">
                <a:latin typeface="APL385 Unicode" panose="020B0709000202000203" pitchFamily="49" charset="0"/>
              </a:rPr>
              <a:t>SessionInitFn</a:t>
            </a:r>
            <a:r>
              <a:rPr lang="en-US" sz="1600" dirty="0">
                <a:latin typeface="APL385 Unicode" panose="020B0709000202000203" pitchFamily="49" charset="0"/>
              </a:rPr>
              <a:t>" : "</a:t>
            </a:r>
            <a:r>
              <a:rPr lang="en-US" sz="1600" dirty="0" err="1">
                <a:latin typeface="APL385 Unicode" panose="020B0709000202000203" pitchFamily="49" charset="0"/>
              </a:rPr>
              <a:t>InitializeSession</a:t>
            </a:r>
            <a:r>
              <a:rPr lang="en-US" sz="1600" dirty="0">
                <a:latin typeface="APL385 Unicode" panose="020B0709000202000203" pitchFamily="49" charset="0"/>
              </a:rPr>
              <a:t>",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"</a:t>
            </a:r>
            <a:r>
              <a:rPr lang="en-US" sz="1600" dirty="0" err="1">
                <a:latin typeface="APL385 Unicode" panose="020B0709000202000203" pitchFamily="49" charset="0"/>
              </a:rPr>
              <a:t>SessionTimeout</a:t>
            </a:r>
            <a:r>
              <a:rPr lang="en-US" sz="1600" dirty="0">
                <a:latin typeface="APL385 Unicode" panose="020B0709000202000203" pitchFamily="49" charset="0"/>
              </a:rPr>
              <a:t>" : .25,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"Port" : 8889,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"</a:t>
            </a:r>
            <a:r>
              <a:rPr lang="en-US" sz="1600" dirty="0" err="1">
                <a:latin typeface="APL385 Unicode" panose="020B0709000202000203" pitchFamily="49" charset="0"/>
              </a:rPr>
              <a:t>SessionUseCookie</a:t>
            </a:r>
            <a:r>
              <a:rPr lang="en-US" sz="1600" dirty="0">
                <a:latin typeface="APL385 Unicode" panose="020B0709000202000203" pitchFamily="49" charset="0"/>
              </a:rPr>
              <a:t>" : 1  }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∇ </a:t>
            </a:r>
            <a:r>
              <a:rPr lang="en-US" sz="1600" dirty="0" err="1">
                <a:latin typeface="APL385 Unicode" panose="020B0709000202000203" pitchFamily="49" charset="0"/>
              </a:rPr>
              <a:t>InitializeSession</a:t>
            </a:r>
            <a:r>
              <a:rPr lang="en-US" sz="1600" dirty="0">
                <a:latin typeface="APL385 Unicode" panose="020B0709000202000203" pitchFamily="49" charset="0"/>
              </a:rPr>
              <a:t> req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[1]  ⍝ initializes the session 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[2]    req.Session.Sum←0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 ∇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∇ </a:t>
            </a:r>
            <a:r>
              <a:rPr lang="en-US" sz="1600" dirty="0" err="1">
                <a:latin typeface="APL385 Unicode" panose="020B0709000202000203" pitchFamily="49" charset="0"/>
              </a:rPr>
              <a:t>r←req</a:t>
            </a:r>
            <a:r>
              <a:rPr lang="en-US" sz="1600" dirty="0">
                <a:latin typeface="APL385 Unicode" panose="020B0709000202000203" pitchFamily="49" charset="0"/>
              </a:rPr>
              <a:t> Add </a:t>
            </a:r>
            <a:r>
              <a:rPr lang="en-US" sz="1600" dirty="0" err="1">
                <a:latin typeface="APL385 Unicode" panose="020B0709000202000203" pitchFamily="49" charset="0"/>
              </a:rPr>
              <a:t>arg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[1]  ⍝ </a:t>
            </a:r>
            <a:r>
              <a:rPr lang="en-US" sz="1600" dirty="0" err="1">
                <a:latin typeface="APL385 Unicode" panose="020B0709000202000203" pitchFamily="49" charset="0"/>
              </a:rPr>
              <a:t>arg</a:t>
            </a:r>
            <a:r>
              <a:rPr lang="en-US" sz="1600" dirty="0">
                <a:latin typeface="APL385 Unicode" panose="020B0709000202000203" pitchFamily="49" charset="0"/>
              </a:rPr>
              <a:t> is an integer array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[2]    </a:t>
            </a:r>
            <a:r>
              <a:rPr lang="en-US" sz="1600" dirty="0" err="1">
                <a:latin typeface="APL385 Unicode" panose="020B0709000202000203" pitchFamily="49" charset="0"/>
              </a:rPr>
              <a:t>req.Session.Sum</a:t>
            </a:r>
            <a:r>
              <a:rPr lang="en-US" sz="1600" dirty="0">
                <a:latin typeface="APL385 Unicode" panose="020B0709000202000203" pitchFamily="49" charset="0"/>
              </a:rPr>
              <a:t>+←+/</a:t>
            </a:r>
            <a:r>
              <a:rPr lang="en-US" sz="1600" dirty="0" err="1">
                <a:latin typeface="APL385 Unicode" panose="020B0709000202000203" pitchFamily="49" charset="0"/>
              </a:rPr>
              <a:t>arg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[3]    </a:t>
            </a:r>
            <a:r>
              <a:rPr lang="en-US" sz="1600" dirty="0" err="1">
                <a:latin typeface="APL385 Unicode" panose="020B0709000202000203" pitchFamily="49" charset="0"/>
              </a:rPr>
              <a:t>r←req.Session.Sum</a:t>
            </a:r>
            <a:br>
              <a:rPr lang="en-US" sz="1600" dirty="0">
                <a:latin typeface="APL385 Unicode" panose="020B0709000202000203" pitchFamily="49" charset="0"/>
              </a:rPr>
            </a:br>
            <a:r>
              <a:rPr lang="en-US" sz="1600" dirty="0">
                <a:latin typeface="APL385 Unicode" panose="020B0709000202000203" pitchFamily="49" charset="0"/>
              </a:rPr>
              <a:t>     ∇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</a:t>
            </a:r>
            <a:r>
              <a:rPr lang="en-US" sz="1600" dirty="0" err="1">
                <a:latin typeface="APL385 Unicode" panose="020B0709000202000203" pitchFamily="49" charset="0"/>
              </a:rPr>
              <a:t>j←Jarvis.Run</a:t>
            </a:r>
            <a:r>
              <a:rPr lang="en-US" sz="1600" dirty="0">
                <a:latin typeface="APL385 Unicode" panose="020B0709000202000203" pitchFamily="49" charset="0"/>
              </a:rPr>
              <a:t> '[SA2]/</a:t>
            </a:r>
            <a:r>
              <a:rPr lang="en-US" sz="1600" dirty="0" err="1">
                <a:latin typeface="APL385 Unicode" panose="020B0709000202000203" pitchFamily="49" charset="0"/>
              </a:rPr>
              <a:t>SessionDemo</a:t>
            </a:r>
            <a:r>
              <a:rPr lang="en-US" sz="1600" dirty="0">
                <a:latin typeface="APL385 Unicode" panose="020B0709000202000203" pitchFamily="49" charset="0"/>
              </a:rPr>
              <a:t>/</a:t>
            </a:r>
            <a:r>
              <a:rPr lang="en-US" sz="1600" dirty="0" err="1">
                <a:latin typeface="APL385 Unicode" panose="020B0709000202000203" pitchFamily="49" charset="0"/>
              </a:rPr>
              <a:t>jarvisconfig.json</a:t>
            </a:r>
            <a:r>
              <a:rPr lang="en-US" sz="1600" dirty="0">
                <a:latin typeface="APL385 Unicode" panose="020B0709000202000203" pitchFamily="49" charset="0"/>
              </a:rPr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00B9-1D76-FF73-7829-49534FB919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9C946-DDF6-47AD-0809-DFC6D8C9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Example</a:t>
            </a:r>
          </a:p>
        </p:txBody>
      </p:sp>
    </p:spTree>
    <p:extLst>
      <p:ext uri="{BB962C8B-B14F-4D97-AF65-F5344CB8AC3E}">
        <p14:creationId xmlns:p14="http://schemas.microsoft.com/office/powerpoint/2010/main" val="4605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78249-5A03-8FDF-4B99-94FE19A3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Jarvis supports HTTP Basic authentication</a:t>
            </a:r>
          </a:p>
          <a:p>
            <a:pPr lvl="1"/>
            <a:r>
              <a:rPr lang="en-US" dirty="0"/>
              <a:t>When used through a browser, the familiar credentials dialog will appear.</a:t>
            </a:r>
          </a:p>
          <a:p>
            <a:pPr lvl="1"/>
            <a:r>
              <a:rPr lang="en-US" dirty="0"/>
              <a:t>Credentials can also be provided in the URL or in an Authorization header.</a:t>
            </a:r>
          </a:p>
          <a:p>
            <a:pPr lvl="1"/>
            <a:r>
              <a:rPr lang="en-US" dirty="0"/>
              <a:t>NOTE: HTTP Basic authentication encodes but does not encrypt the user credentials. It should never be used over a unencrypted link.</a:t>
            </a:r>
          </a:p>
          <a:p>
            <a:r>
              <a:rPr lang="en-US" dirty="0"/>
              <a:t>You can also "roll your own" by creating a login endpoint and having the user enter their credentials.</a:t>
            </a:r>
          </a:p>
          <a:p>
            <a:pPr lvl="1"/>
            <a:r>
              <a:rPr lang="en-US" dirty="0"/>
              <a:t>There are usage patterns that you can employ to securely send credentials over an unencrypted link, but it's much simpler to use HTTPS.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A0B5A2-30DC-F8D0-D452-8E2D8C25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Authentication/Authorization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53CB5E9-7530-F6AD-6FE6-8B4693B0ABD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Content Placeholder 5" descr="Graphical user interface, application&#10;&#10;Description automatically generated" hidden="1">
            <a:extLst>
              <a:ext uri="{FF2B5EF4-FFF2-40B4-BE49-F238E27FC236}">
                <a16:creationId xmlns:a16="http://schemas.microsoft.com/office/drawing/2014/main" id="{62193856-9546-6392-43E7-F3CE55D3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0" y="1326625"/>
            <a:ext cx="3943553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5A8413-2423-049C-E468-F3FC21AA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Jarvis CORS support. Why might this matter to you?</a:t>
            </a:r>
          </a:p>
          <a:p>
            <a:pPr lvl="1"/>
            <a:r>
              <a:rPr lang="en-US" dirty="0"/>
              <a:t>If someone wants to call your web service from within a web page they've developed, CORS enables browsers to accept responses from your web service.</a:t>
            </a:r>
          </a:p>
          <a:p>
            <a:r>
              <a:rPr lang="en-US" dirty="0"/>
              <a:t>CORS is a deeper subject than we have time for in this workshop, but Jarvis' CORS support will be fully documented in the forthcoming documentation.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E3E8-3457-0F30-9679-CEDB483011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C0596B-D5F3-1E70-DEDB-1EE1DD85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Cross-Origin Resource Sharing (CORS)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8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66B302-1049-666F-A027-1305EEAB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Ask questions!</a:t>
            </a:r>
          </a:p>
          <a:p>
            <a:pPr lvl="1"/>
            <a:r>
              <a:rPr lang="en-US" sz="1600" dirty="0"/>
              <a:t>But please be mindful of time and the specificity of the question.</a:t>
            </a:r>
          </a:p>
          <a:p>
            <a:r>
              <a:rPr lang="en-US" sz="1800" dirty="0"/>
              <a:t>Offer suggestions</a:t>
            </a:r>
          </a:p>
          <a:p>
            <a:pPr lvl="1"/>
            <a:r>
              <a:rPr lang="en-US" sz="1600" dirty="0"/>
              <a:t>Features you'd like to see or think Jarvis should have</a:t>
            </a:r>
          </a:p>
          <a:p>
            <a:pPr lvl="1"/>
            <a:r>
              <a:rPr lang="en-US" sz="1600" dirty="0"/>
              <a:t>Techniques – is there a better way to do something?</a:t>
            </a:r>
          </a:p>
          <a:p>
            <a:r>
              <a:rPr lang="en-US" sz="1800" dirty="0">
                <a:latin typeface="+mn-lt"/>
              </a:rPr>
              <a:t>Internally, Jarvis uses</a:t>
            </a:r>
            <a:r>
              <a:rPr lang="en-US" sz="1600" dirty="0">
                <a:latin typeface="APL385 Unicode" panose="020B0709000202000203" pitchFamily="49" charset="0"/>
              </a:rPr>
              <a:t>(⎕IO ⎕ML)←1</a:t>
            </a:r>
            <a:r>
              <a:rPr lang="en-US" sz="1800" dirty="0">
                <a:latin typeface="+mn-lt"/>
              </a:rPr>
              <a:t> and today's exercises will as well</a:t>
            </a:r>
          </a:p>
          <a:p>
            <a:pPr lvl="1"/>
            <a:r>
              <a:rPr lang="en-US" sz="1600" dirty="0">
                <a:latin typeface="+mn-lt"/>
              </a:rPr>
              <a:t>Your application code can use whatever best suits you</a:t>
            </a:r>
          </a:p>
          <a:p>
            <a:r>
              <a:rPr lang="en-US" sz="1800" dirty="0">
                <a:latin typeface="+mn-lt"/>
              </a:rPr>
              <a:t>We will be starting a lot of instances of Jarvis today. Best practice is to close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the instance before opening another to avoid "port in use" conflicts.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54EF-E281-47E3-F6B5-4780D3F91CB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D1EE38-B393-CA42-C995-F4520E11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Stuff…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463B7A-AD45-4D71-BED5-A8E2CCD9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web service with 2 endpoints</a:t>
            </a:r>
          </a:p>
          <a:p>
            <a:pPr lvl="1"/>
            <a:r>
              <a:rPr lang="en-US" dirty="0"/>
              <a:t>One endpoint can be simple (monadic)</a:t>
            </a:r>
          </a:p>
          <a:p>
            <a:pPr lvl="2"/>
            <a:r>
              <a:rPr lang="en-US" dirty="0"/>
              <a:t>The request payload can be as simple or complicated as you like</a:t>
            </a:r>
          </a:p>
          <a:p>
            <a:pPr lvl="1"/>
            <a:r>
              <a:rPr lang="en-US" dirty="0"/>
              <a:t>The other endpoint should be dyadic</a:t>
            </a:r>
          </a:p>
          <a:p>
            <a:pPr lvl="2"/>
            <a:r>
              <a:rPr lang="en-US" dirty="0"/>
              <a:t>The request payload can be as simple or complicated as you like</a:t>
            </a:r>
          </a:p>
          <a:p>
            <a:pPr lvl="2"/>
            <a:r>
              <a:rPr lang="en-US" dirty="0"/>
              <a:t>In addition to the response payload that's calculated from the request payload, include something about the request itself in the response</a:t>
            </a:r>
          </a:p>
          <a:p>
            <a:r>
              <a:rPr lang="en-US" dirty="0"/>
              <a:t>If you're really brave, try adding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2F2B-7B48-F41B-AFEE-45CB87C3E20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51CAEF-9E0D-6781-CA3B-45559864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</a:t>
            </a:r>
          </a:p>
        </p:txBody>
      </p:sp>
    </p:spTree>
    <p:extLst>
      <p:ext uri="{BB962C8B-B14F-4D97-AF65-F5344CB8AC3E}">
        <p14:creationId xmlns:p14="http://schemas.microsoft.com/office/powerpoint/2010/main" val="36913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F4665-B515-0235-B2A3-6160D4E0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table</a:t>
            </a:r>
          </a:p>
          <a:p>
            <a:pPr lvl="1"/>
            <a:r>
              <a:rPr lang="en-US" dirty="0"/>
              <a:t>contains user credentials (login and password) for "admins"</a:t>
            </a:r>
          </a:p>
          <a:p>
            <a:pPr lvl="1"/>
            <a:r>
              <a:rPr lang="en-US" dirty="0"/>
              <a:t>admins can edit Users table and Phonebook table</a:t>
            </a:r>
          </a:p>
          <a:p>
            <a:r>
              <a:rPr lang="en-US" dirty="0"/>
              <a:t>Phonebook table</a:t>
            </a:r>
          </a:p>
          <a:p>
            <a:pPr lvl="1"/>
            <a:r>
              <a:rPr lang="en-US" dirty="0"/>
              <a:t>contains first name, last name, extension, and password</a:t>
            </a:r>
          </a:p>
          <a:p>
            <a:pPr lvl="1"/>
            <a:r>
              <a:rPr lang="en-US" dirty="0"/>
              <a:t>"owner" of an extension can edit their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DC15-9819-C5FA-A258-42188AF77BA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EB4E73-51C7-17D3-D1B4-73AD5D29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Phonebook Application</a:t>
            </a:r>
          </a:p>
        </p:txBody>
      </p:sp>
    </p:spTree>
    <p:extLst>
      <p:ext uri="{BB962C8B-B14F-4D97-AF65-F5344CB8AC3E}">
        <p14:creationId xmlns:p14="http://schemas.microsoft.com/office/powerpoint/2010/main" val="31923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F4665-B515-0235-B2A3-6160D4E0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endpoints</a:t>
            </a:r>
          </a:p>
          <a:p>
            <a:pPr lvl="1"/>
            <a:r>
              <a:rPr lang="en-US" dirty="0" err="1"/>
              <a:t>AddUser</a:t>
            </a:r>
            <a:endParaRPr lang="en-US" dirty="0"/>
          </a:p>
          <a:p>
            <a:pPr lvl="1"/>
            <a:r>
              <a:rPr lang="en-US" dirty="0" err="1"/>
              <a:t>DeleteUser</a:t>
            </a:r>
            <a:endParaRPr lang="en-US" dirty="0"/>
          </a:p>
          <a:p>
            <a:pPr lvl="1"/>
            <a:r>
              <a:rPr lang="en-US" dirty="0" err="1"/>
              <a:t>UpdateUser</a:t>
            </a:r>
            <a:endParaRPr lang="en-US" dirty="0"/>
          </a:p>
          <a:p>
            <a:pPr lvl="1"/>
            <a:r>
              <a:rPr lang="en-US" dirty="0" err="1"/>
              <a:t>GetUsers</a:t>
            </a:r>
            <a:endParaRPr lang="en-US" dirty="0"/>
          </a:p>
          <a:p>
            <a:pPr lvl="1"/>
            <a:r>
              <a:rPr lang="en-US" dirty="0" err="1"/>
              <a:t>GetUserByLogin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7AA989-ECAF-D6E3-5BF6-111E09002BB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Phonebook endpoints</a:t>
            </a:r>
          </a:p>
          <a:p>
            <a:pPr lvl="1"/>
            <a:r>
              <a:rPr lang="en-US" dirty="0" err="1"/>
              <a:t>AddPhonebookEntry</a:t>
            </a:r>
            <a:endParaRPr lang="en-US" dirty="0"/>
          </a:p>
          <a:p>
            <a:pPr lvl="1"/>
            <a:r>
              <a:rPr lang="en-US" dirty="0" err="1"/>
              <a:t>DeletePhonebookEntry</a:t>
            </a:r>
            <a:endParaRPr lang="en-US" dirty="0"/>
          </a:p>
          <a:p>
            <a:pPr lvl="1"/>
            <a:r>
              <a:rPr lang="en-US" dirty="0" err="1"/>
              <a:t>UpdatePhonebookEntry</a:t>
            </a:r>
            <a:endParaRPr lang="en-US" dirty="0"/>
          </a:p>
          <a:p>
            <a:pPr lvl="1"/>
            <a:r>
              <a:rPr lang="en-US" dirty="0" err="1"/>
              <a:t>GetPhonebookByExtension</a:t>
            </a:r>
            <a:endParaRPr lang="en-US" dirty="0"/>
          </a:p>
          <a:p>
            <a:pPr lvl="1"/>
            <a:r>
              <a:rPr lang="en-US" dirty="0" err="1"/>
              <a:t>SearchPhonebook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48355-C1DC-91C4-58CD-7D3EDDA4F0B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EB4E73-51C7-17D3-D1B4-73AD5D29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Phonebook Application</a:t>
            </a:r>
          </a:p>
        </p:txBody>
      </p:sp>
    </p:spTree>
    <p:extLst>
      <p:ext uri="{BB962C8B-B14F-4D97-AF65-F5344CB8AC3E}">
        <p14:creationId xmlns:p14="http://schemas.microsoft.com/office/powerpoint/2010/main" val="129055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F4665-B515-0235-B2A3-6160D4E0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endpoints take a namespace argument</a:t>
            </a:r>
          </a:p>
          <a:p>
            <a:pPr lvl="1"/>
            <a:r>
              <a:rPr lang="en-US" dirty="0"/>
              <a:t>{"</a:t>
            </a:r>
            <a:r>
              <a:rPr lang="en-US" dirty="0" err="1"/>
              <a:t>lastName</a:t>
            </a:r>
            <a:r>
              <a:rPr lang="en-US" dirty="0"/>
              <a:t>":"Kromberg", "</a:t>
            </a:r>
            <a:r>
              <a:rPr lang="en-US" dirty="0" err="1"/>
              <a:t>firstName</a:t>
            </a:r>
            <a:r>
              <a:rPr lang="en-US" dirty="0"/>
              <a:t>":"Morten", …}</a:t>
            </a:r>
          </a:p>
          <a:p>
            <a:r>
              <a:rPr lang="en-US" dirty="0"/>
              <a:t>All endpoints return a namespace containing</a:t>
            </a:r>
          </a:p>
          <a:p>
            <a:pPr lvl="1"/>
            <a:r>
              <a:rPr lang="en-US" dirty="0" err="1"/>
              <a:t>rc</a:t>
            </a:r>
            <a:r>
              <a:rPr lang="en-US" dirty="0"/>
              <a:t> – return code, 0 means "no error"</a:t>
            </a:r>
          </a:p>
          <a:p>
            <a:pPr lvl="1"/>
            <a:r>
              <a:rPr lang="en-US" dirty="0"/>
              <a:t>msg – informational message</a:t>
            </a:r>
          </a:p>
          <a:p>
            <a:pPr lvl="1"/>
            <a:r>
              <a:rPr lang="en-US" dirty="0"/>
              <a:t>payload – any data returned by the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DC15-9819-C5FA-A258-42188AF77BA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EB4E73-51C7-17D3-D1B4-73AD5D29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Phonebook Application</a:t>
            </a:r>
          </a:p>
        </p:txBody>
      </p:sp>
    </p:spTree>
    <p:extLst>
      <p:ext uri="{BB962C8B-B14F-4D97-AF65-F5344CB8AC3E}">
        <p14:creationId xmlns:p14="http://schemas.microsoft.com/office/powerpoint/2010/main" val="19882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F4665-B515-0235-B2A3-6160D4E0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versions of the same application:</a:t>
            </a:r>
          </a:p>
          <a:p>
            <a:pPr lvl="1"/>
            <a:r>
              <a:rPr lang="en-US" dirty="0"/>
              <a:t>v1 – implements all the basic functionality for every endpoint but does not validate the request payloads nor implement any authentication/authorization.</a:t>
            </a:r>
          </a:p>
          <a:p>
            <a:pPr lvl="1"/>
            <a:r>
              <a:rPr lang="en-US" dirty="0"/>
              <a:t>v2 – implements authentication/authorization</a:t>
            </a:r>
          </a:p>
          <a:p>
            <a:pPr lvl="1"/>
            <a:r>
              <a:rPr lang="en-US" dirty="0"/>
              <a:t>v3 – implements request payload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DC15-9819-C5FA-A258-42188AF77BA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EB4E73-51C7-17D3-D1B4-73AD5D29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Phonebook Application</a:t>
            </a:r>
          </a:p>
        </p:txBody>
      </p:sp>
    </p:spTree>
    <p:extLst>
      <p:ext uri="{BB962C8B-B14F-4D97-AF65-F5344CB8AC3E}">
        <p14:creationId xmlns:p14="http://schemas.microsoft.com/office/powerpoint/2010/main" val="20896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676BDF-7545-5814-BD67-9495571A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New functionality will be driven by user needs</a:t>
            </a:r>
          </a:p>
          <a:p>
            <a:r>
              <a:rPr lang="en-US" dirty="0"/>
              <a:t>Release process will be more formal</a:t>
            </a:r>
          </a:p>
          <a:p>
            <a:pPr lvl="1"/>
            <a:r>
              <a:rPr lang="en-US" dirty="0"/>
              <a:t>Semantic versioning</a:t>
            </a:r>
          </a:p>
          <a:p>
            <a:pPr lvl="1"/>
            <a:r>
              <a:rPr lang="en-US" dirty="0"/>
              <a:t>GitHub Releases</a:t>
            </a:r>
          </a:p>
          <a:p>
            <a:pPr lvl="1"/>
            <a:r>
              <a:rPr lang="en-US" dirty="0"/>
              <a:t>Available as a Tatin package</a:t>
            </a:r>
          </a:p>
          <a:p>
            <a:r>
              <a:rPr lang="en-US" dirty="0"/>
              <a:t>Documentation is being written </a:t>
            </a:r>
            <a:r>
              <a:rPr lang="en-US" dirty="0">
                <a:hlinkClick r:id="rId2"/>
              </a:rPr>
              <a:t>https://dyalog.github.io/Jarvis/</a:t>
            </a:r>
            <a:endParaRPr lang="en-US" dirty="0"/>
          </a:p>
          <a:p>
            <a:r>
              <a:rPr lang="en-US" dirty="0"/>
              <a:t>Training materials, more samples, webcasts are planned.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DE0C-E3B6-32A4-C230-35AC5C0EA00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31BEFC-17E1-DBD9-6902-E307CB15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lies ahead…</a:t>
            </a:r>
          </a:p>
        </p:txBody>
      </p:sp>
    </p:spTree>
    <p:extLst>
      <p:ext uri="{BB962C8B-B14F-4D97-AF65-F5344CB8AC3E}">
        <p14:creationId xmlns:p14="http://schemas.microsoft.com/office/powerpoint/2010/main" val="15865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A76217-2BD8-70D3-ED80-7F570613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of you have:</a:t>
            </a:r>
          </a:p>
          <a:p>
            <a:pPr lvl="1"/>
            <a:r>
              <a:rPr lang="en-US" dirty="0"/>
              <a:t>Used a web service either directly or indirectly?</a:t>
            </a:r>
          </a:p>
          <a:p>
            <a:pPr lvl="1"/>
            <a:r>
              <a:rPr lang="en-US" dirty="0"/>
              <a:t>Written a web service?</a:t>
            </a:r>
          </a:p>
          <a:p>
            <a:pPr lvl="1"/>
            <a:r>
              <a:rPr lang="en-US" dirty="0"/>
              <a:t>Used Jarvis?</a:t>
            </a:r>
          </a:p>
          <a:p>
            <a:pPr lvl="1"/>
            <a:r>
              <a:rPr lang="en-US" dirty="0"/>
              <a:t>Understand HTTP – cookies, headers, methods,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F44E-705E-52A6-055C-6FCD654D330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514E93-7E80-9C2F-7531-09AA56B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</a:t>
            </a:r>
          </a:p>
        </p:txBody>
      </p:sp>
    </p:spTree>
    <p:extLst>
      <p:ext uri="{BB962C8B-B14F-4D97-AF65-F5344CB8AC3E}">
        <p14:creationId xmlns:p14="http://schemas.microsoft.com/office/powerpoint/2010/main" val="12943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7ECA1-D2E4-66B0-99CC-67F0327BD5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16A7-1FDC-1B62-5567-0DD831CD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you see [SA2] in text and examples, it refers to the folder where you installed the SA2 workshop materials.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SA2 materials downloaded?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Jarvis downloaded?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Local port available?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8529B-9E5B-F4FD-4DEE-FBB15FEE251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D63D51-55ED-22B5-17B1-544229AB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Your Mark…</a:t>
            </a:r>
          </a:p>
        </p:txBody>
      </p:sp>
    </p:spTree>
    <p:extLst>
      <p:ext uri="{BB962C8B-B14F-4D97-AF65-F5344CB8AC3E}">
        <p14:creationId xmlns:p14="http://schemas.microsoft.com/office/powerpoint/2010/main" val="4110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06D8-9CFC-F01B-7EFA-7A82CEBF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614910" cy="324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⍝ Start Dyalog APL      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)clear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sum←{+/⍵}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rotate←⌽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]load [SA2]/Jarvis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36A7D-D1BB-205A-D27F-EA2FC622C0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9A427F-9575-54D0-FF48-7D973370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Set…</a:t>
            </a:r>
          </a:p>
        </p:txBody>
      </p:sp>
    </p:spTree>
    <p:extLst>
      <p:ext uri="{BB962C8B-B14F-4D97-AF65-F5344CB8AC3E}">
        <p14:creationId xmlns:p14="http://schemas.microsoft.com/office/powerpoint/2010/main" val="85489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06D8-9CFC-F01B-7EFA-7A82CEBF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6" y="1264925"/>
            <a:ext cx="8820473" cy="324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⍝ you can specify a port other than 8080 if necessary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j←1⊃Jarvis.Run 8080 #</a:t>
            </a: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]open </a:t>
            </a:r>
            <a:r>
              <a:rPr lang="en-US" sz="1600" dirty="0">
                <a:latin typeface="APL385 Unicode" panose="020B0709000202000203" pitchFamily="49" charset="0"/>
                <a:hlinkClick r:id="rId2"/>
              </a:rPr>
              <a:t>http://localhost:8080</a:t>
            </a:r>
            <a:endParaRPr lang="en-U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]load </a:t>
            </a:r>
            <a:r>
              <a:rPr lang="en-US" sz="1600" dirty="0" err="1">
                <a:latin typeface="APL385 Unicode" panose="020B0709000202000203" pitchFamily="49" charset="0"/>
              </a:rPr>
              <a:t>HttpCommand</a:t>
            </a:r>
            <a:endParaRPr lang="en-U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APL385 Unicode" panose="020B0709000202000203" pitchFamily="49" charset="0"/>
              </a:rPr>
              <a:t>      (</a:t>
            </a:r>
            <a:r>
              <a:rPr lang="en-US" sz="1600" dirty="0" err="1">
                <a:latin typeface="APL385 Unicode" panose="020B0709000202000203" pitchFamily="49" charset="0"/>
              </a:rPr>
              <a:t>HttpCommand.GetJSON</a:t>
            </a:r>
            <a:r>
              <a:rPr lang="en-US" sz="1600" dirty="0">
                <a:latin typeface="APL385 Unicode" panose="020B0709000202000203" pitchFamily="49" charset="0"/>
              </a:rPr>
              <a:t> 'post' 'localhost:8080/sum' (⍳5)).Data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36A7D-D1BB-205A-D27F-EA2FC622C0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9A427F-9575-54D0-FF48-7D973370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val="20776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Sarabun">
      <a:majorFont>
        <a:latin typeface="Sarabun"/>
        <a:ea typeface=""/>
        <a:cs typeface=""/>
      </a:majorFont>
      <a:minorFont>
        <a:latin typeface="Sarabu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10135</TotalTime>
  <Words>4271</Words>
  <Application>Microsoft Office PowerPoint</Application>
  <PresentationFormat>On-screen Show (16:9)</PresentationFormat>
  <Paragraphs>413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APL385 Unicode</vt:lpstr>
      <vt:lpstr>Consolas</vt:lpstr>
      <vt:lpstr>Wingdings</vt:lpstr>
      <vt:lpstr>Sarabun</vt:lpstr>
      <vt:lpstr>Courier New</vt:lpstr>
      <vt:lpstr>Arial</vt:lpstr>
      <vt:lpstr>Wingdings 2</vt:lpstr>
      <vt:lpstr>Calibri</vt:lpstr>
      <vt:lpstr>Office Theme</vt:lpstr>
      <vt:lpstr>Building Web Services with Jarvis (Workshop SA2)</vt:lpstr>
      <vt:lpstr>A Few Administrative Items</vt:lpstr>
      <vt:lpstr>Introductions and Agenda</vt:lpstr>
      <vt:lpstr>Objectives for this Workshop</vt:lpstr>
      <vt:lpstr>Miscellaneous Stuff…</vt:lpstr>
      <vt:lpstr>Quick Survey</vt:lpstr>
      <vt:lpstr>On Your Mark…</vt:lpstr>
      <vt:lpstr>Get Set…</vt:lpstr>
      <vt:lpstr>Go!</vt:lpstr>
      <vt:lpstr>What did we just do?</vt:lpstr>
      <vt:lpstr>Web Service or Web Server</vt:lpstr>
      <vt:lpstr>Introducing Jarvis</vt:lpstr>
      <vt:lpstr>Jarvis Design Philosophy</vt:lpstr>
      <vt:lpstr>REST </vt:lpstr>
      <vt:lpstr>GitHub Web Service REST Example</vt:lpstr>
      <vt:lpstr>REST Paradigm</vt:lpstr>
      <vt:lpstr>JSON Paradigm</vt:lpstr>
      <vt:lpstr>REST or JSON?</vt:lpstr>
      <vt:lpstr>JSON Paradigm</vt:lpstr>
      <vt:lpstr>Anatomy of a JSON HTTP Request</vt:lpstr>
      <vt:lpstr>Client Examples</vt:lpstr>
      <vt:lpstr>Some Web Service Design Questions</vt:lpstr>
      <vt:lpstr>JSON Briefly</vt:lpstr>
      <vt:lpstr>JSON and APL</vt:lpstr>
      <vt:lpstr>Jarvis Configuration Settings</vt:lpstr>
      <vt:lpstr>Running Jarvis</vt:lpstr>
      <vt:lpstr>Useful Functions</vt:lpstr>
      <vt:lpstr>Jarvis.Run and Jarvis.New</vt:lpstr>
      <vt:lpstr>CodeLocation</vt:lpstr>
      <vt:lpstr>HTML Interface</vt:lpstr>
      <vt:lpstr>HTML Interface</vt:lpstr>
      <vt:lpstr>Exposing and Hiding Endpoints</vt:lpstr>
      <vt:lpstr>Tying some of the pieces together…</vt:lpstr>
      <vt:lpstr>Ready for the next level?</vt:lpstr>
      <vt:lpstr>Request Object </vt:lpstr>
      <vt:lpstr>Useful Request Functions</vt:lpstr>
      <vt:lpstr>Some Request Object Fields </vt:lpstr>
      <vt:lpstr>HTTP Response Statuses</vt:lpstr>
      <vt:lpstr>Hooks </vt:lpstr>
      <vt:lpstr>Debugging</vt:lpstr>
      <vt:lpstr>Debugging</vt:lpstr>
      <vt:lpstr>Debugging</vt:lpstr>
      <vt:lpstr>Other Debugging Aids/Hints</vt:lpstr>
      <vt:lpstr>Maintaining State between Requests</vt:lpstr>
      <vt:lpstr>Maintaining State between Requests</vt:lpstr>
      <vt:lpstr>Session Configuration Settings</vt:lpstr>
      <vt:lpstr>Session Example</vt:lpstr>
      <vt:lpstr>Authentication/Authorization</vt:lpstr>
      <vt:lpstr>Cross-Origin Resource Sharing (CORS)</vt:lpstr>
      <vt:lpstr>Exercise Time</vt:lpstr>
      <vt:lpstr>Sample Phonebook Application</vt:lpstr>
      <vt:lpstr>Sample Phonebook Application</vt:lpstr>
      <vt:lpstr>Sample Phonebook Application</vt:lpstr>
      <vt:lpstr>Sample Phonebook Application</vt:lpstr>
      <vt:lpstr>What lies ahead…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Brian Becker</cp:lastModifiedBy>
  <cp:revision>216</cp:revision>
  <dcterms:created xsi:type="dcterms:W3CDTF">2019-07-25T11:46:05Z</dcterms:created>
  <dcterms:modified xsi:type="dcterms:W3CDTF">2022-10-09T07:59:39Z</dcterms:modified>
</cp:coreProperties>
</file>