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BED6-B7A8-37CE-7E2C-D3D88D54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3FBDD-0082-E030-431A-A91B611A6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8E49A-8FF6-E10C-371C-E61FCC61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9A8-9900-4CE0-9209-EDD0C8DE0A5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CF4AF-8620-8826-2463-A3D20786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372B4-98BF-9D9E-23B2-45FAB7C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F50-3000-455B-B917-609B26E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7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3F91-68EC-A0FA-C463-A9C79579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79611-69E7-97EC-41EB-D5F89790E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98DA-33FA-5D1A-9D6C-EF5D3ABC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9A8-9900-4CE0-9209-EDD0C8DE0A5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F665-698D-4B94-69F9-0BDB3E87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AAED2-4584-255E-0C15-98FE5FC3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F50-3000-455B-B917-609B26E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51B8C-2400-9CA2-E336-BD47E0718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5097D-FF82-6F46-B266-ABF3F14DD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A2B8D-EC05-C7A3-FF4B-9528E282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9A8-9900-4CE0-9209-EDD0C8DE0A5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2723-4042-FC25-6924-FD74E615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69574-966A-30DE-323D-B08CAA41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F50-3000-455B-B917-609B26E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8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ECA8-ABC7-577C-B8E3-B254A274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BE081-743A-08E9-55A0-C7C9F0E8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FD5C9-C7EC-7284-4842-B1ED6B8F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9A8-9900-4CE0-9209-EDD0C8DE0A5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0CBB-15CF-43FA-4C5F-13704D02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EDF9E-6030-81E1-58D9-7190D87A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F50-3000-455B-B917-609B26E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0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D6A0-644D-AE26-E953-15BA47EF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DAEA0-CC8F-AC4C-5E87-1CD6B4FFB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83EDD-615C-F61B-0BFD-F24241B4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9A8-9900-4CE0-9209-EDD0C8DE0A5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F8D0B-379E-7D0C-1485-2D6C68AA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8D14F-A737-6AEC-B22F-8B457CFC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F50-3000-455B-B917-609B26E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6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7001-DDCE-6675-DC93-F61A0C2F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722A-E5B1-112D-6E1B-27BB8956D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CE0CE-7A28-FE24-37BF-D383E036E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76774-D964-4BC3-6A19-4C6C3FC7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9A8-9900-4CE0-9209-EDD0C8DE0A5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67985-E1F2-473B-3C46-6A100535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0AB08-64DA-955B-726A-214F9A1D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F50-3000-455B-B917-609B26E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2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113-8ACE-1239-E217-768E826E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7051E-B764-2E4C-651F-C9D173421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6F7B1-3101-8CA7-914A-1E370A5CD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2B21C-F3DC-4BEC-F5F9-ED5CA3CE9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1C5CF-DC7F-4DC5-0F75-A504893E6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3B431-C9FD-B39B-571F-09B414EF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9A8-9900-4CE0-9209-EDD0C8DE0A5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1AF40-7361-9726-60AC-DF58AD22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490DA-F753-EAA9-DCCA-A3E04DD0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F50-3000-455B-B917-609B26E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8FED-44D5-2839-1F8A-14D4E267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B6DB4-0CAB-040F-019F-719BB31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9A8-9900-4CE0-9209-EDD0C8DE0A5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DE285-4FF4-0213-4C30-D79FA611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820FC-2988-5EC5-0125-557094C3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F50-3000-455B-B917-609B26E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8D4CC-95DC-5ED2-41A2-F2892A39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9A8-9900-4CE0-9209-EDD0C8DE0A5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3957E-8485-6C42-6A26-C8B6A441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E13CF-A13C-4E12-1524-9EEB30CD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F50-3000-455B-B917-609B26E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7C63-F552-D3B3-A3D7-009F8DD3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E567-0643-5BC6-2B13-02BD8A3FC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541BE-CC06-AF5E-4FED-0DC912437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807AA-AB16-8FD9-5617-8AD6BF91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9A8-9900-4CE0-9209-EDD0C8DE0A5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29314-07C2-6DA3-A33F-E22A569D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FFFE3-EF72-76D7-78E8-31E29F8D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F50-3000-455B-B917-609B26E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8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80B3-B045-4E60-EFC8-F2BE126A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73022-03F5-425B-3160-65E711D7F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15C97-8A7F-E40D-302D-78EAE9DFA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75B13-5D65-09B8-4A85-47C12D48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F9A8-9900-4CE0-9209-EDD0C8DE0A5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DFA24-63DF-D7C3-B307-20C7E918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4B01-47C9-A099-EF78-7983311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A1F50-3000-455B-B917-609B26E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1B4E5-00FD-4DA2-D36B-B9B20831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85689-B87F-A4C0-2169-90330A6CC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F43D-938B-5B0F-D380-FEC87C06A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0F9A8-9900-4CE0-9209-EDD0C8DE0A5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DE705-87B6-0A69-BBC0-42AD6524B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D650-8D2E-2210-524B-2113469C2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1F50-3000-455B-B917-609B26E6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8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A6CF5CF-A181-450A-2F63-6402FAC84B23}"/>
              </a:ext>
            </a:extLst>
          </p:cNvPr>
          <p:cNvGrpSpPr/>
          <p:nvPr/>
        </p:nvGrpSpPr>
        <p:grpSpPr>
          <a:xfrm>
            <a:off x="1303020" y="358709"/>
            <a:ext cx="7800959" cy="6188900"/>
            <a:chOff x="1303020" y="358709"/>
            <a:chExt cx="7800959" cy="61889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39B3A6-D8CB-2E76-FC52-5CF33DD0C7E5}"/>
                </a:ext>
              </a:extLst>
            </p:cNvPr>
            <p:cNvGrpSpPr/>
            <p:nvPr/>
          </p:nvGrpSpPr>
          <p:grpSpPr>
            <a:xfrm>
              <a:off x="1648096" y="358709"/>
              <a:ext cx="7166323" cy="6188900"/>
              <a:chOff x="1648096" y="358709"/>
              <a:chExt cx="7166323" cy="61889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4AB4C28-5747-217C-3661-75E93C4E4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2930" y="358709"/>
                <a:ext cx="3033081" cy="284159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84FEF04-A475-110C-6FE2-5BF92E2AA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8096" y="3200308"/>
                <a:ext cx="3611374" cy="334730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AEFD367-1378-3734-331F-53B250DE8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9469" y="3200308"/>
                <a:ext cx="3554950" cy="3347301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7EF334-5742-9EF1-91BB-BC54027A0AB5}"/>
                </a:ext>
              </a:extLst>
            </p:cNvPr>
            <p:cNvSpPr txBox="1"/>
            <p:nvPr/>
          </p:nvSpPr>
          <p:spPr>
            <a:xfrm>
              <a:off x="6888480" y="2446020"/>
              <a:ext cx="289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00AF89-8761-5DDD-C247-B9ACDFA9FA35}"/>
                </a:ext>
              </a:extLst>
            </p:cNvPr>
            <p:cNvSpPr txBox="1"/>
            <p:nvPr/>
          </p:nvSpPr>
          <p:spPr>
            <a:xfrm>
              <a:off x="1303020" y="6118860"/>
              <a:ext cx="289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9EDFF2-88CF-BE63-6B4E-D01D1E44C200}"/>
                </a:ext>
              </a:extLst>
            </p:cNvPr>
            <p:cNvSpPr txBox="1"/>
            <p:nvPr/>
          </p:nvSpPr>
          <p:spPr>
            <a:xfrm>
              <a:off x="8814419" y="6118860"/>
              <a:ext cx="289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666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 Dongyu</dc:creator>
  <cp:lastModifiedBy>Gao Dongyu</cp:lastModifiedBy>
  <cp:revision>2</cp:revision>
  <dcterms:created xsi:type="dcterms:W3CDTF">2023-12-14T22:07:12Z</dcterms:created>
  <dcterms:modified xsi:type="dcterms:W3CDTF">2023-12-14T22:09:02Z</dcterms:modified>
</cp:coreProperties>
</file>