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302" r:id="rId2"/>
    <p:sldId id="303" r:id="rId3"/>
    <p:sldId id="304" r:id="rId4"/>
    <p:sldId id="305" r:id="rId5"/>
    <p:sldId id="306" r:id="rId6"/>
    <p:sldId id="307" r:id="rId7"/>
    <p:sldId id="308" r:id="rId8"/>
    <p:sldId id="309" r:id="rId9"/>
    <p:sldId id="310" r:id="rId10"/>
    <p:sldId id="311" r:id="rId11"/>
    <p:sldId id="312" r:id="rId12"/>
  </p:sldIdLst>
  <p:sldSz cx="9144000" cy="5143500" type="screen16x9"/>
  <p:notesSz cx="6858000" cy="9144000"/>
  <p:embeddedFontLst>
    <p:embeddedFont>
      <p:font typeface="Dosis SemiBold" panose="020F0502020204030204" pitchFamily="34" charset="0"/>
      <p:regular r:id="rId14"/>
      <p:bold r:id="rId15"/>
    </p:embeddedFont>
    <p:embeddedFont>
      <p:font typeface="Fira Sans Extra Condensed" panose="020F0502020204030204" pitchFamily="34" charset="0"/>
      <p:regular r:id="rId16"/>
      <p:bold r:id="rId17"/>
    </p:embeddedFont>
    <p:embeddedFont>
      <p:font typeface="Fira Sans Extra Condensed Medium" panose="020B0603050000020004" pitchFamily="34" charset="0"/>
      <p:regular r:id="rId18"/>
      <p:bold r:id="rId19"/>
      <p:italic r:id="rId20"/>
      <p:boldItalic r:id="rId21"/>
    </p:embeddedFont>
    <p:embeddedFont>
      <p:font typeface="Raleway Light" panose="020F03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E629E-F7A8-4704-A048-F9108FC29641}">
  <a:tblStyle styleId="{1FDE629E-F7A8-4704-A048-F9108FC296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320de4b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6320de4b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77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 and elevator pitch: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curriculum developer, my mission is supporting the Air Force Education and Training Command. We are focusing on recruit, train, and educate exceptional Airman. What are the factors of the student academic performance? Is there a relationship between students’ demographic features, academic background, and behavioral features? How can we improve our training and education in the department of the Air Force?  In this capstone, I will use data virtualization, and statistical tools to review some of the key factors effecting students’ success and how to improve our students’ performance in training.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6320de4b7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6320de4b7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08350" y="2031176"/>
            <a:ext cx="4182900" cy="4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4931350" y="2450851"/>
            <a:ext cx="2559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5250550" y="793375"/>
            <a:ext cx="224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2"/>
              </a:buClr>
              <a:buSzPts val="5500"/>
              <a:buNone/>
              <a:defRPr sz="9600">
                <a:solidFill>
                  <a:schemeClr val="lt2"/>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951" y="344146"/>
            <a:ext cx="5056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flipH="1">
            <a:off x="4962625" y="1655575"/>
            <a:ext cx="3559800" cy="1325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9" name="Google Shape;39;p11"/>
          <p:cNvSpPr txBox="1">
            <a:spLocks noGrp="1"/>
          </p:cNvSpPr>
          <p:nvPr>
            <p:ph type="subTitle" idx="1"/>
          </p:nvPr>
        </p:nvSpPr>
        <p:spPr>
          <a:xfrm flipH="1">
            <a:off x="6191125" y="2864000"/>
            <a:ext cx="23313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chemeClr val="accent2"/>
                </a:solidFill>
              </a:defRPr>
            </a:lvl1pPr>
            <a:lvl2pPr lvl="1">
              <a:spcBef>
                <a:spcPts val="0"/>
              </a:spcBef>
              <a:spcAft>
                <a:spcPts val="0"/>
              </a:spcAft>
              <a:buNone/>
              <a:defRPr sz="3600">
                <a:solidFill>
                  <a:schemeClr val="accent2"/>
                </a:solidFill>
              </a:defRPr>
            </a:lvl2pPr>
            <a:lvl3pPr lvl="2">
              <a:spcBef>
                <a:spcPts val="0"/>
              </a:spcBef>
              <a:spcAft>
                <a:spcPts val="0"/>
              </a:spcAft>
              <a:buNone/>
              <a:defRPr sz="3600">
                <a:solidFill>
                  <a:schemeClr val="accent2"/>
                </a:solidFill>
              </a:defRPr>
            </a:lvl3pPr>
            <a:lvl4pPr lvl="3">
              <a:spcBef>
                <a:spcPts val="0"/>
              </a:spcBef>
              <a:spcAft>
                <a:spcPts val="0"/>
              </a:spcAft>
              <a:buNone/>
              <a:defRPr sz="3600">
                <a:solidFill>
                  <a:schemeClr val="accent2"/>
                </a:solidFill>
              </a:defRPr>
            </a:lvl4pPr>
            <a:lvl5pPr lvl="4">
              <a:spcBef>
                <a:spcPts val="0"/>
              </a:spcBef>
              <a:spcAft>
                <a:spcPts val="0"/>
              </a:spcAft>
              <a:buNone/>
              <a:defRPr sz="3600">
                <a:solidFill>
                  <a:schemeClr val="accent2"/>
                </a:solidFill>
              </a:defRPr>
            </a:lvl5pPr>
            <a:lvl6pPr lvl="5">
              <a:spcBef>
                <a:spcPts val="0"/>
              </a:spcBef>
              <a:spcAft>
                <a:spcPts val="0"/>
              </a:spcAft>
              <a:buNone/>
              <a:defRPr sz="3600">
                <a:solidFill>
                  <a:schemeClr val="accent2"/>
                </a:solidFill>
              </a:defRPr>
            </a:lvl6pPr>
            <a:lvl7pPr lvl="6">
              <a:spcBef>
                <a:spcPts val="0"/>
              </a:spcBef>
              <a:spcAft>
                <a:spcPts val="0"/>
              </a:spcAft>
              <a:buNone/>
              <a:defRPr sz="3600">
                <a:solidFill>
                  <a:schemeClr val="accent2"/>
                </a:solidFill>
              </a:defRPr>
            </a:lvl7pPr>
            <a:lvl8pPr lvl="7">
              <a:spcBef>
                <a:spcPts val="0"/>
              </a:spcBef>
              <a:spcAft>
                <a:spcPts val="0"/>
              </a:spcAft>
              <a:buNone/>
              <a:defRPr sz="3600">
                <a:solidFill>
                  <a:schemeClr val="accent2"/>
                </a:solidFill>
              </a:defRPr>
            </a:lvl8pPr>
            <a:lvl9pPr lvl="8">
              <a:spcBef>
                <a:spcPts val="0"/>
              </a:spcBef>
              <a:spcAft>
                <a:spcPts val="0"/>
              </a:spcAft>
              <a:buNone/>
              <a:defRPr sz="3600">
                <a:solidFill>
                  <a:schemeClr val="accent2"/>
                </a:solidFill>
              </a:defRPr>
            </a:lvl9pPr>
          </a:lstStyle>
          <a:p>
            <a:endParaRPr/>
          </a:p>
        </p:txBody>
      </p:sp>
      <p:sp>
        <p:nvSpPr>
          <p:cNvPr id="44" name="Google Shape;44;p13"/>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5" name="Google Shape;45;p13"/>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13"/>
          <p:cNvSpPr txBox="1">
            <a:spLocks noGrp="1"/>
          </p:cNvSpPr>
          <p:nvPr>
            <p:ph type="title" idx="3" hasCustomPrompt="1"/>
          </p:nvPr>
        </p:nvSpPr>
        <p:spPr>
          <a:xfrm>
            <a:off x="3311803" y="1765675"/>
            <a:ext cx="8268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13"/>
          <p:cNvSpPr txBox="1">
            <a:spLocks noGrp="1"/>
          </p:cNvSpPr>
          <p:nvPr>
            <p:ph type="subTitle" idx="5"/>
          </p:nvPr>
        </p:nvSpPr>
        <p:spPr>
          <a:xfrm flipH="1">
            <a:off x="5806476" y="2525490"/>
            <a:ext cx="26523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6" hasCustomPrompt="1"/>
          </p:nvPr>
        </p:nvSpPr>
        <p:spPr>
          <a:xfrm>
            <a:off x="4852249" y="2320275"/>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1" name="Google Shape;51;p13"/>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2" name="Google Shape;52;p13"/>
          <p:cNvSpPr txBox="1">
            <a:spLocks noGrp="1"/>
          </p:cNvSpPr>
          <p:nvPr>
            <p:ph type="title" idx="9" hasCustomPrompt="1"/>
          </p:nvPr>
        </p:nvSpPr>
        <p:spPr>
          <a:xfrm>
            <a:off x="3198543" y="2687826"/>
            <a:ext cx="10533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13"/>
          <p:cNvSpPr txBox="1">
            <a:spLocks noGrp="1"/>
          </p:cNvSpPr>
          <p:nvPr>
            <p:ph type="ctrTitle" idx="13"/>
          </p:nvPr>
        </p:nvSpPr>
        <p:spPr>
          <a:xfrm flipH="1">
            <a:off x="5806476" y="3157143"/>
            <a:ext cx="245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4" name="Google Shape;54;p13"/>
          <p:cNvSpPr txBox="1">
            <a:spLocks noGrp="1"/>
          </p:cNvSpPr>
          <p:nvPr>
            <p:ph type="subTitle" idx="14"/>
          </p:nvPr>
        </p:nvSpPr>
        <p:spPr>
          <a:xfrm flipH="1">
            <a:off x="5806476" y="3523828"/>
            <a:ext cx="2453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5" name="Google Shape;55;p13"/>
          <p:cNvSpPr txBox="1">
            <a:spLocks noGrp="1"/>
          </p:cNvSpPr>
          <p:nvPr>
            <p:ph type="title" idx="15" hasCustomPrompt="1"/>
          </p:nvPr>
        </p:nvSpPr>
        <p:spPr>
          <a:xfrm>
            <a:off x="4852249" y="3318626"/>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13"/>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7" name="Google Shape;57;p13"/>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8" name="Google Shape;58;p13"/>
          <p:cNvSpPr txBox="1">
            <a:spLocks noGrp="1"/>
          </p:cNvSpPr>
          <p:nvPr>
            <p:ph type="title" idx="18" hasCustomPrompt="1"/>
          </p:nvPr>
        </p:nvSpPr>
        <p:spPr>
          <a:xfrm>
            <a:off x="3251519" y="371042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1pPr>
            <a:lvl2pPr lvl="1">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2pPr>
            <a:lvl3pPr lvl="2">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3pPr>
            <a:lvl4pPr lvl="3">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4pPr>
            <a:lvl5pPr lvl="4">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5pPr>
            <a:lvl6pPr lvl="5">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6pPr>
            <a:lvl7pPr lvl="6">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7pPr>
            <a:lvl8pPr lvl="7">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8pPr>
            <a:lvl9pPr lvl="8">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marL="1828800" lvl="3"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marL="2286000" lvl="4"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marL="2743200" lvl="5"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marL="3200400" lvl="6"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marL="3657600" lvl="7"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marL="4114800" lvl="8" indent="-30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28"/>
          <p:cNvGrpSpPr/>
          <p:nvPr/>
        </p:nvGrpSpPr>
        <p:grpSpPr>
          <a:xfrm>
            <a:off x="441701" y="271819"/>
            <a:ext cx="4067100" cy="3071531"/>
            <a:chOff x="517901" y="-109181"/>
            <a:chExt cx="4067100" cy="3071531"/>
          </a:xfrm>
        </p:grpSpPr>
        <p:sp>
          <p:nvSpPr>
            <p:cNvPr id="135" name="Google Shape;135;p28"/>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8"/>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8"/>
          <p:cNvGrpSpPr/>
          <p:nvPr/>
        </p:nvGrpSpPr>
        <p:grpSpPr>
          <a:xfrm>
            <a:off x="2965925" y="824413"/>
            <a:ext cx="7145300" cy="4428825"/>
            <a:chOff x="238125" y="642425"/>
            <a:chExt cx="7145300" cy="4428825"/>
          </a:xfrm>
        </p:grpSpPr>
        <p:sp>
          <p:nvSpPr>
            <p:cNvPr id="138" name="Google Shape;138;p28"/>
            <p:cNvSpPr/>
            <p:nvPr/>
          </p:nvSpPr>
          <p:spPr>
            <a:xfrm>
              <a:off x="4041800" y="2528075"/>
              <a:ext cx="1887500" cy="1083000"/>
            </a:xfrm>
            <a:custGeom>
              <a:avLst/>
              <a:gdLst/>
              <a:ahLst/>
              <a:cxnLst/>
              <a:rect l="l" t="t" r="r" b="b"/>
              <a:pathLst>
                <a:path w="75500" h="43320" extrusionOk="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4506900" y="2259950"/>
              <a:ext cx="1887500" cy="1082975"/>
            </a:xfrm>
            <a:custGeom>
              <a:avLst/>
              <a:gdLst/>
              <a:ahLst/>
              <a:cxnLst/>
              <a:rect l="l" t="t" r="r" b="b"/>
              <a:pathLst>
                <a:path w="75500" h="43319" extrusionOk="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1863325" y="2691000"/>
              <a:ext cx="3057325" cy="1753850"/>
            </a:xfrm>
            <a:custGeom>
              <a:avLst/>
              <a:gdLst/>
              <a:ahLst/>
              <a:cxnLst/>
              <a:rect l="l" t="t" r="r" b="b"/>
              <a:pathLst>
                <a:path w="122293" h="70154" extrusionOk="0">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4899250" y="680625"/>
              <a:ext cx="200000" cy="307250"/>
            </a:xfrm>
            <a:custGeom>
              <a:avLst/>
              <a:gdLst/>
              <a:ahLst/>
              <a:cxnLst/>
              <a:rect l="l" t="t" r="r" b="b"/>
              <a:pathLst>
                <a:path w="8000" h="12290" extrusionOk="0">
                  <a:moveTo>
                    <a:pt x="7968" y="1"/>
                  </a:moveTo>
                  <a:lnTo>
                    <a:pt x="0" y="4600"/>
                  </a:lnTo>
                  <a:lnTo>
                    <a:pt x="2" y="7670"/>
                  </a:lnTo>
                  <a:lnTo>
                    <a:pt x="8000" y="12289"/>
                  </a:lnTo>
                  <a:lnTo>
                    <a:pt x="7968" y="1"/>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6302025" y="1360550"/>
              <a:ext cx="87325" cy="1754650"/>
            </a:xfrm>
            <a:custGeom>
              <a:avLst/>
              <a:gdLst/>
              <a:ahLst/>
              <a:cxnLst/>
              <a:rect l="l" t="t" r="r" b="b"/>
              <a:pathLst>
                <a:path w="3493" h="70186" extrusionOk="0">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5098300" y="704675"/>
              <a:ext cx="1224725" cy="2415250"/>
            </a:xfrm>
            <a:custGeom>
              <a:avLst/>
              <a:gdLst/>
              <a:ahLst/>
              <a:cxnLst/>
              <a:rect l="l" t="t" r="r" b="b"/>
              <a:pathLst>
                <a:path w="48989" h="96610" extrusionOk="0">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4932450" y="744250"/>
              <a:ext cx="1346875" cy="2441925"/>
            </a:xfrm>
            <a:custGeom>
              <a:avLst/>
              <a:gdLst/>
              <a:ahLst/>
              <a:cxnLst/>
              <a:rect l="l" t="t" r="r" b="b"/>
              <a:pathLst>
                <a:path w="53875" h="97677" extrusionOk="0">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6087925" y="1419025"/>
              <a:ext cx="191450" cy="1767150"/>
            </a:xfrm>
            <a:custGeom>
              <a:avLst/>
              <a:gdLst/>
              <a:ahLst/>
              <a:cxnLst/>
              <a:rect l="l" t="t" r="r" b="b"/>
              <a:pathLst>
                <a:path w="7658" h="70686" extrusionOk="0">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4935575" y="727825"/>
              <a:ext cx="217575" cy="121525"/>
            </a:xfrm>
            <a:custGeom>
              <a:avLst/>
              <a:gdLst/>
              <a:ahLst/>
              <a:cxnLst/>
              <a:rect l="l" t="t" r="r" b="b"/>
              <a:pathLst>
                <a:path w="8703" h="4861" extrusionOk="0">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6036425" y="1513850"/>
              <a:ext cx="87400" cy="1754650"/>
            </a:xfrm>
            <a:custGeom>
              <a:avLst/>
              <a:gdLst/>
              <a:ahLst/>
              <a:cxnLst/>
              <a:rect l="l" t="t" r="r" b="b"/>
              <a:pathLst>
                <a:path w="3496" h="70186" extrusionOk="0">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4832825" y="809000"/>
              <a:ext cx="1224500" cy="2464325"/>
            </a:xfrm>
            <a:custGeom>
              <a:avLst/>
              <a:gdLst/>
              <a:ahLst/>
              <a:cxnLst/>
              <a:rect l="l" t="t" r="r" b="b"/>
              <a:pathLst>
                <a:path w="48980" h="98573" extrusionOk="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4832875" y="642425"/>
              <a:ext cx="1536800" cy="910550"/>
            </a:xfrm>
            <a:custGeom>
              <a:avLst/>
              <a:gdLst/>
              <a:ahLst/>
              <a:cxnLst/>
              <a:rect l="l" t="t" r="r" b="b"/>
              <a:pathLst>
                <a:path w="61472" h="36422" extrusionOk="0">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4458200" y="1039975"/>
              <a:ext cx="200000" cy="307250"/>
            </a:xfrm>
            <a:custGeom>
              <a:avLst/>
              <a:gdLst/>
              <a:ahLst/>
              <a:cxnLst/>
              <a:rect l="l" t="t" r="r" b="b"/>
              <a:pathLst>
                <a:path w="8000" h="12290" extrusionOk="0">
                  <a:moveTo>
                    <a:pt x="7968" y="1"/>
                  </a:moveTo>
                  <a:lnTo>
                    <a:pt x="0" y="4602"/>
                  </a:lnTo>
                  <a:lnTo>
                    <a:pt x="2" y="7671"/>
                  </a:lnTo>
                  <a:lnTo>
                    <a:pt x="8000" y="12289"/>
                  </a:lnTo>
                  <a:lnTo>
                    <a:pt x="7968"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5860975" y="1719900"/>
              <a:ext cx="87325" cy="1677650"/>
            </a:xfrm>
            <a:custGeom>
              <a:avLst/>
              <a:gdLst/>
              <a:ahLst/>
              <a:cxnLst/>
              <a:rect l="l" t="t" r="r" b="b"/>
              <a:pathLst>
                <a:path w="3493" h="67106" extrusionOk="0">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4657275" y="1064025"/>
              <a:ext cx="1224700" cy="2338200"/>
            </a:xfrm>
            <a:custGeom>
              <a:avLst/>
              <a:gdLst/>
              <a:ahLst/>
              <a:cxnLst/>
              <a:rect l="l" t="t" r="r" b="b"/>
              <a:pathLst>
                <a:path w="48988" h="93528" extrusionOk="0">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4491400" y="1103600"/>
              <a:ext cx="1346875" cy="2364975"/>
            </a:xfrm>
            <a:custGeom>
              <a:avLst/>
              <a:gdLst/>
              <a:ahLst/>
              <a:cxnLst/>
              <a:rect l="l" t="t" r="r" b="b"/>
              <a:pathLst>
                <a:path w="53875" h="94599" extrusionOk="0">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5646875" y="1778375"/>
              <a:ext cx="191400" cy="1690200"/>
            </a:xfrm>
            <a:custGeom>
              <a:avLst/>
              <a:gdLst/>
              <a:ahLst/>
              <a:cxnLst/>
              <a:rect l="l" t="t" r="r" b="b"/>
              <a:pathLst>
                <a:path w="7656" h="67608" extrusionOk="0">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4494525" y="1087175"/>
              <a:ext cx="217575" cy="121550"/>
            </a:xfrm>
            <a:custGeom>
              <a:avLst/>
              <a:gdLst/>
              <a:ahLst/>
              <a:cxnLst/>
              <a:rect l="l" t="t" r="r" b="b"/>
              <a:pathLst>
                <a:path w="8703" h="4862" extrusionOk="0">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5595425" y="1873200"/>
              <a:ext cx="87300" cy="1677600"/>
            </a:xfrm>
            <a:custGeom>
              <a:avLst/>
              <a:gdLst/>
              <a:ahLst/>
              <a:cxnLst/>
              <a:rect l="l" t="t" r="r" b="b"/>
              <a:pathLst>
                <a:path w="3492" h="67104" extrusionOk="0">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4391775" y="1168325"/>
              <a:ext cx="1224500" cy="2387350"/>
            </a:xfrm>
            <a:custGeom>
              <a:avLst/>
              <a:gdLst/>
              <a:ahLst/>
              <a:cxnLst/>
              <a:rect l="l" t="t" r="r" b="b"/>
              <a:pathLst>
                <a:path w="48980" h="95494" extrusionOk="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4391825" y="1001750"/>
              <a:ext cx="1536800" cy="910575"/>
            </a:xfrm>
            <a:custGeom>
              <a:avLst/>
              <a:gdLst/>
              <a:ahLst/>
              <a:cxnLst/>
              <a:rect l="l" t="t" r="r" b="b"/>
              <a:pathLst>
                <a:path w="61472" h="36423" extrusionOk="0">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1898000" y="3241950"/>
              <a:ext cx="266475" cy="268350"/>
            </a:xfrm>
            <a:custGeom>
              <a:avLst/>
              <a:gdLst/>
              <a:ahLst/>
              <a:cxnLst/>
              <a:rect l="l" t="t" r="r" b="b"/>
              <a:pathLst>
                <a:path w="10659" h="10734" extrusionOk="0">
                  <a:moveTo>
                    <a:pt x="2660" y="0"/>
                  </a:moveTo>
                  <a:lnTo>
                    <a:pt x="0" y="1534"/>
                  </a:lnTo>
                  <a:lnTo>
                    <a:pt x="0" y="10733"/>
                  </a:lnTo>
                  <a:lnTo>
                    <a:pt x="10658" y="4618"/>
                  </a:lnTo>
                  <a:lnTo>
                    <a:pt x="2660"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3292475" y="3357175"/>
              <a:ext cx="1618475" cy="1012525"/>
            </a:xfrm>
            <a:custGeom>
              <a:avLst/>
              <a:gdLst/>
              <a:ahLst/>
              <a:cxnLst/>
              <a:rect l="l" t="t" r="r" b="b"/>
              <a:pathLst>
                <a:path w="64739" h="40501" extrusionOk="0">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923175" y="2576050"/>
              <a:ext cx="2997550" cy="1715875"/>
            </a:xfrm>
            <a:custGeom>
              <a:avLst/>
              <a:gdLst/>
              <a:ahLst/>
              <a:cxnLst/>
              <a:rect l="l" t="t" r="r" b="b"/>
              <a:pathLst>
                <a:path w="119902" h="68635" extrusionOk="0">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1964425" y="3136275"/>
              <a:ext cx="2900950" cy="1116475"/>
            </a:xfrm>
            <a:custGeom>
              <a:avLst/>
              <a:gdLst/>
              <a:ahLst/>
              <a:cxnLst/>
              <a:rect l="l" t="t" r="r" b="b"/>
              <a:pathLst>
                <a:path w="116038" h="44659" extrusionOk="0">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3292475" y="3136225"/>
              <a:ext cx="1572900" cy="1116525"/>
            </a:xfrm>
            <a:custGeom>
              <a:avLst/>
              <a:gdLst/>
              <a:ahLst/>
              <a:cxnLst/>
              <a:rect l="l" t="t" r="r" b="b"/>
              <a:pathLst>
                <a:path w="62916" h="44661" extrusionOk="0">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1947750" y="3292700"/>
              <a:ext cx="33325" cy="233625"/>
            </a:xfrm>
            <a:custGeom>
              <a:avLst/>
              <a:gdLst/>
              <a:ahLst/>
              <a:cxnLst/>
              <a:rect l="l" t="t" r="r" b="b"/>
              <a:pathLst>
                <a:path w="1333" h="9345" extrusionOk="0">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3292475" y="3050525"/>
              <a:ext cx="1618475" cy="1012550"/>
            </a:xfrm>
            <a:custGeom>
              <a:avLst/>
              <a:gdLst/>
              <a:ahLst/>
              <a:cxnLst/>
              <a:rect l="l" t="t" r="r" b="b"/>
              <a:pathLst>
                <a:path w="64739" h="40502" extrusionOk="0">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1876500" y="2269200"/>
              <a:ext cx="3044225" cy="1715775"/>
            </a:xfrm>
            <a:custGeom>
              <a:avLst/>
              <a:gdLst/>
              <a:ahLst/>
              <a:cxnLst/>
              <a:rect l="l" t="t" r="r" b="b"/>
              <a:pathLst>
                <a:path w="121769" h="68631" extrusionOk="0">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2050250" y="2280875"/>
              <a:ext cx="2769825" cy="1598550"/>
            </a:xfrm>
            <a:custGeom>
              <a:avLst/>
              <a:gdLst/>
              <a:ahLst/>
              <a:cxnLst/>
              <a:rect l="l" t="t" r="r" b="b"/>
              <a:pathLst>
                <a:path w="110793" h="63942" extrusionOk="0">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856700" y="3210950"/>
              <a:ext cx="1435850" cy="1158750"/>
            </a:xfrm>
            <a:custGeom>
              <a:avLst/>
              <a:gdLst/>
              <a:ahLst/>
              <a:cxnLst/>
              <a:rect l="l" t="t" r="r" b="b"/>
              <a:pathLst>
                <a:path w="57434" h="46350" extrusionOk="0">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2072550" y="2884350"/>
              <a:ext cx="266525" cy="190175"/>
            </a:xfrm>
            <a:custGeom>
              <a:avLst/>
              <a:gdLst/>
              <a:ahLst/>
              <a:cxnLst/>
              <a:rect l="l" t="t" r="r" b="b"/>
              <a:pathLst>
                <a:path w="10661" h="7607" extrusionOk="0">
                  <a:moveTo>
                    <a:pt x="2661" y="1"/>
                  </a:moveTo>
                  <a:lnTo>
                    <a:pt x="2" y="1534"/>
                  </a:lnTo>
                  <a:lnTo>
                    <a:pt x="1" y="7606"/>
                  </a:lnTo>
                  <a:lnTo>
                    <a:pt x="1" y="7606"/>
                  </a:lnTo>
                  <a:lnTo>
                    <a:pt x="10660" y="4619"/>
                  </a:lnTo>
                  <a:lnTo>
                    <a:pt x="2661"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3225950" y="2782050"/>
              <a:ext cx="1618475" cy="1012525"/>
            </a:xfrm>
            <a:custGeom>
              <a:avLst/>
              <a:gdLst/>
              <a:ahLst/>
              <a:cxnLst/>
              <a:rect l="l" t="t" r="r" b="b"/>
              <a:pathLst>
                <a:path w="64739" h="40501" extrusionOk="0">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2097775" y="2217075"/>
              <a:ext cx="2756425" cy="1499700"/>
            </a:xfrm>
            <a:custGeom>
              <a:avLst/>
              <a:gdLst/>
              <a:ahLst/>
              <a:cxnLst/>
              <a:rect l="l" t="t" r="r" b="b"/>
              <a:pathLst>
                <a:path w="110257" h="59988" extrusionOk="0">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138975" y="2639300"/>
              <a:ext cx="2659875" cy="1038300"/>
            </a:xfrm>
            <a:custGeom>
              <a:avLst/>
              <a:gdLst/>
              <a:ahLst/>
              <a:cxnLst/>
              <a:rect l="l" t="t" r="r" b="b"/>
              <a:pathLst>
                <a:path w="106395" h="41532" extrusionOk="0">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3225950" y="2639300"/>
              <a:ext cx="1572900" cy="1038275"/>
            </a:xfrm>
            <a:custGeom>
              <a:avLst/>
              <a:gdLst/>
              <a:ahLst/>
              <a:cxnLst/>
              <a:rect l="l" t="t" r="r" b="b"/>
              <a:pathLst>
                <a:path w="62916" h="41531" extrusionOk="0">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2122350" y="2935125"/>
              <a:ext cx="33275" cy="155425"/>
            </a:xfrm>
            <a:custGeom>
              <a:avLst/>
              <a:gdLst/>
              <a:ahLst/>
              <a:cxnLst/>
              <a:rect l="l" t="t" r="r" b="b"/>
              <a:pathLst>
                <a:path w="1331" h="6217" extrusionOk="0">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225950" y="2553575"/>
              <a:ext cx="1618475" cy="1012525"/>
            </a:xfrm>
            <a:custGeom>
              <a:avLst/>
              <a:gdLst/>
              <a:ahLst/>
              <a:cxnLst/>
              <a:rect l="l" t="t" r="r" b="b"/>
              <a:pathLst>
                <a:path w="64739" h="40501" extrusionOk="0">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2051050" y="1910200"/>
              <a:ext cx="2803150" cy="1577800"/>
            </a:xfrm>
            <a:custGeom>
              <a:avLst/>
              <a:gdLst/>
              <a:ahLst/>
              <a:cxnLst/>
              <a:rect l="l" t="t" r="r" b="b"/>
              <a:pathLst>
                <a:path w="112126" h="63112" extrusionOk="0">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2248775" y="2068050"/>
              <a:ext cx="2352575" cy="1350700"/>
            </a:xfrm>
            <a:custGeom>
              <a:avLst/>
              <a:gdLst/>
              <a:ahLst/>
              <a:cxnLst/>
              <a:rect l="l" t="t" r="r" b="b"/>
              <a:pathLst>
                <a:path w="94103" h="54028" extrusionOk="0">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2031250" y="2853325"/>
              <a:ext cx="1194725" cy="941250"/>
            </a:xfrm>
            <a:custGeom>
              <a:avLst/>
              <a:gdLst/>
              <a:ahLst/>
              <a:cxnLst/>
              <a:rect l="l" t="t" r="r" b="b"/>
              <a:pathLst>
                <a:path w="47789" h="37650" extrusionOk="0">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2266875" y="2420050"/>
              <a:ext cx="266475" cy="306725"/>
            </a:xfrm>
            <a:custGeom>
              <a:avLst/>
              <a:gdLst/>
              <a:ahLst/>
              <a:cxnLst/>
              <a:rect l="l" t="t" r="r" b="b"/>
              <a:pathLst>
                <a:path w="10659" h="12269" extrusionOk="0">
                  <a:moveTo>
                    <a:pt x="2658" y="0"/>
                  </a:moveTo>
                  <a:lnTo>
                    <a:pt x="0" y="1534"/>
                  </a:lnTo>
                  <a:lnTo>
                    <a:pt x="0" y="12269"/>
                  </a:lnTo>
                  <a:lnTo>
                    <a:pt x="10658" y="7686"/>
                  </a:lnTo>
                  <a:lnTo>
                    <a:pt x="2658" y="0"/>
                  </a:lnTo>
                  <a:close/>
                </a:path>
              </a:pathLst>
            </a:custGeom>
            <a:solidFill>
              <a:srgbClr val="8E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225900" y="2469325"/>
              <a:ext cx="1363425" cy="865325"/>
            </a:xfrm>
            <a:custGeom>
              <a:avLst/>
              <a:gdLst/>
              <a:ahLst/>
              <a:cxnLst/>
              <a:rect l="l" t="t" r="r" b="b"/>
              <a:pathLst>
                <a:path w="54537" h="34613" extrusionOk="0">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292050" y="1899925"/>
              <a:ext cx="2307025" cy="1356950"/>
            </a:xfrm>
            <a:custGeom>
              <a:avLst/>
              <a:gdLst/>
              <a:ahLst/>
              <a:cxnLst/>
              <a:rect l="l" t="t" r="r" b="b"/>
              <a:pathLst>
                <a:path w="92281" h="54278" extrusionOk="0">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2333250" y="2209975"/>
              <a:ext cx="2210475" cy="1007725"/>
            </a:xfrm>
            <a:custGeom>
              <a:avLst/>
              <a:gdLst/>
              <a:ahLst/>
              <a:cxnLst/>
              <a:rect l="l" t="t" r="r" b="b"/>
              <a:pathLst>
                <a:path w="88419" h="40309" extrusionOk="0">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3225900" y="2209975"/>
              <a:ext cx="1317850" cy="1007725"/>
            </a:xfrm>
            <a:custGeom>
              <a:avLst/>
              <a:gdLst/>
              <a:ahLst/>
              <a:cxnLst/>
              <a:rect l="l" t="t" r="r" b="b"/>
              <a:pathLst>
                <a:path w="52714" h="40309" extrusionOk="0">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316625" y="2470850"/>
              <a:ext cx="33275" cy="271975"/>
            </a:xfrm>
            <a:custGeom>
              <a:avLst/>
              <a:gdLst/>
              <a:ahLst/>
              <a:cxnLst/>
              <a:rect l="l" t="t" r="r" b="b"/>
              <a:pathLst>
                <a:path w="1331" h="10879" extrusionOk="0">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3225900" y="2124275"/>
              <a:ext cx="1363425" cy="865400"/>
            </a:xfrm>
            <a:custGeom>
              <a:avLst/>
              <a:gdLst/>
              <a:ahLst/>
              <a:cxnLst/>
              <a:rect l="l" t="t" r="r" b="b"/>
              <a:pathLst>
                <a:path w="54537" h="34616" extrusionOk="0">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2245325" y="1593075"/>
              <a:ext cx="2353750" cy="1318475"/>
            </a:xfrm>
            <a:custGeom>
              <a:avLst/>
              <a:gdLst/>
              <a:ahLst/>
              <a:cxnLst/>
              <a:rect l="l" t="t" r="r" b="b"/>
              <a:pathLst>
                <a:path w="94150" h="52739" extrusionOk="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2555550" y="1877325"/>
              <a:ext cx="1579150" cy="849375"/>
            </a:xfrm>
            <a:custGeom>
              <a:avLst/>
              <a:gdLst/>
              <a:ahLst/>
              <a:cxnLst/>
              <a:rect l="l" t="t" r="r" b="b"/>
              <a:pathLst>
                <a:path w="63166" h="33975" extrusionOk="0">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2225525" y="2389050"/>
              <a:ext cx="1000450" cy="945600"/>
            </a:xfrm>
            <a:custGeom>
              <a:avLst/>
              <a:gdLst/>
              <a:ahLst/>
              <a:cxnLst/>
              <a:rect l="l" t="t" r="r" b="b"/>
              <a:pathLst>
                <a:path w="40018" h="37824" extrusionOk="0">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2728800" y="1459525"/>
              <a:ext cx="1222925" cy="1179425"/>
            </a:xfrm>
            <a:custGeom>
              <a:avLst/>
              <a:gdLst/>
              <a:ahLst/>
              <a:cxnLst/>
              <a:rect l="l" t="t" r="r" b="b"/>
              <a:pathLst>
                <a:path w="48917" h="47177" extrusionOk="0">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2333525" y="1230575"/>
              <a:ext cx="2013450" cy="1162475"/>
            </a:xfrm>
            <a:custGeom>
              <a:avLst/>
              <a:gdLst/>
              <a:ahLst/>
              <a:cxnLst/>
              <a:rect l="l" t="t" r="r" b="b"/>
              <a:pathLst>
                <a:path w="80538" h="46499" extrusionOk="0">
                  <a:moveTo>
                    <a:pt x="40270" y="0"/>
                  </a:moveTo>
                  <a:lnTo>
                    <a:pt x="1" y="23249"/>
                  </a:lnTo>
                  <a:lnTo>
                    <a:pt x="40270" y="46498"/>
                  </a:lnTo>
                  <a:lnTo>
                    <a:pt x="80538" y="23249"/>
                  </a:lnTo>
                  <a:lnTo>
                    <a:pt x="40270" y="0"/>
                  </a:lnTo>
                  <a:close/>
                </a:path>
              </a:pathLst>
            </a:custGeom>
            <a:solidFill>
              <a:srgbClr val="3E5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3319350" y="1816950"/>
              <a:ext cx="524725" cy="305725"/>
            </a:xfrm>
            <a:custGeom>
              <a:avLst/>
              <a:gdLst/>
              <a:ahLst/>
              <a:cxnLst/>
              <a:rect l="l" t="t" r="r" b="b"/>
              <a:pathLst>
                <a:path w="20989" h="12229" extrusionOk="0">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333525" y="1811800"/>
              <a:ext cx="1006775" cy="622750"/>
            </a:xfrm>
            <a:custGeom>
              <a:avLst/>
              <a:gdLst/>
              <a:ahLst/>
              <a:cxnLst/>
              <a:rect l="l" t="t" r="r" b="b"/>
              <a:pathLst>
                <a:path w="40271" h="24910" extrusionOk="0">
                  <a:moveTo>
                    <a:pt x="1" y="0"/>
                  </a:moveTo>
                  <a:lnTo>
                    <a:pt x="1" y="1661"/>
                  </a:lnTo>
                  <a:lnTo>
                    <a:pt x="40270" y="24910"/>
                  </a:lnTo>
                  <a:lnTo>
                    <a:pt x="40270" y="23249"/>
                  </a:lnTo>
                  <a:lnTo>
                    <a:pt x="1" y="0"/>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3340275" y="1811800"/>
              <a:ext cx="1006700" cy="622750"/>
            </a:xfrm>
            <a:custGeom>
              <a:avLst/>
              <a:gdLst/>
              <a:ahLst/>
              <a:cxnLst/>
              <a:rect l="l" t="t" r="r" b="b"/>
              <a:pathLst>
                <a:path w="40268" h="24910" extrusionOk="0">
                  <a:moveTo>
                    <a:pt x="40268" y="0"/>
                  </a:moveTo>
                  <a:lnTo>
                    <a:pt x="0" y="23249"/>
                  </a:lnTo>
                  <a:lnTo>
                    <a:pt x="0" y="24910"/>
                  </a:lnTo>
                  <a:lnTo>
                    <a:pt x="40268" y="1661"/>
                  </a:lnTo>
                  <a:lnTo>
                    <a:pt x="40268" y="0"/>
                  </a:lnTo>
                  <a:close/>
                </a:path>
              </a:pathLst>
            </a:custGeom>
            <a:solidFill>
              <a:srgbClr val="2E4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2729000" y="2081625"/>
              <a:ext cx="1220875" cy="415225"/>
            </a:xfrm>
            <a:custGeom>
              <a:avLst/>
              <a:gdLst/>
              <a:ahLst/>
              <a:cxnLst/>
              <a:rect l="l" t="t" r="r" b="b"/>
              <a:pathLst>
                <a:path w="48835" h="16609" extrusionOk="0">
                  <a:moveTo>
                    <a:pt x="1" y="1"/>
                  </a:moveTo>
                  <a:lnTo>
                    <a:pt x="24451" y="16608"/>
                  </a:lnTo>
                  <a:lnTo>
                    <a:pt x="48835" y="39"/>
                  </a:lnTo>
                  <a:lnTo>
                    <a:pt x="24451" y="14117"/>
                  </a:lnTo>
                  <a:lnTo>
                    <a:pt x="1"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3807625" y="2618700"/>
              <a:ext cx="143850" cy="334800"/>
            </a:xfrm>
            <a:custGeom>
              <a:avLst/>
              <a:gdLst/>
              <a:ahLst/>
              <a:cxnLst/>
              <a:rect l="l" t="t" r="r" b="b"/>
              <a:pathLst>
                <a:path w="5754" h="13392" extrusionOk="0">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910725" y="2786075"/>
              <a:ext cx="17850" cy="161000"/>
            </a:xfrm>
            <a:custGeom>
              <a:avLst/>
              <a:gdLst/>
              <a:ahLst/>
              <a:cxnLst/>
              <a:rect l="l" t="t" r="r" b="b"/>
              <a:pathLst>
                <a:path w="714" h="6440" extrusionOk="0">
                  <a:moveTo>
                    <a:pt x="0" y="0"/>
                  </a:moveTo>
                  <a:lnTo>
                    <a:pt x="361" y="6439"/>
                  </a:lnTo>
                  <a:cubicBezTo>
                    <a:pt x="481" y="6398"/>
                    <a:pt x="598" y="6348"/>
                    <a:pt x="714" y="6291"/>
                  </a:cubicBezTo>
                  <a:lnTo>
                    <a:pt x="0"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3833525" y="2686775"/>
              <a:ext cx="28250" cy="261425"/>
            </a:xfrm>
            <a:custGeom>
              <a:avLst/>
              <a:gdLst/>
              <a:ahLst/>
              <a:cxnLst/>
              <a:rect l="l" t="t" r="r" b="b"/>
              <a:pathLst>
                <a:path w="1130" h="10457" extrusionOk="0">
                  <a:moveTo>
                    <a:pt x="1130" y="1"/>
                  </a:moveTo>
                  <a:lnTo>
                    <a:pt x="0" y="10316"/>
                  </a:lnTo>
                  <a:cubicBezTo>
                    <a:pt x="121" y="10370"/>
                    <a:pt x="243" y="10417"/>
                    <a:pt x="368" y="10457"/>
                  </a:cubicBezTo>
                  <a:lnTo>
                    <a:pt x="1130"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875050" y="2745850"/>
              <a:ext cx="9050" cy="207625"/>
            </a:xfrm>
            <a:custGeom>
              <a:avLst/>
              <a:gdLst/>
              <a:ahLst/>
              <a:cxnLst/>
              <a:rect l="l" t="t" r="r" b="b"/>
              <a:pathLst>
                <a:path w="362" h="8305" extrusionOk="0">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841675" y="2600825"/>
              <a:ext cx="78075" cy="42375"/>
            </a:xfrm>
            <a:custGeom>
              <a:avLst/>
              <a:gdLst/>
              <a:ahLst/>
              <a:cxnLst/>
              <a:rect l="l" t="t" r="r" b="b"/>
              <a:pathLst>
                <a:path w="3123" h="1695" extrusionOk="0">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3319225" y="1797275"/>
              <a:ext cx="578075" cy="800275"/>
            </a:xfrm>
            <a:custGeom>
              <a:avLst/>
              <a:gdLst/>
              <a:ahLst/>
              <a:cxnLst/>
              <a:rect l="l" t="t" r="r" b="b"/>
              <a:pathLst>
                <a:path w="23123" h="32011" extrusionOk="0">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840700" y="2540975"/>
              <a:ext cx="80825" cy="77750"/>
            </a:xfrm>
            <a:custGeom>
              <a:avLst/>
              <a:gdLst/>
              <a:ahLst/>
              <a:cxnLst/>
              <a:rect l="l" t="t" r="r" b="b"/>
              <a:pathLst>
                <a:path w="3233" h="3110" extrusionOk="0">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838000" y="2541500"/>
              <a:ext cx="80225" cy="77225"/>
            </a:xfrm>
            <a:custGeom>
              <a:avLst/>
              <a:gdLst/>
              <a:ahLst/>
              <a:cxnLst/>
              <a:rect l="l" t="t" r="r" b="b"/>
              <a:pathLst>
                <a:path w="3209" h="3089" extrusionOk="0">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238125" y="3510450"/>
              <a:ext cx="2191125" cy="1495000"/>
            </a:xfrm>
            <a:custGeom>
              <a:avLst/>
              <a:gdLst/>
              <a:ahLst/>
              <a:cxnLst/>
              <a:rect l="l" t="t" r="r" b="b"/>
              <a:pathLst>
                <a:path w="87645" h="59800" extrusionOk="0">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677450" y="4685325"/>
              <a:ext cx="730375" cy="385925"/>
            </a:xfrm>
            <a:custGeom>
              <a:avLst/>
              <a:gdLst/>
              <a:ahLst/>
              <a:cxnLst/>
              <a:rect l="l" t="t" r="r" b="b"/>
              <a:pathLst>
                <a:path w="29215" h="15437" extrusionOk="0">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76900" y="3625275"/>
              <a:ext cx="689650" cy="362750"/>
            </a:xfrm>
            <a:custGeom>
              <a:avLst/>
              <a:gdLst/>
              <a:ahLst/>
              <a:cxnLst/>
              <a:rect l="l" t="t" r="r" b="b"/>
              <a:pathLst>
                <a:path w="27586" h="14510" extrusionOk="0">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993375" y="2814600"/>
              <a:ext cx="206925" cy="300225"/>
            </a:xfrm>
            <a:custGeom>
              <a:avLst/>
              <a:gdLst/>
              <a:ahLst/>
              <a:cxnLst/>
              <a:rect l="l" t="t" r="r" b="b"/>
              <a:pathLst>
                <a:path w="8277" h="12009" extrusionOk="0">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020925" y="2806900"/>
              <a:ext cx="157650" cy="104850"/>
            </a:xfrm>
            <a:custGeom>
              <a:avLst/>
              <a:gdLst/>
              <a:ahLst/>
              <a:cxnLst/>
              <a:rect l="l" t="t" r="r" b="b"/>
              <a:pathLst>
                <a:path w="6306" h="4194" extrusionOk="0">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191425" y="2814600"/>
              <a:ext cx="406850" cy="314000"/>
            </a:xfrm>
            <a:custGeom>
              <a:avLst/>
              <a:gdLst/>
              <a:ahLst/>
              <a:cxnLst/>
              <a:rect l="l" t="t" r="r" b="b"/>
              <a:pathLst>
                <a:path w="16274" h="12560" extrusionOk="0">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123050" y="3683875"/>
              <a:ext cx="137700" cy="115050"/>
            </a:xfrm>
            <a:custGeom>
              <a:avLst/>
              <a:gdLst/>
              <a:ahLst/>
              <a:cxnLst/>
              <a:rect l="l" t="t" r="r" b="b"/>
              <a:pathLst>
                <a:path w="5508" h="4602" extrusionOk="0">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081600" y="3764200"/>
              <a:ext cx="65875" cy="144975"/>
            </a:xfrm>
            <a:custGeom>
              <a:avLst/>
              <a:gdLst/>
              <a:ahLst/>
              <a:cxnLst/>
              <a:rect l="l" t="t" r="r" b="b"/>
              <a:pathLst>
                <a:path w="2635" h="5799" extrusionOk="0">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051025" y="3150300"/>
              <a:ext cx="238925" cy="619525"/>
            </a:xfrm>
            <a:custGeom>
              <a:avLst/>
              <a:gdLst/>
              <a:ahLst/>
              <a:cxnLst/>
              <a:rect l="l" t="t" r="r" b="b"/>
              <a:pathLst>
                <a:path w="9557" h="24781" extrusionOk="0">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1178100" y="3229700"/>
              <a:ext cx="61050" cy="184775"/>
            </a:xfrm>
            <a:custGeom>
              <a:avLst/>
              <a:gdLst/>
              <a:ahLst/>
              <a:cxnLst/>
              <a:rect l="l" t="t" r="r" b="b"/>
              <a:pathLst>
                <a:path w="2442" h="7391" extrusionOk="0">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1094525" y="2763600"/>
              <a:ext cx="148100" cy="155575"/>
            </a:xfrm>
            <a:custGeom>
              <a:avLst/>
              <a:gdLst/>
              <a:ahLst/>
              <a:cxnLst/>
              <a:rect l="l" t="t" r="r" b="b"/>
              <a:pathLst>
                <a:path w="5924" h="6223" extrusionOk="0">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071250" y="2814625"/>
              <a:ext cx="237875" cy="227200"/>
            </a:xfrm>
            <a:custGeom>
              <a:avLst/>
              <a:gdLst/>
              <a:ahLst/>
              <a:cxnLst/>
              <a:rect l="l" t="t" r="r" b="b"/>
              <a:pathLst>
                <a:path w="9515" h="9088" extrusionOk="0">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1096400" y="2828000"/>
              <a:ext cx="71525" cy="199700"/>
            </a:xfrm>
            <a:custGeom>
              <a:avLst/>
              <a:gdLst/>
              <a:ahLst/>
              <a:cxnLst/>
              <a:rect l="l" t="t" r="r" b="b"/>
              <a:pathLst>
                <a:path w="2861" h="7988" extrusionOk="0">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1128525" y="2763600"/>
              <a:ext cx="67175" cy="57425"/>
            </a:xfrm>
            <a:custGeom>
              <a:avLst/>
              <a:gdLst/>
              <a:ahLst/>
              <a:cxnLst/>
              <a:rect l="l" t="t" r="r" b="b"/>
              <a:pathLst>
                <a:path w="2687" h="2297" extrusionOk="0">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92725" y="2623850"/>
              <a:ext cx="156625" cy="183800"/>
            </a:xfrm>
            <a:custGeom>
              <a:avLst/>
              <a:gdLst/>
              <a:ahLst/>
              <a:cxnLst/>
              <a:rect l="l" t="t" r="r" b="b"/>
              <a:pathLst>
                <a:path w="6265" h="7352" extrusionOk="0">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092550" y="2623825"/>
              <a:ext cx="142600" cy="139800"/>
            </a:xfrm>
            <a:custGeom>
              <a:avLst/>
              <a:gdLst/>
              <a:ahLst/>
              <a:cxnLst/>
              <a:rect l="l" t="t" r="r" b="b"/>
              <a:pathLst>
                <a:path w="5704" h="5592" extrusionOk="0">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066525" y="2604550"/>
              <a:ext cx="75125" cy="70025"/>
            </a:xfrm>
            <a:custGeom>
              <a:avLst/>
              <a:gdLst/>
              <a:ahLst/>
              <a:cxnLst/>
              <a:rect l="l" t="t" r="r" b="b"/>
              <a:pathLst>
                <a:path w="3005" h="2801" extrusionOk="0">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149950" y="2626300"/>
              <a:ext cx="110200" cy="89625"/>
            </a:xfrm>
            <a:custGeom>
              <a:avLst/>
              <a:gdLst/>
              <a:ahLst/>
              <a:cxnLst/>
              <a:rect l="l" t="t" r="r" b="b"/>
              <a:pathLst>
                <a:path w="4408" h="3585" extrusionOk="0">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1089050" y="2717975"/>
              <a:ext cx="39500" cy="49825"/>
            </a:xfrm>
            <a:custGeom>
              <a:avLst/>
              <a:gdLst/>
              <a:ahLst/>
              <a:cxnLst/>
              <a:rect l="l" t="t" r="r" b="b"/>
              <a:pathLst>
                <a:path w="1580" h="1993" extrusionOk="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065900" y="3010950"/>
              <a:ext cx="209425" cy="195225"/>
            </a:xfrm>
            <a:custGeom>
              <a:avLst/>
              <a:gdLst/>
              <a:ahLst/>
              <a:cxnLst/>
              <a:rect l="l" t="t" r="r" b="b"/>
              <a:pathLst>
                <a:path w="8377" h="7809" extrusionOk="0">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196025" y="2812050"/>
              <a:ext cx="66675" cy="57300"/>
            </a:xfrm>
            <a:custGeom>
              <a:avLst/>
              <a:gdLst/>
              <a:ahLst/>
              <a:cxnLst/>
              <a:rect l="l" t="t" r="r" b="b"/>
              <a:pathLst>
                <a:path w="2667" h="2292" extrusionOk="0">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067400" y="2849025"/>
              <a:ext cx="236875" cy="447500"/>
            </a:xfrm>
            <a:custGeom>
              <a:avLst/>
              <a:gdLst/>
              <a:ahLst/>
              <a:cxnLst/>
              <a:rect l="l" t="t" r="r" b="b"/>
              <a:pathLst>
                <a:path w="9475" h="17900" extrusionOk="0">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5772900" y="3235250"/>
              <a:ext cx="1610525" cy="962075"/>
            </a:xfrm>
            <a:custGeom>
              <a:avLst/>
              <a:gdLst/>
              <a:ahLst/>
              <a:cxnLst/>
              <a:rect l="l" t="t" r="r" b="b"/>
              <a:pathLst>
                <a:path w="64421" h="38483" extrusionOk="0">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5772900" y="3843750"/>
              <a:ext cx="486950" cy="294300"/>
            </a:xfrm>
            <a:custGeom>
              <a:avLst/>
              <a:gdLst/>
              <a:ahLst/>
              <a:cxnLst/>
              <a:rect l="l" t="t" r="r" b="b"/>
              <a:pathLst>
                <a:path w="19478" h="11772" extrusionOk="0">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5772900" y="3942075"/>
              <a:ext cx="437150" cy="195975"/>
            </a:xfrm>
            <a:custGeom>
              <a:avLst/>
              <a:gdLst/>
              <a:ahLst/>
              <a:cxnLst/>
              <a:rect l="l" t="t" r="r" b="b"/>
              <a:pathLst>
                <a:path w="17486" h="7839" extrusionOk="0">
                  <a:moveTo>
                    <a:pt x="15228" y="1"/>
                  </a:moveTo>
                  <a:lnTo>
                    <a:pt x="0" y="7839"/>
                  </a:lnTo>
                  <a:lnTo>
                    <a:pt x="14635" y="4935"/>
                  </a:lnTo>
                  <a:cubicBezTo>
                    <a:pt x="17475" y="3299"/>
                    <a:pt x="17485" y="2168"/>
                    <a:pt x="15228" y="1"/>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5772900" y="4065175"/>
              <a:ext cx="101800" cy="72875"/>
            </a:xfrm>
            <a:custGeom>
              <a:avLst/>
              <a:gdLst/>
              <a:ahLst/>
              <a:cxnLst/>
              <a:rect l="l" t="t" r="r" b="b"/>
              <a:pathLst>
                <a:path w="4072" h="2915" extrusionOk="0">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017875" y="3260625"/>
              <a:ext cx="1164725" cy="804825"/>
            </a:xfrm>
            <a:custGeom>
              <a:avLst/>
              <a:gdLst/>
              <a:ahLst/>
              <a:cxnLst/>
              <a:rect l="l" t="t" r="r" b="b"/>
              <a:pathLst>
                <a:path w="46589" h="32193" extrusionOk="0">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135875" y="3418550"/>
              <a:ext cx="1019400" cy="646900"/>
            </a:xfrm>
            <a:custGeom>
              <a:avLst/>
              <a:gdLst/>
              <a:ahLst/>
              <a:cxnLst/>
              <a:rect l="l" t="t" r="r" b="b"/>
              <a:pathLst>
                <a:path w="40776" h="25876" extrusionOk="0">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033075" y="3155125"/>
              <a:ext cx="350350" cy="310100"/>
            </a:xfrm>
            <a:custGeom>
              <a:avLst/>
              <a:gdLst/>
              <a:ahLst/>
              <a:cxnLst/>
              <a:rect l="l" t="t" r="r" b="b"/>
              <a:pathLst>
                <a:path w="14014" h="12404" extrusionOk="0">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042650" y="3155125"/>
              <a:ext cx="338775" cy="207900"/>
            </a:xfrm>
            <a:custGeom>
              <a:avLst/>
              <a:gdLst/>
              <a:ahLst/>
              <a:cxnLst/>
              <a:rect l="l" t="t" r="r" b="b"/>
              <a:pathLst>
                <a:path w="13551" h="8316" extrusionOk="0">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6991950" y="3259550"/>
              <a:ext cx="210200" cy="240350"/>
            </a:xfrm>
            <a:custGeom>
              <a:avLst/>
              <a:gdLst/>
              <a:ahLst/>
              <a:cxnLst/>
              <a:rect l="l" t="t" r="r" b="b"/>
              <a:pathLst>
                <a:path w="8408" h="9614" extrusionOk="0">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6946250" y="3284675"/>
              <a:ext cx="236600" cy="241900"/>
            </a:xfrm>
            <a:custGeom>
              <a:avLst/>
              <a:gdLst/>
              <a:ahLst/>
              <a:cxnLst/>
              <a:rect l="l" t="t" r="r" b="b"/>
              <a:pathLst>
                <a:path w="9464" h="9676" extrusionOk="0">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6888175" y="3318950"/>
              <a:ext cx="235600" cy="240625"/>
            </a:xfrm>
            <a:custGeom>
              <a:avLst/>
              <a:gdLst/>
              <a:ahLst/>
              <a:cxnLst/>
              <a:rect l="l" t="t" r="r" b="b"/>
              <a:pathLst>
                <a:path w="9424" h="9625" extrusionOk="0">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6888175" y="3259550"/>
              <a:ext cx="282850" cy="195825"/>
            </a:xfrm>
            <a:custGeom>
              <a:avLst/>
              <a:gdLst/>
              <a:ahLst/>
              <a:cxnLst/>
              <a:rect l="l" t="t" r="r" b="b"/>
              <a:pathLst>
                <a:path w="11314" h="7833" extrusionOk="0">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509600" y="4282650"/>
              <a:ext cx="1018225" cy="535600"/>
            </a:xfrm>
            <a:custGeom>
              <a:avLst/>
              <a:gdLst/>
              <a:ahLst/>
              <a:cxnLst/>
              <a:rect l="l" t="t" r="r" b="b"/>
              <a:pathLst>
                <a:path w="40729" h="21424" extrusionOk="0">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4536125" y="3783950"/>
              <a:ext cx="965075" cy="919850"/>
            </a:xfrm>
            <a:custGeom>
              <a:avLst/>
              <a:gdLst/>
              <a:ahLst/>
              <a:cxnLst/>
              <a:rect l="l" t="t" r="r" b="b"/>
              <a:pathLst>
                <a:path w="38603" h="36794" extrusionOk="0">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914650" y="3945850"/>
              <a:ext cx="208200" cy="109550"/>
            </a:xfrm>
            <a:custGeom>
              <a:avLst/>
              <a:gdLst/>
              <a:ahLst/>
              <a:cxnLst/>
              <a:rect l="l" t="t" r="r" b="b"/>
              <a:pathLst>
                <a:path w="8328" h="4382" extrusionOk="0">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771375" y="3690050"/>
              <a:ext cx="338750" cy="323725"/>
            </a:xfrm>
            <a:custGeom>
              <a:avLst/>
              <a:gdLst/>
              <a:ahLst/>
              <a:cxnLst/>
              <a:rect l="l" t="t" r="r" b="b"/>
              <a:pathLst>
                <a:path w="13550" h="12949" extrusionOk="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71425" y="3690050"/>
              <a:ext cx="247350" cy="323725"/>
            </a:xfrm>
            <a:custGeom>
              <a:avLst/>
              <a:gdLst/>
              <a:ahLst/>
              <a:cxnLst/>
              <a:rect l="l" t="t" r="r" b="b"/>
              <a:pathLst>
                <a:path w="9894" h="12949" extrusionOk="0">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5015200" y="3691000"/>
              <a:ext cx="359975" cy="337850"/>
            </a:xfrm>
            <a:custGeom>
              <a:avLst/>
              <a:gdLst/>
              <a:ahLst/>
              <a:cxnLst/>
              <a:rect l="l" t="t" r="r" b="b"/>
              <a:pathLst>
                <a:path w="14399" h="13514" extrusionOk="0">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5245300" y="3691000"/>
              <a:ext cx="129875" cy="54925"/>
            </a:xfrm>
            <a:custGeom>
              <a:avLst/>
              <a:gdLst/>
              <a:ahLst/>
              <a:cxnLst/>
              <a:rect l="l" t="t" r="r" b="b"/>
              <a:pathLst>
                <a:path w="5195" h="2197" extrusionOk="0">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2255800" y="3695575"/>
              <a:ext cx="466800" cy="146375"/>
            </a:xfrm>
            <a:custGeom>
              <a:avLst/>
              <a:gdLst/>
              <a:ahLst/>
              <a:cxnLst/>
              <a:rect l="l" t="t" r="r" b="b"/>
              <a:pathLst>
                <a:path w="18672" h="5855" extrusionOk="0">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567400" y="3726900"/>
              <a:ext cx="157450" cy="105850"/>
            </a:xfrm>
            <a:custGeom>
              <a:avLst/>
              <a:gdLst/>
              <a:ahLst/>
              <a:cxnLst/>
              <a:rect l="l" t="t" r="r" b="b"/>
              <a:pathLst>
                <a:path w="6298" h="4234" extrusionOk="0">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2564725" y="3758975"/>
              <a:ext cx="38675" cy="75375"/>
            </a:xfrm>
            <a:custGeom>
              <a:avLst/>
              <a:gdLst/>
              <a:ahLst/>
              <a:cxnLst/>
              <a:rect l="l" t="t" r="r" b="b"/>
              <a:pathLst>
                <a:path w="1547" h="3015" extrusionOk="0">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238125" y="2858700"/>
              <a:ext cx="2257500" cy="2070100"/>
            </a:xfrm>
            <a:custGeom>
              <a:avLst/>
              <a:gdLst/>
              <a:ahLst/>
              <a:cxnLst/>
              <a:rect l="l" t="t" r="r" b="b"/>
              <a:pathLst>
                <a:path w="90300" h="82804" extrusionOk="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702875" y="4622100"/>
              <a:ext cx="730425" cy="385900"/>
            </a:xfrm>
            <a:custGeom>
              <a:avLst/>
              <a:gdLst/>
              <a:ahLst/>
              <a:cxnLst/>
              <a:rect l="l" t="t" r="r" b="b"/>
              <a:pathLst>
                <a:path w="29217" h="15436" extrusionOk="0">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221700" y="4531550"/>
              <a:ext cx="290325" cy="230125"/>
            </a:xfrm>
            <a:custGeom>
              <a:avLst/>
              <a:gdLst/>
              <a:ahLst/>
              <a:cxnLst/>
              <a:rect l="l" t="t" r="r" b="b"/>
              <a:pathLst>
                <a:path w="11613" h="9205" extrusionOk="0">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254400" y="4564250"/>
              <a:ext cx="224925" cy="164725"/>
            </a:xfrm>
            <a:custGeom>
              <a:avLst/>
              <a:gdLst/>
              <a:ahLst/>
              <a:cxnLst/>
              <a:rect l="l" t="t" r="r" b="b"/>
              <a:pathLst>
                <a:path w="8997" h="6589" extrusionOk="0">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499400" y="3065825"/>
              <a:ext cx="863450" cy="544250"/>
            </a:xfrm>
            <a:custGeom>
              <a:avLst/>
              <a:gdLst/>
              <a:ahLst/>
              <a:cxnLst/>
              <a:rect l="l" t="t" r="r" b="b"/>
              <a:pathLst>
                <a:path w="34538" h="21770" extrusionOk="0">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454275" y="3257925"/>
              <a:ext cx="869550" cy="538825"/>
            </a:xfrm>
            <a:custGeom>
              <a:avLst/>
              <a:gdLst/>
              <a:ahLst/>
              <a:cxnLst/>
              <a:rect l="l" t="t" r="r" b="b"/>
              <a:pathLst>
                <a:path w="34782" h="21553" extrusionOk="0">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393375" y="3427725"/>
              <a:ext cx="875650" cy="533575"/>
            </a:xfrm>
            <a:custGeom>
              <a:avLst/>
              <a:gdLst/>
              <a:ahLst/>
              <a:cxnLst/>
              <a:rect l="l" t="t" r="r" b="b"/>
              <a:pathLst>
                <a:path w="35026" h="21343" extrusionOk="0">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304525" y="3584050"/>
              <a:ext cx="881700" cy="528425"/>
            </a:xfrm>
            <a:custGeom>
              <a:avLst/>
              <a:gdLst/>
              <a:ahLst/>
              <a:cxnLst/>
              <a:rect l="l" t="t" r="r" b="b"/>
              <a:pathLst>
                <a:path w="35268" h="21137" extrusionOk="0">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1198400" y="3727175"/>
              <a:ext cx="887800" cy="523525"/>
            </a:xfrm>
            <a:custGeom>
              <a:avLst/>
              <a:gdLst/>
              <a:ahLst/>
              <a:cxnLst/>
              <a:rect l="l" t="t" r="r" b="b"/>
              <a:pathLst>
                <a:path w="35512" h="20941" extrusionOk="0">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1062600" y="3872100"/>
              <a:ext cx="893900" cy="518825"/>
            </a:xfrm>
            <a:custGeom>
              <a:avLst/>
              <a:gdLst/>
              <a:ahLst/>
              <a:cxnLst/>
              <a:rect l="l" t="t" r="r" b="b"/>
              <a:pathLst>
                <a:path w="35756" h="20753" extrusionOk="0">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916950" y="3981975"/>
              <a:ext cx="899950" cy="514450"/>
            </a:xfrm>
            <a:custGeom>
              <a:avLst/>
              <a:gdLst/>
              <a:ahLst/>
              <a:cxnLst/>
              <a:rect l="l" t="t" r="r" b="b"/>
              <a:pathLst>
                <a:path w="35998" h="20578" extrusionOk="0">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64700" y="4467675"/>
              <a:ext cx="628225" cy="362750"/>
            </a:xfrm>
            <a:custGeom>
              <a:avLst/>
              <a:gdLst/>
              <a:ahLst/>
              <a:cxnLst/>
              <a:rect l="l" t="t" r="r" b="b"/>
              <a:pathLst>
                <a:path w="25129" h="14510" extrusionOk="0">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525000" y="3539225"/>
              <a:ext cx="154375" cy="89650"/>
            </a:xfrm>
            <a:custGeom>
              <a:avLst/>
              <a:gdLst/>
              <a:ahLst/>
              <a:cxnLst/>
              <a:rect l="l" t="t" r="r" b="b"/>
              <a:pathLst>
                <a:path w="6175" h="3586" extrusionOk="0">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404425" y="4594025"/>
              <a:ext cx="124575" cy="116675"/>
            </a:xfrm>
            <a:custGeom>
              <a:avLst/>
              <a:gdLst/>
              <a:ahLst/>
              <a:cxnLst/>
              <a:rect l="l" t="t" r="r" b="b"/>
              <a:pathLst>
                <a:path w="4983" h="4667" extrusionOk="0">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485950" y="4109250"/>
              <a:ext cx="227125" cy="545225"/>
            </a:xfrm>
            <a:custGeom>
              <a:avLst/>
              <a:gdLst/>
              <a:ahLst/>
              <a:cxnLst/>
              <a:rect l="l" t="t" r="r" b="b"/>
              <a:pathLst>
                <a:path w="9085" h="21809" extrusionOk="0">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485950" y="4397500"/>
              <a:ext cx="107175" cy="256975"/>
            </a:xfrm>
            <a:custGeom>
              <a:avLst/>
              <a:gdLst/>
              <a:ahLst/>
              <a:cxnLst/>
              <a:rect l="l" t="t" r="r" b="b"/>
              <a:pathLst>
                <a:path w="4287" h="10279" extrusionOk="0">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2578600" y="4628150"/>
              <a:ext cx="134475" cy="133525"/>
            </a:xfrm>
            <a:custGeom>
              <a:avLst/>
              <a:gdLst/>
              <a:ahLst/>
              <a:cxnLst/>
              <a:rect l="l" t="t" r="r" b="b"/>
              <a:pathLst>
                <a:path w="5379" h="5341" extrusionOk="0">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488800" y="4043325"/>
              <a:ext cx="236650" cy="605725"/>
            </a:xfrm>
            <a:custGeom>
              <a:avLst/>
              <a:gdLst/>
              <a:ahLst/>
              <a:cxnLst/>
              <a:rect l="l" t="t" r="r" b="b"/>
              <a:pathLst>
                <a:path w="9466" h="24229" extrusionOk="0">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584400" y="4148675"/>
              <a:ext cx="103400" cy="206825"/>
            </a:xfrm>
            <a:custGeom>
              <a:avLst/>
              <a:gdLst/>
              <a:ahLst/>
              <a:cxnLst/>
              <a:rect l="l" t="t" r="r" b="b"/>
              <a:pathLst>
                <a:path w="4136" h="8273" extrusionOk="0">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537750" y="3557025"/>
              <a:ext cx="159625" cy="180225"/>
            </a:xfrm>
            <a:custGeom>
              <a:avLst/>
              <a:gdLst/>
              <a:ahLst/>
              <a:cxnLst/>
              <a:rect l="l" t="t" r="r" b="b"/>
              <a:pathLst>
                <a:path w="6385" h="7209" extrusionOk="0">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567925" y="3708175"/>
              <a:ext cx="129600" cy="94975"/>
            </a:xfrm>
            <a:custGeom>
              <a:avLst/>
              <a:gdLst/>
              <a:ahLst/>
              <a:cxnLst/>
              <a:rect l="l" t="t" r="r" b="b"/>
              <a:pathLst>
                <a:path w="5184" h="3799" extrusionOk="0">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561175" y="3556975"/>
              <a:ext cx="141125" cy="175150"/>
            </a:xfrm>
            <a:custGeom>
              <a:avLst/>
              <a:gdLst/>
              <a:ahLst/>
              <a:cxnLst/>
              <a:rect l="l" t="t" r="r" b="b"/>
              <a:pathLst>
                <a:path w="5645" h="7006" extrusionOk="0">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507975" y="3728250"/>
              <a:ext cx="235725" cy="405175"/>
            </a:xfrm>
            <a:custGeom>
              <a:avLst/>
              <a:gdLst/>
              <a:ahLst/>
              <a:cxnLst/>
              <a:rect l="l" t="t" r="r" b="b"/>
              <a:pathLst>
                <a:path w="9429" h="16207" extrusionOk="0">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205100" y="3795050"/>
              <a:ext cx="381825" cy="345600"/>
            </a:xfrm>
            <a:custGeom>
              <a:avLst/>
              <a:gdLst/>
              <a:ahLst/>
              <a:cxnLst/>
              <a:rect l="l" t="t" r="r" b="b"/>
              <a:pathLst>
                <a:path w="15273" h="13824" extrusionOk="0">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472750" y="3790300"/>
              <a:ext cx="116600" cy="150525"/>
            </a:xfrm>
            <a:custGeom>
              <a:avLst/>
              <a:gdLst/>
              <a:ahLst/>
              <a:cxnLst/>
              <a:rect l="l" t="t" r="r" b="b"/>
              <a:pathLst>
                <a:path w="4664" h="6021" extrusionOk="0">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470625" y="3894100"/>
              <a:ext cx="69650" cy="50100"/>
            </a:xfrm>
            <a:custGeom>
              <a:avLst/>
              <a:gdLst/>
              <a:ahLst/>
              <a:cxnLst/>
              <a:rect l="l" t="t" r="r" b="b"/>
              <a:pathLst>
                <a:path w="2786" h="2004" extrusionOk="0">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563900" y="3768725"/>
              <a:ext cx="53400" cy="26200"/>
            </a:xfrm>
            <a:custGeom>
              <a:avLst/>
              <a:gdLst/>
              <a:ahLst/>
              <a:cxnLst/>
              <a:rect l="l" t="t" r="r" b="b"/>
              <a:pathLst>
                <a:path w="2136" h="1048" extrusionOk="0">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659450" y="3728950"/>
              <a:ext cx="44400" cy="32300"/>
            </a:xfrm>
            <a:custGeom>
              <a:avLst/>
              <a:gdLst/>
              <a:ahLst/>
              <a:cxnLst/>
              <a:rect l="l" t="t" r="r" b="b"/>
              <a:pathLst>
                <a:path w="1776" h="1292" extrusionOk="0">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2556575" y="3755525"/>
              <a:ext cx="227300" cy="291775"/>
            </a:xfrm>
            <a:custGeom>
              <a:avLst/>
              <a:gdLst/>
              <a:ahLst/>
              <a:cxnLst/>
              <a:rect l="l" t="t" r="r" b="b"/>
              <a:pathLst>
                <a:path w="9092" h="11671" extrusionOk="0">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2662850" y="3902850"/>
              <a:ext cx="100650" cy="111350"/>
            </a:xfrm>
            <a:custGeom>
              <a:avLst/>
              <a:gdLst/>
              <a:ahLst/>
              <a:cxnLst/>
              <a:rect l="l" t="t" r="r" b="b"/>
              <a:pathLst>
                <a:path w="4026" h="4454" extrusionOk="0">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2556575" y="3801025"/>
              <a:ext cx="93650" cy="243025"/>
            </a:xfrm>
            <a:custGeom>
              <a:avLst/>
              <a:gdLst/>
              <a:ahLst/>
              <a:cxnLst/>
              <a:rect l="l" t="t" r="r" b="b"/>
              <a:pathLst>
                <a:path w="3746" h="9721" extrusionOk="0">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629175" y="3841375"/>
              <a:ext cx="121650" cy="48250"/>
            </a:xfrm>
            <a:custGeom>
              <a:avLst/>
              <a:gdLst/>
              <a:ahLst/>
              <a:cxnLst/>
              <a:rect l="l" t="t" r="r" b="b"/>
              <a:pathLst>
                <a:path w="4866" h="1930" extrusionOk="0">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593475" y="4200975"/>
              <a:ext cx="628275" cy="362750"/>
            </a:xfrm>
            <a:custGeom>
              <a:avLst/>
              <a:gdLst/>
              <a:ahLst/>
              <a:cxnLst/>
              <a:rect l="l" t="t" r="r" b="b"/>
              <a:pathLst>
                <a:path w="25131" h="14510" extrusionOk="0">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850475" y="3803125"/>
              <a:ext cx="372150" cy="307475"/>
            </a:xfrm>
            <a:custGeom>
              <a:avLst/>
              <a:gdLst/>
              <a:ahLst/>
              <a:cxnLst/>
              <a:rect l="l" t="t" r="r" b="b"/>
              <a:pathLst>
                <a:path w="14886" h="12299" extrusionOk="0">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851200" y="3797875"/>
              <a:ext cx="147675" cy="184950"/>
            </a:xfrm>
            <a:custGeom>
              <a:avLst/>
              <a:gdLst/>
              <a:ahLst/>
              <a:cxnLst/>
              <a:rect l="l" t="t" r="r" b="b"/>
              <a:pathLst>
                <a:path w="5907" h="7398" extrusionOk="0">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932675" y="3934475"/>
              <a:ext cx="83875" cy="73325"/>
            </a:xfrm>
            <a:custGeom>
              <a:avLst/>
              <a:gdLst/>
              <a:ahLst/>
              <a:cxnLst/>
              <a:rect l="l" t="t" r="r" b="b"/>
              <a:pathLst>
                <a:path w="3355" h="2933" extrusionOk="0">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652275" y="4110575"/>
              <a:ext cx="517950" cy="269325"/>
            </a:xfrm>
            <a:custGeom>
              <a:avLst/>
              <a:gdLst/>
              <a:ahLst/>
              <a:cxnLst/>
              <a:rect l="l" t="t" r="r" b="b"/>
              <a:pathLst>
                <a:path w="20718" h="10773" extrusionOk="0">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855825" y="4366350"/>
              <a:ext cx="77425" cy="168100"/>
            </a:xfrm>
            <a:custGeom>
              <a:avLst/>
              <a:gdLst/>
              <a:ahLst/>
              <a:cxnLst/>
              <a:rect l="l" t="t" r="r" b="b"/>
              <a:pathLst>
                <a:path w="3097" h="6724" extrusionOk="0">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895050" y="4140250"/>
              <a:ext cx="277825" cy="257200"/>
            </a:xfrm>
            <a:custGeom>
              <a:avLst/>
              <a:gdLst/>
              <a:ahLst/>
              <a:cxnLst/>
              <a:rect l="l" t="t" r="r" b="b"/>
              <a:pathLst>
                <a:path w="11113" h="10288" extrusionOk="0">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967850" y="4162450"/>
              <a:ext cx="85775" cy="69700"/>
            </a:xfrm>
            <a:custGeom>
              <a:avLst/>
              <a:gdLst/>
              <a:ahLst/>
              <a:cxnLst/>
              <a:rect l="l" t="t" r="r" b="b"/>
              <a:pathLst>
                <a:path w="3431" h="2788" extrusionOk="0">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899975" y="4347675"/>
              <a:ext cx="83975" cy="49800"/>
            </a:xfrm>
            <a:custGeom>
              <a:avLst/>
              <a:gdLst/>
              <a:ahLst/>
              <a:cxnLst/>
              <a:rect l="l" t="t" r="r" b="b"/>
              <a:pathLst>
                <a:path w="3359" h="1992" extrusionOk="0">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737375" y="3783475"/>
              <a:ext cx="145125" cy="134675"/>
            </a:xfrm>
            <a:custGeom>
              <a:avLst/>
              <a:gdLst/>
              <a:ahLst/>
              <a:cxnLst/>
              <a:rect l="l" t="t" r="r" b="b"/>
              <a:pathLst>
                <a:path w="5805" h="5387" extrusionOk="0">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771375" y="3783475"/>
              <a:ext cx="88200" cy="63675"/>
            </a:xfrm>
            <a:custGeom>
              <a:avLst/>
              <a:gdLst/>
              <a:ahLst/>
              <a:cxnLst/>
              <a:rect l="l" t="t" r="r" b="b"/>
              <a:pathLst>
                <a:path w="3528" h="2547" extrusionOk="0">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703875" y="3801175"/>
              <a:ext cx="236700" cy="426100"/>
            </a:xfrm>
            <a:custGeom>
              <a:avLst/>
              <a:gdLst/>
              <a:ahLst/>
              <a:cxnLst/>
              <a:rect l="l" t="t" r="r" b="b"/>
              <a:pathLst>
                <a:path w="9468" h="17044" extrusionOk="0">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846775" y="3799350"/>
              <a:ext cx="90825" cy="394800"/>
            </a:xfrm>
            <a:custGeom>
              <a:avLst/>
              <a:gdLst/>
              <a:ahLst/>
              <a:cxnLst/>
              <a:rect l="l" t="t" r="r" b="b"/>
              <a:pathLst>
                <a:path w="3633" h="15792" extrusionOk="0">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837200" y="3799350"/>
              <a:ext cx="79850" cy="180300"/>
            </a:xfrm>
            <a:custGeom>
              <a:avLst/>
              <a:gdLst/>
              <a:ahLst/>
              <a:cxnLst/>
              <a:rect l="l" t="t" r="r" b="b"/>
              <a:pathLst>
                <a:path w="3194" h="7212" extrusionOk="0">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692100" y="3837700"/>
              <a:ext cx="132250" cy="412075"/>
            </a:xfrm>
            <a:custGeom>
              <a:avLst/>
              <a:gdLst/>
              <a:ahLst/>
              <a:cxnLst/>
              <a:rect l="l" t="t" r="r" b="b"/>
              <a:pathLst>
                <a:path w="5290" h="16483" extrusionOk="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748975" y="3822100"/>
              <a:ext cx="78800" cy="192225"/>
            </a:xfrm>
            <a:custGeom>
              <a:avLst/>
              <a:gdLst/>
              <a:ahLst/>
              <a:cxnLst/>
              <a:rect l="l" t="t" r="r" b="b"/>
              <a:pathLst>
                <a:path w="3152" h="7689" extrusionOk="0">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735625" y="3643700"/>
              <a:ext cx="155650" cy="181725"/>
            </a:xfrm>
            <a:custGeom>
              <a:avLst/>
              <a:gdLst/>
              <a:ahLst/>
              <a:cxnLst/>
              <a:rect l="l" t="t" r="r" b="b"/>
              <a:pathLst>
                <a:path w="6226" h="7269" extrusionOk="0">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733600" y="3643725"/>
              <a:ext cx="144475" cy="139775"/>
            </a:xfrm>
            <a:custGeom>
              <a:avLst/>
              <a:gdLst/>
              <a:ahLst/>
              <a:cxnLst/>
              <a:rect l="l" t="t" r="r" b="b"/>
              <a:pathLst>
                <a:path w="5779" h="5591" extrusionOk="0">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745275" y="3636400"/>
              <a:ext cx="166125" cy="66300"/>
            </a:xfrm>
            <a:custGeom>
              <a:avLst/>
              <a:gdLst/>
              <a:ahLst/>
              <a:cxnLst/>
              <a:rect l="l" t="t" r="r" b="b"/>
              <a:pathLst>
                <a:path w="6645" h="2652" extrusionOk="0">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13775" y="3878425"/>
              <a:ext cx="140825" cy="447375"/>
            </a:xfrm>
            <a:custGeom>
              <a:avLst/>
              <a:gdLst/>
              <a:ahLst/>
              <a:cxnLst/>
              <a:rect l="l" t="t" r="r" b="b"/>
              <a:pathLst>
                <a:path w="5633" h="17895" extrusionOk="0">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732000" y="3737900"/>
              <a:ext cx="39400" cy="49800"/>
            </a:xfrm>
            <a:custGeom>
              <a:avLst/>
              <a:gdLst/>
              <a:ahLst/>
              <a:cxnLst/>
              <a:rect l="l" t="t" r="r" b="b"/>
              <a:pathLst>
                <a:path w="1576" h="1992" extrusionOk="0">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991950" y="4273875"/>
              <a:ext cx="155575" cy="98650"/>
            </a:xfrm>
            <a:custGeom>
              <a:avLst/>
              <a:gdLst/>
              <a:ahLst/>
              <a:cxnLst/>
              <a:rect l="l" t="t" r="r" b="b"/>
              <a:pathLst>
                <a:path w="6223" h="3946" extrusionOk="0">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42550" y="4294750"/>
              <a:ext cx="371275" cy="121275"/>
            </a:xfrm>
            <a:custGeom>
              <a:avLst/>
              <a:gdLst/>
              <a:ahLst/>
              <a:cxnLst/>
              <a:rect l="l" t="t" r="r" b="b"/>
              <a:pathLst>
                <a:path w="14851" h="4851" extrusionOk="0">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28675" y="3874200"/>
              <a:ext cx="128050" cy="187875"/>
            </a:xfrm>
            <a:custGeom>
              <a:avLst/>
              <a:gdLst/>
              <a:ahLst/>
              <a:cxnLst/>
              <a:rect l="l" t="t" r="r" b="b"/>
              <a:pathLst>
                <a:path w="5122" h="7515" extrusionOk="0">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19375" y="4023750"/>
              <a:ext cx="80550" cy="66925"/>
            </a:xfrm>
            <a:custGeom>
              <a:avLst/>
              <a:gdLst/>
              <a:ahLst/>
              <a:cxnLst/>
              <a:rect l="l" t="t" r="r" b="b"/>
              <a:pathLst>
                <a:path w="3222" h="2677" extrusionOk="0">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746350" y="4130925"/>
              <a:ext cx="377125" cy="216550"/>
            </a:xfrm>
            <a:custGeom>
              <a:avLst/>
              <a:gdLst/>
              <a:ahLst/>
              <a:cxnLst/>
              <a:rect l="l" t="t" r="r" b="b"/>
              <a:pathLst>
                <a:path w="15085" h="8662" extrusionOk="0">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810750" y="4172225"/>
              <a:ext cx="284275" cy="163850"/>
            </a:xfrm>
            <a:custGeom>
              <a:avLst/>
              <a:gdLst/>
              <a:ahLst/>
              <a:cxnLst/>
              <a:rect l="l" t="t" r="r" b="b"/>
              <a:pathLst>
                <a:path w="11371" h="6554" extrusionOk="0">
                  <a:moveTo>
                    <a:pt x="8462" y="1"/>
                  </a:moveTo>
                  <a:lnTo>
                    <a:pt x="1" y="4885"/>
                  </a:lnTo>
                  <a:lnTo>
                    <a:pt x="2893" y="6554"/>
                  </a:lnTo>
                  <a:lnTo>
                    <a:pt x="11371" y="1660"/>
                  </a:lnTo>
                  <a:lnTo>
                    <a:pt x="8462"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847525" y="4182850"/>
              <a:ext cx="101175" cy="58425"/>
            </a:xfrm>
            <a:custGeom>
              <a:avLst/>
              <a:gdLst/>
              <a:ahLst/>
              <a:cxnLst/>
              <a:rect l="l" t="t" r="r" b="b"/>
              <a:pathLst>
                <a:path w="4047" h="2337" extrusionOk="0">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3848850" y="4184350"/>
              <a:ext cx="98575" cy="56925"/>
            </a:xfrm>
            <a:custGeom>
              <a:avLst/>
              <a:gdLst/>
              <a:ahLst/>
              <a:cxnLst/>
              <a:rect l="l" t="t" r="r" b="b"/>
              <a:pathLst>
                <a:path w="3943" h="2277" extrusionOk="0">
                  <a:moveTo>
                    <a:pt x="2522" y="0"/>
                  </a:moveTo>
                  <a:lnTo>
                    <a:pt x="1" y="1457"/>
                  </a:lnTo>
                  <a:lnTo>
                    <a:pt x="1419" y="2276"/>
                  </a:lnTo>
                  <a:lnTo>
                    <a:pt x="3942" y="819"/>
                  </a:lnTo>
                  <a:lnTo>
                    <a:pt x="2522"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746350" y="4209400"/>
              <a:ext cx="377125" cy="146650"/>
            </a:xfrm>
            <a:custGeom>
              <a:avLst/>
              <a:gdLst/>
              <a:ahLst/>
              <a:cxnLst/>
              <a:rect l="l" t="t" r="r" b="b"/>
              <a:pathLst>
                <a:path w="15085" h="5866" extrusionOk="0">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884325" y="4209400"/>
              <a:ext cx="239150" cy="146700"/>
            </a:xfrm>
            <a:custGeom>
              <a:avLst/>
              <a:gdLst/>
              <a:ahLst/>
              <a:cxnLst/>
              <a:rect l="l" t="t" r="r" b="b"/>
              <a:pathLst>
                <a:path w="9566" h="5868" extrusionOk="0">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887950" y="4047175"/>
              <a:ext cx="270725" cy="303225"/>
            </a:xfrm>
            <a:custGeom>
              <a:avLst/>
              <a:gdLst/>
              <a:ahLst/>
              <a:cxnLst/>
              <a:rect l="l" t="t" r="r" b="b"/>
              <a:pathLst>
                <a:path w="10829" h="12129" extrusionOk="0">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884325" y="4044800"/>
              <a:ext cx="269850" cy="304600"/>
            </a:xfrm>
            <a:custGeom>
              <a:avLst/>
              <a:gdLst/>
              <a:ahLst/>
              <a:cxnLst/>
              <a:rect l="l" t="t" r="r" b="b"/>
              <a:pathLst>
                <a:path w="10794" h="12184" extrusionOk="0">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013725" y="4181100"/>
              <a:ext cx="41575" cy="42325"/>
            </a:xfrm>
            <a:custGeom>
              <a:avLst/>
              <a:gdLst/>
              <a:ahLst/>
              <a:cxnLst/>
              <a:rect l="l" t="t" r="r" b="b"/>
              <a:pathLst>
                <a:path w="1663" h="1693" extrusionOk="0">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8"/>
          <p:cNvSpPr txBox="1">
            <a:spLocks noGrp="1"/>
          </p:cNvSpPr>
          <p:nvPr>
            <p:ph type="ctrTitle"/>
          </p:nvPr>
        </p:nvSpPr>
        <p:spPr>
          <a:xfrm>
            <a:off x="441700" y="564998"/>
            <a:ext cx="4067100" cy="167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a:solidFill>
                  <a:schemeClr val="lt1"/>
                </a:solidFill>
              </a:rPr>
              <a:t>Data Analytics in Student Success</a:t>
            </a:r>
            <a:endParaRPr sz="4400" dirty="0">
              <a:solidFill>
                <a:schemeClr val="lt1"/>
              </a:solidFill>
            </a:endParaRPr>
          </a:p>
        </p:txBody>
      </p:sp>
      <p:sp>
        <p:nvSpPr>
          <p:cNvPr id="315" name="Google Shape;315;p28"/>
          <p:cNvSpPr txBox="1">
            <a:spLocks noGrp="1"/>
          </p:cNvSpPr>
          <p:nvPr>
            <p:ph type="subTitle" idx="1"/>
          </p:nvPr>
        </p:nvSpPr>
        <p:spPr>
          <a:xfrm>
            <a:off x="1265900" y="2185484"/>
            <a:ext cx="2418600" cy="47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Final Capstone</a:t>
            </a:r>
          </a:p>
          <a:p>
            <a:pPr marL="0" lvl="0" indent="0" algn="ctr" rtl="0">
              <a:spcBef>
                <a:spcPts val="0"/>
              </a:spcBef>
              <a:spcAft>
                <a:spcPts val="0"/>
              </a:spcAft>
              <a:buNone/>
            </a:pPr>
            <a:r>
              <a:rPr lang="en-GB" dirty="0"/>
              <a:t>Evelyn Davis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1" name="Google Shape;721;p34"/>
          <p:cNvSpPr txBox="1">
            <a:spLocks noGrp="1"/>
          </p:cNvSpPr>
          <p:nvPr>
            <p:ph type="ctrTitle"/>
          </p:nvPr>
        </p:nvSpPr>
        <p:spPr>
          <a:xfrm flipH="1">
            <a:off x="4092830" y="1064448"/>
            <a:ext cx="3559800" cy="61703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FUTURE WORK</a:t>
            </a:r>
            <a:endParaRPr dirty="0"/>
          </a:p>
        </p:txBody>
      </p:sp>
      <p:sp>
        <p:nvSpPr>
          <p:cNvPr id="722" name="Google Shape;722;p34"/>
          <p:cNvSpPr txBox="1">
            <a:spLocks noGrp="1"/>
          </p:cNvSpPr>
          <p:nvPr>
            <p:ph type="subTitle" idx="1"/>
          </p:nvPr>
        </p:nvSpPr>
        <p:spPr>
          <a:xfrm flipH="1">
            <a:off x="5187515" y="1790792"/>
            <a:ext cx="3190768" cy="202815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More data: The original data only has 480 instance and 16 attributes, collecting more data could improve accuracy.</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Hypothesis testing: Welch two sample T-test, and Chi-squared test to see if student behaviour differ by demographic features.</a:t>
            </a:r>
          </a:p>
        </p:txBody>
      </p:sp>
      <p:grpSp>
        <p:nvGrpSpPr>
          <p:cNvPr id="5" name="Google Shape;3936;p55">
            <a:extLst>
              <a:ext uri="{FF2B5EF4-FFF2-40B4-BE49-F238E27FC236}">
                <a16:creationId xmlns:a16="http://schemas.microsoft.com/office/drawing/2014/main" id="{4CB6FE98-B764-D646-AA24-786C28250A50}"/>
              </a:ext>
            </a:extLst>
          </p:cNvPr>
          <p:cNvGrpSpPr/>
          <p:nvPr/>
        </p:nvGrpSpPr>
        <p:grpSpPr>
          <a:xfrm>
            <a:off x="306951" y="741892"/>
            <a:ext cx="4346824" cy="3659715"/>
            <a:chOff x="1139950" y="3708450"/>
            <a:chExt cx="2345200" cy="1757950"/>
          </a:xfrm>
        </p:grpSpPr>
        <p:sp>
          <p:nvSpPr>
            <p:cNvPr id="6" name="Google Shape;3937;p55">
              <a:extLst>
                <a:ext uri="{FF2B5EF4-FFF2-40B4-BE49-F238E27FC236}">
                  <a16:creationId xmlns:a16="http://schemas.microsoft.com/office/drawing/2014/main" id="{07011D31-4BD9-A34B-87BF-130C7D917DC8}"/>
                </a:ext>
              </a:extLst>
            </p:cNvPr>
            <p:cNvSpPr/>
            <p:nvPr/>
          </p:nvSpPr>
          <p:spPr>
            <a:xfrm>
              <a:off x="2299175" y="5168775"/>
              <a:ext cx="203325" cy="117350"/>
            </a:xfrm>
            <a:custGeom>
              <a:avLst/>
              <a:gdLst/>
              <a:ahLst/>
              <a:cxnLst/>
              <a:rect l="l" t="t" r="r" b="b"/>
              <a:pathLst>
                <a:path w="8133" h="4694" extrusionOk="0">
                  <a:moveTo>
                    <a:pt x="4066" y="1"/>
                  </a:moveTo>
                  <a:cubicBezTo>
                    <a:pt x="1821" y="1"/>
                    <a:pt x="0" y="1052"/>
                    <a:pt x="0" y="2348"/>
                  </a:cubicBezTo>
                  <a:cubicBezTo>
                    <a:pt x="0" y="3644"/>
                    <a:pt x="1821" y="4693"/>
                    <a:pt x="4066" y="4693"/>
                  </a:cubicBezTo>
                  <a:cubicBezTo>
                    <a:pt x="6313" y="4693"/>
                    <a:pt x="8133" y="3644"/>
                    <a:pt x="8133" y="2348"/>
                  </a:cubicBezTo>
                  <a:cubicBezTo>
                    <a:pt x="8133" y="1052"/>
                    <a:pt x="6313" y="1"/>
                    <a:pt x="4066"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8;p55">
              <a:extLst>
                <a:ext uri="{FF2B5EF4-FFF2-40B4-BE49-F238E27FC236}">
                  <a16:creationId xmlns:a16="http://schemas.microsoft.com/office/drawing/2014/main" id="{DE2F4766-CB34-644D-AFEC-B56482F4384F}"/>
                </a:ext>
              </a:extLst>
            </p:cNvPr>
            <p:cNvSpPr/>
            <p:nvPr/>
          </p:nvSpPr>
          <p:spPr>
            <a:xfrm>
              <a:off x="1507575" y="4491575"/>
              <a:ext cx="297025" cy="312375"/>
            </a:xfrm>
            <a:custGeom>
              <a:avLst/>
              <a:gdLst/>
              <a:ahLst/>
              <a:cxnLst/>
              <a:rect l="l" t="t" r="r" b="b"/>
              <a:pathLst>
                <a:path w="11881" h="12495" extrusionOk="0">
                  <a:moveTo>
                    <a:pt x="11880" y="0"/>
                  </a:moveTo>
                  <a:lnTo>
                    <a:pt x="0" y="7251"/>
                  </a:lnTo>
                  <a:lnTo>
                    <a:pt x="9083" y="12495"/>
                  </a:lnTo>
                  <a:lnTo>
                    <a:pt x="11880" y="9770"/>
                  </a:lnTo>
                  <a:lnTo>
                    <a:pt x="11880"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9;p55">
              <a:extLst>
                <a:ext uri="{FF2B5EF4-FFF2-40B4-BE49-F238E27FC236}">
                  <a16:creationId xmlns:a16="http://schemas.microsoft.com/office/drawing/2014/main" id="{C2C188A9-9BEF-554A-9E27-9E2C53A60E9B}"/>
                </a:ext>
              </a:extLst>
            </p:cNvPr>
            <p:cNvSpPr/>
            <p:nvPr/>
          </p:nvSpPr>
          <p:spPr>
            <a:xfrm>
              <a:off x="3174800" y="4849450"/>
              <a:ext cx="291625" cy="166200"/>
            </a:xfrm>
            <a:custGeom>
              <a:avLst/>
              <a:gdLst/>
              <a:ahLst/>
              <a:cxnLst/>
              <a:rect l="l" t="t" r="r" b="b"/>
              <a:pathLst>
                <a:path w="11665" h="6648" extrusionOk="0">
                  <a:moveTo>
                    <a:pt x="5353" y="0"/>
                  </a:moveTo>
                  <a:cubicBezTo>
                    <a:pt x="5136" y="0"/>
                    <a:pt x="4918" y="48"/>
                    <a:pt x="4753" y="144"/>
                  </a:cubicBezTo>
                  <a:lnTo>
                    <a:pt x="333" y="2697"/>
                  </a:lnTo>
                  <a:cubicBezTo>
                    <a:pt x="1" y="2889"/>
                    <a:pt x="1" y="3200"/>
                    <a:pt x="333" y="3392"/>
                  </a:cubicBezTo>
                  <a:lnTo>
                    <a:pt x="5694" y="6503"/>
                  </a:lnTo>
                  <a:cubicBezTo>
                    <a:pt x="5860" y="6599"/>
                    <a:pt x="6078" y="6647"/>
                    <a:pt x="6296" y="6647"/>
                  </a:cubicBezTo>
                  <a:cubicBezTo>
                    <a:pt x="6513" y="6647"/>
                    <a:pt x="6729" y="6600"/>
                    <a:pt x="6894" y="6504"/>
                  </a:cubicBezTo>
                  <a:lnTo>
                    <a:pt x="11332" y="3943"/>
                  </a:lnTo>
                  <a:cubicBezTo>
                    <a:pt x="11664" y="3751"/>
                    <a:pt x="11664" y="3439"/>
                    <a:pt x="11332" y="3249"/>
                  </a:cubicBezTo>
                  <a:lnTo>
                    <a:pt x="5954" y="144"/>
                  </a:lnTo>
                  <a:cubicBezTo>
                    <a:pt x="5788" y="48"/>
                    <a:pt x="5571" y="0"/>
                    <a:pt x="535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40;p55">
              <a:extLst>
                <a:ext uri="{FF2B5EF4-FFF2-40B4-BE49-F238E27FC236}">
                  <a16:creationId xmlns:a16="http://schemas.microsoft.com/office/drawing/2014/main" id="{640A684B-8875-C444-9714-55E978B5E09D}"/>
                </a:ext>
              </a:extLst>
            </p:cNvPr>
            <p:cNvSpPr/>
            <p:nvPr/>
          </p:nvSpPr>
          <p:spPr>
            <a:xfrm>
              <a:off x="2866675" y="3951475"/>
              <a:ext cx="70825" cy="108775"/>
            </a:xfrm>
            <a:custGeom>
              <a:avLst/>
              <a:gdLst/>
              <a:ahLst/>
              <a:cxnLst/>
              <a:rect l="l" t="t" r="r" b="b"/>
              <a:pathLst>
                <a:path w="2833" h="4351" extrusionOk="0">
                  <a:moveTo>
                    <a:pt x="2820" y="1"/>
                  </a:moveTo>
                  <a:lnTo>
                    <a:pt x="0" y="1630"/>
                  </a:lnTo>
                  <a:lnTo>
                    <a:pt x="0" y="2716"/>
                  </a:lnTo>
                  <a:lnTo>
                    <a:pt x="2832" y="4351"/>
                  </a:lnTo>
                  <a:lnTo>
                    <a:pt x="2820" y="1"/>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41;p55">
              <a:extLst>
                <a:ext uri="{FF2B5EF4-FFF2-40B4-BE49-F238E27FC236}">
                  <a16:creationId xmlns:a16="http://schemas.microsoft.com/office/drawing/2014/main" id="{4E566ACA-1A32-5348-AB53-099DFE0523F9}"/>
                </a:ext>
              </a:extLst>
            </p:cNvPr>
            <p:cNvSpPr/>
            <p:nvPr/>
          </p:nvSpPr>
          <p:spPr>
            <a:xfrm>
              <a:off x="3433625" y="4232850"/>
              <a:ext cx="30925" cy="702225"/>
            </a:xfrm>
            <a:custGeom>
              <a:avLst/>
              <a:gdLst/>
              <a:ahLst/>
              <a:cxnLst/>
              <a:rect l="l" t="t" r="r" b="b"/>
              <a:pathLst>
                <a:path w="1237" h="28089" extrusionOk="0">
                  <a:moveTo>
                    <a:pt x="957" y="0"/>
                  </a:moveTo>
                  <a:lnTo>
                    <a:pt x="4" y="550"/>
                  </a:lnTo>
                  <a:cubicBezTo>
                    <a:pt x="185" y="865"/>
                    <a:pt x="296" y="1217"/>
                    <a:pt x="296" y="1538"/>
                  </a:cubicBezTo>
                  <a:cubicBezTo>
                    <a:pt x="296" y="1538"/>
                    <a:pt x="297" y="2553"/>
                    <a:pt x="295" y="2554"/>
                  </a:cubicBezTo>
                  <a:lnTo>
                    <a:pt x="294" y="27341"/>
                  </a:lnTo>
                  <a:cubicBezTo>
                    <a:pt x="294" y="27522"/>
                    <a:pt x="290" y="27921"/>
                    <a:pt x="1" y="28089"/>
                  </a:cubicBezTo>
                  <a:lnTo>
                    <a:pt x="764" y="27647"/>
                  </a:lnTo>
                  <a:cubicBezTo>
                    <a:pt x="1024" y="27498"/>
                    <a:pt x="1235" y="27118"/>
                    <a:pt x="1235" y="26798"/>
                  </a:cubicBezTo>
                  <a:lnTo>
                    <a:pt x="1235" y="2011"/>
                  </a:lnTo>
                  <a:cubicBezTo>
                    <a:pt x="1235" y="2011"/>
                    <a:pt x="1236" y="2005"/>
                    <a:pt x="1235" y="1990"/>
                  </a:cubicBezTo>
                  <a:cubicBezTo>
                    <a:pt x="1235" y="1974"/>
                    <a:pt x="1234" y="1954"/>
                    <a:pt x="1234" y="1927"/>
                  </a:cubicBezTo>
                  <a:cubicBezTo>
                    <a:pt x="1235" y="1905"/>
                    <a:pt x="1234" y="1880"/>
                    <a:pt x="1235" y="1853"/>
                  </a:cubicBezTo>
                  <a:cubicBezTo>
                    <a:pt x="1235" y="1828"/>
                    <a:pt x="1235" y="1799"/>
                    <a:pt x="1235" y="1763"/>
                  </a:cubicBezTo>
                  <a:cubicBezTo>
                    <a:pt x="1234" y="1697"/>
                    <a:pt x="1235" y="1619"/>
                    <a:pt x="1234" y="1535"/>
                  </a:cubicBezTo>
                  <a:lnTo>
                    <a:pt x="1234" y="1350"/>
                  </a:lnTo>
                  <a:lnTo>
                    <a:pt x="1234" y="928"/>
                  </a:lnTo>
                  <a:cubicBezTo>
                    <a:pt x="1234" y="626"/>
                    <a:pt x="1130" y="293"/>
                    <a:pt x="957" y="0"/>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42;p55">
              <a:extLst>
                <a:ext uri="{FF2B5EF4-FFF2-40B4-BE49-F238E27FC236}">
                  <a16:creationId xmlns:a16="http://schemas.microsoft.com/office/drawing/2014/main" id="{903CCFBD-0857-664F-9A6B-1BF676E11C33}"/>
                </a:ext>
              </a:extLst>
            </p:cNvPr>
            <p:cNvSpPr/>
            <p:nvPr/>
          </p:nvSpPr>
          <p:spPr>
            <a:xfrm>
              <a:off x="2937125" y="3960000"/>
              <a:ext cx="503925" cy="976750"/>
            </a:xfrm>
            <a:custGeom>
              <a:avLst/>
              <a:gdLst/>
              <a:ahLst/>
              <a:cxnLst/>
              <a:rect l="l" t="t" r="r" b="b"/>
              <a:pathLst>
                <a:path w="20157" h="39070" extrusionOk="0">
                  <a:moveTo>
                    <a:pt x="356" y="0"/>
                  </a:moveTo>
                  <a:cubicBezTo>
                    <a:pt x="319" y="0"/>
                    <a:pt x="283" y="3"/>
                    <a:pt x="247" y="7"/>
                  </a:cubicBezTo>
                  <a:cubicBezTo>
                    <a:pt x="212" y="10"/>
                    <a:pt x="177" y="16"/>
                    <a:pt x="143" y="24"/>
                  </a:cubicBezTo>
                  <a:cubicBezTo>
                    <a:pt x="113" y="32"/>
                    <a:pt x="84" y="40"/>
                    <a:pt x="56" y="51"/>
                  </a:cubicBezTo>
                  <a:cubicBezTo>
                    <a:pt x="48" y="52"/>
                    <a:pt x="41" y="54"/>
                    <a:pt x="35" y="60"/>
                  </a:cubicBezTo>
                  <a:cubicBezTo>
                    <a:pt x="24" y="63"/>
                    <a:pt x="12" y="67"/>
                    <a:pt x="2" y="71"/>
                  </a:cubicBezTo>
                  <a:lnTo>
                    <a:pt x="1" y="75"/>
                  </a:lnTo>
                  <a:lnTo>
                    <a:pt x="12" y="2923"/>
                  </a:lnTo>
                  <a:lnTo>
                    <a:pt x="14" y="4009"/>
                  </a:lnTo>
                  <a:lnTo>
                    <a:pt x="89" y="26867"/>
                  </a:lnTo>
                  <a:cubicBezTo>
                    <a:pt x="90" y="27505"/>
                    <a:pt x="541" y="28281"/>
                    <a:pt x="1097" y="28599"/>
                  </a:cubicBezTo>
                  <a:lnTo>
                    <a:pt x="16395" y="37358"/>
                  </a:lnTo>
                  <a:lnTo>
                    <a:pt x="19151" y="38934"/>
                  </a:lnTo>
                  <a:cubicBezTo>
                    <a:pt x="19311" y="39026"/>
                    <a:pt x="19462" y="39069"/>
                    <a:pt x="19597" y="39069"/>
                  </a:cubicBezTo>
                  <a:cubicBezTo>
                    <a:pt x="19928" y="39069"/>
                    <a:pt x="20156" y="38805"/>
                    <a:pt x="20156" y="38351"/>
                  </a:cubicBezTo>
                  <a:lnTo>
                    <a:pt x="20156" y="13465"/>
                  </a:lnTo>
                  <a:lnTo>
                    <a:pt x="20156" y="12451"/>
                  </a:lnTo>
                  <a:cubicBezTo>
                    <a:pt x="20156" y="12131"/>
                    <a:pt x="20044" y="11777"/>
                    <a:pt x="19864" y="11464"/>
                  </a:cubicBezTo>
                  <a:cubicBezTo>
                    <a:pt x="19677" y="11140"/>
                    <a:pt x="19441" y="10890"/>
                    <a:pt x="19152" y="10719"/>
                  </a:cubicBezTo>
                  <a:lnTo>
                    <a:pt x="18275" y="10212"/>
                  </a:lnTo>
                  <a:lnTo>
                    <a:pt x="18274" y="10209"/>
                  </a:lnTo>
                  <a:lnTo>
                    <a:pt x="756" y="97"/>
                  </a:lnTo>
                  <a:cubicBezTo>
                    <a:pt x="733" y="86"/>
                    <a:pt x="708" y="74"/>
                    <a:pt x="683" y="64"/>
                  </a:cubicBezTo>
                  <a:cubicBezTo>
                    <a:pt x="656" y="52"/>
                    <a:pt x="628" y="42"/>
                    <a:pt x="599" y="34"/>
                  </a:cubicBezTo>
                  <a:lnTo>
                    <a:pt x="545" y="19"/>
                  </a:lnTo>
                  <a:cubicBezTo>
                    <a:pt x="519" y="13"/>
                    <a:pt x="492" y="10"/>
                    <a:pt x="464" y="7"/>
                  </a:cubicBezTo>
                  <a:cubicBezTo>
                    <a:pt x="428" y="3"/>
                    <a:pt x="392" y="0"/>
                    <a:pt x="356"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43;p55">
              <a:extLst>
                <a:ext uri="{FF2B5EF4-FFF2-40B4-BE49-F238E27FC236}">
                  <a16:creationId xmlns:a16="http://schemas.microsoft.com/office/drawing/2014/main" id="{82726E2E-DFD4-1442-9AF5-F0D5DE434027}"/>
                </a:ext>
              </a:extLst>
            </p:cNvPr>
            <p:cNvSpPr/>
            <p:nvPr/>
          </p:nvSpPr>
          <p:spPr>
            <a:xfrm>
              <a:off x="2878425" y="3974025"/>
              <a:ext cx="547175" cy="986200"/>
            </a:xfrm>
            <a:custGeom>
              <a:avLst/>
              <a:gdLst/>
              <a:ahLst/>
              <a:cxnLst/>
              <a:rect l="l" t="t" r="r" b="b"/>
              <a:pathLst>
                <a:path w="21887" h="39448" extrusionOk="0">
                  <a:moveTo>
                    <a:pt x="2676" y="0"/>
                  </a:moveTo>
                  <a:lnTo>
                    <a:pt x="1" y="1541"/>
                  </a:lnTo>
                  <a:lnTo>
                    <a:pt x="19211" y="12635"/>
                  </a:lnTo>
                  <a:lnTo>
                    <a:pt x="19176" y="39447"/>
                  </a:lnTo>
                  <a:lnTo>
                    <a:pt x="21597" y="38050"/>
                  </a:lnTo>
                  <a:cubicBezTo>
                    <a:pt x="21775" y="37946"/>
                    <a:pt x="21885" y="37755"/>
                    <a:pt x="21885" y="37549"/>
                  </a:cubicBezTo>
                  <a:lnTo>
                    <a:pt x="21886" y="11759"/>
                  </a:lnTo>
                  <a:cubicBezTo>
                    <a:pt x="21886" y="11346"/>
                    <a:pt x="21666" y="10964"/>
                    <a:pt x="21308" y="10757"/>
                  </a:cubicBezTo>
                  <a:lnTo>
                    <a:pt x="2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4;p55">
              <a:extLst>
                <a:ext uri="{FF2B5EF4-FFF2-40B4-BE49-F238E27FC236}">
                  <a16:creationId xmlns:a16="http://schemas.microsoft.com/office/drawing/2014/main" id="{E3BDF3EC-C9A8-6544-B2E0-F38091391D21}"/>
                </a:ext>
              </a:extLst>
            </p:cNvPr>
            <p:cNvSpPr/>
            <p:nvPr/>
          </p:nvSpPr>
          <p:spPr>
            <a:xfrm>
              <a:off x="3357825" y="4253525"/>
              <a:ext cx="67775" cy="706700"/>
            </a:xfrm>
            <a:custGeom>
              <a:avLst/>
              <a:gdLst/>
              <a:ahLst/>
              <a:cxnLst/>
              <a:rect l="l" t="t" r="r" b="b"/>
              <a:pathLst>
                <a:path w="2711" h="28268" extrusionOk="0">
                  <a:moveTo>
                    <a:pt x="2555" y="1"/>
                  </a:moveTo>
                  <a:lnTo>
                    <a:pt x="35" y="1455"/>
                  </a:lnTo>
                  <a:lnTo>
                    <a:pt x="0" y="28267"/>
                  </a:lnTo>
                  <a:lnTo>
                    <a:pt x="2420" y="26870"/>
                  </a:lnTo>
                  <a:cubicBezTo>
                    <a:pt x="2598" y="26766"/>
                    <a:pt x="2709" y="26575"/>
                    <a:pt x="2709" y="26369"/>
                  </a:cubicBezTo>
                  <a:lnTo>
                    <a:pt x="2710" y="579"/>
                  </a:lnTo>
                  <a:cubicBezTo>
                    <a:pt x="2710" y="376"/>
                    <a:pt x="2656" y="177"/>
                    <a:pt x="2555" y="1"/>
                  </a:cubicBez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5;p55">
              <a:extLst>
                <a:ext uri="{FF2B5EF4-FFF2-40B4-BE49-F238E27FC236}">
                  <a16:creationId xmlns:a16="http://schemas.microsoft.com/office/drawing/2014/main" id="{E5194477-8D91-6B43-A6EB-4D5194052291}"/>
                </a:ext>
              </a:extLst>
            </p:cNvPr>
            <p:cNvSpPr/>
            <p:nvPr/>
          </p:nvSpPr>
          <p:spPr>
            <a:xfrm>
              <a:off x="2879550" y="3968175"/>
              <a:ext cx="77000" cy="43050"/>
            </a:xfrm>
            <a:custGeom>
              <a:avLst/>
              <a:gdLst/>
              <a:ahLst/>
              <a:cxnLst/>
              <a:rect l="l" t="t" r="r" b="b"/>
              <a:pathLst>
                <a:path w="3080" h="1722" extrusionOk="0">
                  <a:moveTo>
                    <a:pt x="2744" y="1"/>
                  </a:moveTo>
                  <a:cubicBezTo>
                    <a:pt x="2634" y="1"/>
                    <a:pt x="2512" y="30"/>
                    <a:pt x="2415" y="86"/>
                  </a:cubicBezTo>
                  <a:lnTo>
                    <a:pt x="195" y="1365"/>
                  </a:lnTo>
                  <a:cubicBezTo>
                    <a:pt x="29" y="1460"/>
                    <a:pt x="0" y="1599"/>
                    <a:pt x="131" y="1674"/>
                  </a:cubicBezTo>
                  <a:cubicBezTo>
                    <a:pt x="186" y="1706"/>
                    <a:pt x="260" y="1721"/>
                    <a:pt x="340" y="1721"/>
                  </a:cubicBezTo>
                  <a:cubicBezTo>
                    <a:pt x="450" y="1721"/>
                    <a:pt x="571" y="1692"/>
                    <a:pt x="667" y="1636"/>
                  </a:cubicBezTo>
                  <a:lnTo>
                    <a:pt x="2884" y="356"/>
                  </a:lnTo>
                  <a:cubicBezTo>
                    <a:pt x="3050" y="261"/>
                    <a:pt x="3080" y="122"/>
                    <a:pt x="2951" y="47"/>
                  </a:cubicBezTo>
                  <a:cubicBezTo>
                    <a:pt x="2896" y="16"/>
                    <a:pt x="2823" y="1"/>
                    <a:pt x="274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46;p55">
              <a:extLst>
                <a:ext uri="{FF2B5EF4-FFF2-40B4-BE49-F238E27FC236}">
                  <a16:creationId xmlns:a16="http://schemas.microsoft.com/office/drawing/2014/main" id="{81577436-4EE8-4A45-BA18-D8AE68B39B58}"/>
                </a:ext>
              </a:extLst>
            </p:cNvPr>
            <p:cNvSpPr/>
            <p:nvPr/>
          </p:nvSpPr>
          <p:spPr>
            <a:xfrm>
              <a:off x="3339600" y="4287075"/>
              <a:ext cx="30950" cy="702250"/>
            </a:xfrm>
            <a:custGeom>
              <a:avLst/>
              <a:gdLst/>
              <a:ahLst/>
              <a:cxnLst/>
              <a:rect l="l" t="t" r="r" b="b"/>
              <a:pathLst>
                <a:path w="1238" h="28090" extrusionOk="0">
                  <a:moveTo>
                    <a:pt x="959" y="1"/>
                  </a:moveTo>
                  <a:lnTo>
                    <a:pt x="1" y="554"/>
                  </a:lnTo>
                  <a:cubicBezTo>
                    <a:pt x="183" y="868"/>
                    <a:pt x="295" y="1220"/>
                    <a:pt x="295" y="1544"/>
                  </a:cubicBezTo>
                  <a:cubicBezTo>
                    <a:pt x="295" y="1544"/>
                    <a:pt x="295" y="2554"/>
                    <a:pt x="296" y="2556"/>
                  </a:cubicBezTo>
                  <a:lnTo>
                    <a:pt x="295" y="16646"/>
                  </a:lnTo>
                  <a:lnTo>
                    <a:pt x="295" y="27343"/>
                  </a:lnTo>
                  <a:cubicBezTo>
                    <a:pt x="295" y="27511"/>
                    <a:pt x="301" y="27915"/>
                    <a:pt x="2" y="28089"/>
                  </a:cubicBezTo>
                  <a:lnTo>
                    <a:pt x="2" y="28089"/>
                  </a:lnTo>
                  <a:lnTo>
                    <a:pt x="764" y="27649"/>
                  </a:lnTo>
                  <a:cubicBezTo>
                    <a:pt x="1024" y="27499"/>
                    <a:pt x="1234" y="27119"/>
                    <a:pt x="1234" y="26800"/>
                  </a:cubicBezTo>
                  <a:lnTo>
                    <a:pt x="1234" y="17191"/>
                  </a:lnTo>
                  <a:cubicBezTo>
                    <a:pt x="1234" y="17191"/>
                    <a:pt x="1236" y="2013"/>
                    <a:pt x="1236" y="2008"/>
                  </a:cubicBezTo>
                  <a:lnTo>
                    <a:pt x="1236" y="1966"/>
                  </a:lnTo>
                  <a:cubicBezTo>
                    <a:pt x="1237" y="1890"/>
                    <a:pt x="1237" y="1738"/>
                    <a:pt x="1236" y="1535"/>
                  </a:cubicBezTo>
                  <a:lnTo>
                    <a:pt x="1235" y="1351"/>
                  </a:lnTo>
                  <a:lnTo>
                    <a:pt x="1235" y="928"/>
                  </a:lnTo>
                  <a:cubicBezTo>
                    <a:pt x="1235" y="627"/>
                    <a:pt x="1131" y="294"/>
                    <a:pt x="959" y="1"/>
                  </a:cubicBezTo>
                  <a:close/>
                  <a:moveTo>
                    <a:pt x="2" y="28089"/>
                  </a:moveTo>
                  <a:lnTo>
                    <a:pt x="1" y="28089"/>
                  </a:lnTo>
                  <a:cubicBezTo>
                    <a:pt x="1" y="28089"/>
                    <a:pt x="2" y="28089"/>
                    <a:pt x="2" y="28089"/>
                  </a:cubicBez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47;p55">
              <a:extLst>
                <a:ext uri="{FF2B5EF4-FFF2-40B4-BE49-F238E27FC236}">
                  <a16:creationId xmlns:a16="http://schemas.microsoft.com/office/drawing/2014/main" id="{2025DDA1-D95E-3C42-9486-91384B594C19}"/>
                </a:ext>
              </a:extLst>
            </p:cNvPr>
            <p:cNvSpPr/>
            <p:nvPr/>
          </p:nvSpPr>
          <p:spPr>
            <a:xfrm>
              <a:off x="2843150" y="3996950"/>
              <a:ext cx="503875" cy="994100"/>
            </a:xfrm>
            <a:custGeom>
              <a:avLst/>
              <a:gdLst/>
              <a:ahLst/>
              <a:cxnLst/>
              <a:rect l="l" t="t" r="r" b="b"/>
              <a:pathLst>
                <a:path w="20155" h="39764" extrusionOk="0">
                  <a:moveTo>
                    <a:pt x="2" y="0"/>
                  </a:moveTo>
                  <a:cubicBezTo>
                    <a:pt x="1" y="13"/>
                    <a:pt x="1" y="26"/>
                    <a:pt x="2" y="39"/>
                  </a:cubicBezTo>
                  <a:lnTo>
                    <a:pt x="2" y="39"/>
                  </a:lnTo>
                  <a:lnTo>
                    <a:pt x="2" y="0"/>
                  </a:lnTo>
                  <a:close/>
                  <a:moveTo>
                    <a:pt x="2" y="39"/>
                  </a:moveTo>
                  <a:lnTo>
                    <a:pt x="6" y="27421"/>
                  </a:lnTo>
                  <a:cubicBezTo>
                    <a:pt x="6" y="28059"/>
                    <a:pt x="459" y="28835"/>
                    <a:pt x="1014" y="29152"/>
                  </a:cubicBezTo>
                  <a:lnTo>
                    <a:pt x="19149" y="39629"/>
                  </a:lnTo>
                  <a:cubicBezTo>
                    <a:pt x="19309" y="39721"/>
                    <a:pt x="19460" y="39764"/>
                    <a:pt x="19594" y="39764"/>
                  </a:cubicBezTo>
                  <a:cubicBezTo>
                    <a:pt x="19925" y="39764"/>
                    <a:pt x="20153" y="39501"/>
                    <a:pt x="20154" y="39046"/>
                  </a:cubicBezTo>
                  <a:lnTo>
                    <a:pt x="20154" y="35881"/>
                  </a:lnTo>
                  <a:lnTo>
                    <a:pt x="20153" y="14159"/>
                  </a:lnTo>
                  <a:lnTo>
                    <a:pt x="20153" y="13146"/>
                  </a:lnTo>
                  <a:cubicBezTo>
                    <a:pt x="20153" y="12825"/>
                    <a:pt x="20040" y="12472"/>
                    <a:pt x="19859" y="12159"/>
                  </a:cubicBezTo>
                  <a:cubicBezTo>
                    <a:pt x="19690" y="11853"/>
                    <a:pt x="19445" y="11595"/>
                    <a:pt x="19148" y="11410"/>
                  </a:cubicBezTo>
                  <a:lnTo>
                    <a:pt x="18273" y="10904"/>
                  </a:lnTo>
                  <a:lnTo>
                    <a:pt x="18272" y="10902"/>
                  </a:lnTo>
                  <a:lnTo>
                    <a:pt x="3772" y="2532"/>
                  </a:lnTo>
                  <a:lnTo>
                    <a:pt x="1002" y="933"/>
                  </a:lnTo>
                  <a:lnTo>
                    <a:pt x="416" y="594"/>
                  </a:lnTo>
                  <a:cubicBezTo>
                    <a:pt x="344" y="552"/>
                    <a:pt x="276" y="501"/>
                    <a:pt x="212" y="445"/>
                  </a:cubicBezTo>
                  <a:cubicBezTo>
                    <a:pt x="185" y="419"/>
                    <a:pt x="159" y="391"/>
                    <a:pt x="135" y="361"/>
                  </a:cubicBezTo>
                  <a:cubicBezTo>
                    <a:pt x="112" y="333"/>
                    <a:pt x="91" y="304"/>
                    <a:pt x="72" y="272"/>
                  </a:cubicBezTo>
                  <a:cubicBezTo>
                    <a:pt x="62" y="252"/>
                    <a:pt x="52" y="231"/>
                    <a:pt x="42" y="209"/>
                  </a:cubicBezTo>
                  <a:cubicBezTo>
                    <a:pt x="34" y="190"/>
                    <a:pt x="27" y="168"/>
                    <a:pt x="23" y="146"/>
                  </a:cubicBezTo>
                  <a:cubicBezTo>
                    <a:pt x="17" y="132"/>
                    <a:pt x="13" y="117"/>
                    <a:pt x="12" y="102"/>
                  </a:cubicBezTo>
                  <a:cubicBezTo>
                    <a:pt x="7" y="87"/>
                    <a:pt x="5" y="73"/>
                    <a:pt x="6" y="57"/>
                  </a:cubicBezTo>
                  <a:cubicBezTo>
                    <a:pt x="5" y="51"/>
                    <a:pt x="3" y="45"/>
                    <a:pt x="2" y="39"/>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48;p55">
              <a:extLst>
                <a:ext uri="{FF2B5EF4-FFF2-40B4-BE49-F238E27FC236}">
                  <a16:creationId xmlns:a16="http://schemas.microsoft.com/office/drawing/2014/main" id="{A941F958-F086-2B4F-AF39-D737BC3054CE}"/>
                </a:ext>
              </a:extLst>
            </p:cNvPr>
            <p:cNvSpPr/>
            <p:nvPr/>
          </p:nvSpPr>
          <p:spPr>
            <a:xfrm>
              <a:off x="2843175" y="3937975"/>
              <a:ext cx="614400" cy="362975"/>
            </a:xfrm>
            <a:custGeom>
              <a:avLst/>
              <a:gdLst/>
              <a:ahLst/>
              <a:cxnLst/>
              <a:rect l="l" t="t" r="r" b="b"/>
              <a:pathLst>
                <a:path w="24576" h="14519" extrusionOk="0">
                  <a:moveTo>
                    <a:pt x="4113" y="0"/>
                  </a:moveTo>
                  <a:cubicBezTo>
                    <a:pt x="3751" y="0"/>
                    <a:pt x="3388" y="80"/>
                    <a:pt x="3111" y="239"/>
                  </a:cubicBezTo>
                  <a:lnTo>
                    <a:pt x="417" y="1796"/>
                  </a:lnTo>
                  <a:cubicBezTo>
                    <a:pt x="147" y="1951"/>
                    <a:pt x="10" y="2153"/>
                    <a:pt x="0" y="2357"/>
                  </a:cubicBezTo>
                  <a:lnTo>
                    <a:pt x="1" y="2359"/>
                  </a:lnTo>
                  <a:lnTo>
                    <a:pt x="1" y="2397"/>
                  </a:lnTo>
                  <a:cubicBezTo>
                    <a:pt x="3" y="2404"/>
                    <a:pt x="3" y="2409"/>
                    <a:pt x="4" y="2416"/>
                  </a:cubicBezTo>
                  <a:cubicBezTo>
                    <a:pt x="4" y="2430"/>
                    <a:pt x="6" y="2446"/>
                    <a:pt x="11" y="2459"/>
                  </a:cubicBezTo>
                  <a:cubicBezTo>
                    <a:pt x="12" y="2475"/>
                    <a:pt x="15" y="2491"/>
                    <a:pt x="21" y="2505"/>
                  </a:cubicBezTo>
                  <a:cubicBezTo>
                    <a:pt x="26" y="2527"/>
                    <a:pt x="33" y="2547"/>
                    <a:pt x="41" y="2568"/>
                  </a:cubicBezTo>
                  <a:cubicBezTo>
                    <a:pt x="51" y="2590"/>
                    <a:pt x="61" y="2610"/>
                    <a:pt x="71" y="2631"/>
                  </a:cubicBezTo>
                  <a:cubicBezTo>
                    <a:pt x="90" y="2662"/>
                    <a:pt x="110" y="2692"/>
                    <a:pt x="134" y="2720"/>
                  </a:cubicBezTo>
                  <a:cubicBezTo>
                    <a:pt x="157" y="2750"/>
                    <a:pt x="184" y="2778"/>
                    <a:pt x="211" y="2803"/>
                  </a:cubicBezTo>
                  <a:cubicBezTo>
                    <a:pt x="274" y="2860"/>
                    <a:pt x="343" y="2909"/>
                    <a:pt x="415" y="2953"/>
                  </a:cubicBezTo>
                  <a:lnTo>
                    <a:pt x="1001" y="3291"/>
                  </a:lnTo>
                  <a:lnTo>
                    <a:pt x="3771" y="4890"/>
                  </a:lnTo>
                  <a:lnTo>
                    <a:pt x="18271" y="13261"/>
                  </a:lnTo>
                  <a:lnTo>
                    <a:pt x="18272" y="13263"/>
                  </a:lnTo>
                  <a:lnTo>
                    <a:pt x="19147" y="13768"/>
                  </a:lnTo>
                  <a:lnTo>
                    <a:pt x="19151" y="13769"/>
                  </a:lnTo>
                  <a:cubicBezTo>
                    <a:pt x="19427" y="13930"/>
                    <a:pt x="19675" y="14203"/>
                    <a:pt x="19858" y="14518"/>
                  </a:cubicBezTo>
                  <a:lnTo>
                    <a:pt x="20816" y="13965"/>
                  </a:lnTo>
                  <a:cubicBezTo>
                    <a:pt x="20647" y="13669"/>
                    <a:pt x="20411" y="13413"/>
                    <a:pt x="20150" y="13261"/>
                  </a:cubicBezTo>
                  <a:cubicBezTo>
                    <a:pt x="20022" y="13186"/>
                    <a:pt x="19897" y="13116"/>
                    <a:pt x="19785" y="13050"/>
                  </a:cubicBezTo>
                  <a:lnTo>
                    <a:pt x="19625" y="12958"/>
                  </a:lnTo>
                  <a:cubicBezTo>
                    <a:pt x="19451" y="12856"/>
                    <a:pt x="19318" y="12780"/>
                    <a:pt x="19252" y="12743"/>
                  </a:cubicBezTo>
                  <a:lnTo>
                    <a:pt x="19216" y="12722"/>
                  </a:lnTo>
                  <a:cubicBezTo>
                    <a:pt x="19214" y="12720"/>
                    <a:pt x="19212" y="12719"/>
                    <a:pt x="19211" y="12718"/>
                  </a:cubicBezTo>
                  <a:lnTo>
                    <a:pt x="3770" y="3804"/>
                  </a:lnTo>
                  <a:lnTo>
                    <a:pt x="1694" y="2605"/>
                  </a:lnTo>
                  <a:cubicBezTo>
                    <a:pt x="1474" y="2479"/>
                    <a:pt x="1474" y="2270"/>
                    <a:pt x="1694" y="2143"/>
                  </a:cubicBezTo>
                  <a:lnTo>
                    <a:pt x="3712" y="978"/>
                  </a:lnTo>
                  <a:cubicBezTo>
                    <a:pt x="3726" y="969"/>
                    <a:pt x="3742" y="962"/>
                    <a:pt x="3759" y="957"/>
                  </a:cubicBezTo>
                  <a:cubicBezTo>
                    <a:pt x="3769" y="949"/>
                    <a:pt x="3781" y="944"/>
                    <a:pt x="3793" y="941"/>
                  </a:cubicBezTo>
                  <a:cubicBezTo>
                    <a:pt x="3799" y="937"/>
                    <a:pt x="3806" y="933"/>
                    <a:pt x="3814" y="932"/>
                  </a:cubicBezTo>
                  <a:cubicBezTo>
                    <a:pt x="3842" y="921"/>
                    <a:pt x="3871" y="913"/>
                    <a:pt x="3901" y="906"/>
                  </a:cubicBezTo>
                  <a:cubicBezTo>
                    <a:pt x="3935" y="897"/>
                    <a:pt x="3970" y="891"/>
                    <a:pt x="4005" y="888"/>
                  </a:cubicBezTo>
                  <a:cubicBezTo>
                    <a:pt x="4041" y="884"/>
                    <a:pt x="4077" y="882"/>
                    <a:pt x="4114" y="882"/>
                  </a:cubicBezTo>
                  <a:cubicBezTo>
                    <a:pt x="4120" y="882"/>
                    <a:pt x="4126" y="882"/>
                    <a:pt x="4132" y="882"/>
                  </a:cubicBezTo>
                  <a:cubicBezTo>
                    <a:pt x="4162" y="882"/>
                    <a:pt x="4192" y="884"/>
                    <a:pt x="4222" y="888"/>
                  </a:cubicBezTo>
                  <a:cubicBezTo>
                    <a:pt x="4250" y="891"/>
                    <a:pt x="4277" y="894"/>
                    <a:pt x="4303" y="900"/>
                  </a:cubicBezTo>
                  <a:lnTo>
                    <a:pt x="4357" y="916"/>
                  </a:lnTo>
                  <a:cubicBezTo>
                    <a:pt x="4386" y="922"/>
                    <a:pt x="4414" y="932"/>
                    <a:pt x="4441" y="945"/>
                  </a:cubicBezTo>
                  <a:cubicBezTo>
                    <a:pt x="4466" y="955"/>
                    <a:pt x="4491" y="967"/>
                    <a:pt x="4513" y="978"/>
                  </a:cubicBezTo>
                  <a:lnTo>
                    <a:pt x="22032" y="11092"/>
                  </a:lnTo>
                  <a:lnTo>
                    <a:pt x="22033" y="11090"/>
                  </a:lnTo>
                  <a:lnTo>
                    <a:pt x="22913" y="11598"/>
                  </a:lnTo>
                  <a:cubicBezTo>
                    <a:pt x="23189" y="11759"/>
                    <a:pt x="23440" y="12032"/>
                    <a:pt x="23621" y="12345"/>
                  </a:cubicBezTo>
                  <a:lnTo>
                    <a:pt x="24575" y="11795"/>
                  </a:lnTo>
                  <a:cubicBezTo>
                    <a:pt x="24407" y="11499"/>
                    <a:pt x="24171" y="11242"/>
                    <a:pt x="23909" y="11092"/>
                  </a:cubicBezTo>
                  <a:cubicBezTo>
                    <a:pt x="23780" y="11016"/>
                    <a:pt x="23657" y="10946"/>
                    <a:pt x="23545" y="10880"/>
                  </a:cubicBezTo>
                  <a:lnTo>
                    <a:pt x="23385" y="10789"/>
                  </a:lnTo>
                  <a:cubicBezTo>
                    <a:pt x="23312" y="10745"/>
                    <a:pt x="23243" y="10707"/>
                    <a:pt x="23187" y="10673"/>
                  </a:cubicBezTo>
                  <a:cubicBezTo>
                    <a:pt x="23155" y="10656"/>
                    <a:pt x="23131" y="10640"/>
                    <a:pt x="23107" y="10627"/>
                  </a:cubicBezTo>
                  <a:cubicBezTo>
                    <a:pt x="23084" y="10614"/>
                    <a:pt x="23064" y="10602"/>
                    <a:pt x="23044" y="10592"/>
                  </a:cubicBezTo>
                  <a:cubicBezTo>
                    <a:pt x="23020" y="10579"/>
                    <a:pt x="23003" y="10567"/>
                    <a:pt x="22990" y="10558"/>
                  </a:cubicBezTo>
                  <a:cubicBezTo>
                    <a:pt x="22978" y="10550"/>
                    <a:pt x="22971" y="10549"/>
                    <a:pt x="22971" y="10549"/>
                  </a:cubicBezTo>
                  <a:lnTo>
                    <a:pt x="5115" y="239"/>
                  </a:lnTo>
                  <a:cubicBezTo>
                    <a:pt x="4839" y="80"/>
                    <a:pt x="4476" y="0"/>
                    <a:pt x="4113"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49;p55">
              <a:extLst>
                <a:ext uri="{FF2B5EF4-FFF2-40B4-BE49-F238E27FC236}">
                  <a16:creationId xmlns:a16="http://schemas.microsoft.com/office/drawing/2014/main" id="{A11B48CE-ED54-C741-8AFB-4B07B7F03D19}"/>
                </a:ext>
              </a:extLst>
            </p:cNvPr>
            <p:cNvSpPr/>
            <p:nvPr/>
          </p:nvSpPr>
          <p:spPr>
            <a:xfrm>
              <a:off x="2210750" y="4781625"/>
              <a:ext cx="1044075" cy="600350"/>
            </a:xfrm>
            <a:custGeom>
              <a:avLst/>
              <a:gdLst/>
              <a:ahLst/>
              <a:cxnLst/>
              <a:rect l="l" t="t" r="r" b="b"/>
              <a:pathLst>
                <a:path w="41763" h="24014" extrusionOk="0">
                  <a:moveTo>
                    <a:pt x="24168" y="1"/>
                  </a:moveTo>
                  <a:cubicBezTo>
                    <a:pt x="23950" y="1"/>
                    <a:pt x="23733" y="49"/>
                    <a:pt x="23567" y="145"/>
                  </a:cubicBezTo>
                  <a:lnTo>
                    <a:pt x="332" y="13559"/>
                  </a:lnTo>
                  <a:cubicBezTo>
                    <a:pt x="1" y="13749"/>
                    <a:pt x="1" y="14061"/>
                    <a:pt x="332" y="14252"/>
                  </a:cubicBezTo>
                  <a:lnTo>
                    <a:pt x="16990" y="23869"/>
                  </a:lnTo>
                  <a:cubicBezTo>
                    <a:pt x="17156" y="23965"/>
                    <a:pt x="17373" y="24013"/>
                    <a:pt x="17591" y="24013"/>
                  </a:cubicBezTo>
                  <a:cubicBezTo>
                    <a:pt x="17809" y="24013"/>
                    <a:pt x="18027" y="23965"/>
                    <a:pt x="18193" y="23869"/>
                  </a:cubicBezTo>
                  <a:lnTo>
                    <a:pt x="41431" y="10454"/>
                  </a:lnTo>
                  <a:cubicBezTo>
                    <a:pt x="41763" y="10262"/>
                    <a:pt x="41763" y="9951"/>
                    <a:pt x="41431" y="9760"/>
                  </a:cubicBezTo>
                  <a:lnTo>
                    <a:pt x="24769" y="145"/>
                  </a:lnTo>
                  <a:cubicBezTo>
                    <a:pt x="24603" y="49"/>
                    <a:pt x="24385" y="1"/>
                    <a:pt x="2416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50;p55">
              <a:extLst>
                <a:ext uri="{FF2B5EF4-FFF2-40B4-BE49-F238E27FC236}">
                  <a16:creationId xmlns:a16="http://schemas.microsoft.com/office/drawing/2014/main" id="{04221F53-4776-8340-88D2-EBD1D3875596}"/>
                </a:ext>
              </a:extLst>
            </p:cNvPr>
            <p:cNvSpPr/>
            <p:nvPr/>
          </p:nvSpPr>
          <p:spPr>
            <a:xfrm>
              <a:off x="1670325" y="4770600"/>
              <a:ext cx="668375" cy="380750"/>
            </a:xfrm>
            <a:custGeom>
              <a:avLst/>
              <a:gdLst/>
              <a:ahLst/>
              <a:cxnLst/>
              <a:rect l="l" t="t" r="r" b="b"/>
              <a:pathLst>
                <a:path w="26735" h="15230" extrusionOk="0">
                  <a:moveTo>
                    <a:pt x="9008" y="1"/>
                  </a:moveTo>
                  <a:cubicBezTo>
                    <a:pt x="8788" y="1"/>
                    <a:pt x="8567" y="49"/>
                    <a:pt x="8400" y="145"/>
                  </a:cubicBezTo>
                  <a:lnTo>
                    <a:pt x="334" y="4775"/>
                  </a:lnTo>
                  <a:cubicBezTo>
                    <a:pt x="1" y="4967"/>
                    <a:pt x="1" y="5277"/>
                    <a:pt x="333" y="5468"/>
                  </a:cubicBezTo>
                  <a:lnTo>
                    <a:pt x="16990" y="15086"/>
                  </a:lnTo>
                  <a:cubicBezTo>
                    <a:pt x="17157" y="15182"/>
                    <a:pt x="17374" y="15229"/>
                    <a:pt x="17592" y="15229"/>
                  </a:cubicBezTo>
                  <a:cubicBezTo>
                    <a:pt x="17810" y="15229"/>
                    <a:pt x="18027" y="15182"/>
                    <a:pt x="18193" y="15086"/>
                  </a:cubicBezTo>
                  <a:lnTo>
                    <a:pt x="26403" y="10358"/>
                  </a:lnTo>
                  <a:cubicBezTo>
                    <a:pt x="26735" y="10167"/>
                    <a:pt x="26735" y="9859"/>
                    <a:pt x="26401" y="9669"/>
                  </a:cubicBezTo>
                  <a:lnTo>
                    <a:pt x="9606" y="142"/>
                  </a:lnTo>
                  <a:cubicBezTo>
                    <a:pt x="9440" y="48"/>
                    <a:pt x="9224" y="1"/>
                    <a:pt x="9008"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51;p55">
              <a:extLst>
                <a:ext uri="{FF2B5EF4-FFF2-40B4-BE49-F238E27FC236}">
                  <a16:creationId xmlns:a16="http://schemas.microsoft.com/office/drawing/2014/main" id="{FC6326C6-1C3D-3D4B-B1F4-A81493420E78}"/>
                </a:ext>
              </a:extLst>
            </p:cNvPr>
            <p:cNvSpPr/>
            <p:nvPr/>
          </p:nvSpPr>
          <p:spPr>
            <a:xfrm>
              <a:off x="1701775" y="4138800"/>
              <a:ext cx="48075" cy="56125"/>
            </a:xfrm>
            <a:custGeom>
              <a:avLst/>
              <a:gdLst/>
              <a:ahLst/>
              <a:cxnLst/>
              <a:rect l="l" t="t" r="r" b="b"/>
              <a:pathLst>
                <a:path w="1923" h="2245" extrusionOk="0">
                  <a:moveTo>
                    <a:pt x="1922" y="1"/>
                  </a:moveTo>
                  <a:lnTo>
                    <a:pt x="0" y="887"/>
                  </a:lnTo>
                  <a:lnTo>
                    <a:pt x="0" y="2244"/>
                  </a:lnTo>
                  <a:lnTo>
                    <a:pt x="1922" y="1266"/>
                  </a:lnTo>
                  <a:lnTo>
                    <a:pt x="1922" y="1"/>
                  </a:ln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2;p55">
              <a:extLst>
                <a:ext uri="{FF2B5EF4-FFF2-40B4-BE49-F238E27FC236}">
                  <a16:creationId xmlns:a16="http://schemas.microsoft.com/office/drawing/2014/main" id="{376FF8F3-99E5-4D4B-9ACB-D6D7DA4FA1E7}"/>
                </a:ext>
              </a:extLst>
            </p:cNvPr>
            <p:cNvSpPr/>
            <p:nvPr/>
          </p:nvSpPr>
          <p:spPr>
            <a:xfrm>
              <a:off x="1715775" y="4140825"/>
              <a:ext cx="126300" cy="81450"/>
            </a:xfrm>
            <a:custGeom>
              <a:avLst/>
              <a:gdLst/>
              <a:ahLst/>
              <a:cxnLst/>
              <a:rect l="l" t="t" r="r" b="b"/>
              <a:pathLst>
                <a:path w="5052" h="3258" extrusionOk="0">
                  <a:moveTo>
                    <a:pt x="2231" y="1"/>
                  </a:moveTo>
                  <a:lnTo>
                    <a:pt x="0" y="1157"/>
                  </a:lnTo>
                  <a:lnTo>
                    <a:pt x="2231" y="3257"/>
                  </a:lnTo>
                  <a:lnTo>
                    <a:pt x="5051" y="1629"/>
                  </a:lnTo>
                  <a:lnTo>
                    <a:pt x="2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53;p55">
              <a:extLst>
                <a:ext uri="{FF2B5EF4-FFF2-40B4-BE49-F238E27FC236}">
                  <a16:creationId xmlns:a16="http://schemas.microsoft.com/office/drawing/2014/main" id="{444B8628-E5E3-DE40-B3F2-B9BDFF424D03}"/>
                </a:ext>
              </a:extLst>
            </p:cNvPr>
            <p:cNvSpPr/>
            <p:nvPr/>
          </p:nvSpPr>
          <p:spPr>
            <a:xfrm>
              <a:off x="1707075" y="4162050"/>
              <a:ext cx="68775" cy="57900"/>
            </a:xfrm>
            <a:custGeom>
              <a:avLst/>
              <a:gdLst/>
              <a:ahLst/>
              <a:cxnLst/>
              <a:rect l="l" t="t" r="r" b="b"/>
              <a:pathLst>
                <a:path w="2751" h="2316" extrusionOk="0">
                  <a:moveTo>
                    <a:pt x="716" y="0"/>
                  </a:moveTo>
                  <a:cubicBezTo>
                    <a:pt x="548" y="0"/>
                    <a:pt x="384" y="36"/>
                    <a:pt x="260" y="107"/>
                  </a:cubicBezTo>
                  <a:cubicBezTo>
                    <a:pt x="1" y="258"/>
                    <a:pt x="14" y="509"/>
                    <a:pt x="291" y="669"/>
                  </a:cubicBezTo>
                  <a:lnTo>
                    <a:pt x="1521" y="2190"/>
                  </a:lnTo>
                  <a:cubicBezTo>
                    <a:pt x="1665" y="2273"/>
                    <a:pt x="1852" y="2315"/>
                    <a:pt x="2035" y="2315"/>
                  </a:cubicBezTo>
                  <a:cubicBezTo>
                    <a:pt x="2203" y="2315"/>
                    <a:pt x="2367" y="2280"/>
                    <a:pt x="2491" y="2208"/>
                  </a:cubicBezTo>
                  <a:cubicBezTo>
                    <a:pt x="2751" y="2057"/>
                    <a:pt x="2737" y="1806"/>
                    <a:pt x="2461" y="1647"/>
                  </a:cubicBezTo>
                  <a:lnTo>
                    <a:pt x="1231" y="126"/>
                  </a:lnTo>
                  <a:cubicBezTo>
                    <a:pt x="1087" y="43"/>
                    <a:pt x="899" y="0"/>
                    <a:pt x="7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54;p55">
              <a:extLst>
                <a:ext uri="{FF2B5EF4-FFF2-40B4-BE49-F238E27FC236}">
                  <a16:creationId xmlns:a16="http://schemas.microsoft.com/office/drawing/2014/main" id="{44AD5352-9F85-AC49-AF29-C66331263322}"/>
                </a:ext>
              </a:extLst>
            </p:cNvPr>
            <p:cNvSpPr/>
            <p:nvPr/>
          </p:nvSpPr>
          <p:spPr>
            <a:xfrm>
              <a:off x="1525425" y="4226850"/>
              <a:ext cx="279175" cy="449475"/>
            </a:xfrm>
            <a:custGeom>
              <a:avLst/>
              <a:gdLst/>
              <a:ahLst/>
              <a:cxnLst/>
              <a:rect l="l" t="t" r="r" b="b"/>
              <a:pathLst>
                <a:path w="11167" h="17979" extrusionOk="0">
                  <a:moveTo>
                    <a:pt x="10834" y="1"/>
                  </a:moveTo>
                  <a:cubicBezTo>
                    <a:pt x="10754" y="1"/>
                    <a:pt x="10663" y="27"/>
                    <a:pt x="10568" y="82"/>
                  </a:cubicBezTo>
                  <a:lnTo>
                    <a:pt x="9889" y="475"/>
                  </a:lnTo>
                  <a:cubicBezTo>
                    <a:pt x="9752" y="554"/>
                    <a:pt x="9579" y="597"/>
                    <a:pt x="9401" y="612"/>
                  </a:cubicBezTo>
                  <a:lnTo>
                    <a:pt x="0" y="17979"/>
                  </a:lnTo>
                  <a:cubicBezTo>
                    <a:pt x="179" y="17964"/>
                    <a:pt x="353" y="17918"/>
                    <a:pt x="489" y="17840"/>
                  </a:cubicBezTo>
                  <a:lnTo>
                    <a:pt x="10567" y="12021"/>
                  </a:lnTo>
                  <a:cubicBezTo>
                    <a:pt x="10897" y="11830"/>
                    <a:pt x="11166" y="11365"/>
                    <a:pt x="11166" y="10981"/>
                  </a:cubicBezTo>
                  <a:lnTo>
                    <a:pt x="11166" y="428"/>
                  </a:lnTo>
                  <a:cubicBezTo>
                    <a:pt x="11166" y="157"/>
                    <a:pt x="11031" y="1"/>
                    <a:pt x="10834"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55;p55">
              <a:extLst>
                <a:ext uri="{FF2B5EF4-FFF2-40B4-BE49-F238E27FC236}">
                  <a16:creationId xmlns:a16="http://schemas.microsoft.com/office/drawing/2014/main" id="{73BD4CCA-DCD8-F647-8557-3472B21B8863}"/>
                </a:ext>
              </a:extLst>
            </p:cNvPr>
            <p:cNvSpPr/>
            <p:nvPr/>
          </p:nvSpPr>
          <p:spPr>
            <a:xfrm>
              <a:off x="1429200" y="4163550"/>
              <a:ext cx="331275" cy="512900"/>
            </a:xfrm>
            <a:custGeom>
              <a:avLst/>
              <a:gdLst/>
              <a:ahLst/>
              <a:cxnLst/>
              <a:rect l="l" t="t" r="r" b="b"/>
              <a:pathLst>
                <a:path w="13251" h="20516" extrusionOk="0">
                  <a:moveTo>
                    <a:pt x="9432" y="0"/>
                  </a:moveTo>
                  <a:lnTo>
                    <a:pt x="111" y="17196"/>
                  </a:lnTo>
                  <a:lnTo>
                    <a:pt x="102" y="17215"/>
                  </a:lnTo>
                  <a:cubicBezTo>
                    <a:pt x="21" y="17381"/>
                    <a:pt x="0" y="17752"/>
                    <a:pt x="227" y="17883"/>
                  </a:cubicBezTo>
                  <a:lnTo>
                    <a:pt x="3135" y="20372"/>
                  </a:lnTo>
                  <a:cubicBezTo>
                    <a:pt x="3301" y="20468"/>
                    <a:pt x="3517" y="20515"/>
                    <a:pt x="3732" y="20515"/>
                  </a:cubicBezTo>
                  <a:cubicBezTo>
                    <a:pt x="3771" y="20515"/>
                    <a:pt x="3810" y="20514"/>
                    <a:pt x="3849" y="20511"/>
                  </a:cubicBezTo>
                  <a:lnTo>
                    <a:pt x="13250" y="3144"/>
                  </a:lnTo>
                  <a:lnTo>
                    <a:pt x="13250" y="3144"/>
                  </a:lnTo>
                  <a:cubicBezTo>
                    <a:pt x="13211" y="3147"/>
                    <a:pt x="13171" y="3148"/>
                    <a:pt x="13132" y="3148"/>
                  </a:cubicBezTo>
                  <a:cubicBezTo>
                    <a:pt x="12916" y="3148"/>
                    <a:pt x="12701" y="3101"/>
                    <a:pt x="12535" y="3007"/>
                  </a:cubicBezTo>
                  <a:lnTo>
                    <a:pt x="10994" y="1306"/>
                  </a:lnTo>
                  <a:lnTo>
                    <a:pt x="9625" y="514"/>
                  </a:lnTo>
                  <a:cubicBezTo>
                    <a:pt x="9500" y="314"/>
                    <a:pt x="9354" y="165"/>
                    <a:pt x="943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56;p55">
              <a:extLst>
                <a:ext uri="{FF2B5EF4-FFF2-40B4-BE49-F238E27FC236}">
                  <a16:creationId xmlns:a16="http://schemas.microsoft.com/office/drawing/2014/main" id="{71EA8365-F32E-A644-80B4-44960E6D00F0}"/>
                </a:ext>
              </a:extLst>
            </p:cNvPr>
            <p:cNvSpPr/>
            <p:nvPr/>
          </p:nvSpPr>
          <p:spPr>
            <a:xfrm>
              <a:off x="1661525" y="4120775"/>
              <a:ext cx="184825" cy="121500"/>
            </a:xfrm>
            <a:custGeom>
              <a:avLst/>
              <a:gdLst/>
              <a:ahLst/>
              <a:cxnLst/>
              <a:rect l="l" t="t" r="r" b="b"/>
              <a:pathLst>
                <a:path w="7393" h="4860" extrusionOk="0">
                  <a:moveTo>
                    <a:pt x="3570" y="0"/>
                  </a:moveTo>
                  <a:cubicBezTo>
                    <a:pt x="3350" y="0"/>
                    <a:pt x="3109" y="58"/>
                    <a:pt x="2917" y="169"/>
                  </a:cubicBezTo>
                  <a:lnTo>
                    <a:pt x="332" y="1532"/>
                  </a:lnTo>
                  <a:cubicBezTo>
                    <a:pt x="1" y="1723"/>
                    <a:pt x="83" y="1937"/>
                    <a:pt x="332" y="2225"/>
                  </a:cubicBezTo>
                  <a:lnTo>
                    <a:pt x="3242" y="4716"/>
                  </a:lnTo>
                  <a:cubicBezTo>
                    <a:pt x="3408" y="4812"/>
                    <a:pt x="3625" y="4860"/>
                    <a:pt x="3843" y="4860"/>
                  </a:cubicBezTo>
                  <a:cubicBezTo>
                    <a:pt x="4060" y="4860"/>
                    <a:pt x="4278" y="4812"/>
                    <a:pt x="4445" y="4716"/>
                  </a:cubicBezTo>
                  <a:lnTo>
                    <a:pt x="7001" y="3239"/>
                  </a:lnTo>
                  <a:cubicBezTo>
                    <a:pt x="7333" y="3048"/>
                    <a:pt x="7392" y="2771"/>
                    <a:pt x="7133" y="2621"/>
                  </a:cubicBezTo>
                  <a:cubicBezTo>
                    <a:pt x="7024" y="2558"/>
                    <a:pt x="6876" y="2528"/>
                    <a:pt x="6716" y="2528"/>
                  </a:cubicBezTo>
                  <a:cubicBezTo>
                    <a:pt x="6497" y="2528"/>
                    <a:pt x="6255" y="2586"/>
                    <a:pt x="6063" y="2696"/>
                  </a:cubicBezTo>
                  <a:lnTo>
                    <a:pt x="4044" y="3862"/>
                  </a:lnTo>
                  <a:cubicBezTo>
                    <a:pt x="3989" y="3894"/>
                    <a:pt x="3916" y="3910"/>
                    <a:pt x="3843" y="3910"/>
                  </a:cubicBezTo>
                  <a:cubicBezTo>
                    <a:pt x="3771" y="3910"/>
                    <a:pt x="3698" y="3894"/>
                    <a:pt x="3643" y="3862"/>
                  </a:cubicBezTo>
                  <a:lnTo>
                    <a:pt x="1812" y="1994"/>
                  </a:lnTo>
                  <a:cubicBezTo>
                    <a:pt x="1702" y="1930"/>
                    <a:pt x="1702" y="1826"/>
                    <a:pt x="1812" y="1762"/>
                  </a:cubicBezTo>
                  <a:lnTo>
                    <a:pt x="3856" y="712"/>
                  </a:lnTo>
                  <a:cubicBezTo>
                    <a:pt x="4188" y="520"/>
                    <a:pt x="4247" y="244"/>
                    <a:pt x="3987" y="95"/>
                  </a:cubicBezTo>
                  <a:cubicBezTo>
                    <a:pt x="3878" y="31"/>
                    <a:pt x="3730" y="0"/>
                    <a:pt x="3570"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57;p55">
              <a:extLst>
                <a:ext uri="{FF2B5EF4-FFF2-40B4-BE49-F238E27FC236}">
                  <a16:creationId xmlns:a16="http://schemas.microsoft.com/office/drawing/2014/main" id="{00586C33-E751-7B49-A358-B58601D63F04}"/>
                </a:ext>
              </a:extLst>
            </p:cNvPr>
            <p:cNvSpPr/>
            <p:nvPr/>
          </p:nvSpPr>
          <p:spPr>
            <a:xfrm>
              <a:off x="1759300" y="3812850"/>
              <a:ext cx="421200" cy="975325"/>
            </a:xfrm>
            <a:custGeom>
              <a:avLst/>
              <a:gdLst/>
              <a:ahLst/>
              <a:cxnLst/>
              <a:rect l="l" t="t" r="r" b="b"/>
              <a:pathLst>
                <a:path w="16848" h="39013" extrusionOk="0">
                  <a:moveTo>
                    <a:pt x="16381" y="0"/>
                  </a:moveTo>
                  <a:lnTo>
                    <a:pt x="0" y="8906"/>
                  </a:lnTo>
                  <a:lnTo>
                    <a:pt x="0" y="9300"/>
                  </a:lnTo>
                  <a:lnTo>
                    <a:pt x="0" y="9636"/>
                  </a:lnTo>
                  <a:lnTo>
                    <a:pt x="0" y="39013"/>
                  </a:lnTo>
                  <a:cubicBezTo>
                    <a:pt x="179" y="39013"/>
                    <a:pt x="357" y="38993"/>
                    <a:pt x="531" y="38954"/>
                  </a:cubicBezTo>
                  <a:cubicBezTo>
                    <a:pt x="697" y="38917"/>
                    <a:pt x="855" y="38856"/>
                    <a:pt x="1002" y="38774"/>
                  </a:cubicBezTo>
                  <a:lnTo>
                    <a:pt x="12898" y="28653"/>
                  </a:lnTo>
                  <a:cubicBezTo>
                    <a:pt x="12938" y="28630"/>
                    <a:pt x="12976" y="28604"/>
                    <a:pt x="13014" y="28578"/>
                  </a:cubicBezTo>
                  <a:cubicBezTo>
                    <a:pt x="13513" y="28222"/>
                    <a:pt x="13899" y="27510"/>
                    <a:pt x="13901" y="26916"/>
                  </a:cubicBezTo>
                  <a:lnTo>
                    <a:pt x="13901" y="5960"/>
                  </a:lnTo>
                  <a:lnTo>
                    <a:pt x="14021" y="4811"/>
                  </a:lnTo>
                  <a:lnTo>
                    <a:pt x="16847" y="268"/>
                  </a:lnTo>
                  <a:lnTo>
                    <a:pt x="16842" y="266"/>
                  </a:lnTo>
                  <a:lnTo>
                    <a:pt x="16381"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8;p55">
              <a:extLst>
                <a:ext uri="{FF2B5EF4-FFF2-40B4-BE49-F238E27FC236}">
                  <a16:creationId xmlns:a16="http://schemas.microsoft.com/office/drawing/2014/main" id="{88CE5D30-FBD9-7342-8A22-5197B2BB5E54}"/>
                </a:ext>
              </a:extLst>
            </p:cNvPr>
            <p:cNvSpPr/>
            <p:nvPr/>
          </p:nvSpPr>
          <p:spPr>
            <a:xfrm>
              <a:off x="1759200" y="3812850"/>
              <a:ext cx="428525" cy="975325"/>
            </a:xfrm>
            <a:custGeom>
              <a:avLst/>
              <a:gdLst/>
              <a:ahLst/>
              <a:cxnLst/>
              <a:rect l="l" t="t" r="r" b="b"/>
              <a:pathLst>
                <a:path w="17141" h="39013" extrusionOk="0">
                  <a:moveTo>
                    <a:pt x="16385" y="0"/>
                  </a:moveTo>
                  <a:lnTo>
                    <a:pt x="3" y="8904"/>
                  </a:lnTo>
                  <a:lnTo>
                    <a:pt x="3" y="9297"/>
                  </a:lnTo>
                  <a:lnTo>
                    <a:pt x="1" y="9633"/>
                  </a:lnTo>
                  <a:lnTo>
                    <a:pt x="1" y="9636"/>
                  </a:lnTo>
                  <a:lnTo>
                    <a:pt x="1" y="39011"/>
                  </a:lnTo>
                  <a:lnTo>
                    <a:pt x="3" y="39013"/>
                  </a:lnTo>
                  <a:cubicBezTo>
                    <a:pt x="182" y="39013"/>
                    <a:pt x="360" y="38992"/>
                    <a:pt x="534" y="38954"/>
                  </a:cubicBezTo>
                  <a:cubicBezTo>
                    <a:pt x="698" y="38915"/>
                    <a:pt x="855" y="38855"/>
                    <a:pt x="1002" y="38773"/>
                  </a:cubicBezTo>
                  <a:lnTo>
                    <a:pt x="13015" y="28578"/>
                  </a:lnTo>
                  <a:lnTo>
                    <a:pt x="13316" y="28404"/>
                  </a:lnTo>
                  <a:cubicBezTo>
                    <a:pt x="13870" y="28084"/>
                    <a:pt x="14318" y="27307"/>
                    <a:pt x="14318" y="26668"/>
                  </a:cubicBezTo>
                  <a:lnTo>
                    <a:pt x="14223" y="5774"/>
                  </a:lnTo>
                  <a:lnTo>
                    <a:pt x="17141" y="3104"/>
                  </a:lnTo>
                  <a:lnTo>
                    <a:pt x="17141" y="915"/>
                  </a:lnTo>
                  <a:cubicBezTo>
                    <a:pt x="17130" y="637"/>
                    <a:pt x="17063" y="401"/>
                    <a:pt x="16851" y="268"/>
                  </a:cubicBezTo>
                  <a:lnTo>
                    <a:pt x="16846" y="266"/>
                  </a:lnTo>
                  <a:lnTo>
                    <a:pt x="16385" y="0"/>
                  </a:ln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59;p55">
              <a:extLst>
                <a:ext uri="{FF2B5EF4-FFF2-40B4-BE49-F238E27FC236}">
                  <a16:creationId xmlns:a16="http://schemas.microsoft.com/office/drawing/2014/main" id="{AF0A6C52-25FB-E144-8882-BBA0A81CD913}"/>
                </a:ext>
              </a:extLst>
            </p:cNvPr>
            <p:cNvSpPr/>
            <p:nvPr/>
          </p:nvSpPr>
          <p:spPr>
            <a:xfrm>
              <a:off x="1791925" y="3836700"/>
              <a:ext cx="437675" cy="248725"/>
            </a:xfrm>
            <a:custGeom>
              <a:avLst/>
              <a:gdLst/>
              <a:ahLst/>
              <a:cxnLst/>
              <a:rect l="l" t="t" r="r" b="b"/>
              <a:pathLst>
                <a:path w="17507" h="9949" extrusionOk="0">
                  <a:moveTo>
                    <a:pt x="14905" y="0"/>
                  </a:moveTo>
                  <a:cubicBezTo>
                    <a:pt x="14805" y="0"/>
                    <a:pt x="14705" y="26"/>
                    <a:pt x="14615" y="78"/>
                  </a:cubicBezTo>
                  <a:lnTo>
                    <a:pt x="1" y="8499"/>
                  </a:lnTo>
                  <a:lnTo>
                    <a:pt x="2509" y="9948"/>
                  </a:lnTo>
                  <a:lnTo>
                    <a:pt x="17506" y="1414"/>
                  </a:lnTo>
                  <a:lnTo>
                    <a:pt x="15195" y="78"/>
                  </a:lnTo>
                  <a:cubicBezTo>
                    <a:pt x="15105" y="26"/>
                    <a:pt x="15005" y="0"/>
                    <a:pt x="14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60;p55">
              <a:extLst>
                <a:ext uri="{FF2B5EF4-FFF2-40B4-BE49-F238E27FC236}">
                  <a16:creationId xmlns:a16="http://schemas.microsoft.com/office/drawing/2014/main" id="{AB80F812-84CA-2847-86B4-AC35CF9EFE06}"/>
                </a:ext>
              </a:extLst>
            </p:cNvPr>
            <p:cNvSpPr/>
            <p:nvPr/>
          </p:nvSpPr>
          <p:spPr>
            <a:xfrm>
              <a:off x="1791025" y="4036125"/>
              <a:ext cx="83400" cy="46075"/>
            </a:xfrm>
            <a:custGeom>
              <a:avLst/>
              <a:gdLst/>
              <a:ahLst/>
              <a:cxnLst/>
              <a:rect l="l" t="t" r="r" b="b"/>
              <a:pathLst>
                <a:path w="3336" h="1843" extrusionOk="0">
                  <a:moveTo>
                    <a:pt x="717" y="1"/>
                  </a:moveTo>
                  <a:cubicBezTo>
                    <a:pt x="549" y="1"/>
                    <a:pt x="384" y="36"/>
                    <a:pt x="260" y="108"/>
                  </a:cubicBezTo>
                  <a:cubicBezTo>
                    <a:pt x="1" y="258"/>
                    <a:pt x="14" y="509"/>
                    <a:pt x="291" y="669"/>
                  </a:cubicBezTo>
                  <a:lnTo>
                    <a:pt x="2105" y="1718"/>
                  </a:lnTo>
                  <a:cubicBezTo>
                    <a:pt x="2250" y="1801"/>
                    <a:pt x="2437" y="1843"/>
                    <a:pt x="2620" y="1843"/>
                  </a:cubicBezTo>
                  <a:cubicBezTo>
                    <a:pt x="2788" y="1843"/>
                    <a:pt x="2952" y="1807"/>
                    <a:pt x="3076" y="1736"/>
                  </a:cubicBezTo>
                  <a:cubicBezTo>
                    <a:pt x="3336" y="1586"/>
                    <a:pt x="3322" y="1335"/>
                    <a:pt x="3046" y="1175"/>
                  </a:cubicBezTo>
                  <a:lnTo>
                    <a:pt x="1231" y="126"/>
                  </a:lnTo>
                  <a:cubicBezTo>
                    <a:pt x="1087" y="43"/>
                    <a:pt x="900" y="1"/>
                    <a:pt x="717"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1;p55">
              <a:extLst>
                <a:ext uri="{FF2B5EF4-FFF2-40B4-BE49-F238E27FC236}">
                  <a16:creationId xmlns:a16="http://schemas.microsoft.com/office/drawing/2014/main" id="{33B42800-DEF6-3445-8384-F7BF4DA1C8B1}"/>
                </a:ext>
              </a:extLst>
            </p:cNvPr>
            <p:cNvSpPr/>
            <p:nvPr/>
          </p:nvSpPr>
          <p:spPr>
            <a:xfrm>
              <a:off x="1853200" y="3867075"/>
              <a:ext cx="428525" cy="975350"/>
            </a:xfrm>
            <a:custGeom>
              <a:avLst/>
              <a:gdLst/>
              <a:ahLst/>
              <a:cxnLst/>
              <a:rect l="l" t="t" r="r" b="b"/>
              <a:pathLst>
                <a:path w="17141" h="39014" extrusionOk="0">
                  <a:moveTo>
                    <a:pt x="16384" y="1"/>
                  </a:moveTo>
                  <a:lnTo>
                    <a:pt x="0" y="8906"/>
                  </a:lnTo>
                  <a:lnTo>
                    <a:pt x="0" y="9299"/>
                  </a:lnTo>
                  <a:lnTo>
                    <a:pt x="0" y="9638"/>
                  </a:lnTo>
                  <a:lnTo>
                    <a:pt x="0" y="39013"/>
                  </a:lnTo>
                  <a:cubicBezTo>
                    <a:pt x="3" y="39013"/>
                    <a:pt x="6" y="39013"/>
                    <a:pt x="8" y="39013"/>
                  </a:cubicBezTo>
                  <a:cubicBezTo>
                    <a:pt x="368" y="39013"/>
                    <a:pt x="726" y="38932"/>
                    <a:pt x="1001" y="38773"/>
                  </a:cubicBezTo>
                  <a:lnTo>
                    <a:pt x="16139" y="30035"/>
                  </a:lnTo>
                  <a:cubicBezTo>
                    <a:pt x="16692" y="29715"/>
                    <a:pt x="17141" y="28938"/>
                    <a:pt x="17141" y="28300"/>
                  </a:cubicBezTo>
                  <a:lnTo>
                    <a:pt x="17141" y="918"/>
                  </a:lnTo>
                  <a:cubicBezTo>
                    <a:pt x="17130" y="637"/>
                    <a:pt x="17058" y="400"/>
                    <a:pt x="16845" y="267"/>
                  </a:cubicBezTo>
                  <a:lnTo>
                    <a:pt x="16552" y="98"/>
                  </a:lnTo>
                  <a:lnTo>
                    <a:pt x="16384"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2;p55">
              <a:extLst>
                <a:ext uri="{FF2B5EF4-FFF2-40B4-BE49-F238E27FC236}">
                  <a16:creationId xmlns:a16="http://schemas.microsoft.com/office/drawing/2014/main" id="{1B34BC11-4314-E042-891B-A97658AD076B}"/>
                </a:ext>
              </a:extLst>
            </p:cNvPr>
            <p:cNvSpPr/>
            <p:nvPr/>
          </p:nvSpPr>
          <p:spPr>
            <a:xfrm>
              <a:off x="1750450" y="4040025"/>
              <a:ext cx="102775" cy="802400"/>
            </a:xfrm>
            <a:custGeom>
              <a:avLst/>
              <a:gdLst/>
              <a:ahLst/>
              <a:cxnLst/>
              <a:rect l="l" t="t" r="r" b="b"/>
              <a:pathLst>
                <a:path w="4111" h="32096" extrusionOk="0">
                  <a:moveTo>
                    <a:pt x="1" y="0"/>
                  </a:moveTo>
                  <a:lnTo>
                    <a:pt x="1" y="28905"/>
                  </a:lnTo>
                  <a:cubicBezTo>
                    <a:pt x="1" y="29543"/>
                    <a:pt x="450" y="30320"/>
                    <a:pt x="1003" y="30640"/>
                  </a:cubicBezTo>
                  <a:lnTo>
                    <a:pt x="3109" y="31856"/>
                  </a:lnTo>
                  <a:cubicBezTo>
                    <a:pt x="3503" y="32084"/>
                    <a:pt x="3996" y="32095"/>
                    <a:pt x="4093" y="32095"/>
                  </a:cubicBezTo>
                  <a:cubicBezTo>
                    <a:pt x="4105" y="32095"/>
                    <a:pt x="4110" y="32095"/>
                    <a:pt x="4110" y="32095"/>
                  </a:cubicBezTo>
                  <a:lnTo>
                    <a:pt x="4110" y="1988"/>
                  </a:lnTo>
                  <a:lnTo>
                    <a:pt x="1"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63;p55">
              <a:extLst>
                <a:ext uri="{FF2B5EF4-FFF2-40B4-BE49-F238E27FC236}">
                  <a16:creationId xmlns:a16="http://schemas.microsoft.com/office/drawing/2014/main" id="{526665EA-64C6-0143-AF60-C48C13DA5728}"/>
                </a:ext>
              </a:extLst>
            </p:cNvPr>
            <p:cNvSpPr/>
            <p:nvPr/>
          </p:nvSpPr>
          <p:spPr>
            <a:xfrm>
              <a:off x="1748775" y="3805800"/>
              <a:ext cx="525550" cy="293750"/>
            </a:xfrm>
            <a:custGeom>
              <a:avLst/>
              <a:gdLst/>
              <a:ahLst/>
              <a:cxnLst/>
              <a:rect l="l" t="t" r="r" b="b"/>
              <a:pathLst>
                <a:path w="21022" h="11750" extrusionOk="0">
                  <a:moveTo>
                    <a:pt x="16047" y="0"/>
                  </a:moveTo>
                  <a:cubicBezTo>
                    <a:pt x="15890" y="0"/>
                    <a:pt x="15730" y="31"/>
                    <a:pt x="15597" y="93"/>
                  </a:cubicBezTo>
                  <a:cubicBezTo>
                    <a:pt x="15579" y="100"/>
                    <a:pt x="15560" y="111"/>
                    <a:pt x="15543" y="121"/>
                  </a:cubicBezTo>
                  <a:cubicBezTo>
                    <a:pt x="15540" y="121"/>
                    <a:pt x="15535" y="124"/>
                    <a:pt x="15532" y="124"/>
                  </a:cubicBezTo>
                  <a:lnTo>
                    <a:pt x="7311" y="4865"/>
                  </a:lnTo>
                  <a:cubicBezTo>
                    <a:pt x="7307" y="4866"/>
                    <a:pt x="7305" y="4867"/>
                    <a:pt x="7303" y="4869"/>
                  </a:cubicBezTo>
                  <a:lnTo>
                    <a:pt x="7242" y="4904"/>
                  </a:lnTo>
                  <a:cubicBezTo>
                    <a:pt x="7199" y="4929"/>
                    <a:pt x="7135" y="4966"/>
                    <a:pt x="7049" y="5016"/>
                  </a:cubicBezTo>
                  <a:cubicBezTo>
                    <a:pt x="6990" y="5050"/>
                    <a:pt x="6925" y="5087"/>
                    <a:pt x="6854" y="5128"/>
                  </a:cubicBezTo>
                  <a:cubicBezTo>
                    <a:pt x="6781" y="5169"/>
                    <a:pt x="6702" y="5216"/>
                    <a:pt x="6612" y="5269"/>
                  </a:cubicBezTo>
                  <a:lnTo>
                    <a:pt x="6167" y="5525"/>
                  </a:lnTo>
                  <a:cubicBezTo>
                    <a:pt x="6004" y="5618"/>
                    <a:pt x="5827" y="5722"/>
                    <a:pt x="5637" y="5831"/>
                  </a:cubicBezTo>
                  <a:cubicBezTo>
                    <a:pt x="5491" y="5914"/>
                    <a:pt x="5339" y="6002"/>
                    <a:pt x="5183" y="6092"/>
                  </a:cubicBezTo>
                  <a:lnTo>
                    <a:pt x="4720" y="6360"/>
                  </a:lnTo>
                  <a:cubicBezTo>
                    <a:pt x="4641" y="6406"/>
                    <a:pt x="4561" y="6453"/>
                    <a:pt x="4477" y="6500"/>
                  </a:cubicBezTo>
                  <a:cubicBezTo>
                    <a:pt x="4314" y="6593"/>
                    <a:pt x="4145" y="6691"/>
                    <a:pt x="3972" y="6791"/>
                  </a:cubicBezTo>
                  <a:lnTo>
                    <a:pt x="3447" y="7095"/>
                  </a:lnTo>
                  <a:lnTo>
                    <a:pt x="2901" y="7410"/>
                  </a:lnTo>
                  <a:cubicBezTo>
                    <a:pt x="2894" y="7414"/>
                    <a:pt x="2890" y="7416"/>
                    <a:pt x="2890" y="7416"/>
                  </a:cubicBezTo>
                  <a:cubicBezTo>
                    <a:pt x="2888" y="7416"/>
                    <a:pt x="4855" y="6274"/>
                    <a:pt x="4854" y="6274"/>
                  </a:cubicBezTo>
                  <a:lnTo>
                    <a:pt x="4854" y="6274"/>
                  </a:lnTo>
                  <a:cubicBezTo>
                    <a:pt x="4854" y="6274"/>
                    <a:pt x="4850" y="6276"/>
                    <a:pt x="4842" y="6280"/>
                  </a:cubicBezTo>
                  <a:cubicBezTo>
                    <a:pt x="4267" y="6611"/>
                    <a:pt x="3680" y="6951"/>
                    <a:pt x="3100" y="7287"/>
                  </a:cubicBezTo>
                  <a:cubicBezTo>
                    <a:pt x="3003" y="7343"/>
                    <a:pt x="2907" y="7398"/>
                    <a:pt x="2810" y="7453"/>
                  </a:cubicBezTo>
                  <a:cubicBezTo>
                    <a:pt x="2427" y="7675"/>
                    <a:pt x="2047" y="7894"/>
                    <a:pt x="1676" y="8108"/>
                  </a:cubicBezTo>
                  <a:cubicBezTo>
                    <a:pt x="1609" y="8147"/>
                    <a:pt x="1540" y="8187"/>
                    <a:pt x="1471" y="8228"/>
                  </a:cubicBezTo>
                  <a:cubicBezTo>
                    <a:pt x="1403" y="8268"/>
                    <a:pt x="1333" y="8305"/>
                    <a:pt x="1267" y="8345"/>
                  </a:cubicBezTo>
                  <a:lnTo>
                    <a:pt x="922" y="8546"/>
                  </a:lnTo>
                  <a:lnTo>
                    <a:pt x="484" y="8799"/>
                  </a:lnTo>
                  <a:cubicBezTo>
                    <a:pt x="128" y="9005"/>
                    <a:pt x="0" y="9294"/>
                    <a:pt x="105" y="9558"/>
                  </a:cubicBezTo>
                  <a:lnTo>
                    <a:pt x="106" y="9559"/>
                  </a:lnTo>
                  <a:cubicBezTo>
                    <a:pt x="157" y="9689"/>
                    <a:pt x="261" y="9810"/>
                    <a:pt x="419" y="9916"/>
                  </a:cubicBezTo>
                  <a:lnTo>
                    <a:pt x="424" y="9918"/>
                  </a:lnTo>
                  <a:cubicBezTo>
                    <a:pt x="443" y="9932"/>
                    <a:pt x="462" y="9944"/>
                    <a:pt x="484" y="9956"/>
                  </a:cubicBezTo>
                  <a:lnTo>
                    <a:pt x="3175" y="11511"/>
                  </a:lnTo>
                  <a:cubicBezTo>
                    <a:pt x="3195" y="11522"/>
                    <a:pt x="3217" y="11535"/>
                    <a:pt x="3239" y="11545"/>
                  </a:cubicBezTo>
                  <a:cubicBezTo>
                    <a:pt x="3507" y="11684"/>
                    <a:pt x="3841" y="11750"/>
                    <a:pt x="4177" y="11750"/>
                  </a:cubicBezTo>
                  <a:cubicBezTo>
                    <a:pt x="4180" y="11750"/>
                    <a:pt x="4183" y="11750"/>
                    <a:pt x="4186" y="11750"/>
                  </a:cubicBezTo>
                  <a:cubicBezTo>
                    <a:pt x="4541" y="11750"/>
                    <a:pt x="4896" y="11670"/>
                    <a:pt x="5168" y="11517"/>
                  </a:cubicBezTo>
                  <a:lnTo>
                    <a:pt x="11065" y="8122"/>
                  </a:lnTo>
                  <a:lnTo>
                    <a:pt x="14322" y="6242"/>
                  </a:lnTo>
                  <a:lnTo>
                    <a:pt x="14642" y="6056"/>
                  </a:lnTo>
                  <a:lnTo>
                    <a:pt x="20229" y="2838"/>
                  </a:lnTo>
                  <a:cubicBezTo>
                    <a:pt x="20257" y="2822"/>
                    <a:pt x="20289" y="2802"/>
                    <a:pt x="20332" y="2780"/>
                  </a:cubicBezTo>
                  <a:cubicBezTo>
                    <a:pt x="20485" y="2691"/>
                    <a:pt x="20619" y="2640"/>
                    <a:pt x="20749" y="2640"/>
                  </a:cubicBezTo>
                  <a:cubicBezTo>
                    <a:pt x="20840" y="2640"/>
                    <a:pt x="20929" y="2665"/>
                    <a:pt x="21022" y="2718"/>
                  </a:cubicBezTo>
                  <a:lnTo>
                    <a:pt x="20258" y="2278"/>
                  </a:lnTo>
                  <a:cubicBezTo>
                    <a:pt x="20135" y="2206"/>
                    <a:pt x="19971" y="2171"/>
                    <a:pt x="19804" y="2171"/>
                  </a:cubicBezTo>
                  <a:cubicBezTo>
                    <a:pt x="19625" y="2171"/>
                    <a:pt x="19442" y="2211"/>
                    <a:pt x="19300" y="2291"/>
                  </a:cubicBezTo>
                  <a:cubicBezTo>
                    <a:pt x="19296" y="2291"/>
                    <a:pt x="19292" y="2295"/>
                    <a:pt x="19289" y="2295"/>
                  </a:cubicBezTo>
                  <a:lnTo>
                    <a:pt x="14760" y="4910"/>
                  </a:lnTo>
                  <a:lnTo>
                    <a:pt x="14442" y="5093"/>
                  </a:lnTo>
                  <a:lnTo>
                    <a:pt x="11066" y="7036"/>
                  </a:lnTo>
                  <a:cubicBezTo>
                    <a:pt x="11066" y="7036"/>
                    <a:pt x="10206" y="7532"/>
                    <a:pt x="8940" y="8263"/>
                  </a:cubicBezTo>
                  <a:lnTo>
                    <a:pt x="8478" y="8531"/>
                  </a:lnTo>
                  <a:cubicBezTo>
                    <a:pt x="8398" y="8575"/>
                    <a:pt x="8317" y="8622"/>
                    <a:pt x="8234" y="8671"/>
                  </a:cubicBezTo>
                  <a:cubicBezTo>
                    <a:pt x="8211" y="8684"/>
                    <a:pt x="8201" y="8690"/>
                    <a:pt x="8200" y="8690"/>
                  </a:cubicBezTo>
                  <a:cubicBezTo>
                    <a:pt x="8196" y="8690"/>
                    <a:pt x="9756" y="7784"/>
                    <a:pt x="9754" y="7784"/>
                  </a:cubicBezTo>
                  <a:lnTo>
                    <a:pt x="9754" y="7784"/>
                  </a:lnTo>
                  <a:cubicBezTo>
                    <a:pt x="9754" y="7784"/>
                    <a:pt x="9742" y="7791"/>
                    <a:pt x="9715" y="7807"/>
                  </a:cubicBezTo>
                  <a:lnTo>
                    <a:pt x="9169" y="8122"/>
                  </a:lnTo>
                  <a:cubicBezTo>
                    <a:pt x="8981" y="8230"/>
                    <a:pt x="8792" y="8340"/>
                    <a:pt x="8600" y="8451"/>
                  </a:cubicBezTo>
                  <a:cubicBezTo>
                    <a:pt x="8024" y="8782"/>
                    <a:pt x="7438" y="9122"/>
                    <a:pt x="6856" y="9457"/>
                  </a:cubicBezTo>
                  <a:cubicBezTo>
                    <a:pt x="6760" y="9513"/>
                    <a:pt x="6664" y="9567"/>
                    <a:pt x="6568" y="9624"/>
                  </a:cubicBezTo>
                  <a:cubicBezTo>
                    <a:pt x="6183" y="9846"/>
                    <a:pt x="5803" y="10064"/>
                    <a:pt x="5434" y="10279"/>
                  </a:cubicBezTo>
                  <a:cubicBezTo>
                    <a:pt x="5297" y="10358"/>
                    <a:pt x="5157" y="10437"/>
                    <a:pt x="5025" y="10516"/>
                  </a:cubicBezTo>
                  <a:lnTo>
                    <a:pt x="4678" y="10716"/>
                  </a:lnTo>
                  <a:cubicBezTo>
                    <a:pt x="4661" y="10727"/>
                    <a:pt x="4643" y="10736"/>
                    <a:pt x="4625" y="10744"/>
                  </a:cubicBezTo>
                  <a:lnTo>
                    <a:pt x="4622" y="10745"/>
                  </a:lnTo>
                  <a:cubicBezTo>
                    <a:pt x="4493" y="10805"/>
                    <a:pt x="4336" y="10835"/>
                    <a:pt x="4179" y="10835"/>
                  </a:cubicBezTo>
                  <a:cubicBezTo>
                    <a:pt x="3998" y="10835"/>
                    <a:pt x="3816" y="10795"/>
                    <a:pt x="3678" y="10715"/>
                  </a:cubicBezTo>
                  <a:lnTo>
                    <a:pt x="1664" y="9552"/>
                  </a:lnTo>
                  <a:cubicBezTo>
                    <a:pt x="1498" y="9456"/>
                    <a:pt x="1496" y="9301"/>
                    <a:pt x="1664" y="9204"/>
                  </a:cubicBezTo>
                  <a:lnTo>
                    <a:pt x="7309" y="5952"/>
                  </a:lnTo>
                  <a:lnTo>
                    <a:pt x="16472" y="667"/>
                  </a:lnTo>
                  <a:lnTo>
                    <a:pt x="16575" y="609"/>
                  </a:lnTo>
                  <a:cubicBezTo>
                    <a:pt x="16607" y="591"/>
                    <a:pt x="16638" y="574"/>
                    <a:pt x="16670" y="557"/>
                  </a:cubicBezTo>
                  <a:cubicBezTo>
                    <a:pt x="16783" y="500"/>
                    <a:pt x="16887" y="469"/>
                    <a:pt x="16990" y="469"/>
                  </a:cubicBezTo>
                  <a:cubicBezTo>
                    <a:pt x="17081" y="469"/>
                    <a:pt x="17171" y="493"/>
                    <a:pt x="17264" y="548"/>
                  </a:cubicBezTo>
                  <a:lnTo>
                    <a:pt x="16975" y="380"/>
                  </a:lnTo>
                  <a:lnTo>
                    <a:pt x="16502" y="107"/>
                  </a:lnTo>
                  <a:cubicBezTo>
                    <a:pt x="16378" y="36"/>
                    <a:pt x="16214" y="0"/>
                    <a:pt x="16047"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64;p55">
              <a:extLst>
                <a:ext uri="{FF2B5EF4-FFF2-40B4-BE49-F238E27FC236}">
                  <a16:creationId xmlns:a16="http://schemas.microsoft.com/office/drawing/2014/main" id="{A50CA479-6035-5C46-B116-1968E534F0B9}"/>
                </a:ext>
              </a:extLst>
            </p:cNvPr>
            <p:cNvSpPr/>
            <p:nvPr/>
          </p:nvSpPr>
          <p:spPr>
            <a:xfrm>
              <a:off x="1687075" y="4763000"/>
              <a:ext cx="94325" cy="94975"/>
            </a:xfrm>
            <a:custGeom>
              <a:avLst/>
              <a:gdLst/>
              <a:ahLst/>
              <a:cxnLst/>
              <a:rect l="l" t="t" r="r" b="b"/>
              <a:pathLst>
                <a:path w="3773" h="3799" extrusionOk="0">
                  <a:moveTo>
                    <a:pt x="941" y="0"/>
                  </a:moveTo>
                  <a:lnTo>
                    <a:pt x="1" y="542"/>
                  </a:lnTo>
                  <a:lnTo>
                    <a:pt x="1" y="3799"/>
                  </a:lnTo>
                  <a:lnTo>
                    <a:pt x="3773" y="1634"/>
                  </a:lnTo>
                  <a:lnTo>
                    <a:pt x="941" y="0"/>
                  </a:lnTo>
                  <a:close/>
                </a:path>
              </a:pathLst>
            </a:custGeom>
            <a:solidFill>
              <a:srgbClr val="363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65;p55">
              <a:extLst>
                <a:ext uri="{FF2B5EF4-FFF2-40B4-BE49-F238E27FC236}">
                  <a16:creationId xmlns:a16="http://schemas.microsoft.com/office/drawing/2014/main" id="{F2653CD9-0FC3-CC4C-9AA1-E224048C9A15}"/>
                </a:ext>
              </a:extLst>
            </p:cNvPr>
            <p:cNvSpPr/>
            <p:nvPr/>
          </p:nvSpPr>
          <p:spPr>
            <a:xfrm>
              <a:off x="2110100" y="4762975"/>
              <a:ext cx="572825" cy="358425"/>
            </a:xfrm>
            <a:custGeom>
              <a:avLst/>
              <a:gdLst/>
              <a:ahLst/>
              <a:cxnLst/>
              <a:rect l="l" t="t" r="r" b="b"/>
              <a:pathLst>
                <a:path w="22913" h="14337" extrusionOk="0">
                  <a:moveTo>
                    <a:pt x="22913" y="0"/>
                  </a:moveTo>
                  <a:lnTo>
                    <a:pt x="22913" y="4"/>
                  </a:lnTo>
                  <a:lnTo>
                    <a:pt x="22913" y="4"/>
                  </a:lnTo>
                  <a:cubicBezTo>
                    <a:pt x="22913" y="2"/>
                    <a:pt x="22913" y="1"/>
                    <a:pt x="22913" y="0"/>
                  </a:cubicBezTo>
                  <a:close/>
                  <a:moveTo>
                    <a:pt x="22913" y="4"/>
                  </a:moveTo>
                  <a:lnTo>
                    <a:pt x="22913" y="4"/>
                  </a:lnTo>
                  <a:cubicBezTo>
                    <a:pt x="22911" y="337"/>
                    <a:pt x="22568" y="539"/>
                    <a:pt x="22412" y="629"/>
                  </a:cubicBezTo>
                  <a:lnTo>
                    <a:pt x="1881" y="12484"/>
                  </a:lnTo>
                  <a:cubicBezTo>
                    <a:pt x="1881" y="12486"/>
                    <a:pt x="1003" y="12993"/>
                    <a:pt x="1003" y="12993"/>
                  </a:cubicBezTo>
                  <a:cubicBezTo>
                    <a:pt x="724" y="13154"/>
                    <a:pt x="363" y="13234"/>
                    <a:pt x="0" y="13234"/>
                  </a:cubicBezTo>
                  <a:lnTo>
                    <a:pt x="0" y="14336"/>
                  </a:lnTo>
                  <a:cubicBezTo>
                    <a:pt x="5" y="14336"/>
                    <a:pt x="11" y="14336"/>
                    <a:pt x="16" y="14336"/>
                  </a:cubicBezTo>
                  <a:cubicBezTo>
                    <a:pt x="351" y="14336"/>
                    <a:pt x="685" y="14260"/>
                    <a:pt x="942" y="14112"/>
                  </a:cubicBezTo>
                  <a:cubicBezTo>
                    <a:pt x="1072" y="14038"/>
                    <a:pt x="1195" y="13966"/>
                    <a:pt x="1308" y="13900"/>
                  </a:cubicBezTo>
                  <a:lnTo>
                    <a:pt x="1467" y="13807"/>
                  </a:lnTo>
                  <a:cubicBezTo>
                    <a:pt x="1541" y="13766"/>
                    <a:pt x="1608" y="13727"/>
                    <a:pt x="1666" y="13694"/>
                  </a:cubicBezTo>
                  <a:cubicBezTo>
                    <a:pt x="1697" y="13676"/>
                    <a:pt x="1722" y="13661"/>
                    <a:pt x="1745" y="13648"/>
                  </a:cubicBezTo>
                  <a:cubicBezTo>
                    <a:pt x="1770" y="13634"/>
                    <a:pt x="1788" y="13623"/>
                    <a:pt x="1808" y="13611"/>
                  </a:cubicBezTo>
                  <a:cubicBezTo>
                    <a:pt x="1830" y="13598"/>
                    <a:pt x="1849" y="13588"/>
                    <a:pt x="1863" y="13581"/>
                  </a:cubicBezTo>
                  <a:cubicBezTo>
                    <a:pt x="1874" y="13573"/>
                    <a:pt x="1881" y="13570"/>
                    <a:pt x="1881" y="13570"/>
                  </a:cubicBezTo>
                  <a:lnTo>
                    <a:pt x="22412" y="1715"/>
                  </a:lnTo>
                  <a:cubicBezTo>
                    <a:pt x="22689" y="1554"/>
                    <a:pt x="22913" y="1181"/>
                    <a:pt x="22913" y="882"/>
                  </a:cubicBezTo>
                  <a:lnTo>
                    <a:pt x="22913" y="4"/>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66;p55">
              <a:extLst>
                <a:ext uri="{FF2B5EF4-FFF2-40B4-BE49-F238E27FC236}">
                  <a16:creationId xmlns:a16="http://schemas.microsoft.com/office/drawing/2014/main" id="{E1B8D19D-BB89-6B49-96CC-602811276525}"/>
                </a:ext>
              </a:extLst>
            </p:cNvPr>
            <p:cNvSpPr/>
            <p:nvPr/>
          </p:nvSpPr>
          <p:spPr>
            <a:xfrm>
              <a:off x="1695950" y="4527300"/>
              <a:ext cx="990425" cy="566525"/>
            </a:xfrm>
            <a:custGeom>
              <a:avLst/>
              <a:gdLst/>
              <a:ahLst/>
              <a:cxnLst/>
              <a:rect l="l" t="t" r="r" b="b"/>
              <a:pathLst>
                <a:path w="39617" h="22661" extrusionOk="0">
                  <a:moveTo>
                    <a:pt x="23310" y="0"/>
                  </a:moveTo>
                  <a:cubicBezTo>
                    <a:pt x="22950" y="0"/>
                    <a:pt x="22590" y="79"/>
                    <a:pt x="22316" y="236"/>
                  </a:cubicBezTo>
                  <a:lnTo>
                    <a:pt x="3416" y="11062"/>
                  </a:lnTo>
                  <a:lnTo>
                    <a:pt x="2475" y="11604"/>
                  </a:lnTo>
                  <a:lnTo>
                    <a:pt x="3" y="13018"/>
                  </a:lnTo>
                  <a:lnTo>
                    <a:pt x="0" y="13019"/>
                  </a:lnTo>
                  <a:cubicBezTo>
                    <a:pt x="2" y="13031"/>
                    <a:pt x="4" y="13043"/>
                    <a:pt x="8" y="13054"/>
                  </a:cubicBezTo>
                  <a:cubicBezTo>
                    <a:pt x="6" y="13063"/>
                    <a:pt x="6" y="13070"/>
                    <a:pt x="10" y="13077"/>
                  </a:cubicBezTo>
                  <a:cubicBezTo>
                    <a:pt x="15" y="13107"/>
                    <a:pt x="22" y="13136"/>
                    <a:pt x="31" y="13165"/>
                  </a:cubicBezTo>
                  <a:cubicBezTo>
                    <a:pt x="40" y="13200"/>
                    <a:pt x="52" y="13233"/>
                    <a:pt x="68" y="13265"/>
                  </a:cubicBezTo>
                  <a:cubicBezTo>
                    <a:pt x="82" y="13298"/>
                    <a:pt x="98" y="13331"/>
                    <a:pt x="116" y="13362"/>
                  </a:cubicBezTo>
                  <a:cubicBezTo>
                    <a:pt x="134" y="13395"/>
                    <a:pt x="154" y="13425"/>
                    <a:pt x="177" y="13452"/>
                  </a:cubicBezTo>
                  <a:cubicBezTo>
                    <a:pt x="192" y="13475"/>
                    <a:pt x="209" y="13497"/>
                    <a:pt x="227" y="13518"/>
                  </a:cubicBezTo>
                  <a:lnTo>
                    <a:pt x="267" y="13557"/>
                  </a:lnTo>
                  <a:cubicBezTo>
                    <a:pt x="289" y="13578"/>
                    <a:pt x="310" y="13597"/>
                    <a:pt x="335" y="13615"/>
                  </a:cubicBezTo>
                  <a:cubicBezTo>
                    <a:pt x="355" y="13631"/>
                    <a:pt x="378" y="13647"/>
                    <a:pt x="399" y="13661"/>
                  </a:cubicBezTo>
                  <a:lnTo>
                    <a:pt x="14684" y="21911"/>
                  </a:lnTo>
                  <a:lnTo>
                    <a:pt x="14686" y="21911"/>
                  </a:lnTo>
                  <a:lnTo>
                    <a:pt x="15563" y="22418"/>
                  </a:lnTo>
                  <a:cubicBezTo>
                    <a:pt x="15856" y="22579"/>
                    <a:pt x="16187" y="22660"/>
                    <a:pt x="16558" y="22660"/>
                  </a:cubicBezTo>
                  <a:cubicBezTo>
                    <a:pt x="16561" y="22660"/>
                    <a:pt x="16563" y="22660"/>
                    <a:pt x="16566" y="22660"/>
                  </a:cubicBezTo>
                  <a:cubicBezTo>
                    <a:pt x="16927" y="22660"/>
                    <a:pt x="17290" y="22579"/>
                    <a:pt x="17569" y="22419"/>
                  </a:cubicBezTo>
                  <a:lnTo>
                    <a:pt x="18445" y="21912"/>
                  </a:lnTo>
                  <a:lnTo>
                    <a:pt x="39063" y="10009"/>
                  </a:lnTo>
                  <a:cubicBezTo>
                    <a:pt x="39616" y="9689"/>
                    <a:pt x="39616" y="9169"/>
                    <a:pt x="39066" y="8847"/>
                  </a:cubicBezTo>
                  <a:lnTo>
                    <a:pt x="36323" y="7248"/>
                  </a:lnTo>
                  <a:lnTo>
                    <a:pt x="24320" y="244"/>
                  </a:lnTo>
                  <a:cubicBezTo>
                    <a:pt x="24041" y="81"/>
                    <a:pt x="23675" y="0"/>
                    <a:pt x="23310" y="0"/>
                  </a:cubicBezTo>
                  <a:close/>
                </a:path>
              </a:pathLst>
            </a:custGeom>
            <a:solidFill>
              <a:srgbClr val="4949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67;p55">
              <a:extLst>
                <a:ext uri="{FF2B5EF4-FFF2-40B4-BE49-F238E27FC236}">
                  <a16:creationId xmlns:a16="http://schemas.microsoft.com/office/drawing/2014/main" id="{36DBDAA1-AE92-9A43-97DF-456105CAAEE7}"/>
                </a:ext>
              </a:extLst>
            </p:cNvPr>
            <p:cNvSpPr/>
            <p:nvPr/>
          </p:nvSpPr>
          <p:spPr>
            <a:xfrm>
              <a:off x="1710575" y="4684775"/>
              <a:ext cx="956250" cy="395175"/>
            </a:xfrm>
            <a:custGeom>
              <a:avLst/>
              <a:gdLst/>
              <a:ahLst/>
              <a:cxnLst/>
              <a:rect l="l" t="t" r="r" b="b"/>
              <a:pathLst>
                <a:path w="38250" h="15807" extrusionOk="0">
                  <a:moveTo>
                    <a:pt x="38249" y="1"/>
                  </a:moveTo>
                  <a:lnTo>
                    <a:pt x="15981" y="12897"/>
                  </a:lnTo>
                  <a:lnTo>
                    <a:pt x="1" y="3671"/>
                  </a:lnTo>
                  <a:lnTo>
                    <a:pt x="1" y="3671"/>
                  </a:lnTo>
                  <a:lnTo>
                    <a:pt x="3" y="6759"/>
                  </a:lnTo>
                  <a:lnTo>
                    <a:pt x="15402" y="15652"/>
                  </a:lnTo>
                  <a:cubicBezTo>
                    <a:pt x="15581" y="15755"/>
                    <a:pt x="15781" y="15806"/>
                    <a:pt x="15981" y="15806"/>
                  </a:cubicBezTo>
                  <a:cubicBezTo>
                    <a:pt x="16181" y="15806"/>
                    <a:pt x="16380" y="15755"/>
                    <a:pt x="16559" y="15652"/>
                  </a:cubicBezTo>
                  <a:lnTo>
                    <a:pt x="37960" y="3295"/>
                  </a:lnTo>
                  <a:cubicBezTo>
                    <a:pt x="38138" y="3192"/>
                    <a:pt x="38249" y="3000"/>
                    <a:pt x="38249" y="2794"/>
                  </a:cubicBezTo>
                  <a:lnTo>
                    <a:pt x="38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8;p55">
              <a:extLst>
                <a:ext uri="{FF2B5EF4-FFF2-40B4-BE49-F238E27FC236}">
                  <a16:creationId xmlns:a16="http://schemas.microsoft.com/office/drawing/2014/main" id="{3517EA69-A52E-724D-873C-7574275B23BD}"/>
                </a:ext>
              </a:extLst>
            </p:cNvPr>
            <p:cNvSpPr/>
            <p:nvPr/>
          </p:nvSpPr>
          <p:spPr>
            <a:xfrm>
              <a:off x="2110100" y="4684775"/>
              <a:ext cx="556725" cy="395200"/>
            </a:xfrm>
            <a:custGeom>
              <a:avLst/>
              <a:gdLst/>
              <a:ahLst/>
              <a:cxnLst/>
              <a:rect l="l" t="t" r="r" b="b"/>
              <a:pathLst>
                <a:path w="22269" h="15808" extrusionOk="0">
                  <a:moveTo>
                    <a:pt x="22268" y="1"/>
                  </a:moveTo>
                  <a:lnTo>
                    <a:pt x="0" y="12897"/>
                  </a:lnTo>
                  <a:lnTo>
                    <a:pt x="0" y="15807"/>
                  </a:lnTo>
                  <a:cubicBezTo>
                    <a:pt x="203" y="15807"/>
                    <a:pt x="403" y="15753"/>
                    <a:pt x="579" y="15652"/>
                  </a:cubicBezTo>
                  <a:lnTo>
                    <a:pt x="21979" y="3296"/>
                  </a:lnTo>
                  <a:cubicBezTo>
                    <a:pt x="22157" y="3192"/>
                    <a:pt x="22268" y="3001"/>
                    <a:pt x="22268" y="2795"/>
                  </a:cubicBezTo>
                  <a:lnTo>
                    <a:pt x="22268" y="1"/>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69;p55">
              <a:extLst>
                <a:ext uri="{FF2B5EF4-FFF2-40B4-BE49-F238E27FC236}">
                  <a16:creationId xmlns:a16="http://schemas.microsoft.com/office/drawing/2014/main" id="{7D2559B2-73A3-9948-8DAC-AB53F021E593}"/>
                </a:ext>
              </a:extLst>
            </p:cNvPr>
            <p:cNvSpPr/>
            <p:nvPr/>
          </p:nvSpPr>
          <p:spPr>
            <a:xfrm>
              <a:off x="1704675" y="4780975"/>
              <a:ext cx="11800" cy="82700"/>
            </a:xfrm>
            <a:custGeom>
              <a:avLst/>
              <a:gdLst/>
              <a:ahLst/>
              <a:cxnLst/>
              <a:rect l="l" t="t" r="r" b="b"/>
              <a:pathLst>
                <a:path w="472" h="3308" extrusionOk="0">
                  <a:moveTo>
                    <a:pt x="149" y="1"/>
                  </a:moveTo>
                  <a:cubicBezTo>
                    <a:pt x="62" y="1"/>
                    <a:pt x="0" y="90"/>
                    <a:pt x="0" y="237"/>
                  </a:cubicBezTo>
                  <a:lnTo>
                    <a:pt x="3" y="2799"/>
                  </a:lnTo>
                  <a:cubicBezTo>
                    <a:pt x="3" y="2991"/>
                    <a:pt x="109" y="3206"/>
                    <a:pt x="237" y="3281"/>
                  </a:cubicBezTo>
                  <a:cubicBezTo>
                    <a:pt x="267" y="3299"/>
                    <a:pt x="295" y="3307"/>
                    <a:pt x="322" y="3307"/>
                  </a:cubicBezTo>
                  <a:cubicBezTo>
                    <a:pt x="409" y="3307"/>
                    <a:pt x="472" y="3216"/>
                    <a:pt x="472" y="3070"/>
                  </a:cubicBezTo>
                  <a:lnTo>
                    <a:pt x="472" y="510"/>
                  </a:lnTo>
                  <a:cubicBezTo>
                    <a:pt x="472" y="318"/>
                    <a:pt x="366" y="102"/>
                    <a:pt x="235" y="27"/>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70;p55">
              <a:extLst>
                <a:ext uri="{FF2B5EF4-FFF2-40B4-BE49-F238E27FC236}">
                  <a16:creationId xmlns:a16="http://schemas.microsoft.com/office/drawing/2014/main" id="{2F00AD32-E7EF-4042-AB52-39EA7314046F}"/>
                </a:ext>
              </a:extLst>
            </p:cNvPr>
            <p:cNvSpPr/>
            <p:nvPr/>
          </p:nvSpPr>
          <p:spPr>
            <a:xfrm>
              <a:off x="2110125" y="4654425"/>
              <a:ext cx="572825" cy="358425"/>
            </a:xfrm>
            <a:custGeom>
              <a:avLst/>
              <a:gdLst/>
              <a:ahLst/>
              <a:cxnLst/>
              <a:rect l="l" t="t" r="r" b="b"/>
              <a:pathLst>
                <a:path w="22913" h="14337" extrusionOk="0">
                  <a:moveTo>
                    <a:pt x="22913" y="1"/>
                  </a:moveTo>
                  <a:cubicBezTo>
                    <a:pt x="22913" y="348"/>
                    <a:pt x="22559" y="545"/>
                    <a:pt x="22412" y="629"/>
                  </a:cubicBezTo>
                  <a:lnTo>
                    <a:pt x="13149" y="5977"/>
                  </a:lnTo>
                  <a:lnTo>
                    <a:pt x="1881" y="12484"/>
                  </a:lnTo>
                  <a:cubicBezTo>
                    <a:pt x="1879" y="12484"/>
                    <a:pt x="1004" y="12989"/>
                    <a:pt x="1004" y="12989"/>
                  </a:cubicBezTo>
                  <a:cubicBezTo>
                    <a:pt x="724" y="13150"/>
                    <a:pt x="363" y="13230"/>
                    <a:pt x="0" y="13230"/>
                  </a:cubicBezTo>
                  <a:lnTo>
                    <a:pt x="0" y="14337"/>
                  </a:lnTo>
                  <a:cubicBezTo>
                    <a:pt x="5" y="14337"/>
                    <a:pt x="11" y="14337"/>
                    <a:pt x="16" y="14337"/>
                  </a:cubicBezTo>
                  <a:cubicBezTo>
                    <a:pt x="351" y="14337"/>
                    <a:pt x="685" y="14261"/>
                    <a:pt x="943" y="14112"/>
                  </a:cubicBezTo>
                  <a:cubicBezTo>
                    <a:pt x="1072" y="14039"/>
                    <a:pt x="1195" y="13966"/>
                    <a:pt x="1308" y="13901"/>
                  </a:cubicBezTo>
                  <a:lnTo>
                    <a:pt x="1466" y="13808"/>
                  </a:lnTo>
                  <a:cubicBezTo>
                    <a:pt x="1642" y="13709"/>
                    <a:pt x="1774" y="13632"/>
                    <a:pt x="1839" y="13593"/>
                  </a:cubicBezTo>
                  <a:lnTo>
                    <a:pt x="1875" y="13572"/>
                  </a:lnTo>
                  <a:cubicBezTo>
                    <a:pt x="1880" y="13570"/>
                    <a:pt x="14090" y="6519"/>
                    <a:pt x="14090" y="6519"/>
                  </a:cubicBezTo>
                  <a:lnTo>
                    <a:pt x="22411" y="1715"/>
                  </a:lnTo>
                  <a:cubicBezTo>
                    <a:pt x="22688" y="1555"/>
                    <a:pt x="22913" y="1183"/>
                    <a:pt x="22913" y="883"/>
                  </a:cubicBezTo>
                  <a:lnTo>
                    <a:pt x="22913" y="1"/>
                  </a:lnTo>
                  <a:close/>
                </a:path>
              </a:pathLst>
            </a:custGeom>
            <a:solidFill>
              <a:srgbClr val="5C5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1;p55">
              <a:extLst>
                <a:ext uri="{FF2B5EF4-FFF2-40B4-BE49-F238E27FC236}">
                  <a16:creationId xmlns:a16="http://schemas.microsoft.com/office/drawing/2014/main" id="{DD7C1098-D4B7-394D-8FD2-86C2E28091A3}"/>
                </a:ext>
              </a:extLst>
            </p:cNvPr>
            <p:cNvSpPr/>
            <p:nvPr/>
          </p:nvSpPr>
          <p:spPr>
            <a:xfrm>
              <a:off x="1679450" y="4418675"/>
              <a:ext cx="1006950" cy="566525"/>
            </a:xfrm>
            <a:custGeom>
              <a:avLst/>
              <a:gdLst/>
              <a:ahLst/>
              <a:cxnLst/>
              <a:rect l="l" t="t" r="r" b="b"/>
              <a:pathLst>
                <a:path w="40278" h="22661" extrusionOk="0">
                  <a:moveTo>
                    <a:pt x="38" y="13386"/>
                  </a:moveTo>
                  <a:cubicBezTo>
                    <a:pt x="25" y="13392"/>
                    <a:pt x="12" y="13399"/>
                    <a:pt x="0" y="13408"/>
                  </a:cubicBezTo>
                  <a:lnTo>
                    <a:pt x="38" y="13386"/>
                  </a:lnTo>
                  <a:close/>
                  <a:moveTo>
                    <a:pt x="23797" y="0"/>
                  </a:moveTo>
                  <a:cubicBezTo>
                    <a:pt x="23438" y="0"/>
                    <a:pt x="23079" y="79"/>
                    <a:pt x="22805" y="237"/>
                  </a:cubicBezTo>
                  <a:lnTo>
                    <a:pt x="38" y="13386"/>
                  </a:lnTo>
                  <a:lnTo>
                    <a:pt x="38" y="13386"/>
                  </a:lnTo>
                  <a:cubicBezTo>
                    <a:pt x="42" y="13384"/>
                    <a:pt x="47" y="13383"/>
                    <a:pt x="51" y="13381"/>
                  </a:cubicBezTo>
                  <a:cubicBezTo>
                    <a:pt x="64" y="13374"/>
                    <a:pt x="79" y="13368"/>
                    <a:pt x="93" y="13366"/>
                  </a:cubicBezTo>
                  <a:cubicBezTo>
                    <a:pt x="107" y="13358"/>
                    <a:pt x="122" y="13353"/>
                    <a:pt x="137" y="13351"/>
                  </a:cubicBezTo>
                  <a:cubicBezTo>
                    <a:pt x="158" y="13345"/>
                    <a:pt x="180" y="13340"/>
                    <a:pt x="202" y="13338"/>
                  </a:cubicBezTo>
                  <a:cubicBezTo>
                    <a:pt x="225" y="13335"/>
                    <a:pt x="248" y="13333"/>
                    <a:pt x="272" y="13333"/>
                  </a:cubicBezTo>
                  <a:cubicBezTo>
                    <a:pt x="308" y="13333"/>
                    <a:pt x="344" y="13337"/>
                    <a:pt x="380" y="13343"/>
                  </a:cubicBezTo>
                  <a:cubicBezTo>
                    <a:pt x="418" y="13347"/>
                    <a:pt x="455" y="13356"/>
                    <a:pt x="491" y="13368"/>
                  </a:cubicBezTo>
                  <a:cubicBezTo>
                    <a:pt x="571" y="13394"/>
                    <a:pt x="648" y="13428"/>
                    <a:pt x="722" y="13469"/>
                  </a:cubicBezTo>
                  <a:lnTo>
                    <a:pt x="1308" y="13807"/>
                  </a:lnTo>
                  <a:lnTo>
                    <a:pt x="4078" y="15406"/>
                  </a:lnTo>
                  <a:lnTo>
                    <a:pt x="15345" y="21913"/>
                  </a:lnTo>
                  <a:lnTo>
                    <a:pt x="15347" y="21913"/>
                  </a:lnTo>
                  <a:lnTo>
                    <a:pt x="16222" y="22419"/>
                  </a:lnTo>
                  <a:cubicBezTo>
                    <a:pt x="16521" y="22577"/>
                    <a:pt x="16853" y="22660"/>
                    <a:pt x="17191" y="22660"/>
                  </a:cubicBezTo>
                  <a:cubicBezTo>
                    <a:pt x="17202" y="22660"/>
                    <a:pt x="17214" y="22660"/>
                    <a:pt x="17226" y="22660"/>
                  </a:cubicBezTo>
                  <a:cubicBezTo>
                    <a:pt x="17587" y="22660"/>
                    <a:pt x="17950" y="22580"/>
                    <a:pt x="18229" y="22421"/>
                  </a:cubicBezTo>
                  <a:lnTo>
                    <a:pt x="19105" y="21914"/>
                  </a:lnTo>
                  <a:lnTo>
                    <a:pt x="36984" y="11594"/>
                  </a:lnTo>
                  <a:lnTo>
                    <a:pt x="39725" y="10011"/>
                  </a:lnTo>
                  <a:cubicBezTo>
                    <a:pt x="40277" y="9689"/>
                    <a:pt x="40277" y="9170"/>
                    <a:pt x="39727" y="8848"/>
                  </a:cubicBezTo>
                  <a:lnTo>
                    <a:pt x="24810" y="245"/>
                  </a:lnTo>
                  <a:cubicBezTo>
                    <a:pt x="24531" y="82"/>
                    <a:pt x="24164" y="0"/>
                    <a:pt x="23797" y="0"/>
                  </a:cubicBezTo>
                  <a:close/>
                </a:path>
              </a:pathLst>
            </a:custGeom>
            <a:solidFill>
              <a:srgbClr val="898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72;p55">
              <a:extLst>
                <a:ext uri="{FF2B5EF4-FFF2-40B4-BE49-F238E27FC236}">
                  <a16:creationId xmlns:a16="http://schemas.microsoft.com/office/drawing/2014/main" id="{CFB68D73-577B-1243-BBAF-621C722F4B11}"/>
                </a:ext>
              </a:extLst>
            </p:cNvPr>
            <p:cNvSpPr/>
            <p:nvPr/>
          </p:nvSpPr>
          <p:spPr>
            <a:xfrm>
              <a:off x="1914775" y="4418700"/>
              <a:ext cx="515625" cy="308675"/>
            </a:xfrm>
            <a:custGeom>
              <a:avLst/>
              <a:gdLst/>
              <a:ahLst/>
              <a:cxnLst/>
              <a:rect l="l" t="t" r="r" b="b"/>
              <a:pathLst>
                <a:path w="20625" h="12347" extrusionOk="0">
                  <a:moveTo>
                    <a:pt x="14383" y="0"/>
                  </a:moveTo>
                  <a:cubicBezTo>
                    <a:pt x="14023" y="0"/>
                    <a:pt x="13665" y="79"/>
                    <a:pt x="13391" y="236"/>
                  </a:cubicBezTo>
                  <a:lnTo>
                    <a:pt x="0" y="7971"/>
                  </a:lnTo>
                  <a:lnTo>
                    <a:pt x="7460" y="12346"/>
                  </a:lnTo>
                  <a:lnTo>
                    <a:pt x="20625" y="3257"/>
                  </a:lnTo>
                  <a:lnTo>
                    <a:pt x="15395" y="244"/>
                  </a:lnTo>
                  <a:cubicBezTo>
                    <a:pt x="15116" y="82"/>
                    <a:pt x="14749" y="0"/>
                    <a:pt x="14383"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3;p55">
              <a:extLst>
                <a:ext uri="{FF2B5EF4-FFF2-40B4-BE49-F238E27FC236}">
                  <a16:creationId xmlns:a16="http://schemas.microsoft.com/office/drawing/2014/main" id="{457C0535-4716-A14D-AB90-6EE46C9411A4}"/>
                </a:ext>
              </a:extLst>
            </p:cNvPr>
            <p:cNvSpPr/>
            <p:nvPr/>
          </p:nvSpPr>
          <p:spPr>
            <a:xfrm>
              <a:off x="1672450" y="4752025"/>
              <a:ext cx="437675" cy="369400"/>
            </a:xfrm>
            <a:custGeom>
              <a:avLst/>
              <a:gdLst/>
              <a:ahLst/>
              <a:cxnLst/>
              <a:rect l="l" t="t" r="r" b="b"/>
              <a:pathLst>
                <a:path w="17507" h="14776" extrusionOk="0">
                  <a:moveTo>
                    <a:pt x="551" y="0"/>
                  </a:moveTo>
                  <a:cubicBezTo>
                    <a:pt x="528" y="0"/>
                    <a:pt x="505" y="3"/>
                    <a:pt x="482" y="5"/>
                  </a:cubicBezTo>
                  <a:cubicBezTo>
                    <a:pt x="459" y="7"/>
                    <a:pt x="437" y="12"/>
                    <a:pt x="417" y="19"/>
                  </a:cubicBezTo>
                  <a:cubicBezTo>
                    <a:pt x="401" y="21"/>
                    <a:pt x="387" y="25"/>
                    <a:pt x="372" y="33"/>
                  </a:cubicBezTo>
                  <a:cubicBezTo>
                    <a:pt x="358" y="36"/>
                    <a:pt x="344" y="42"/>
                    <a:pt x="331" y="50"/>
                  </a:cubicBezTo>
                  <a:cubicBezTo>
                    <a:pt x="324" y="52"/>
                    <a:pt x="319" y="53"/>
                    <a:pt x="313" y="56"/>
                  </a:cubicBezTo>
                  <a:lnTo>
                    <a:pt x="280" y="75"/>
                  </a:lnTo>
                  <a:lnTo>
                    <a:pt x="278" y="75"/>
                  </a:lnTo>
                  <a:cubicBezTo>
                    <a:pt x="105" y="186"/>
                    <a:pt x="0" y="406"/>
                    <a:pt x="0" y="716"/>
                  </a:cubicBezTo>
                  <a:lnTo>
                    <a:pt x="0" y="3829"/>
                  </a:lnTo>
                  <a:cubicBezTo>
                    <a:pt x="0" y="4467"/>
                    <a:pt x="449" y="5244"/>
                    <a:pt x="1002" y="5564"/>
                  </a:cubicBezTo>
                  <a:lnTo>
                    <a:pt x="15625" y="14008"/>
                  </a:lnTo>
                  <a:cubicBezTo>
                    <a:pt x="15625" y="14008"/>
                    <a:pt x="15632" y="14013"/>
                    <a:pt x="15643" y="14020"/>
                  </a:cubicBezTo>
                  <a:cubicBezTo>
                    <a:pt x="15658" y="14027"/>
                    <a:pt x="15676" y="14036"/>
                    <a:pt x="15699" y="14050"/>
                  </a:cubicBezTo>
                  <a:cubicBezTo>
                    <a:pt x="15718" y="14061"/>
                    <a:pt x="15736" y="14073"/>
                    <a:pt x="15761" y="14087"/>
                  </a:cubicBezTo>
                  <a:cubicBezTo>
                    <a:pt x="15784" y="14101"/>
                    <a:pt x="15810" y="14115"/>
                    <a:pt x="15840" y="14133"/>
                  </a:cubicBezTo>
                  <a:cubicBezTo>
                    <a:pt x="15898" y="14166"/>
                    <a:pt x="15965" y="14204"/>
                    <a:pt x="16039" y="14247"/>
                  </a:cubicBezTo>
                  <a:lnTo>
                    <a:pt x="16199" y="14340"/>
                  </a:lnTo>
                  <a:cubicBezTo>
                    <a:pt x="16313" y="14405"/>
                    <a:pt x="16435" y="14476"/>
                    <a:pt x="16565" y="14551"/>
                  </a:cubicBezTo>
                  <a:cubicBezTo>
                    <a:pt x="16822" y="14698"/>
                    <a:pt x="17155" y="14775"/>
                    <a:pt x="17491" y="14775"/>
                  </a:cubicBezTo>
                  <a:cubicBezTo>
                    <a:pt x="17496" y="14775"/>
                    <a:pt x="17501" y="14775"/>
                    <a:pt x="17506" y="14775"/>
                  </a:cubicBezTo>
                  <a:lnTo>
                    <a:pt x="17506" y="13674"/>
                  </a:lnTo>
                  <a:cubicBezTo>
                    <a:pt x="17143" y="13674"/>
                    <a:pt x="16782" y="13592"/>
                    <a:pt x="16505" y="13432"/>
                  </a:cubicBezTo>
                  <a:lnTo>
                    <a:pt x="15625" y="12925"/>
                  </a:lnTo>
                  <a:lnTo>
                    <a:pt x="15625" y="12923"/>
                  </a:lnTo>
                  <a:lnTo>
                    <a:pt x="1340" y="4673"/>
                  </a:lnTo>
                  <a:cubicBezTo>
                    <a:pt x="1319" y="4659"/>
                    <a:pt x="1296" y="4643"/>
                    <a:pt x="1275" y="4626"/>
                  </a:cubicBezTo>
                  <a:cubicBezTo>
                    <a:pt x="1250" y="4609"/>
                    <a:pt x="1228" y="4590"/>
                    <a:pt x="1208" y="4568"/>
                  </a:cubicBezTo>
                  <a:lnTo>
                    <a:pt x="1168" y="4530"/>
                  </a:lnTo>
                  <a:cubicBezTo>
                    <a:pt x="1150" y="4509"/>
                    <a:pt x="1133" y="4488"/>
                    <a:pt x="1118" y="4465"/>
                  </a:cubicBezTo>
                  <a:cubicBezTo>
                    <a:pt x="1095" y="4436"/>
                    <a:pt x="1074" y="4406"/>
                    <a:pt x="1057" y="4374"/>
                  </a:cubicBezTo>
                  <a:cubicBezTo>
                    <a:pt x="1039" y="4343"/>
                    <a:pt x="1024" y="4310"/>
                    <a:pt x="1009" y="4276"/>
                  </a:cubicBezTo>
                  <a:cubicBezTo>
                    <a:pt x="993" y="4245"/>
                    <a:pt x="981" y="4211"/>
                    <a:pt x="972" y="4177"/>
                  </a:cubicBezTo>
                  <a:cubicBezTo>
                    <a:pt x="963" y="4149"/>
                    <a:pt x="956" y="4120"/>
                    <a:pt x="951" y="4089"/>
                  </a:cubicBezTo>
                  <a:cubicBezTo>
                    <a:pt x="948" y="4082"/>
                    <a:pt x="946" y="4074"/>
                    <a:pt x="949" y="4066"/>
                  </a:cubicBezTo>
                  <a:cubicBezTo>
                    <a:pt x="944" y="4054"/>
                    <a:pt x="943" y="4041"/>
                    <a:pt x="944" y="4029"/>
                  </a:cubicBezTo>
                  <a:cubicBezTo>
                    <a:pt x="940" y="4012"/>
                    <a:pt x="939" y="3995"/>
                    <a:pt x="939" y="3978"/>
                  </a:cubicBezTo>
                  <a:lnTo>
                    <a:pt x="939" y="1647"/>
                  </a:lnTo>
                  <a:cubicBezTo>
                    <a:pt x="939" y="1466"/>
                    <a:pt x="1031" y="1361"/>
                    <a:pt x="1162" y="1361"/>
                  </a:cubicBezTo>
                  <a:cubicBezTo>
                    <a:pt x="1216" y="1361"/>
                    <a:pt x="1276" y="1379"/>
                    <a:pt x="1340" y="1416"/>
                  </a:cubicBezTo>
                  <a:lnTo>
                    <a:pt x="3415" y="2615"/>
                  </a:lnTo>
                  <a:lnTo>
                    <a:pt x="15625" y="9666"/>
                  </a:lnTo>
                  <a:cubicBezTo>
                    <a:pt x="15626" y="9666"/>
                    <a:pt x="15629" y="9666"/>
                    <a:pt x="15630" y="9668"/>
                  </a:cubicBezTo>
                  <a:lnTo>
                    <a:pt x="15667" y="9689"/>
                  </a:lnTo>
                  <a:cubicBezTo>
                    <a:pt x="15731" y="9728"/>
                    <a:pt x="15864" y="9805"/>
                    <a:pt x="16039" y="9904"/>
                  </a:cubicBezTo>
                  <a:lnTo>
                    <a:pt x="16199" y="9997"/>
                  </a:lnTo>
                  <a:cubicBezTo>
                    <a:pt x="16313" y="10062"/>
                    <a:pt x="16435" y="10133"/>
                    <a:pt x="16565" y="10208"/>
                  </a:cubicBezTo>
                  <a:cubicBezTo>
                    <a:pt x="16822" y="10356"/>
                    <a:pt x="17155" y="10433"/>
                    <a:pt x="17491" y="10433"/>
                  </a:cubicBezTo>
                  <a:cubicBezTo>
                    <a:pt x="17496" y="10433"/>
                    <a:pt x="17501" y="10433"/>
                    <a:pt x="17506" y="10433"/>
                  </a:cubicBezTo>
                  <a:lnTo>
                    <a:pt x="17506" y="9326"/>
                  </a:lnTo>
                  <a:cubicBezTo>
                    <a:pt x="17143" y="9326"/>
                    <a:pt x="16782" y="9248"/>
                    <a:pt x="16505" y="9088"/>
                  </a:cubicBezTo>
                  <a:lnTo>
                    <a:pt x="16502" y="9086"/>
                  </a:lnTo>
                  <a:lnTo>
                    <a:pt x="15627" y="8582"/>
                  </a:lnTo>
                  <a:lnTo>
                    <a:pt x="15625" y="8582"/>
                  </a:lnTo>
                  <a:lnTo>
                    <a:pt x="4358" y="2074"/>
                  </a:lnTo>
                  <a:lnTo>
                    <a:pt x="1587" y="476"/>
                  </a:lnTo>
                  <a:lnTo>
                    <a:pt x="1002" y="138"/>
                  </a:lnTo>
                  <a:cubicBezTo>
                    <a:pt x="928" y="95"/>
                    <a:pt x="851" y="62"/>
                    <a:pt x="770" y="35"/>
                  </a:cubicBezTo>
                  <a:cubicBezTo>
                    <a:pt x="734" y="24"/>
                    <a:pt x="697" y="16"/>
                    <a:pt x="659" y="10"/>
                  </a:cubicBezTo>
                  <a:cubicBezTo>
                    <a:pt x="623" y="4"/>
                    <a:pt x="587" y="0"/>
                    <a:pt x="551"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74;p55">
              <a:extLst>
                <a:ext uri="{FF2B5EF4-FFF2-40B4-BE49-F238E27FC236}">
                  <a16:creationId xmlns:a16="http://schemas.microsoft.com/office/drawing/2014/main" id="{2AF6DC5B-3E0C-D94C-924B-4AC5E5AF0E68}"/>
                </a:ext>
              </a:extLst>
            </p:cNvPr>
            <p:cNvSpPr/>
            <p:nvPr/>
          </p:nvSpPr>
          <p:spPr>
            <a:xfrm>
              <a:off x="2227525" y="4993575"/>
              <a:ext cx="94325" cy="95000"/>
            </a:xfrm>
            <a:custGeom>
              <a:avLst/>
              <a:gdLst/>
              <a:ahLst/>
              <a:cxnLst/>
              <a:rect l="l" t="t" r="r" b="b"/>
              <a:pathLst>
                <a:path w="3773" h="3800" extrusionOk="0">
                  <a:moveTo>
                    <a:pt x="942" y="1"/>
                  </a:moveTo>
                  <a:lnTo>
                    <a:pt x="0" y="544"/>
                  </a:lnTo>
                  <a:lnTo>
                    <a:pt x="0" y="3799"/>
                  </a:lnTo>
                  <a:lnTo>
                    <a:pt x="3772" y="1635"/>
                  </a:lnTo>
                  <a:lnTo>
                    <a:pt x="942" y="1"/>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75;p55">
              <a:extLst>
                <a:ext uri="{FF2B5EF4-FFF2-40B4-BE49-F238E27FC236}">
                  <a16:creationId xmlns:a16="http://schemas.microsoft.com/office/drawing/2014/main" id="{9A5FFD5A-26A9-A347-86BD-53A3B885A57D}"/>
                </a:ext>
              </a:extLst>
            </p:cNvPr>
            <p:cNvSpPr/>
            <p:nvPr/>
          </p:nvSpPr>
          <p:spPr>
            <a:xfrm>
              <a:off x="2650525" y="4993550"/>
              <a:ext cx="572875" cy="358400"/>
            </a:xfrm>
            <a:custGeom>
              <a:avLst/>
              <a:gdLst/>
              <a:ahLst/>
              <a:cxnLst/>
              <a:rect l="l" t="t" r="r" b="b"/>
              <a:pathLst>
                <a:path w="22915" h="14336" extrusionOk="0">
                  <a:moveTo>
                    <a:pt x="22915" y="1"/>
                  </a:moveTo>
                  <a:cubicBezTo>
                    <a:pt x="22915" y="336"/>
                    <a:pt x="22571" y="539"/>
                    <a:pt x="22414" y="629"/>
                  </a:cubicBezTo>
                  <a:lnTo>
                    <a:pt x="1883" y="12484"/>
                  </a:lnTo>
                  <a:cubicBezTo>
                    <a:pt x="1883" y="12487"/>
                    <a:pt x="1004" y="12993"/>
                    <a:pt x="1004" y="12993"/>
                  </a:cubicBezTo>
                  <a:cubicBezTo>
                    <a:pt x="726" y="13154"/>
                    <a:pt x="365" y="13235"/>
                    <a:pt x="1" y="13235"/>
                  </a:cubicBezTo>
                  <a:lnTo>
                    <a:pt x="1" y="14335"/>
                  </a:lnTo>
                  <a:cubicBezTo>
                    <a:pt x="6" y="14335"/>
                    <a:pt x="11" y="14335"/>
                    <a:pt x="17" y="14335"/>
                  </a:cubicBezTo>
                  <a:cubicBezTo>
                    <a:pt x="352" y="14335"/>
                    <a:pt x="685" y="14259"/>
                    <a:pt x="943" y="14111"/>
                  </a:cubicBezTo>
                  <a:cubicBezTo>
                    <a:pt x="1072" y="14037"/>
                    <a:pt x="1195" y="13966"/>
                    <a:pt x="1309" y="13900"/>
                  </a:cubicBezTo>
                  <a:lnTo>
                    <a:pt x="1468" y="13808"/>
                  </a:lnTo>
                  <a:cubicBezTo>
                    <a:pt x="1543" y="13766"/>
                    <a:pt x="1609" y="13726"/>
                    <a:pt x="1667" y="13694"/>
                  </a:cubicBezTo>
                  <a:cubicBezTo>
                    <a:pt x="1697" y="13675"/>
                    <a:pt x="1723" y="13662"/>
                    <a:pt x="1747" y="13647"/>
                  </a:cubicBezTo>
                  <a:cubicBezTo>
                    <a:pt x="1770" y="13634"/>
                    <a:pt x="1790" y="13622"/>
                    <a:pt x="1808" y="13611"/>
                  </a:cubicBezTo>
                  <a:cubicBezTo>
                    <a:pt x="1831" y="13597"/>
                    <a:pt x="1851" y="13587"/>
                    <a:pt x="1864" y="13581"/>
                  </a:cubicBezTo>
                  <a:cubicBezTo>
                    <a:pt x="1876" y="13574"/>
                    <a:pt x="1883" y="13569"/>
                    <a:pt x="1883" y="13569"/>
                  </a:cubicBezTo>
                  <a:lnTo>
                    <a:pt x="22414" y="1715"/>
                  </a:lnTo>
                  <a:cubicBezTo>
                    <a:pt x="22690" y="1555"/>
                    <a:pt x="22915" y="1182"/>
                    <a:pt x="22915" y="883"/>
                  </a:cubicBezTo>
                  <a:lnTo>
                    <a:pt x="22915" y="1"/>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6;p55">
              <a:extLst>
                <a:ext uri="{FF2B5EF4-FFF2-40B4-BE49-F238E27FC236}">
                  <a16:creationId xmlns:a16="http://schemas.microsoft.com/office/drawing/2014/main" id="{9752B9FC-4B82-4F40-950A-AA17E6C7A06D}"/>
                </a:ext>
              </a:extLst>
            </p:cNvPr>
            <p:cNvSpPr/>
            <p:nvPr/>
          </p:nvSpPr>
          <p:spPr>
            <a:xfrm>
              <a:off x="2236425" y="4757900"/>
              <a:ext cx="990425" cy="566525"/>
            </a:xfrm>
            <a:custGeom>
              <a:avLst/>
              <a:gdLst/>
              <a:ahLst/>
              <a:cxnLst/>
              <a:rect l="l" t="t" r="r" b="b"/>
              <a:pathLst>
                <a:path w="39617" h="22661" extrusionOk="0">
                  <a:moveTo>
                    <a:pt x="23310" y="1"/>
                  </a:moveTo>
                  <a:cubicBezTo>
                    <a:pt x="22950" y="1"/>
                    <a:pt x="22590" y="79"/>
                    <a:pt x="22316" y="237"/>
                  </a:cubicBezTo>
                  <a:lnTo>
                    <a:pt x="3416" y="11063"/>
                  </a:lnTo>
                  <a:lnTo>
                    <a:pt x="2475" y="11604"/>
                  </a:lnTo>
                  <a:lnTo>
                    <a:pt x="3" y="13019"/>
                  </a:lnTo>
                  <a:lnTo>
                    <a:pt x="0" y="13020"/>
                  </a:lnTo>
                  <a:cubicBezTo>
                    <a:pt x="2" y="13032"/>
                    <a:pt x="4" y="13044"/>
                    <a:pt x="8" y="13055"/>
                  </a:cubicBezTo>
                  <a:cubicBezTo>
                    <a:pt x="6" y="13063"/>
                    <a:pt x="6" y="13071"/>
                    <a:pt x="10" y="13078"/>
                  </a:cubicBezTo>
                  <a:cubicBezTo>
                    <a:pt x="15" y="13108"/>
                    <a:pt x="22" y="13137"/>
                    <a:pt x="31" y="13166"/>
                  </a:cubicBezTo>
                  <a:cubicBezTo>
                    <a:pt x="40" y="13201"/>
                    <a:pt x="52" y="13233"/>
                    <a:pt x="68" y="13266"/>
                  </a:cubicBezTo>
                  <a:cubicBezTo>
                    <a:pt x="82" y="13299"/>
                    <a:pt x="98" y="13331"/>
                    <a:pt x="116" y="13363"/>
                  </a:cubicBezTo>
                  <a:cubicBezTo>
                    <a:pt x="134" y="13395"/>
                    <a:pt x="154" y="13425"/>
                    <a:pt x="177" y="13453"/>
                  </a:cubicBezTo>
                  <a:cubicBezTo>
                    <a:pt x="192" y="13476"/>
                    <a:pt x="209" y="13498"/>
                    <a:pt x="228" y="13518"/>
                  </a:cubicBezTo>
                  <a:lnTo>
                    <a:pt x="267" y="13558"/>
                  </a:lnTo>
                  <a:cubicBezTo>
                    <a:pt x="289" y="13579"/>
                    <a:pt x="310" y="13598"/>
                    <a:pt x="335" y="13616"/>
                  </a:cubicBezTo>
                  <a:cubicBezTo>
                    <a:pt x="355" y="13632"/>
                    <a:pt x="378" y="13647"/>
                    <a:pt x="399" y="13662"/>
                  </a:cubicBezTo>
                  <a:lnTo>
                    <a:pt x="14684" y="21911"/>
                  </a:lnTo>
                  <a:lnTo>
                    <a:pt x="14686" y="21911"/>
                  </a:lnTo>
                  <a:lnTo>
                    <a:pt x="15563" y="22418"/>
                  </a:lnTo>
                  <a:cubicBezTo>
                    <a:pt x="15857" y="22581"/>
                    <a:pt x="16191" y="22661"/>
                    <a:pt x="16565" y="22661"/>
                  </a:cubicBezTo>
                  <a:cubicBezTo>
                    <a:pt x="16927" y="22661"/>
                    <a:pt x="17289" y="22580"/>
                    <a:pt x="17568" y="22419"/>
                  </a:cubicBezTo>
                  <a:lnTo>
                    <a:pt x="18445" y="21913"/>
                  </a:lnTo>
                  <a:lnTo>
                    <a:pt x="39063" y="10009"/>
                  </a:lnTo>
                  <a:cubicBezTo>
                    <a:pt x="39616" y="9690"/>
                    <a:pt x="39616" y="9168"/>
                    <a:pt x="39066" y="8847"/>
                  </a:cubicBezTo>
                  <a:lnTo>
                    <a:pt x="36323" y="7249"/>
                  </a:lnTo>
                  <a:lnTo>
                    <a:pt x="24320" y="244"/>
                  </a:lnTo>
                  <a:cubicBezTo>
                    <a:pt x="24041" y="82"/>
                    <a:pt x="23675" y="1"/>
                    <a:pt x="23310"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77;p55">
              <a:extLst>
                <a:ext uri="{FF2B5EF4-FFF2-40B4-BE49-F238E27FC236}">
                  <a16:creationId xmlns:a16="http://schemas.microsoft.com/office/drawing/2014/main" id="{F32D6833-9911-1F49-9F44-D63746B6A7BC}"/>
                </a:ext>
              </a:extLst>
            </p:cNvPr>
            <p:cNvSpPr/>
            <p:nvPr/>
          </p:nvSpPr>
          <p:spPr>
            <a:xfrm>
              <a:off x="2251025" y="4915400"/>
              <a:ext cx="956225" cy="395150"/>
            </a:xfrm>
            <a:custGeom>
              <a:avLst/>
              <a:gdLst/>
              <a:ahLst/>
              <a:cxnLst/>
              <a:rect l="l" t="t" r="r" b="b"/>
              <a:pathLst>
                <a:path w="38249" h="15806" extrusionOk="0">
                  <a:moveTo>
                    <a:pt x="38249" y="0"/>
                  </a:moveTo>
                  <a:lnTo>
                    <a:pt x="15981" y="12898"/>
                  </a:lnTo>
                  <a:lnTo>
                    <a:pt x="0" y="3671"/>
                  </a:lnTo>
                  <a:lnTo>
                    <a:pt x="3" y="6758"/>
                  </a:lnTo>
                  <a:lnTo>
                    <a:pt x="15403" y="15651"/>
                  </a:lnTo>
                  <a:cubicBezTo>
                    <a:pt x="15581" y="15754"/>
                    <a:pt x="15781" y="15806"/>
                    <a:pt x="15981" y="15806"/>
                  </a:cubicBezTo>
                  <a:cubicBezTo>
                    <a:pt x="16181" y="15806"/>
                    <a:pt x="16381" y="15754"/>
                    <a:pt x="16560" y="15651"/>
                  </a:cubicBezTo>
                  <a:lnTo>
                    <a:pt x="37959" y="3295"/>
                  </a:lnTo>
                  <a:cubicBezTo>
                    <a:pt x="38139" y="3192"/>
                    <a:pt x="38249" y="3001"/>
                    <a:pt x="38249" y="2795"/>
                  </a:cubicBezTo>
                  <a:lnTo>
                    <a:pt x="38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78;p55">
              <a:extLst>
                <a:ext uri="{FF2B5EF4-FFF2-40B4-BE49-F238E27FC236}">
                  <a16:creationId xmlns:a16="http://schemas.microsoft.com/office/drawing/2014/main" id="{DA5B9F29-E38C-0A48-A6BA-5E3BD0671CAA}"/>
                </a:ext>
              </a:extLst>
            </p:cNvPr>
            <p:cNvSpPr/>
            <p:nvPr/>
          </p:nvSpPr>
          <p:spPr>
            <a:xfrm>
              <a:off x="2650525" y="4915400"/>
              <a:ext cx="556725" cy="395175"/>
            </a:xfrm>
            <a:custGeom>
              <a:avLst/>
              <a:gdLst/>
              <a:ahLst/>
              <a:cxnLst/>
              <a:rect l="l" t="t" r="r" b="b"/>
              <a:pathLst>
                <a:path w="22269" h="15807" extrusionOk="0">
                  <a:moveTo>
                    <a:pt x="22269" y="0"/>
                  </a:moveTo>
                  <a:lnTo>
                    <a:pt x="1" y="12898"/>
                  </a:lnTo>
                  <a:lnTo>
                    <a:pt x="1" y="15807"/>
                  </a:lnTo>
                  <a:cubicBezTo>
                    <a:pt x="205" y="15807"/>
                    <a:pt x="404" y="15753"/>
                    <a:pt x="580" y="15651"/>
                  </a:cubicBezTo>
                  <a:lnTo>
                    <a:pt x="21979" y="3295"/>
                  </a:lnTo>
                  <a:cubicBezTo>
                    <a:pt x="22159" y="3192"/>
                    <a:pt x="22269" y="3001"/>
                    <a:pt x="22269" y="2795"/>
                  </a:cubicBezTo>
                  <a:lnTo>
                    <a:pt x="22269"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79;p55">
              <a:extLst>
                <a:ext uri="{FF2B5EF4-FFF2-40B4-BE49-F238E27FC236}">
                  <a16:creationId xmlns:a16="http://schemas.microsoft.com/office/drawing/2014/main" id="{4536599B-0732-9840-8DBC-03883F46D4D5}"/>
                </a:ext>
              </a:extLst>
            </p:cNvPr>
            <p:cNvSpPr/>
            <p:nvPr/>
          </p:nvSpPr>
          <p:spPr>
            <a:xfrm>
              <a:off x="2245150" y="5011575"/>
              <a:ext cx="11775" cy="82675"/>
            </a:xfrm>
            <a:custGeom>
              <a:avLst/>
              <a:gdLst/>
              <a:ahLst/>
              <a:cxnLst/>
              <a:rect l="l" t="t" r="r" b="b"/>
              <a:pathLst>
                <a:path w="471" h="3307" extrusionOk="0">
                  <a:moveTo>
                    <a:pt x="149" y="1"/>
                  </a:moveTo>
                  <a:cubicBezTo>
                    <a:pt x="62" y="1"/>
                    <a:pt x="0" y="89"/>
                    <a:pt x="0" y="236"/>
                  </a:cubicBezTo>
                  <a:lnTo>
                    <a:pt x="1" y="2798"/>
                  </a:lnTo>
                  <a:cubicBezTo>
                    <a:pt x="1" y="2990"/>
                    <a:pt x="107" y="3206"/>
                    <a:pt x="237" y="3281"/>
                  </a:cubicBezTo>
                  <a:cubicBezTo>
                    <a:pt x="267" y="3298"/>
                    <a:pt x="296" y="3307"/>
                    <a:pt x="322" y="3307"/>
                  </a:cubicBezTo>
                  <a:cubicBezTo>
                    <a:pt x="409" y="3307"/>
                    <a:pt x="471" y="3217"/>
                    <a:pt x="471" y="3070"/>
                  </a:cubicBezTo>
                  <a:lnTo>
                    <a:pt x="471" y="509"/>
                  </a:lnTo>
                  <a:cubicBezTo>
                    <a:pt x="471" y="317"/>
                    <a:pt x="366" y="101"/>
                    <a:pt x="235" y="26"/>
                  </a:cubicBezTo>
                  <a:cubicBezTo>
                    <a:pt x="205" y="9"/>
                    <a:pt x="176" y="1"/>
                    <a:pt x="149"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80;p55">
              <a:extLst>
                <a:ext uri="{FF2B5EF4-FFF2-40B4-BE49-F238E27FC236}">
                  <a16:creationId xmlns:a16="http://schemas.microsoft.com/office/drawing/2014/main" id="{2F9EBF28-F49F-FC44-8543-0EBB5CC88885}"/>
                </a:ext>
              </a:extLst>
            </p:cNvPr>
            <p:cNvSpPr/>
            <p:nvPr/>
          </p:nvSpPr>
          <p:spPr>
            <a:xfrm>
              <a:off x="2650575" y="4885050"/>
              <a:ext cx="572825" cy="358400"/>
            </a:xfrm>
            <a:custGeom>
              <a:avLst/>
              <a:gdLst/>
              <a:ahLst/>
              <a:cxnLst/>
              <a:rect l="l" t="t" r="r" b="b"/>
              <a:pathLst>
                <a:path w="22913" h="14336" extrusionOk="0">
                  <a:moveTo>
                    <a:pt x="22913" y="0"/>
                  </a:moveTo>
                  <a:cubicBezTo>
                    <a:pt x="22913" y="347"/>
                    <a:pt x="22559" y="543"/>
                    <a:pt x="22412" y="629"/>
                  </a:cubicBezTo>
                  <a:lnTo>
                    <a:pt x="13149" y="5976"/>
                  </a:lnTo>
                  <a:lnTo>
                    <a:pt x="1882" y="12483"/>
                  </a:lnTo>
                  <a:cubicBezTo>
                    <a:pt x="1880" y="12483"/>
                    <a:pt x="1005" y="12988"/>
                    <a:pt x="1005" y="12988"/>
                  </a:cubicBezTo>
                  <a:cubicBezTo>
                    <a:pt x="725" y="13150"/>
                    <a:pt x="363" y="13230"/>
                    <a:pt x="0" y="13230"/>
                  </a:cubicBezTo>
                  <a:lnTo>
                    <a:pt x="0" y="14335"/>
                  </a:lnTo>
                  <a:cubicBezTo>
                    <a:pt x="5" y="14335"/>
                    <a:pt x="11" y="14335"/>
                    <a:pt x="16" y="14335"/>
                  </a:cubicBezTo>
                  <a:cubicBezTo>
                    <a:pt x="351" y="14335"/>
                    <a:pt x="685" y="14259"/>
                    <a:pt x="942" y="14111"/>
                  </a:cubicBezTo>
                  <a:cubicBezTo>
                    <a:pt x="1072" y="14037"/>
                    <a:pt x="1195" y="13965"/>
                    <a:pt x="1308" y="13899"/>
                  </a:cubicBezTo>
                  <a:lnTo>
                    <a:pt x="1466" y="13806"/>
                  </a:lnTo>
                  <a:cubicBezTo>
                    <a:pt x="1642" y="13708"/>
                    <a:pt x="1774" y="13632"/>
                    <a:pt x="1839" y="13592"/>
                  </a:cubicBezTo>
                  <a:lnTo>
                    <a:pt x="1876" y="13571"/>
                  </a:lnTo>
                  <a:cubicBezTo>
                    <a:pt x="1881" y="13569"/>
                    <a:pt x="14090" y="6517"/>
                    <a:pt x="14090" y="6517"/>
                  </a:cubicBezTo>
                  <a:lnTo>
                    <a:pt x="22412" y="1714"/>
                  </a:lnTo>
                  <a:cubicBezTo>
                    <a:pt x="22688" y="1554"/>
                    <a:pt x="22913" y="1182"/>
                    <a:pt x="22913" y="882"/>
                  </a:cubicBezTo>
                  <a:lnTo>
                    <a:pt x="22913" y="0"/>
                  </a:ln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81;p55">
              <a:extLst>
                <a:ext uri="{FF2B5EF4-FFF2-40B4-BE49-F238E27FC236}">
                  <a16:creationId xmlns:a16="http://schemas.microsoft.com/office/drawing/2014/main" id="{572B2009-7FB2-194A-82E2-C5ECC066796C}"/>
                </a:ext>
              </a:extLst>
            </p:cNvPr>
            <p:cNvSpPr/>
            <p:nvPr/>
          </p:nvSpPr>
          <p:spPr>
            <a:xfrm>
              <a:off x="2219900" y="4649275"/>
              <a:ext cx="1006950" cy="566500"/>
            </a:xfrm>
            <a:custGeom>
              <a:avLst/>
              <a:gdLst/>
              <a:ahLst/>
              <a:cxnLst/>
              <a:rect l="l" t="t" r="r" b="b"/>
              <a:pathLst>
                <a:path w="40278" h="22660" extrusionOk="0">
                  <a:moveTo>
                    <a:pt x="34" y="13388"/>
                  </a:moveTo>
                  <a:cubicBezTo>
                    <a:pt x="22" y="13393"/>
                    <a:pt x="11" y="13400"/>
                    <a:pt x="0" y="13407"/>
                  </a:cubicBezTo>
                  <a:lnTo>
                    <a:pt x="34" y="13388"/>
                  </a:lnTo>
                  <a:close/>
                  <a:moveTo>
                    <a:pt x="23969" y="1"/>
                  </a:moveTo>
                  <a:cubicBezTo>
                    <a:pt x="23610" y="1"/>
                    <a:pt x="23251" y="79"/>
                    <a:pt x="22977" y="237"/>
                  </a:cubicBezTo>
                  <a:lnTo>
                    <a:pt x="34" y="13388"/>
                  </a:lnTo>
                  <a:lnTo>
                    <a:pt x="34" y="13388"/>
                  </a:lnTo>
                  <a:cubicBezTo>
                    <a:pt x="40" y="13385"/>
                    <a:pt x="45" y="13383"/>
                    <a:pt x="51" y="13382"/>
                  </a:cubicBezTo>
                  <a:cubicBezTo>
                    <a:pt x="64" y="13373"/>
                    <a:pt x="77" y="13367"/>
                    <a:pt x="93" y="13365"/>
                  </a:cubicBezTo>
                  <a:cubicBezTo>
                    <a:pt x="106" y="13359"/>
                    <a:pt x="121" y="13354"/>
                    <a:pt x="136" y="13352"/>
                  </a:cubicBezTo>
                  <a:cubicBezTo>
                    <a:pt x="157" y="13344"/>
                    <a:pt x="179" y="13340"/>
                    <a:pt x="202" y="13337"/>
                  </a:cubicBezTo>
                  <a:cubicBezTo>
                    <a:pt x="225" y="13335"/>
                    <a:pt x="247" y="13334"/>
                    <a:pt x="270" y="13334"/>
                  </a:cubicBezTo>
                  <a:cubicBezTo>
                    <a:pt x="275" y="13333"/>
                    <a:pt x="280" y="13333"/>
                    <a:pt x="285" y="13333"/>
                  </a:cubicBezTo>
                  <a:cubicBezTo>
                    <a:pt x="316" y="13333"/>
                    <a:pt x="349" y="13337"/>
                    <a:pt x="379" y="13342"/>
                  </a:cubicBezTo>
                  <a:cubicBezTo>
                    <a:pt x="418" y="13348"/>
                    <a:pt x="454" y="13356"/>
                    <a:pt x="491" y="13367"/>
                  </a:cubicBezTo>
                  <a:cubicBezTo>
                    <a:pt x="571" y="13394"/>
                    <a:pt x="648" y="13428"/>
                    <a:pt x="722" y="13470"/>
                  </a:cubicBezTo>
                  <a:lnTo>
                    <a:pt x="1308" y="13808"/>
                  </a:lnTo>
                  <a:lnTo>
                    <a:pt x="4077" y="15407"/>
                  </a:lnTo>
                  <a:lnTo>
                    <a:pt x="15345" y="21914"/>
                  </a:lnTo>
                  <a:lnTo>
                    <a:pt x="15347" y="21914"/>
                  </a:lnTo>
                  <a:lnTo>
                    <a:pt x="16222" y="22418"/>
                  </a:lnTo>
                  <a:cubicBezTo>
                    <a:pt x="16520" y="22578"/>
                    <a:pt x="16852" y="22660"/>
                    <a:pt x="17190" y="22660"/>
                  </a:cubicBezTo>
                  <a:cubicBezTo>
                    <a:pt x="17202" y="22660"/>
                    <a:pt x="17214" y="22660"/>
                    <a:pt x="17226" y="22660"/>
                  </a:cubicBezTo>
                  <a:cubicBezTo>
                    <a:pt x="17588" y="22660"/>
                    <a:pt x="17951" y="22581"/>
                    <a:pt x="18229" y="22421"/>
                  </a:cubicBezTo>
                  <a:lnTo>
                    <a:pt x="19106" y="21914"/>
                  </a:lnTo>
                  <a:lnTo>
                    <a:pt x="36984" y="11594"/>
                  </a:lnTo>
                  <a:lnTo>
                    <a:pt x="39724" y="10011"/>
                  </a:lnTo>
                  <a:cubicBezTo>
                    <a:pt x="40277" y="9688"/>
                    <a:pt x="40277" y="9171"/>
                    <a:pt x="39727" y="8849"/>
                  </a:cubicBezTo>
                  <a:lnTo>
                    <a:pt x="24981" y="244"/>
                  </a:lnTo>
                  <a:cubicBezTo>
                    <a:pt x="24702" y="82"/>
                    <a:pt x="24335" y="1"/>
                    <a:pt x="23969"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82;p55">
              <a:extLst>
                <a:ext uri="{FF2B5EF4-FFF2-40B4-BE49-F238E27FC236}">
                  <a16:creationId xmlns:a16="http://schemas.microsoft.com/office/drawing/2014/main" id="{7908BFA2-3D0A-1042-BA80-8989BD4999CC}"/>
                </a:ext>
              </a:extLst>
            </p:cNvPr>
            <p:cNvSpPr/>
            <p:nvPr/>
          </p:nvSpPr>
          <p:spPr>
            <a:xfrm>
              <a:off x="2299175" y="4716175"/>
              <a:ext cx="883550" cy="448950"/>
            </a:xfrm>
            <a:custGeom>
              <a:avLst/>
              <a:gdLst/>
              <a:ahLst/>
              <a:cxnLst/>
              <a:rect l="l" t="t" r="r" b="b"/>
              <a:pathLst>
                <a:path w="35342" h="17958" extrusionOk="0">
                  <a:moveTo>
                    <a:pt x="15575" y="1"/>
                  </a:moveTo>
                  <a:lnTo>
                    <a:pt x="0" y="8927"/>
                  </a:lnTo>
                  <a:lnTo>
                    <a:pt x="15350" y="17814"/>
                  </a:lnTo>
                  <a:cubicBezTo>
                    <a:pt x="15515" y="17909"/>
                    <a:pt x="15731" y="17957"/>
                    <a:pt x="15948" y="17957"/>
                  </a:cubicBezTo>
                  <a:cubicBezTo>
                    <a:pt x="16167" y="17957"/>
                    <a:pt x="16386" y="17909"/>
                    <a:pt x="16553" y="17812"/>
                  </a:cubicBezTo>
                  <a:lnTo>
                    <a:pt x="35009" y="7111"/>
                  </a:lnTo>
                  <a:cubicBezTo>
                    <a:pt x="35341" y="6918"/>
                    <a:pt x="35342" y="6605"/>
                    <a:pt x="35011" y="6410"/>
                  </a:cubicBezTo>
                  <a:lnTo>
                    <a:pt x="31589" y="4400"/>
                  </a:lnTo>
                  <a:cubicBezTo>
                    <a:pt x="31259" y="4206"/>
                    <a:pt x="30690" y="3969"/>
                    <a:pt x="30319" y="3873"/>
                  </a:cubicBezTo>
                  <a:lnTo>
                    <a:pt x="15575" y="1"/>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83;p55">
              <a:extLst>
                <a:ext uri="{FF2B5EF4-FFF2-40B4-BE49-F238E27FC236}">
                  <a16:creationId xmlns:a16="http://schemas.microsoft.com/office/drawing/2014/main" id="{2F0064B5-DF19-5D4E-99B9-DD98FE780298}"/>
                </a:ext>
              </a:extLst>
            </p:cNvPr>
            <p:cNvSpPr/>
            <p:nvPr/>
          </p:nvSpPr>
          <p:spPr>
            <a:xfrm>
              <a:off x="2212900" y="4982600"/>
              <a:ext cx="437700" cy="369375"/>
            </a:xfrm>
            <a:custGeom>
              <a:avLst/>
              <a:gdLst/>
              <a:ahLst/>
              <a:cxnLst/>
              <a:rect l="l" t="t" r="r" b="b"/>
              <a:pathLst>
                <a:path w="17508" h="14775" extrusionOk="0">
                  <a:moveTo>
                    <a:pt x="565" y="0"/>
                  </a:moveTo>
                  <a:cubicBezTo>
                    <a:pt x="560" y="0"/>
                    <a:pt x="555" y="0"/>
                    <a:pt x="550" y="1"/>
                  </a:cubicBezTo>
                  <a:cubicBezTo>
                    <a:pt x="527" y="1"/>
                    <a:pt x="505" y="2"/>
                    <a:pt x="482" y="4"/>
                  </a:cubicBezTo>
                  <a:cubicBezTo>
                    <a:pt x="460" y="7"/>
                    <a:pt x="438" y="11"/>
                    <a:pt x="416" y="19"/>
                  </a:cubicBezTo>
                  <a:cubicBezTo>
                    <a:pt x="401" y="21"/>
                    <a:pt x="386" y="25"/>
                    <a:pt x="373" y="32"/>
                  </a:cubicBezTo>
                  <a:cubicBezTo>
                    <a:pt x="359" y="36"/>
                    <a:pt x="344" y="42"/>
                    <a:pt x="331" y="49"/>
                  </a:cubicBezTo>
                  <a:cubicBezTo>
                    <a:pt x="325" y="51"/>
                    <a:pt x="320" y="54"/>
                    <a:pt x="313" y="56"/>
                  </a:cubicBezTo>
                  <a:lnTo>
                    <a:pt x="280" y="74"/>
                  </a:lnTo>
                  <a:lnTo>
                    <a:pt x="278" y="74"/>
                  </a:lnTo>
                  <a:cubicBezTo>
                    <a:pt x="106" y="185"/>
                    <a:pt x="0" y="405"/>
                    <a:pt x="0" y="715"/>
                  </a:cubicBezTo>
                  <a:lnTo>
                    <a:pt x="0" y="3828"/>
                  </a:lnTo>
                  <a:cubicBezTo>
                    <a:pt x="0" y="4466"/>
                    <a:pt x="449" y="5243"/>
                    <a:pt x="1002" y="5563"/>
                  </a:cubicBezTo>
                  <a:lnTo>
                    <a:pt x="15625" y="14007"/>
                  </a:lnTo>
                  <a:cubicBezTo>
                    <a:pt x="15625" y="14007"/>
                    <a:pt x="15632" y="14012"/>
                    <a:pt x="15644" y="14019"/>
                  </a:cubicBezTo>
                  <a:cubicBezTo>
                    <a:pt x="15657" y="14026"/>
                    <a:pt x="15677" y="14035"/>
                    <a:pt x="15700" y="14049"/>
                  </a:cubicBezTo>
                  <a:cubicBezTo>
                    <a:pt x="15718" y="14061"/>
                    <a:pt x="15736" y="14072"/>
                    <a:pt x="15762" y="14087"/>
                  </a:cubicBezTo>
                  <a:cubicBezTo>
                    <a:pt x="15785" y="14100"/>
                    <a:pt x="15811" y="14114"/>
                    <a:pt x="15841" y="14132"/>
                  </a:cubicBezTo>
                  <a:cubicBezTo>
                    <a:pt x="15899" y="14165"/>
                    <a:pt x="15965" y="14204"/>
                    <a:pt x="16040" y="14246"/>
                  </a:cubicBezTo>
                  <a:lnTo>
                    <a:pt x="16199" y="14339"/>
                  </a:lnTo>
                  <a:cubicBezTo>
                    <a:pt x="16312" y="14404"/>
                    <a:pt x="16436" y="14475"/>
                    <a:pt x="16565" y="14550"/>
                  </a:cubicBezTo>
                  <a:cubicBezTo>
                    <a:pt x="16823" y="14697"/>
                    <a:pt x="17156" y="14774"/>
                    <a:pt x="17492" y="14774"/>
                  </a:cubicBezTo>
                  <a:cubicBezTo>
                    <a:pt x="17497" y="14774"/>
                    <a:pt x="17502" y="14774"/>
                    <a:pt x="17507" y="14774"/>
                  </a:cubicBezTo>
                  <a:lnTo>
                    <a:pt x="17507" y="13673"/>
                  </a:lnTo>
                  <a:cubicBezTo>
                    <a:pt x="17144" y="13673"/>
                    <a:pt x="16782" y="13592"/>
                    <a:pt x="16504" y="13433"/>
                  </a:cubicBezTo>
                  <a:lnTo>
                    <a:pt x="15625" y="12926"/>
                  </a:lnTo>
                  <a:lnTo>
                    <a:pt x="15625" y="12923"/>
                  </a:lnTo>
                  <a:lnTo>
                    <a:pt x="1340" y="4673"/>
                  </a:lnTo>
                  <a:cubicBezTo>
                    <a:pt x="1319" y="4659"/>
                    <a:pt x="1296" y="4642"/>
                    <a:pt x="1276" y="4627"/>
                  </a:cubicBezTo>
                  <a:cubicBezTo>
                    <a:pt x="1250" y="4610"/>
                    <a:pt x="1229" y="4591"/>
                    <a:pt x="1208" y="4569"/>
                  </a:cubicBezTo>
                  <a:lnTo>
                    <a:pt x="1169" y="4529"/>
                  </a:lnTo>
                  <a:cubicBezTo>
                    <a:pt x="1150" y="4508"/>
                    <a:pt x="1133" y="4487"/>
                    <a:pt x="1118" y="4465"/>
                  </a:cubicBezTo>
                  <a:cubicBezTo>
                    <a:pt x="1095" y="4436"/>
                    <a:pt x="1075" y="4406"/>
                    <a:pt x="1057" y="4375"/>
                  </a:cubicBezTo>
                  <a:cubicBezTo>
                    <a:pt x="1039" y="4343"/>
                    <a:pt x="1023" y="4311"/>
                    <a:pt x="1009" y="4277"/>
                  </a:cubicBezTo>
                  <a:cubicBezTo>
                    <a:pt x="993" y="4244"/>
                    <a:pt x="981" y="4212"/>
                    <a:pt x="972" y="4178"/>
                  </a:cubicBezTo>
                  <a:cubicBezTo>
                    <a:pt x="963" y="4149"/>
                    <a:pt x="956" y="4119"/>
                    <a:pt x="951" y="4090"/>
                  </a:cubicBezTo>
                  <a:cubicBezTo>
                    <a:pt x="947" y="4083"/>
                    <a:pt x="947" y="4074"/>
                    <a:pt x="949" y="4067"/>
                  </a:cubicBezTo>
                  <a:cubicBezTo>
                    <a:pt x="944" y="4055"/>
                    <a:pt x="943" y="4042"/>
                    <a:pt x="944" y="4029"/>
                  </a:cubicBezTo>
                  <a:cubicBezTo>
                    <a:pt x="940" y="4013"/>
                    <a:pt x="939" y="3996"/>
                    <a:pt x="940" y="3979"/>
                  </a:cubicBezTo>
                  <a:lnTo>
                    <a:pt x="940" y="1648"/>
                  </a:lnTo>
                  <a:cubicBezTo>
                    <a:pt x="940" y="1467"/>
                    <a:pt x="1032" y="1362"/>
                    <a:pt x="1164" y="1362"/>
                  </a:cubicBezTo>
                  <a:cubicBezTo>
                    <a:pt x="1217" y="1362"/>
                    <a:pt x="1277" y="1379"/>
                    <a:pt x="1340" y="1415"/>
                  </a:cubicBezTo>
                  <a:lnTo>
                    <a:pt x="3416" y="2614"/>
                  </a:lnTo>
                  <a:lnTo>
                    <a:pt x="15625" y="9666"/>
                  </a:lnTo>
                  <a:cubicBezTo>
                    <a:pt x="15627" y="9666"/>
                    <a:pt x="15628" y="9666"/>
                    <a:pt x="15630" y="9668"/>
                  </a:cubicBezTo>
                  <a:lnTo>
                    <a:pt x="15667" y="9688"/>
                  </a:lnTo>
                  <a:cubicBezTo>
                    <a:pt x="15732" y="9727"/>
                    <a:pt x="15864" y="9804"/>
                    <a:pt x="16040" y="9903"/>
                  </a:cubicBezTo>
                  <a:lnTo>
                    <a:pt x="16199" y="9996"/>
                  </a:lnTo>
                  <a:cubicBezTo>
                    <a:pt x="16312" y="10061"/>
                    <a:pt x="16436" y="10134"/>
                    <a:pt x="16565" y="10207"/>
                  </a:cubicBezTo>
                  <a:cubicBezTo>
                    <a:pt x="16822" y="10356"/>
                    <a:pt x="17156" y="10432"/>
                    <a:pt x="17491" y="10432"/>
                  </a:cubicBezTo>
                  <a:cubicBezTo>
                    <a:pt x="17497" y="10432"/>
                    <a:pt x="17502" y="10432"/>
                    <a:pt x="17507" y="10432"/>
                  </a:cubicBezTo>
                  <a:lnTo>
                    <a:pt x="17507" y="9325"/>
                  </a:lnTo>
                  <a:cubicBezTo>
                    <a:pt x="17144" y="9325"/>
                    <a:pt x="16782" y="9247"/>
                    <a:pt x="16504" y="9088"/>
                  </a:cubicBezTo>
                  <a:lnTo>
                    <a:pt x="16502" y="9085"/>
                  </a:lnTo>
                  <a:lnTo>
                    <a:pt x="15627" y="8581"/>
                  </a:lnTo>
                  <a:lnTo>
                    <a:pt x="15625" y="8581"/>
                  </a:lnTo>
                  <a:lnTo>
                    <a:pt x="4357" y="2074"/>
                  </a:lnTo>
                  <a:lnTo>
                    <a:pt x="1588" y="475"/>
                  </a:lnTo>
                  <a:lnTo>
                    <a:pt x="1002" y="137"/>
                  </a:lnTo>
                  <a:cubicBezTo>
                    <a:pt x="928" y="95"/>
                    <a:pt x="851" y="61"/>
                    <a:pt x="771" y="34"/>
                  </a:cubicBezTo>
                  <a:cubicBezTo>
                    <a:pt x="735" y="23"/>
                    <a:pt x="698" y="15"/>
                    <a:pt x="660" y="9"/>
                  </a:cubicBezTo>
                  <a:cubicBezTo>
                    <a:pt x="629" y="4"/>
                    <a:pt x="597" y="0"/>
                    <a:pt x="565"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84;p55">
              <a:extLst>
                <a:ext uri="{FF2B5EF4-FFF2-40B4-BE49-F238E27FC236}">
                  <a16:creationId xmlns:a16="http://schemas.microsoft.com/office/drawing/2014/main" id="{B30AF9CB-896A-3B4D-BE7C-92701C8E6EF5}"/>
                </a:ext>
              </a:extLst>
            </p:cNvPr>
            <p:cNvSpPr/>
            <p:nvPr/>
          </p:nvSpPr>
          <p:spPr>
            <a:xfrm>
              <a:off x="2022850" y="4616950"/>
              <a:ext cx="598600" cy="295050"/>
            </a:xfrm>
            <a:custGeom>
              <a:avLst/>
              <a:gdLst/>
              <a:ahLst/>
              <a:cxnLst/>
              <a:rect l="l" t="t" r="r" b="b"/>
              <a:pathLst>
                <a:path w="23944" h="11802" extrusionOk="0">
                  <a:moveTo>
                    <a:pt x="11321" y="0"/>
                  </a:moveTo>
                  <a:cubicBezTo>
                    <a:pt x="11003" y="0"/>
                    <a:pt x="10650" y="78"/>
                    <a:pt x="10416" y="213"/>
                  </a:cubicBezTo>
                  <a:lnTo>
                    <a:pt x="332" y="6035"/>
                  </a:lnTo>
                  <a:cubicBezTo>
                    <a:pt x="1" y="6227"/>
                    <a:pt x="1" y="6537"/>
                    <a:pt x="332" y="6729"/>
                  </a:cubicBezTo>
                  <a:lnTo>
                    <a:pt x="9149" y="11802"/>
                  </a:lnTo>
                  <a:lnTo>
                    <a:pt x="23247" y="3663"/>
                  </a:lnTo>
                  <a:lnTo>
                    <a:pt x="23943" y="3261"/>
                  </a:lnTo>
                  <a:lnTo>
                    <a:pt x="11689" y="42"/>
                  </a:lnTo>
                  <a:cubicBezTo>
                    <a:pt x="11580" y="14"/>
                    <a:pt x="11453" y="0"/>
                    <a:pt x="11321"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85;p55">
              <a:extLst>
                <a:ext uri="{FF2B5EF4-FFF2-40B4-BE49-F238E27FC236}">
                  <a16:creationId xmlns:a16="http://schemas.microsoft.com/office/drawing/2014/main" id="{50BA8476-904D-6F4D-87EE-8D3ED0506B7F}"/>
                </a:ext>
              </a:extLst>
            </p:cNvPr>
            <p:cNvSpPr/>
            <p:nvPr/>
          </p:nvSpPr>
          <p:spPr>
            <a:xfrm>
              <a:off x="2047025" y="4480450"/>
              <a:ext cx="1115000" cy="652875"/>
            </a:xfrm>
            <a:custGeom>
              <a:avLst/>
              <a:gdLst/>
              <a:ahLst/>
              <a:cxnLst/>
              <a:rect l="l" t="t" r="r" b="b"/>
              <a:pathLst>
                <a:path w="44600" h="26115" extrusionOk="0">
                  <a:moveTo>
                    <a:pt x="19165" y="1"/>
                  </a:moveTo>
                  <a:cubicBezTo>
                    <a:pt x="18853" y="1"/>
                    <a:pt x="18541" y="60"/>
                    <a:pt x="18283" y="177"/>
                  </a:cubicBezTo>
                  <a:cubicBezTo>
                    <a:pt x="18242" y="195"/>
                    <a:pt x="18201" y="216"/>
                    <a:pt x="18161" y="239"/>
                  </a:cubicBezTo>
                  <a:lnTo>
                    <a:pt x="707" y="10314"/>
                  </a:lnTo>
                  <a:cubicBezTo>
                    <a:pt x="562" y="10401"/>
                    <a:pt x="431" y="10507"/>
                    <a:pt x="316" y="10631"/>
                  </a:cubicBezTo>
                  <a:cubicBezTo>
                    <a:pt x="195" y="10762"/>
                    <a:pt x="88" y="10907"/>
                    <a:pt x="0" y="11062"/>
                  </a:cubicBezTo>
                  <a:lnTo>
                    <a:pt x="25440" y="25750"/>
                  </a:lnTo>
                  <a:lnTo>
                    <a:pt x="25732" y="25919"/>
                  </a:lnTo>
                  <a:lnTo>
                    <a:pt x="26073" y="26115"/>
                  </a:lnTo>
                  <a:lnTo>
                    <a:pt x="44599" y="14882"/>
                  </a:lnTo>
                  <a:lnTo>
                    <a:pt x="44599" y="14345"/>
                  </a:lnTo>
                  <a:lnTo>
                    <a:pt x="39254" y="11261"/>
                  </a:lnTo>
                  <a:lnTo>
                    <a:pt x="38314" y="10717"/>
                  </a:lnTo>
                  <a:lnTo>
                    <a:pt x="20165" y="239"/>
                  </a:lnTo>
                  <a:cubicBezTo>
                    <a:pt x="19889" y="80"/>
                    <a:pt x="19527" y="1"/>
                    <a:pt x="19165"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86;p55">
              <a:extLst>
                <a:ext uri="{FF2B5EF4-FFF2-40B4-BE49-F238E27FC236}">
                  <a16:creationId xmlns:a16="http://schemas.microsoft.com/office/drawing/2014/main" id="{CE545B1C-56C8-3D4A-B69E-936942B73F02}"/>
                </a:ext>
              </a:extLst>
            </p:cNvPr>
            <p:cNvSpPr/>
            <p:nvPr/>
          </p:nvSpPr>
          <p:spPr>
            <a:xfrm>
              <a:off x="2047025" y="4474500"/>
              <a:ext cx="1115000" cy="658900"/>
            </a:xfrm>
            <a:custGeom>
              <a:avLst/>
              <a:gdLst/>
              <a:ahLst/>
              <a:cxnLst/>
              <a:rect l="l" t="t" r="r" b="b"/>
              <a:pathLst>
                <a:path w="44600" h="26356" extrusionOk="0">
                  <a:moveTo>
                    <a:pt x="19587" y="1"/>
                  </a:moveTo>
                  <a:cubicBezTo>
                    <a:pt x="19224" y="1"/>
                    <a:pt x="18861" y="80"/>
                    <a:pt x="18584" y="240"/>
                  </a:cubicBezTo>
                  <a:lnTo>
                    <a:pt x="18283" y="414"/>
                  </a:lnTo>
                  <a:lnTo>
                    <a:pt x="707" y="10555"/>
                  </a:lnTo>
                  <a:cubicBezTo>
                    <a:pt x="562" y="10640"/>
                    <a:pt x="431" y="10746"/>
                    <a:pt x="316" y="10869"/>
                  </a:cubicBezTo>
                  <a:cubicBezTo>
                    <a:pt x="195" y="11000"/>
                    <a:pt x="88" y="11145"/>
                    <a:pt x="0" y="11300"/>
                  </a:cubicBezTo>
                  <a:lnTo>
                    <a:pt x="0" y="11301"/>
                  </a:lnTo>
                  <a:lnTo>
                    <a:pt x="25438" y="25991"/>
                  </a:lnTo>
                  <a:lnTo>
                    <a:pt x="25440" y="25993"/>
                  </a:lnTo>
                  <a:lnTo>
                    <a:pt x="25732" y="26159"/>
                  </a:lnTo>
                  <a:lnTo>
                    <a:pt x="26073" y="26355"/>
                  </a:lnTo>
                  <a:lnTo>
                    <a:pt x="44599" y="15120"/>
                  </a:lnTo>
                  <a:lnTo>
                    <a:pt x="44599" y="14583"/>
                  </a:lnTo>
                  <a:cubicBezTo>
                    <a:pt x="44591" y="14334"/>
                    <a:pt x="44419" y="14158"/>
                    <a:pt x="44186" y="14007"/>
                  </a:cubicBezTo>
                  <a:lnTo>
                    <a:pt x="39572" y="11316"/>
                  </a:lnTo>
                  <a:lnTo>
                    <a:pt x="38637" y="10769"/>
                  </a:lnTo>
                  <a:lnTo>
                    <a:pt x="20589" y="240"/>
                  </a:lnTo>
                  <a:cubicBezTo>
                    <a:pt x="20312" y="80"/>
                    <a:pt x="19950" y="1"/>
                    <a:pt x="19587" y="1"/>
                  </a:cubicBezTo>
                  <a:close/>
                </a:path>
              </a:pathLst>
            </a:custGeom>
            <a:solidFill>
              <a:srgbClr val="7C2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87;p55">
              <a:extLst>
                <a:ext uri="{FF2B5EF4-FFF2-40B4-BE49-F238E27FC236}">
                  <a16:creationId xmlns:a16="http://schemas.microsoft.com/office/drawing/2014/main" id="{88FA9BF1-AEE3-5B45-B87A-31F2CE26CB47}"/>
                </a:ext>
              </a:extLst>
            </p:cNvPr>
            <p:cNvSpPr/>
            <p:nvPr/>
          </p:nvSpPr>
          <p:spPr>
            <a:xfrm>
              <a:off x="2703300" y="4688825"/>
              <a:ext cx="437850" cy="409425"/>
            </a:xfrm>
            <a:custGeom>
              <a:avLst/>
              <a:gdLst/>
              <a:ahLst/>
              <a:cxnLst/>
              <a:rect l="l" t="t" r="r" b="b"/>
              <a:pathLst>
                <a:path w="17514" h="16377" extrusionOk="0">
                  <a:moveTo>
                    <a:pt x="17513" y="0"/>
                  </a:moveTo>
                  <a:lnTo>
                    <a:pt x="0" y="10220"/>
                  </a:lnTo>
                  <a:lnTo>
                    <a:pt x="0" y="16377"/>
                  </a:lnTo>
                  <a:lnTo>
                    <a:pt x="17225" y="6430"/>
                  </a:lnTo>
                  <a:cubicBezTo>
                    <a:pt x="17403" y="6328"/>
                    <a:pt x="17513" y="6137"/>
                    <a:pt x="17513" y="5930"/>
                  </a:cubicBezTo>
                  <a:lnTo>
                    <a:pt x="175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88;p55">
              <a:extLst>
                <a:ext uri="{FF2B5EF4-FFF2-40B4-BE49-F238E27FC236}">
                  <a16:creationId xmlns:a16="http://schemas.microsoft.com/office/drawing/2014/main" id="{7C482E2E-57D0-7B42-9705-05BD15FBCB0C}"/>
                </a:ext>
              </a:extLst>
            </p:cNvPr>
            <p:cNvSpPr/>
            <p:nvPr/>
          </p:nvSpPr>
          <p:spPr>
            <a:xfrm>
              <a:off x="2703300" y="4934225"/>
              <a:ext cx="23525" cy="165875"/>
            </a:xfrm>
            <a:custGeom>
              <a:avLst/>
              <a:gdLst/>
              <a:ahLst/>
              <a:cxnLst/>
              <a:rect l="l" t="t" r="r" b="b"/>
              <a:pathLst>
                <a:path w="941" h="6635" extrusionOk="0">
                  <a:moveTo>
                    <a:pt x="670" y="0"/>
                  </a:moveTo>
                  <a:cubicBezTo>
                    <a:pt x="609" y="0"/>
                    <a:pt x="541" y="20"/>
                    <a:pt x="470" y="62"/>
                  </a:cubicBezTo>
                  <a:cubicBezTo>
                    <a:pt x="210" y="211"/>
                    <a:pt x="0" y="591"/>
                    <a:pt x="0" y="911"/>
                  </a:cubicBezTo>
                  <a:lnTo>
                    <a:pt x="0" y="6266"/>
                  </a:lnTo>
                  <a:cubicBezTo>
                    <a:pt x="0" y="6498"/>
                    <a:pt x="111" y="6634"/>
                    <a:pt x="271" y="6634"/>
                  </a:cubicBezTo>
                  <a:cubicBezTo>
                    <a:pt x="331" y="6634"/>
                    <a:pt x="398" y="6615"/>
                    <a:pt x="470" y="6574"/>
                  </a:cubicBezTo>
                  <a:cubicBezTo>
                    <a:pt x="729" y="6424"/>
                    <a:pt x="940" y="6043"/>
                    <a:pt x="940" y="5723"/>
                  </a:cubicBezTo>
                  <a:lnTo>
                    <a:pt x="940" y="368"/>
                  </a:lnTo>
                  <a:cubicBezTo>
                    <a:pt x="940" y="136"/>
                    <a:pt x="829" y="0"/>
                    <a:pt x="670"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89;p55">
              <a:extLst>
                <a:ext uri="{FF2B5EF4-FFF2-40B4-BE49-F238E27FC236}">
                  <a16:creationId xmlns:a16="http://schemas.microsoft.com/office/drawing/2014/main" id="{9153A1A2-8AB7-D84F-A8E1-F177EB7C1867}"/>
                </a:ext>
              </a:extLst>
            </p:cNvPr>
            <p:cNvSpPr/>
            <p:nvPr/>
          </p:nvSpPr>
          <p:spPr>
            <a:xfrm>
              <a:off x="2047025" y="4284525"/>
              <a:ext cx="1115000" cy="658875"/>
            </a:xfrm>
            <a:custGeom>
              <a:avLst/>
              <a:gdLst/>
              <a:ahLst/>
              <a:cxnLst/>
              <a:rect l="l" t="t" r="r" b="b"/>
              <a:pathLst>
                <a:path w="44600" h="26355" extrusionOk="0">
                  <a:moveTo>
                    <a:pt x="19586" y="0"/>
                  </a:moveTo>
                  <a:cubicBezTo>
                    <a:pt x="19223" y="0"/>
                    <a:pt x="18861" y="80"/>
                    <a:pt x="18584" y="240"/>
                  </a:cubicBezTo>
                  <a:lnTo>
                    <a:pt x="708" y="10554"/>
                  </a:lnTo>
                  <a:cubicBezTo>
                    <a:pt x="430" y="10714"/>
                    <a:pt x="181" y="10986"/>
                    <a:pt x="0" y="11301"/>
                  </a:cubicBezTo>
                  <a:lnTo>
                    <a:pt x="25438" y="25989"/>
                  </a:lnTo>
                  <a:lnTo>
                    <a:pt x="25732" y="26158"/>
                  </a:lnTo>
                  <a:lnTo>
                    <a:pt x="26073" y="26355"/>
                  </a:lnTo>
                  <a:lnTo>
                    <a:pt x="44599" y="15120"/>
                  </a:lnTo>
                  <a:lnTo>
                    <a:pt x="44599" y="14588"/>
                  </a:lnTo>
                  <a:cubicBezTo>
                    <a:pt x="44592" y="14336"/>
                    <a:pt x="44423" y="14156"/>
                    <a:pt x="44185" y="14005"/>
                  </a:cubicBezTo>
                  <a:lnTo>
                    <a:pt x="20587" y="240"/>
                  </a:lnTo>
                  <a:cubicBezTo>
                    <a:pt x="20311" y="80"/>
                    <a:pt x="19948" y="0"/>
                    <a:pt x="19586"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90;p55">
              <a:extLst>
                <a:ext uri="{FF2B5EF4-FFF2-40B4-BE49-F238E27FC236}">
                  <a16:creationId xmlns:a16="http://schemas.microsoft.com/office/drawing/2014/main" id="{F166F4CF-354D-9E4A-B3E5-121835BFD16D}"/>
                </a:ext>
              </a:extLst>
            </p:cNvPr>
            <p:cNvSpPr/>
            <p:nvPr/>
          </p:nvSpPr>
          <p:spPr>
            <a:xfrm>
              <a:off x="2101275" y="4284525"/>
              <a:ext cx="863625" cy="486900"/>
            </a:xfrm>
            <a:custGeom>
              <a:avLst/>
              <a:gdLst/>
              <a:ahLst/>
              <a:cxnLst/>
              <a:rect l="l" t="t" r="r" b="b"/>
              <a:pathLst>
                <a:path w="34545" h="19476" extrusionOk="0">
                  <a:moveTo>
                    <a:pt x="17416" y="0"/>
                  </a:moveTo>
                  <a:cubicBezTo>
                    <a:pt x="17053" y="0"/>
                    <a:pt x="16690" y="80"/>
                    <a:pt x="16413" y="240"/>
                  </a:cubicBezTo>
                  <a:lnTo>
                    <a:pt x="1" y="9710"/>
                  </a:lnTo>
                  <a:lnTo>
                    <a:pt x="16609" y="19331"/>
                  </a:lnTo>
                  <a:cubicBezTo>
                    <a:pt x="16775" y="19428"/>
                    <a:pt x="16992" y="19476"/>
                    <a:pt x="17210" y="19476"/>
                  </a:cubicBezTo>
                  <a:cubicBezTo>
                    <a:pt x="17427" y="19476"/>
                    <a:pt x="17644" y="19428"/>
                    <a:pt x="17810" y="19331"/>
                  </a:cubicBezTo>
                  <a:lnTo>
                    <a:pt x="34545" y="9648"/>
                  </a:lnTo>
                  <a:lnTo>
                    <a:pt x="18417" y="240"/>
                  </a:lnTo>
                  <a:cubicBezTo>
                    <a:pt x="18141" y="80"/>
                    <a:pt x="17778" y="0"/>
                    <a:pt x="1741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91;p55">
              <a:extLst>
                <a:ext uri="{FF2B5EF4-FFF2-40B4-BE49-F238E27FC236}">
                  <a16:creationId xmlns:a16="http://schemas.microsoft.com/office/drawing/2014/main" id="{68EE3561-A1E8-924C-9F73-6E443E716E61}"/>
                </a:ext>
              </a:extLst>
            </p:cNvPr>
            <p:cNvSpPr/>
            <p:nvPr/>
          </p:nvSpPr>
          <p:spPr>
            <a:xfrm>
              <a:off x="2039625" y="4567050"/>
              <a:ext cx="659225" cy="571675"/>
            </a:xfrm>
            <a:custGeom>
              <a:avLst/>
              <a:gdLst/>
              <a:ahLst/>
              <a:cxnLst/>
              <a:rect l="l" t="t" r="r" b="b"/>
              <a:pathLst>
                <a:path w="26369" h="22867" extrusionOk="0">
                  <a:moveTo>
                    <a:pt x="295" y="0"/>
                  </a:moveTo>
                  <a:cubicBezTo>
                    <a:pt x="295" y="0"/>
                    <a:pt x="0" y="479"/>
                    <a:pt x="0" y="987"/>
                  </a:cubicBezTo>
                  <a:lnTo>
                    <a:pt x="0" y="6679"/>
                  </a:lnTo>
                  <a:cubicBezTo>
                    <a:pt x="0" y="7317"/>
                    <a:pt x="449" y="8094"/>
                    <a:pt x="1003" y="8414"/>
                  </a:cubicBezTo>
                  <a:lnTo>
                    <a:pt x="26036" y="22867"/>
                  </a:lnTo>
                  <a:lnTo>
                    <a:pt x="26369" y="15054"/>
                  </a:lnTo>
                  <a:lnTo>
                    <a:pt x="1003" y="409"/>
                  </a:lnTo>
                  <a:lnTo>
                    <a:pt x="295" y="0"/>
                  </a:ln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92;p55">
              <a:extLst>
                <a:ext uri="{FF2B5EF4-FFF2-40B4-BE49-F238E27FC236}">
                  <a16:creationId xmlns:a16="http://schemas.microsoft.com/office/drawing/2014/main" id="{61B14F35-9E4A-3E48-B5B9-A08CF23878D3}"/>
                </a:ext>
              </a:extLst>
            </p:cNvPr>
            <p:cNvSpPr/>
            <p:nvPr/>
          </p:nvSpPr>
          <p:spPr>
            <a:xfrm>
              <a:off x="2682950" y="4649200"/>
              <a:ext cx="479075" cy="491125"/>
            </a:xfrm>
            <a:custGeom>
              <a:avLst/>
              <a:gdLst/>
              <a:ahLst/>
              <a:cxnLst/>
              <a:rect l="l" t="t" r="r" b="b"/>
              <a:pathLst>
                <a:path w="19163" h="19645" extrusionOk="0">
                  <a:moveTo>
                    <a:pt x="19162" y="1"/>
                  </a:moveTo>
                  <a:cubicBezTo>
                    <a:pt x="19162" y="265"/>
                    <a:pt x="19023" y="418"/>
                    <a:pt x="18764" y="568"/>
                  </a:cubicBezTo>
                  <a:cubicBezTo>
                    <a:pt x="18724" y="593"/>
                    <a:pt x="18690" y="613"/>
                    <a:pt x="18662" y="628"/>
                  </a:cubicBezTo>
                  <a:lnTo>
                    <a:pt x="13199" y="3783"/>
                  </a:lnTo>
                  <a:lnTo>
                    <a:pt x="12877" y="3968"/>
                  </a:lnTo>
                  <a:lnTo>
                    <a:pt x="9398" y="5976"/>
                  </a:lnTo>
                  <a:lnTo>
                    <a:pt x="992" y="10832"/>
                  </a:lnTo>
                  <a:cubicBezTo>
                    <a:pt x="720" y="10991"/>
                    <a:pt x="473" y="11262"/>
                    <a:pt x="295" y="11572"/>
                  </a:cubicBezTo>
                  <a:cubicBezTo>
                    <a:pt x="126" y="11864"/>
                    <a:pt x="17" y="12188"/>
                    <a:pt x="3" y="12488"/>
                  </a:cubicBezTo>
                  <a:cubicBezTo>
                    <a:pt x="1" y="12512"/>
                    <a:pt x="1" y="12538"/>
                    <a:pt x="1" y="12561"/>
                  </a:cubicBezTo>
                  <a:lnTo>
                    <a:pt x="1" y="18929"/>
                  </a:lnTo>
                  <a:cubicBezTo>
                    <a:pt x="1" y="18952"/>
                    <a:pt x="1" y="18977"/>
                    <a:pt x="3" y="19000"/>
                  </a:cubicBezTo>
                  <a:lnTo>
                    <a:pt x="3" y="19005"/>
                  </a:lnTo>
                  <a:cubicBezTo>
                    <a:pt x="14" y="19195"/>
                    <a:pt x="69" y="19346"/>
                    <a:pt x="155" y="19454"/>
                  </a:cubicBezTo>
                  <a:lnTo>
                    <a:pt x="155" y="19457"/>
                  </a:lnTo>
                  <a:cubicBezTo>
                    <a:pt x="252" y="19579"/>
                    <a:pt x="391" y="19644"/>
                    <a:pt x="555" y="19644"/>
                  </a:cubicBezTo>
                  <a:cubicBezTo>
                    <a:pt x="690" y="19644"/>
                    <a:pt x="842" y="19600"/>
                    <a:pt x="1002" y="19507"/>
                  </a:cubicBezTo>
                  <a:lnTo>
                    <a:pt x="1440" y="19255"/>
                  </a:lnTo>
                  <a:lnTo>
                    <a:pt x="1787" y="19056"/>
                  </a:lnTo>
                  <a:cubicBezTo>
                    <a:pt x="1854" y="19020"/>
                    <a:pt x="1922" y="18977"/>
                    <a:pt x="1991" y="18938"/>
                  </a:cubicBezTo>
                  <a:cubicBezTo>
                    <a:pt x="2061" y="18899"/>
                    <a:pt x="2129" y="18859"/>
                    <a:pt x="2197" y="18821"/>
                  </a:cubicBezTo>
                  <a:cubicBezTo>
                    <a:pt x="2567" y="18607"/>
                    <a:pt x="2946" y="18387"/>
                    <a:pt x="3331" y="18165"/>
                  </a:cubicBezTo>
                  <a:cubicBezTo>
                    <a:pt x="3428" y="18110"/>
                    <a:pt x="3523" y="18054"/>
                    <a:pt x="3620" y="17999"/>
                  </a:cubicBezTo>
                  <a:cubicBezTo>
                    <a:pt x="4201" y="17663"/>
                    <a:pt x="4789" y="17326"/>
                    <a:pt x="5363" y="16993"/>
                  </a:cubicBezTo>
                  <a:cubicBezTo>
                    <a:pt x="5555" y="16882"/>
                    <a:pt x="5744" y="16773"/>
                    <a:pt x="5931" y="16664"/>
                  </a:cubicBezTo>
                  <a:lnTo>
                    <a:pt x="6478" y="16349"/>
                  </a:lnTo>
                  <a:lnTo>
                    <a:pt x="7003" y="16047"/>
                  </a:lnTo>
                  <a:cubicBezTo>
                    <a:pt x="7177" y="15946"/>
                    <a:pt x="7346" y="15850"/>
                    <a:pt x="7507" y="15755"/>
                  </a:cubicBezTo>
                  <a:cubicBezTo>
                    <a:pt x="7591" y="15706"/>
                    <a:pt x="7673" y="15659"/>
                    <a:pt x="7751" y="15613"/>
                  </a:cubicBezTo>
                  <a:lnTo>
                    <a:pt x="8213" y="15347"/>
                  </a:lnTo>
                  <a:cubicBezTo>
                    <a:pt x="8371" y="15256"/>
                    <a:pt x="8523" y="15169"/>
                    <a:pt x="8667" y="15084"/>
                  </a:cubicBezTo>
                  <a:cubicBezTo>
                    <a:pt x="8858" y="14975"/>
                    <a:pt x="9035" y="14873"/>
                    <a:pt x="9197" y="14778"/>
                  </a:cubicBezTo>
                  <a:cubicBezTo>
                    <a:pt x="9359" y="14683"/>
                    <a:pt x="9509" y="14597"/>
                    <a:pt x="9642" y="14521"/>
                  </a:cubicBezTo>
                  <a:cubicBezTo>
                    <a:pt x="9732" y="14471"/>
                    <a:pt x="9813" y="14425"/>
                    <a:pt x="9884" y="14383"/>
                  </a:cubicBezTo>
                  <a:cubicBezTo>
                    <a:pt x="9957" y="14342"/>
                    <a:pt x="10021" y="14304"/>
                    <a:pt x="10079" y="14269"/>
                  </a:cubicBezTo>
                  <a:cubicBezTo>
                    <a:pt x="10164" y="14221"/>
                    <a:pt x="10229" y="14184"/>
                    <a:pt x="10273" y="14158"/>
                  </a:cubicBezTo>
                  <a:lnTo>
                    <a:pt x="10333" y="14123"/>
                  </a:lnTo>
                  <a:cubicBezTo>
                    <a:pt x="10336" y="14122"/>
                    <a:pt x="10338" y="14121"/>
                    <a:pt x="10340" y="14118"/>
                  </a:cubicBezTo>
                  <a:lnTo>
                    <a:pt x="18662" y="9312"/>
                  </a:lnTo>
                  <a:cubicBezTo>
                    <a:pt x="18665" y="9311"/>
                    <a:pt x="18670" y="9309"/>
                    <a:pt x="18672" y="9306"/>
                  </a:cubicBezTo>
                  <a:cubicBezTo>
                    <a:pt x="18688" y="9297"/>
                    <a:pt x="18707" y="9285"/>
                    <a:pt x="18723" y="9274"/>
                  </a:cubicBezTo>
                  <a:cubicBezTo>
                    <a:pt x="18970" y="9098"/>
                    <a:pt x="19162" y="8760"/>
                    <a:pt x="19162" y="8482"/>
                  </a:cubicBezTo>
                  <a:lnTo>
                    <a:pt x="19162" y="7600"/>
                  </a:lnTo>
                  <a:cubicBezTo>
                    <a:pt x="19162" y="7832"/>
                    <a:pt x="19056" y="7980"/>
                    <a:pt x="18857" y="8112"/>
                  </a:cubicBezTo>
                  <a:cubicBezTo>
                    <a:pt x="18827" y="8130"/>
                    <a:pt x="18796" y="8149"/>
                    <a:pt x="18764" y="8167"/>
                  </a:cubicBezTo>
                  <a:lnTo>
                    <a:pt x="18662" y="8228"/>
                  </a:lnTo>
                  <a:lnTo>
                    <a:pt x="9399" y="13575"/>
                  </a:lnTo>
                  <a:lnTo>
                    <a:pt x="1241" y="18282"/>
                  </a:lnTo>
                  <a:cubicBezTo>
                    <a:pt x="1193" y="18311"/>
                    <a:pt x="1147" y="18325"/>
                    <a:pt x="1107" y="18325"/>
                  </a:cubicBezTo>
                  <a:cubicBezTo>
                    <a:pt x="1009" y="18325"/>
                    <a:pt x="941" y="18245"/>
                    <a:pt x="941" y="18109"/>
                  </a:cubicBezTo>
                  <a:lnTo>
                    <a:pt x="941" y="12523"/>
                  </a:lnTo>
                  <a:cubicBezTo>
                    <a:pt x="941" y="12224"/>
                    <a:pt x="1139" y="11864"/>
                    <a:pt x="1387" y="11690"/>
                  </a:cubicBezTo>
                  <a:lnTo>
                    <a:pt x="1390" y="11687"/>
                  </a:lnTo>
                  <a:cubicBezTo>
                    <a:pt x="1405" y="11675"/>
                    <a:pt x="1424" y="11664"/>
                    <a:pt x="1440" y="11655"/>
                  </a:cubicBezTo>
                  <a:lnTo>
                    <a:pt x="1788" y="11455"/>
                  </a:lnTo>
                  <a:cubicBezTo>
                    <a:pt x="1922" y="11379"/>
                    <a:pt x="2061" y="11299"/>
                    <a:pt x="2197" y="11219"/>
                  </a:cubicBezTo>
                  <a:cubicBezTo>
                    <a:pt x="2567" y="11007"/>
                    <a:pt x="2947" y="10787"/>
                    <a:pt x="3331" y="10565"/>
                  </a:cubicBezTo>
                  <a:cubicBezTo>
                    <a:pt x="3429" y="10509"/>
                    <a:pt x="3523" y="10454"/>
                    <a:pt x="3621" y="10398"/>
                  </a:cubicBezTo>
                  <a:cubicBezTo>
                    <a:pt x="4201" y="10063"/>
                    <a:pt x="4789" y="9725"/>
                    <a:pt x="5363" y="9392"/>
                  </a:cubicBezTo>
                  <a:cubicBezTo>
                    <a:pt x="5555" y="9281"/>
                    <a:pt x="5744" y="9173"/>
                    <a:pt x="5933" y="9063"/>
                  </a:cubicBezTo>
                  <a:lnTo>
                    <a:pt x="6478" y="8749"/>
                  </a:lnTo>
                  <a:cubicBezTo>
                    <a:pt x="6835" y="8543"/>
                    <a:pt x="7182" y="8344"/>
                    <a:pt x="7509" y="8154"/>
                  </a:cubicBezTo>
                  <a:cubicBezTo>
                    <a:pt x="7592" y="8105"/>
                    <a:pt x="7673" y="8059"/>
                    <a:pt x="7751" y="8013"/>
                  </a:cubicBezTo>
                  <a:lnTo>
                    <a:pt x="8214" y="7746"/>
                  </a:lnTo>
                  <a:lnTo>
                    <a:pt x="10340" y="6518"/>
                  </a:lnTo>
                  <a:lnTo>
                    <a:pt x="13817" y="4511"/>
                  </a:lnTo>
                  <a:lnTo>
                    <a:pt x="14133" y="4329"/>
                  </a:lnTo>
                  <a:lnTo>
                    <a:pt x="18662" y="1714"/>
                  </a:lnTo>
                  <a:cubicBezTo>
                    <a:pt x="18665" y="1712"/>
                    <a:pt x="18669" y="1710"/>
                    <a:pt x="18671" y="1707"/>
                  </a:cubicBezTo>
                  <a:cubicBezTo>
                    <a:pt x="18942" y="1545"/>
                    <a:pt x="19162" y="1179"/>
                    <a:pt x="19162" y="883"/>
                  </a:cubicBezTo>
                  <a:lnTo>
                    <a:pt x="19162" y="1"/>
                  </a:lnTo>
                  <a:close/>
                </a:path>
              </a:pathLst>
            </a:custGeom>
            <a:solidFill>
              <a:srgbClr val="BF2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93;p55">
              <a:extLst>
                <a:ext uri="{FF2B5EF4-FFF2-40B4-BE49-F238E27FC236}">
                  <a16:creationId xmlns:a16="http://schemas.microsoft.com/office/drawing/2014/main" id="{6F10D61E-B8CF-B741-A130-FC185C52BCA3}"/>
                </a:ext>
              </a:extLst>
            </p:cNvPr>
            <p:cNvSpPr/>
            <p:nvPr/>
          </p:nvSpPr>
          <p:spPr>
            <a:xfrm>
              <a:off x="2894100" y="4365750"/>
              <a:ext cx="94300" cy="94975"/>
            </a:xfrm>
            <a:custGeom>
              <a:avLst/>
              <a:gdLst/>
              <a:ahLst/>
              <a:cxnLst/>
              <a:rect l="l" t="t" r="r" b="b"/>
              <a:pathLst>
                <a:path w="3772" h="3799" extrusionOk="0">
                  <a:moveTo>
                    <a:pt x="2831" y="0"/>
                  </a:moveTo>
                  <a:lnTo>
                    <a:pt x="0" y="1634"/>
                  </a:lnTo>
                  <a:lnTo>
                    <a:pt x="3772" y="3799"/>
                  </a:lnTo>
                  <a:lnTo>
                    <a:pt x="3772" y="542"/>
                  </a:lnTo>
                  <a:lnTo>
                    <a:pt x="2831" y="0"/>
                  </a:lnTo>
                  <a:close/>
                </a:path>
              </a:pathLst>
            </a:custGeom>
            <a:solidFill>
              <a:srgbClr val="34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94;p55">
              <a:extLst>
                <a:ext uri="{FF2B5EF4-FFF2-40B4-BE49-F238E27FC236}">
                  <a16:creationId xmlns:a16="http://schemas.microsoft.com/office/drawing/2014/main" id="{5DB6EE84-42D1-0344-9DAC-C837B08CDC24}"/>
                </a:ext>
              </a:extLst>
            </p:cNvPr>
            <p:cNvSpPr/>
            <p:nvPr/>
          </p:nvSpPr>
          <p:spPr>
            <a:xfrm>
              <a:off x="1907925" y="4356000"/>
              <a:ext cx="623600" cy="387650"/>
            </a:xfrm>
            <a:custGeom>
              <a:avLst/>
              <a:gdLst/>
              <a:ahLst/>
              <a:cxnLst/>
              <a:rect l="l" t="t" r="r" b="b"/>
              <a:pathLst>
                <a:path w="24944" h="15506" extrusionOk="0">
                  <a:moveTo>
                    <a:pt x="0" y="1"/>
                  </a:moveTo>
                  <a:lnTo>
                    <a:pt x="0" y="881"/>
                  </a:lnTo>
                  <a:cubicBezTo>
                    <a:pt x="0" y="1182"/>
                    <a:pt x="225" y="1555"/>
                    <a:pt x="501" y="1714"/>
                  </a:cubicBezTo>
                  <a:lnTo>
                    <a:pt x="23062" y="14738"/>
                  </a:lnTo>
                  <a:cubicBezTo>
                    <a:pt x="23062" y="14738"/>
                    <a:pt x="23068" y="14743"/>
                    <a:pt x="23080" y="14750"/>
                  </a:cubicBezTo>
                  <a:cubicBezTo>
                    <a:pt x="23095" y="14758"/>
                    <a:pt x="23113" y="14767"/>
                    <a:pt x="23136" y="14781"/>
                  </a:cubicBezTo>
                  <a:cubicBezTo>
                    <a:pt x="23154" y="14793"/>
                    <a:pt x="23176" y="14803"/>
                    <a:pt x="23199" y="14818"/>
                  </a:cubicBezTo>
                  <a:cubicBezTo>
                    <a:pt x="23222" y="14831"/>
                    <a:pt x="23247" y="14846"/>
                    <a:pt x="23277" y="14864"/>
                  </a:cubicBezTo>
                  <a:cubicBezTo>
                    <a:pt x="23335" y="14896"/>
                    <a:pt x="23403" y="14936"/>
                    <a:pt x="23476" y="14977"/>
                  </a:cubicBezTo>
                  <a:lnTo>
                    <a:pt x="23636" y="15070"/>
                  </a:lnTo>
                  <a:cubicBezTo>
                    <a:pt x="23749" y="15135"/>
                    <a:pt x="23872" y="15206"/>
                    <a:pt x="24001" y="15281"/>
                  </a:cubicBezTo>
                  <a:cubicBezTo>
                    <a:pt x="24259" y="15429"/>
                    <a:pt x="24593" y="15506"/>
                    <a:pt x="24928" y="15506"/>
                  </a:cubicBezTo>
                  <a:cubicBezTo>
                    <a:pt x="24933" y="15506"/>
                    <a:pt x="24938" y="15506"/>
                    <a:pt x="24944" y="15506"/>
                  </a:cubicBezTo>
                  <a:lnTo>
                    <a:pt x="24944" y="14404"/>
                  </a:lnTo>
                  <a:cubicBezTo>
                    <a:pt x="24580" y="14404"/>
                    <a:pt x="24220" y="14323"/>
                    <a:pt x="23942" y="14163"/>
                  </a:cubicBezTo>
                  <a:cubicBezTo>
                    <a:pt x="23942" y="14163"/>
                    <a:pt x="23062" y="13656"/>
                    <a:pt x="23062" y="13654"/>
                  </a:cubicBezTo>
                  <a:lnTo>
                    <a:pt x="501" y="629"/>
                  </a:lnTo>
                  <a:cubicBezTo>
                    <a:pt x="345" y="539"/>
                    <a:pt x="0" y="336"/>
                    <a:pt x="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95;p55">
              <a:extLst>
                <a:ext uri="{FF2B5EF4-FFF2-40B4-BE49-F238E27FC236}">
                  <a16:creationId xmlns:a16="http://schemas.microsoft.com/office/drawing/2014/main" id="{71A65075-C435-CD46-8A04-13C43060871A}"/>
                </a:ext>
              </a:extLst>
            </p:cNvPr>
            <p:cNvSpPr/>
            <p:nvPr/>
          </p:nvSpPr>
          <p:spPr>
            <a:xfrm>
              <a:off x="1904475" y="4100800"/>
              <a:ext cx="1075025" cy="615325"/>
            </a:xfrm>
            <a:custGeom>
              <a:avLst/>
              <a:gdLst/>
              <a:ahLst/>
              <a:cxnLst/>
              <a:rect l="l" t="t" r="r" b="b"/>
              <a:pathLst>
                <a:path w="43001" h="24613" extrusionOk="0">
                  <a:moveTo>
                    <a:pt x="17662" y="1"/>
                  </a:moveTo>
                  <a:cubicBezTo>
                    <a:pt x="17296" y="1"/>
                    <a:pt x="16930" y="81"/>
                    <a:pt x="16652" y="243"/>
                  </a:cubicBezTo>
                  <a:lnTo>
                    <a:pt x="3294" y="8029"/>
                  </a:lnTo>
                  <a:lnTo>
                    <a:pt x="551" y="9628"/>
                  </a:lnTo>
                  <a:cubicBezTo>
                    <a:pt x="1" y="9949"/>
                    <a:pt x="1" y="10470"/>
                    <a:pt x="553" y="10789"/>
                  </a:cubicBezTo>
                  <a:lnTo>
                    <a:pt x="23203" y="23864"/>
                  </a:lnTo>
                  <a:lnTo>
                    <a:pt x="24079" y="24371"/>
                  </a:lnTo>
                  <a:cubicBezTo>
                    <a:pt x="24358" y="24530"/>
                    <a:pt x="24721" y="24612"/>
                    <a:pt x="25082" y="24612"/>
                  </a:cubicBezTo>
                  <a:cubicBezTo>
                    <a:pt x="25456" y="24612"/>
                    <a:pt x="25790" y="24532"/>
                    <a:pt x="26083" y="24368"/>
                  </a:cubicBezTo>
                  <a:lnTo>
                    <a:pt x="26960" y="23862"/>
                  </a:lnTo>
                  <a:lnTo>
                    <a:pt x="26963" y="23862"/>
                  </a:lnTo>
                  <a:lnTo>
                    <a:pt x="42603" y="14831"/>
                  </a:lnTo>
                  <a:cubicBezTo>
                    <a:pt x="42623" y="14817"/>
                    <a:pt x="42646" y="14801"/>
                    <a:pt x="42667" y="14785"/>
                  </a:cubicBezTo>
                  <a:cubicBezTo>
                    <a:pt x="42691" y="14767"/>
                    <a:pt x="42713" y="14748"/>
                    <a:pt x="42734" y="14727"/>
                  </a:cubicBezTo>
                  <a:lnTo>
                    <a:pt x="42774" y="14688"/>
                  </a:lnTo>
                  <a:cubicBezTo>
                    <a:pt x="42792" y="14667"/>
                    <a:pt x="42809" y="14645"/>
                    <a:pt x="42825" y="14622"/>
                  </a:cubicBezTo>
                  <a:cubicBezTo>
                    <a:pt x="42848" y="14595"/>
                    <a:pt x="42867" y="14565"/>
                    <a:pt x="42885" y="14532"/>
                  </a:cubicBezTo>
                  <a:cubicBezTo>
                    <a:pt x="42903" y="14501"/>
                    <a:pt x="42919" y="14468"/>
                    <a:pt x="42933" y="14435"/>
                  </a:cubicBezTo>
                  <a:cubicBezTo>
                    <a:pt x="42949" y="14403"/>
                    <a:pt x="42961" y="14370"/>
                    <a:pt x="42971" y="14335"/>
                  </a:cubicBezTo>
                  <a:cubicBezTo>
                    <a:pt x="42979" y="14306"/>
                    <a:pt x="42987" y="14277"/>
                    <a:pt x="42991" y="14247"/>
                  </a:cubicBezTo>
                  <a:cubicBezTo>
                    <a:pt x="42995" y="14240"/>
                    <a:pt x="42995" y="14233"/>
                    <a:pt x="42994" y="14224"/>
                  </a:cubicBezTo>
                  <a:cubicBezTo>
                    <a:pt x="42997" y="14213"/>
                    <a:pt x="43000" y="14201"/>
                    <a:pt x="43001" y="14189"/>
                  </a:cubicBezTo>
                  <a:lnTo>
                    <a:pt x="42999" y="14188"/>
                  </a:lnTo>
                  <a:lnTo>
                    <a:pt x="40526" y="12774"/>
                  </a:lnTo>
                  <a:lnTo>
                    <a:pt x="39585" y="12232"/>
                  </a:lnTo>
                  <a:lnTo>
                    <a:pt x="18655" y="236"/>
                  </a:lnTo>
                  <a:cubicBezTo>
                    <a:pt x="18381" y="79"/>
                    <a:pt x="18022" y="1"/>
                    <a:pt x="17662" y="1"/>
                  </a:cubicBezTo>
                  <a:close/>
                </a:path>
              </a:pathLst>
            </a:custGeom>
            <a:solidFill>
              <a:srgbClr val="4C6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96;p55">
              <a:extLst>
                <a:ext uri="{FF2B5EF4-FFF2-40B4-BE49-F238E27FC236}">
                  <a16:creationId xmlns:a16="http://schemas.microsoft.com/office/drawing/2014/main" id="{91C9A600-54BB-2046-A141-49437B24FB73}"/>
                </a:ext>
              </a:extLst>
            </p:cNvPr>
            <p:cNvSpPr/>
            <p:nvPr/>
          </p:nvSpPr>
          <p:spPr>
            <a:xfrm>
              <a:off x="1924050" y="4277825"/>
              <a:ext cx="1040900" cy="424425"/>
            </a:xfrm>
            <a:custGeom>
              <a:avLst/>
              <a:gdLst/>
              <a:ahLst/>
              <a:cxnLst/>
              <a:rect l="l" t="t" r="r" b="b"/>
              <a:pathLst>
                <a:path w="41636" h="16977" extrusionOk="0">
                  <a:moveTo>
                    <a:pt x="1" y="0"/>
                  </a:moveTo>
                  <a:lnTo>
                    <a:pt x="1" y="2793"/>
                  </a:lnTo>
                  <a:cubicBezTo>
                    <a:pt x="1" y="3001"/>
                    <a:pt x="111" y="3192"/>
                    <a:pt x="290" y="3295"/>
                  </a:cubicBezTo>
                  <a:lnTo>
                    <a:pt x="23719" y="16822"/>
                  </a:lnTo>
                  <a:cubicBezTo>
                    <a:pt x="23899" y="16925"/>
                    <a:pt x="24099" y="16976"/>
                    <a:pt x="24298" y="16976"/>
                  </a:cubicBezTo>
                  <a:cubicBezTo>
                    <a:pt x="24498" y="16976"/>
                    <a:pt x="24698" y="16925"/>
                    <a:pt x="24876" y="16822"/>
                  </a:cubicBezTo>
                  <a:lnTo>
                    <a:pt x="41632" y="7148"/>
                  </a:lnTo>
                  <a:lnTo>
                    <a:pt x="41635" y="4060"/>
                  </a:lnTo>
                  <a:lnTo>
                    <a:pt x="24299" y="14067"/>
                  </a:lnTo>
                  <a:lnTo>
                    <a:pt x="1" y="0"/>
                  </a:lnTo>
                  <a:close/>
                </a:path>
              </a:pathLst>
            </a:custGeom>
            <a:solidFill>
              <a:srgbClr val="DA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97;p55">
              <a:extLst>
                <a:ext uri="{FF2B5EF4-FFF2-40B4-BE49-F238E27FC236}">
                  <a16:creationId xmlns:a16="http://schemas.microsoft.com/office/drawing/2014/main" id="{96860D74-9FB3-E74C-AC8A-6997BA6C703C}"/>
                </a:ext>
              </a:extLst>
            </p:cNvPr>
            <p:cNvSpPr/>
            <p:nvPr/>
          </p:nvSpPr>
          <p:spPr>
            <a:xfrm>
              <a:off x="1924050" y="4277825"/>
              <a:ext cx="607475" cy="424425"/>
            </a:xfrm>
            <a:custGeom>
              <a:avLst/>
              <a:gdLst/>
              <a:ahLst/>
              <a:cxnLst/>
              <a:rect l="l" t="t" r="r" b="b"/>
              <a:pathLst>
                <a:path w="24299" h="16977" extrusionOk="0">
                  <a:moveTo>
                    <a:pt x="1" y="0"/>
                  </a:moveTo>
                  <a:lnTo>
                    <a:pt x="1" y="2793"/>
                  </a:lnTo>
                  <a:cubicBezTo>
                    <a:pt x="1" y="3001"/>
                    <a:pt x="111" y="3192"/>
                    <a:pt x="290" y="3295"/>
                  </a:cubicBezTo>
                  <a:lnTo>
                    <a:pt x="23719" y="16822"/>
                  </a:lnTo>
                  <a:cubicBezTo>
                    <a:pt x="23895" y="16923"/>
                    <a:pt x="24096" y="16976"/>
                    <a:pt x="24299" y="16976"/>
                  </a:cubicBezTo>
                  <a:lnTo>
                    <a:pt x="24299" y="140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98;p55">
              <a:extLst>
                <a:ext uri="{FF2B5EF4-FFF2-40B4-BE49-F238E27FC236}">
                  <a16:creationId xmlns:a16="http://schemas.microsoft.com/office/drawing/2014/main" id="{1ACB9759-146D-7445-8793-67FE9087DD3F}"/>
                </a:ext>
              </a:extLst>
            </p:cNvPr>
            <p:cNvSpPr/>
            <p:nvPr/>
          </p:nvSpPr>
          <p:spPr>
            <a:xfrm>
              <a:off x="2959000" y="4383725"/>
              <a:ext cx="11800" cy="82700"/>
            </a:xfrm>
            <a:custGeom>
              <a:avLst/>
              <a:gdLst/>
              <a:ahLst/>
              <a:cxnLst/>
              <a:rect l="l" t="t" r="r" b="b"/>
              <a:pathLst>
                <a:path w="472" h="3308" extrusionOk="0">
                  <a:moveTo>
                    <a:pt x="323" y="1"/>
                  </a:moveTo>
                  <a:cubicBezTo>
                    <a:pt x="296" y="1"/>
                    <a:pt x="267" y="9"/>
                    <a:pt x="236" y="27"/>
                  </a:cubicBezTo>
                  <a:cubicBezTo>
                    <a:pt x="107" y="102"/>
                    <a:pt x="1" y="318"/>
                    <a:pt x="1" y="510"/>
                  </a:cubicBezTo>
                  <a:lnTo>
                    <a:pt x="1" y="3070"/>
                  </a:lnTo>
                  <a:cubicBezTo>
                    <a:pt x="1" y="3217"/>
                    <a:pt x="62" y="3308"/>
                    <a:pt x="149" y="3308"/>
                  </a:cubicBezTo>
                  <a:cubicBezTo>
                    <a:pt x="176" y="3308"/>
                    <a:pt x="205" y="3299"/>
                    <a:pt x="235" y="3281"/>
                  </a:cubicBezTo>
                  <a:cubicBezTo>
                    <a:pt x="364" y="3207"/>
                    <a:pt x="470" y="2991"/>
                    <a:pt x="470" y="2799"/>
                  </a:cubicBezTo>
                  <a:lnTo>
                    <a:pt x="471" y="237"/>
                  </a:lnTo>
                  <a:cubicBezTo>
                    <a:pt x="471" y="90"/>
                    <a:pt x="410" y="1"/>
                    <a:pt x="323"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99;p55">
              <a:extLst>
                <a:ext uri="{FF2B5EF4-FFF2-40B4-BE49-F238E27FC236}">
                  <a16:creationId xmlns:a16="http://schemas.microsoft.com/office/drawing/2014/main" id="{C58CE7B1-01F7-1343-AB4B-C0C3F52B85CF}"/>
                </a:ext>
              </a:extLst>
            </p:cNvPr>
            <p:cNvSpPr/>
            <p:nvPr/>
          </p:nvSpPr>
          <p:spPr>
            <a:xfrm>
              <a:off x="1907925" y="4247475"/>
              <a:ext cx="623575" cy="387675"/>
            </a:xfrm>
            <a:custGeom>
              <a:avLst/>
              <a:gdLst/>
              <a:ahLst/>
              <a:cxnLst/>
              <a:rect l="l" t="t" r="r" b="b"/>
              <a:pathLst>
                <a:path w="24943" h="15507" extrusionOk="0">
                  <a:moveTo>
                    <a:pt x="0" y="0"/>
                  </a:moveTo>
                  <a:lnTo>
                    <a:pt x="0" y="882"/>
                  </a:lnTo>
                  <a:cubicBezTo>
                    <a:pt x="0" y="1182"/>
                    <a:pt x="225" y="1554"/>
                    <a:pt x="501" y="1714"/>
                  </a:cubicBezTo>
                  <a:lnTo>
                    <a:pt x="10853" y="7688"/>
                  </a:lnTo>
                  <a:cubicBezTo>
                    <a:pt x="10853" y="7688"/>
                    <a:pt x="23062" y="14739"/>
                    <a:pt x="23067" y="14741"/>
                  </a:cubicBezTo>
                  <a:lnTo>
                    <a:pt x="23103" y="14762"/>
                  </a:lnTo>
                  <a:cubicBezTo>
                    <a:pt x="23169" y="14802"/>
                    <a:pt x="23300" y="14878"/>
                    <a:pt x="23476" y="14977"/>
                  </a:cubicBezTo>
                  <a:lnTo>
                    <a:pt x="23636" y="15071"/>
                  </a:lnTo>
                  <a:cubicBezTo>
                    <a:pt x="23749" y="15136"/>
                    <a:pt x="23871" y="15207"/>
                    <a:pt x="24001" y="15282"/>
                  </a:cubicBezTo>
                  <a:cubicBezTo>
                    <a:pt x="24259" y="15429"/>
                    <a:pt x="24593" y="15507"/>
                    <a:pt x="24927" y="15507"/>
                  </a:cubicBezTo>
                  <a:cubicBezTo>
                    <a:pt x="24932" y="15507"/>
                    <a:pt x="24937" y="15507"/>
                    <a:pt x="24942" y="15506"/>
                  </a:cubicBezTo>
                  <a:lnTo>
                    <a:pt x="24942" y="14400"/>
                  </a:lnTo>
                  <a:cubicBezTo>
                    <a:pt x="24579" y="14400"/>
                    <a:pt x="24218" y="14320"/>
                    <a:pt x="23938" y="14159"/>
                  </a:cubicBezTo>
                  <a:cubicBezTo>
                    <a:pt x="23938" y="14159"/>
                    <a:pt x="23064" y="13654"/>
                    <a:pt x="23061" y="13654"/>
                  </a:cubicBezTo>
                  <a:lnTo>
                    <a:pt x="11795" y="7147"/>
                  </a:lnTo>
                  <a:lnTo>
                    <a:pt x="501" y="629"/>
                  </a:lnTo>
                  <a:cubicBezTo>
                    <a:pt x="354" y="543"/>
                    <a:pt x="0" y="347"/>
                    <a:pt x="0"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00;p55">
              <a:extLst>
                <a:ext uri="{FF2B5EF4-FFF2-40B4-BE49-F238E27FC236}">
                  <a16:creationId xmlns:a16="http://schemas.microsoft.com/office/drawing/2014/main" id="{58E1A6BB-75CF-E745-9840-AEB1355DAC97}"/>
                </a:ext>
              </a:extLst>
            </p:cNvPr>
            <p:cNvSpPr/>
            <p:nvPr/>
          </p:nvSpPr>
          <p:spPr>
            <a:xfrm>
              <a:off x="1904475" y="3992200"/>
              <a:ext cx="1091575" cy="615275"/>
            </a:xfrm>
            <a:custGeom>
              <a:avLst/>
              <a:gdLst/>
              <a:ahLst/>
              <a:cxnLst/>
              <a:rect l="l" t="t" r="r" b="b"/>
              <a:pathLst>
                <a:path w="43663" h="24611" extrusionOk="0">
                  <a:moveTo>
                    <a:pt x="43628" y="14557"/>
                  </a:moveTo>
                  <a:lnTo>
                    <a:pt x="43662" y="14577"/>
                  </a:lnTo>
                  <a:cubicBezTo>
                    <a:pt x="43652" y="14569"/>
                    <a:pt x="43640" y="14562"/>
                    <a:pt x="43628" y="14557"/>
                  </a:cubicBezTo>
                  <a:close/>
                  <a:moveTo>
                    <a:pt x="17663" y="0"/>
                  </a:moveTo>
                  <a:cubicBezTo>
                    <a:pt x="17297" y="0"/>
                    <a:pt x="16931" y="82"/>
                    <a:pt x="16652" y="243"/>
                  </a:cubicBezTo>
                  <a:lnTo>
                    <a:pt x="552" y="9628"/>
                  </a:lnTo>
                  <a:cubicBezTo>
                    <a:pt x="1" y="9951"/>
                    <a:pt x="1" y="10469"/>
                    <a:pt x="553" y="10790"/>
                  </a:cubicBezTo>
                  <a:lnTo>
                    <a:pt x="3294" y="12373"/>
                  </a:lnTo>
                  <a:lnTo>
                    <a:pt x="23203" y="23864"/>
                  </a:lnTo>
                  <a:lnTo>
                    <a:pt x="24080" y="24371"/>
                  </a:lnTo>
                  <a:cubicBezTo>
                    <a:pt x="24358" y="24531"/>
                    <a:pt x="24721" y="24610"/>
                    <a:pt x="25082" y="24610"/>
                  </a:cubicBezTo>
                  <a:cubicBezTo>
                    <a:pt x="25096" y="24610"/>
                    <a:pt x="25110" y="24610"/>
                    <a:pt x="25124" y="24610"/>
                  </a:cubicBezTo>
                  <a:cubicBezTo>
                    <a:pt x="25459" y="24610"/>
                    <a:pt x="25790" y="24527"/>
                    <a:pt x="26087" y="24368"/>
                  </a:cubicBezTo>
                  <a:lnTo>
                    <a:pt x="26961" y="23864"/>
                  </a:lnTo>
                  <a:lnTo>
                    <a:pt x="26964" y="23864"/>
                  </a:lnTo>
                  <a:lnTo>
                    <a:pt x="39585" y="16576"/>
                  </a:lnTo>
                  <a:lnTo>
                    <a:pt x="42355" y="14977"/>
                  </a:lnTo>
                  <a:lnTo>
                    <a:pt x="42941" y="14640"/>
                  </a:lnTo>
                  <a:cubicBezTo>
                    <a:pt x="43014" y="14597"/>
                    <a:pt x="43091" y="14564"/>
                    <a:pt x="43172" y="14537"/>
                  </a:cubicBezTo>
                  <a:cubicBezTo>
                    <a:pt x="43209" y="14526"/>
                    <a:pt x="43246" y="14518"/>
                    <a:pt x="43283" y="14512"/>
                  </a:cubicBezTo>
                  <a:cubicBezTo>
                    <a:pt x="43315" y="14506"/>
                    <a:pt x="43346" y="14503"/>
                    <a:pt x="43378" y="14503"/>
                  </a:cubicBezTo>
                  <a:cubicBezTo>
                    <a:pt x="43383" y="14503"/>
                    <a:pt x="43387" y="14503"/>
                    <a:pt x="43392" y="14503"/>
                  </a:cubicBezTo>
                  <a:cubicBezTo>
                    <a:pt x="43415" y="14503"/>
                    <a:pt x="43439" y="14504"/>
                    <a:pt x="43462" y="14507"/>
                  </a:cubicBezTo>
                  <a:cubicBezTo>
                    <a:pt x="43484" y="14509"/>
                    <a:pt x="43505" y="14514"/>
                    <a:pt x="43526" y="14521"/>
                  </a:cubicBezTo>
                  <a:cubicBezTo>
                    <a:pt x="43542" y="14524"/>
                    <a:pt x="43556" y="14529"/>
                    <a:pt x="43571" y="14535"/>
                  </a:cubicBezTo>
                  <a:cubicBezTo>
                    <a:pt x="43585" y="14537"/>
                    <a:pt x="43599" y="14543"/>
                    <a:pt x="43612" y="14551"/>
                  </a:cubicBezTo>
                  <a:cubicBezTo>
                    <a:pt x="43617" y="14553"/>
                    <a:pt x="43622" y="14555"/>
                    <a:pt x="43628" y="14557"/>
                  </a:cubicBezTo>
                  <a:lnTo>
                    <a:pt x="43628" y="14557"/>
                  </a:lnTo>
                  <a:lnTo>
                    <a:pt x="18656" y="237"/>
                  </a:lnTo>
                  <a:cubicBezTo>
                    <a:pt x="18382" y="79"/>
                    <a:pt x="18023" y="0"/>
                    <a:pt x="17663"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01;p55">
              <a:extLst>
                <a:ext uri="{FF2B5EF4-FFF2-40B4-BE49-F238E27FC236}">
                  <a16:creationId xmlns:a16="http://schemas.microsoft.com/office/drawing/2014/main" id="{9E97A649-3D4B-2A45-9240-4BB2AEC86EFF}"/>
                </a:ext>
              </a:extLst>
            </p:cNvPr>
            <p:cNvSpPr/>
            <p:nvPr/>
          </p:nvSpPr>
          <p:spPr>
            <a:xfrm>
              <a:off x="2531500" y="4354775"/>
              <a:ext cx="471575" cy="388900"/>
            </a:xfrm>
            <a:custGeom>
              <a:avLst/>
              <a:gdLst/>
              <a:ahLst/>
              <a:cxnLst/>
              <a:rect l="l" t="t" r="r" b="b"/>
              <a:pathLst>
                <a:path w="18863" h="15556" extrusionOk="0">
                  <a:moveTo>
                    <a:pt x="18311" y="0"/>
                  </a:moveTo>
                  <a:cubicBezTo>
                    <a:pt x="18275" y="0"/>
                    <a:pt x="18239" y="3"/>
                    <a:pt x="18202" y="9"/>
                  </a:cubicBezTo>
                  <a:cubicBezTo>
                    <a:pt x="18165" y="15"/>
                    <a:pt x="18128" y="23"/>
                    <a:pt x="18091" y="35"/>
                  </a:cubicBezTo>
                  <a:cubicBezTo>
                    <a:pt x="18010" y="61"/>
                    <a:pt x="17933" y="95"/>
                    <a:pt x="17860" y="137"/>
                  </a:cubicBezTo>
                  <a:lnTo>
                    <a:pt x="17274" y="474"/>
                  </a:lnTo>
                  <a:lnTo>
                    <a:pt x="14504" y="2073"/>
                  </a:lnTo>
                  <a:lnTo>
                    <a:pt x="1883" y="9361"/>
                  </a:lnTo>
                  <a:lnTo>
                    <a:pt x="1880" y="9361"/>
                  </a:lnTo>
                  <a:lnTo>
                    <a:pt x="1006" y="9865"/>
                  </a:lnTo>
                  <a:lnTo>
                    <a:pt x="1003" y="9868"/>
                  </a:lnTo>
                  <a:cubicBezTo>
                    <a:pt x="726" y="10028"/>
                    <a:pt x="364" y="10107"/>
                    <a:pt x="1" y="10107"/>
                  </a:cubicBezTo>
                  <a:lnTo>
                    <a:pt x="1" y="11213"/>
                  </a:lnTo>
                  <a:cubicBezTo>
                    <a:pt x="3" y="11213"/>
                    <a:pt x="6" y="11213"/>
                    <a:pt x="8" y="11213"/>
                  </a:cubicBezTo>
                  <a:cubicBezTo>
                    <a:pt x="346" y="11213"/>
                    <a:pt x="683" y="11137"/>
                    <a:pt x="943" y="10988"/>
                  </a:cubicBezTo>
                  <a:cubicBezTo>
                    <a:pt x="1072" y="10914"/>
                    <a:pt x="1195" y="10843"/>
                    <a:pt x="1308" y="10776"/>
                  </a:cubicBezTo>
                  <a:lnTo>
                    <a:pt x="1468" y="10685"/>
                  </a:lnTo>
                  <a:cubicBezTo>
                    <a:pt x="1644" y="10585"/>
                    <a:pt x="1775" y="10509"/>
                    <a:pt x="1841" y="10469"/>
                  </a:cubicBezTo>
                  <a:lnTo>
                    <a:pt x="1878" y="10448"/>
                  </a:lnTo>
                  <a:cubicBezTo>
                    <a:pt x="1879" y="10447"/>
                    <a:pt x="1880" y="10446"/>
                    <a:pt x="1883" y="10446"/>
                  </a:cubicBezTo>
                  <a:lnTo>
                    <a:pt x="15446" y="2614"/>
                  </a:lnTo>
                  <a:lnTo>
                    <a:pt x="17522" y="1416"/>
                  </a:lnTo>
                  <a:cubicBezTo>
                    <a:pt x="17585" y="1379"/>
                    <a:pt x="17645" y="1362"/>
                    <a:pt x="17699" y="1362"/>
                  </a:cubicBezTo>
                  <a:cubicBezTo>
                    <a:pt x="17830" y="1362"/>
                    <a:pt x="17921" y="1467"/>
                    <a:pt x="17921" y="1648"/>
                  </a:cubicBezTo>
                  <a:lnTo>
                    <a:pt x="17921" y="3978"/>
                  </a:lnTo>
                  <a:cubicBezTo>
                    <a:pt x="17922" y="3995"/>
                    <a:pt x="17921" y="4013"/>
                    <a:pt x="17918" y="4029"/>
                  </a:cubicBezTo>
                  <a:cubicBezTo>
                    <a:pt x="17919" y="4042"/>
                    <a:pt x="17918" y="4054"/>
                    <a:pt x="17913" y="4066"/>
                  </a:cubicBezTo>
                  <a:cubicBezTo>
                    <a:pt x="17914" y="4074"/>
                    <a:pt x="17914" y="4082"/>
                    <a:pt x="17910" y="4089"/>
                  </a:cubicBezTo>
                  <a:cubicBezTo>
                    <a:pt x="17906" y="4120"/>
                    <a:pt x="17898" y="4149"/>
                    <a:pt x="17890" y="4177"/>
                  </a:cubicBezTo>
                  <a:cubicBezTo>
                    <a:pt x="17880" y="4212"/>
                    <a:pt x="17868" y="4245"/>
                    <a:pt x="17852" y="4278"/>
                  </a:cubicBezTo>
                  <a:cubicBezTo>
                    <a:pt x="17838" y="4310"/>
                    <a:pt x="17822" y="4343"/>
                    <a:pt x="17804" y="4374"/>
                  </a:cubicBezTo>
                  <a:cubicBezTo>
                    <a:pt x="17786" y="4407"/>
                    <a:pt x="17767" y="4437"/>
                    <a:pt x="17744" y="4465"/>
                  </a:cubicBezTo>
                  <a:cubicBezTo>
                    <a:pt x="17728" y="4488"/>
                    <a:pt x="17711" y="4509"/>
                    <a:pt x="17692" y="4530"/>
                  </a:cubicBezTo>
                  <a:lnTo>
                    <a:pt x="17653" y="4570"/>
                  </a:lnTo>
                  <a:cubicBezTo>
                    <a:pt x="17633" y="4591"/>
                    <a:pt x="17611" y="4611"/>
                    <a:pt x="17586" y="4626"/>
                  </a:cubicBezTo>
                  <a:cubicBezTo>
                    <a:pt x="17565" y="4643"/>
                    <a:pt x="17542" y="4659"/>
                    <a:pt x="17522" y="4673"/>
                  </a:cubicBezTo>
                  <a:lnTo>
                    <a:pt x="1882" y="13704"/>
                  </a:lnTo>
                  <a:lnTo>
                    <a:pt x="1882" y="13706"/>
                  </a:lnTo>
                  <a:lnTo>
                    <a:pt x="1002" y="14213"/>
                  </a:lnTo>
                  <a:cubicBezTo>
                    <a:pt x="724" y="14373"/>
                    <a:pt x="364" y="14454"/>
                    <a:pt x="1" y="14454"/>
                  </a:cubicBezTo>
                  <a:lnTo>
                    <a:pt x="1" y="15556"/>
                  </a:lnTo>
                  <a:cubicBezTo>
                    <a:pt x="6" y="15556"/>
                    <a:pt x="11" y="15556"/>
                    <a:pt x="16" y="15556"/>
                  </a:cubicBezTo>
                  <a:cubicBezTo>
                    <a:pt x="351" y="15556"/>
                    <a:pt x="685" y="15479"/>
                    <a:pt x="942" y="15331"/>
                  </a:cubicBezTo>
                  <a:cubicBezTo>
                    <a:pt x="1072" y="15257"/>
                    <a:pt x="1194" y="15185"/>
                    <a:pt x="1307" y="15120"/>
                  </a:cubicBezTo>
                  <a:lnTo>
                    <a:pt x="1468" y="15027"/>
                  </a:lnTo>
                  <a:cubicBezTo>
                    <a:pt x="1541" y="14985"/>
                    <a:pt x="1609" y="14947"/>
                    <a:pt x="1667" y="14914"/>
                  </a:cubicBezTo>
                  <a:cubicBezTo>
                    <a:pt x="1697" y="14896"/>
                    <a:pt x="1722" y="14881"/>
                    <a:pt x="1745" y="14868"/>
                  </a:cubicBezTo>
                  <a:cubicBezTo>
                    <a:pt x="1768" y="14854"/>
                    <a:pt x="1789" y="14843"/>
                    <a:pt x="1808" y="14831"/>
                  </a:cubicBezTo>
                  <a:cubicBezTo>
                    <a:pt x="1831" y="14816"/>
                    <a:pt x="1849" y="14808"/>
                    <a:pt x="1864" y="14801"/>
                  </a:cubicBezTo>
                  <a:cubicBezTo>
                    <a:pt x="1874" y="14793"/>
                    <a:pt x="1882" y="14789"/>
                    <a:pt x="1882" y="14789"/>
                  </a:cubicBezTo>
                  <a:lnTo>
                    <a:pt x="17860" y="5563"/>
                  </a:lnTo>
                  <a:cubicBezTo>
                    <a:pt x="18414" y="5244"/>
                    <a:pt x="18862" y="4466"/>
                    <a:pt x="18862" y="3828"/>
                  </a:cubicBezTo>
                  <a:lnTo>
                    <a:pt x="18862" y="714"/>
                  </a:lnTo>
                  <a:cubicBezTo>
                    <a:pt x="18862" y="404"/>
                    <a:pt x="18755" y="185"/>
                    <a:pt x="18584" y="74"/>
                  </a:cubicBezTo>
                  <a:lnTo>
                    <a:pt x="18581" y="74"/>
                  </a:lnTo>
                  <a:lnTo>
                    <a:pt x="18550" y="56"/>
                  </a:lnTo>
                  <a:cubicBezTo>
                    <a:pt x="18543" y="53"/>
                    <a:pt x="18538" y="51"/>
                    <a:pt x="18531" y="48"/>
                  </a:cubicBezTo>
                  <a:cubicBezTo>
                    <a:pt x="18518" y="41"/>
                    <a:pt x="18504" y="35"/>
                    <a:pt x="18490" y="33"/>
                  </a:cubicBezTo>
                  <a:cubicBezTo>
                    <a:pt x="18475" y="26"/>
                    <a:pt x="18461" y="21"/>
                    <a:pt x="18445" y="18"/>
                  </a:cubicBezTo>
                  <a:cubicBezTo>
                    <a:pt x="18424" y="11"/>
                    <a:pt x="18403" y="6"/>
                    <a:pt x="18381" y="5"/>
                  </a:cubicBezTo>
                  <a:cubicBezTo>
                    <a:pt x="18358" y="1"/>
                    <a:pt x="18334" y="0"/>
                    <a:pt x="18311" y="0"/>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02;p55">
              <a:extLst>
                <a:ext uri="{FF2B5EF4-FFF2-40B4-BE49-F238E27FC236}">
                  <a16:creationId xmlns:a16="http://schemas.microsoft.com/office/drawing/2014/main" id="{081541D8-177A-8A42-94BB-2DD5069CBF2E}"/>
                </a:ext>
              </a:extLst>
            </p:cNvPr>
            <p:cNvSpPr/>
            <p:nvPr/>
          </p:nvSpPr>
          <p:spPr>
            <a:xfrm>
              <a:off x="2251575" y="4898625"/>
              <a:ext cx="70400" cy="67600"/>
            </a:xfrm>
            <a:custGeom>
              <a:avLst/>
              <a:gdLst/>
              <a:ahLst/>
              <a:cxnLst/>
              <a:rect l="l" t="t" r="r" b="b"/>
              <a:pathLst>
                <a:path w="2816" h="2704" extrusionOk="0">
                  <a:moveTo>
                    <a:pt x="923" y="0"/>
                  </a:moveTo>
                  <a:lnTo>
                    <a:pt x="0" y="534"/>
                  </a:lnTo>
                  <a:lnTo>
                    <a:pt x="0" y="2703"/>
                  </a:lnTo>
                  <a:lnTo>
                    <a:pt x="2815" y="1094"/>
                  </a:lnTo>
                  <a:lnTo>
                    <a:pt x="923"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3;p55">
              <a:extLst>
                <a:ext uri="{FF2B5EF4-FFF2-40B4-BE49-F238E27FC236}">
                  <a16:creationId xmlns:a16="http://schemas.microsoft.com/office/drawing/2014/main" id="{02E820BD-67D0-E942-A534-C8D081B5DC47}"/>
                </a:ext>
              </a:extLst>
            </p:cNvPr>
            <p:cNvSpPr/>
            <p:nvPr/>
          </p:nvSpPr>
          <p:spPr>
            <a:xfrm>
              <a:off x="2806175" y="5063875"/>
              <a:ext cx="678975" cy="402525"/>
            </a:xfrm>
            <a:custGeom>
              <a:avLst/>
              <a:gdLst/>
              <a:ahLst/>
              <a:cxnLst/>
              <a:rect l="l" t="t" r="r" b="b"/>
              <a:pathLst>
                <a:path w="27159" h="16101" extrusionOk="0">
                  <a:moveTo>
                    <a:pt x="5460" y="10537"/>
                  </a:moveTo>
                  <a:cubicBezTo>
                    <a:pt x="5454" y="10538"/>
                    <a:pt x="5450" y="10541"/>
                    <a:pt x="5445" y="10545"/>
                  </a:cubicBezTo>
                  <a:lnTo>
                    <a:pt x="5460" y="10537"/>
                  </a:lnTo>
                  <a:close/>
                  <a:moveTo>
                    <a:pt x="27158" y="0"/>
                  </a:moveTo>
                  <a:lnTo>
                    <a:pt x="21978" y="1028"/>
                  </a:lnTo>
                  <a:lnTo>
                    <a:pt x="6286" y="10062"/>
                  </a:lnTo>
                  <a:lnTo>
                    <a:pt x="5460" y="10537"/>
                  </a:lnTo>
                  <a:lnTo>
                    <a:pt x="5460" y="10537"/>
                  </a:lnTo>
                  <a:cubicBezTo>
                    <a:pt x="5463" y="10535"/>
                    <a:pt x="5467" y="10534"/>
                    <a:pt x="5471" y="10534"/>
                  </a:cubicBezTo>
                  <a:lnTo>
                    <a:pt x="5471" y="10534"/>
                  </a:lnTo>
                  <a:lnTo>
                    <a:pt x="5052" y="10775"/>
                  </a:lnTo>
                  <a:lnTo>
                    <a:pt x="4827" y="10904"/>
                  </a:lnTo>
                  <a:lnTo>
                    <a:pt x="3976" y="11397"/>
                  </a:lnTo>
                  <a:lnTo>
                    <a:pt x="358" y="13485"/>
                  </a:lnTo>
                  <a:cubicBezTo>
                    <a:pt x="69" y="13686"/>
                    <a:pt x="1" y="14034"/>
                    <a:pt x="79" y="14427"/>
                  </a:cubicBezTo>
                  <a:cubicBezTo>
                    <a:pt x="241" y="15276"/>
                    <a:pt x="1445" y="16101"/>
                    <a:pt x="2309" y="16101"/>
                  </a:cubicBezTo>
                  <a:cubicBezTo>
                    <a:pt x="2513" y="16101"/>
                    <a:pt x="2697" y="16055"/>
                    <a:pt x="2845" y="15953"/>
                  </a:cubicBezTo>
                  <a:lnTo>
                    <a:pt x="5769" y="14266"/>
                  </a:lnTo>
                  <a:cubicBezTo>
                    <a:pt x="5771" y="14264"/>
                    <a:pt x="5771" y="14264"/>
                    <a:pt x="5771" y="14262"/>
                  </a:cubicBezTo>
                  <a:lnTo>
                    <a:pt x="6634" y="13773"/>
                  </a:lnTo>
                  <a:cubicBezTo>
                    <a:pt x="6645" y="13767"/>
                    <a:pt x="6654" y="13758"/>
                    <a:pt x="6663" y="13748"/>
                  </a:cubicBezTo>
                  <a:lnTo>
                    <a:pt x="7984" y="12986"/>
                  </a:lnTo>
                  <a:lnTo>
                    <a:pt x="8095" y="12923"/>
                  </a:lnTo>
                  <a:cubicBezTo>
                    <a:pt x="8096" y="12922"/>
                    <a:pt x="8096" y="12921"/>
                    <a:pt x="8097" y="12921"/>
                  </a:cubicBezTo>
                  <a:lnTo>
                    <a:pt x="23689" y="3943"/>
                  </a:lnTo>
                  <a:lnTo>
                    <a:pt x="23691" y="3946"/>
                  </a:lnTo>
                  <a:lnTo>
                    <a:pt x="26251" y="1032"/>
                  </a:lnTo>
                  <a:lnTo>
                    <a:pt x="27158" y="0"/>
                  </a:ln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04;p55">
              <a:extLst>
                <a:ext uri="{FF2B5EF4-FFF2-40B4-BE49-F238E27FC236}">
                  <a16:creationId xmlns:a16="http://schemas.microsoft.com/office/drawing/2014/main" id="{E8E360AE-D62A-5C45-A790-F0286650A17F}"/>
                </a:ext>
              </a:extLst>
            </p:cNvPr>
            <p:cNvSpPr/>
            <p:nvPr/>
          </p:nvSpPr>
          <p:spPr>
            <a:xfrm>
              <a:off x="3355625" y="5036325"/>
              <a:ext cx="129525" cy="98675"/>
            </a:xfrm>
            <a:custGeom>
              <a:avLst/>
              <a:gdLst/>
              <a:ahLst/>
              <a:cxnLst/>
              <a:rect l="l" t="t" r="r" b="b"/>
              <a:pathLst>
                <a:path w="5181" h="3947" extrusionOk="0">
                  <a:moveTo>
                    <a:pt x="5180" y="1"/>
                  </a:moveTo>
                  <a:lnTo>
                    <a:pt x="0" y="1029"/>
                  </a:lnTo>
                  <a:lnTo>
                    <a:pt x="1713" y="3946"/>
                  </a:lnTo>
                  <a:lnTo>
                    <a:pt x="5180" y="1"/>
                  </a:ln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05;p55">
              <a:extLst>
                <a:ext uri="{FF2B5EF4-FFF2-40B4-BE49-F238E27FC236}">
                  <a16:creationId xmlns:a16="http://schemas.microsoft.com/office/drawing/2014/main" id="{9DE8EE12-ABD3-F945-A5F0-184EF1C5825A}"/>
                </a:ext>
              </a:extLst>
            </p:cNvPr>
            <p:cNvSpPr/>
            <p:nvPr/>
          </p:nvSpPr>
          <p:spPr>
            <a:xfrm>
              <a:off x="3355625" y="5036325"/>
              <a:ext cx="129525" cy="55050"/>
            </a:xfrm>
            <a:custGeom>
              <a:avLst/>
              <a:gdLst/>
              <a:ahLst/>
              <a:cxnLst/>
              <a:rect l="l" t="t" r="r" b="b"/>
              <a:pathLst>
                <a:path w="5181" h="2202" extrusionOk="0">
                  <a:moveTo>
                    <a:pt x="5180" y="1"/>
                  </a:moveTo>
                  <a:lnTo>
                    <a:pt x="0" y="1029"/>
                  </a:lnTo>
                  <a:lnTo>
                    <a:pt x="689" y="2201"/>
                  </a:lnTo>
                  <a:lnTo>
                    <a:pt x="5180"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06;p55">
              <a:extLst>
                <a:ext uri="{FF2B5EF4-FFF2-40B4-BE49-F238E27FC236}">
                  <a16:creationId xmlns:a16="http://schemas.microsoft.com/office/drawing/2014/main" id="{8F459738-BEB0-8047-A579-546E4E432F76}"/>
                </a:ext>
              </a:extLst>
            </p:cNvPr>
            <p:cNvSpPr/>
            <p:nvPr/>
          </p:nvSpPr>
          <p:spPr>
            <a:xfrm>
              <a:off x="3449075" y="5036325"/>
              <a:ext cx="36075" cy="25825"/>
            </a:xfrm>
            <a:custGeom>
              <a:avLst/>
              <a:gdLst/>
              <a:ahLst/>
              <a:cxnLst/>
              <a:rect l="l" t="t" r="r" b="b"/>
              <a:pathLst>
                <a:path w="1443" h="1033" extrusionOk="0">
                  <a:moveTo>
                    <a:pt x="1442" y="1"/>
                  </a:moveTo>
                  <a:lnTo>
                    <a:pt x="0" y="287"/>
                  </a:lnTo>
                  <a:lnTo>
                    <a:pt x="402" y="344"/>
                  </a:lnTo>
                  <a:lnTo>
                    <a:pt x="191" y="547"/>
                  </a:lnTo>
                  <a:lnTo>
                    <a:pt x="522" y="536"/>
                  </a:lnTo>
                  <a:lnTo>
                    <a:pt x="374" y="817"/>
                  </a:lnTo>
                  <a:lnTo>
                    <a:pt x="631" y="732"/>
                  </a:lnTo>
                  <a:lnTo>
                    <a:pt x="535" y="1032"/>
                  </a:lnTo>
                  <a:lnTo>
                    <a:pt x="1442" y="1"/>
                  </a:lnTo>
                  <a:close/>
                </a:path>
              </a:pathLst>
            </a:custGeom>
            <a:solidFill>
              <a:srgbClr val="191F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07;p55">
              <a:extLst>
                <a:ext uri="{FF2B5EF4-FFF2-40B4-BE49-F238E27FC236}">
                  <a16:creationId xmlns:a16="http://schemas.microsoft.com/office/drawing/2014/main" id="{4D097522-68CA-324B-89E9-EEE97CBF7941}"/>
                </a:ext>
              </a:extLst>
            </p:cNvPr>
            <p:cNvSpPr/>
            <p:nvPr/>
          </p:nvSpPr>
          <p:spPr>
            <a:xfrm>
              <a:off x="2905550" y="5062000"/>
              <a:ext cx="498900" cy="330900"/>
            </a:xfrm>
            <a:custGeom>
              <a:avLst/>
              <a:gdLst/>
              <a:ahLst/>
              <a:cxnLst/>
              <a:rect l="l" t="t" r="r" b="b"/>
              <a:pathLst>
                <a:path w="19956" h="13236" extrusionOk="0">
                  <a:moveTo>
                    <a:pt x="15" y="10362"/>
                  </a:moveTo>
                  <a:cubicBezTo>
                    <a:pt x="10" y="10364"/>
                    <a:pt x="5" y="10367"/>
                    <a:pt x="1" y="10370"/>
                  </a:cubicBezTo>
                  <a:lnTo>
                    <a:pt x="15" y="10362"/>
                  </a:lnTo>
                  <a:close/>
                  <a:moveTo>
                    <a:pt x="18003" y="0"/>
                  </a:moveTo>
                  <a:lnTo>
                    <a:pt x="852" y="9878"/>
                  </a:lnTo>
                  <a:lnTo>
                    <a:pt x="388" y="10148"/>
                  </a:lnTo>
                  <a:lnTo>
                    <a:pt x="15" y="10362"/>
                  </a:lnTo>
                  <a:lnTo>
                    <a:pt x="15" y="10362"/>
                  </a:lnTo>
                  <a:cubicBezTo>
                    <a:pt x="45" y="10346"/>
                    <a:pt x="77" y="10339"/>
                    <a:pt x="112" y="10339"/>
                  </a:cubicBezTo>
                  <a:cubicBezTo>
                    <a:pt x="768" y="10339"/>
                    <a:pt x="2322" y="12893"/>
                    <a:pt x="1796" y="13236"/>
                  </a:cubicBezTo>
                  <a:lnTo>
                    <a:pt x="2688" y="12723"/>
                  </a:lnTo>
                  <a:lnTo>
                    <a:pt x="19714" y="2917"/>
                  </a:lnTo>
                  <a:cubicBezTo>
                    <a:pt x="19956" y="2433"/>
                    <a:pt x="19772" y="1573"/>
                    <a:pt x="19292" y="904"/>
                  </a:cubicBezTo>
                  <a:cubicBezTo>
                    <a:pt x="18978" y="465"/>
                    <a:pt x="18535" y="108"/>
                    <a:pt x="18003" y="0"/>
                  </a:cubicBez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08;p55">
              <a:extLst>
                <a:ext uri="{FF2B5EF4-FFF2-40B4-BE49-F238E27FC236}">
                  <a16:creationId xmlns:a16="http://schemas.microsoft.com/office/drawing/2014/main" id="{2F7BD916-3951-2B41-B104-F6B897BAD948}"/>
                </a:ext>
              </a:extLst>
            </p:cNvPr>
            <p:cNvSpPr/>
            <p:nvPr/>
          </p:nvSpPr>
          <p:spPr>
            <a:xfrm>
              <a:off x="2915225" y="5062000"/>
              <a:ext cx="472625" cy="274975"/>
            </a:xfrm>
            <a:custGeom>
              <a:avLst/>
              <a:gdLst/>
              <a:ahLst/>
              <a:cxnLst/>
              <a:rect l="l" t="t" r="r" b="b"/>
              <a:pathLst>
                <a:path w="18905" h="10999" extrusionOk="0">
                  <a:moveTo>
                    <a:pt x="17616" y="0"/>
                  </a:moveTo>
                  <a:lnTo>
                    <a:pt x="465" y="9878"/>
                  </a:lnTo>
                  <a:lnTo>
                    <a:pt x="1" y="10148"/>
                  </a:lnTo>
                  <a:lnTo>
                    <a:pt x="1144" y="10999"/>
                  </a:lnTo>
                  <a:lnTo>
                    <a:pt x="18905" y="904"/>
                  </a:lnTo>
                  <a:cubicBezTo>
                    <a:pt x="18591" y="465"/>
                    <a:pt x="18148" y="108"/>
                    <a:pt x="17616"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09;p55">
              <a:extLst>
                <a:ext uri="{FF2B5EF4-FFF2-40B4-BE49-F238E27FC236}">
                  <a16:creationId xmlns:a16="http://schemas.microsoft.com/office/drawing/2014/main" id="{BBDF0610-DB60-7745-AD3D-2F7A27E7B5CA}"/>
                </a:ext>
              </a:extLst>
            </p:cNvPr>
            <p:cNvSpPr/>
            <p:nvPr/>
          </p:nvSpPr>
          <p:spPr>
            <a:xfrm>
              <a:off x="2942300" y="5286800"/>
              <a:ext cx="74400" cy="85000"/>
            </a:xfrm>
            <a:custGeom>
              <a:avLst/>
              <a:gdLst/>
              <a:ahLst/>
              <a:cxnLst/>
              <a:rect l="l" t="t" r="r" b="b"/>
              <a:pathLst>
                <a:path w="2976" h="3400" extrusionOk="0">
                  <a:moveTo>
                    <a:pt x="17" y="517"/>
                  </a:moveTo>
                  <a:lnTo>
                    <a:pt x="17" y="517"/>
                  </a:lnTo>
                  <a:cubicBezTo>
                    <a:pt x="11" y="519"/>
                    <a:pt x="5" y="522"/>
                    <a:pt x="0" y="526"/>
                  </a:cubicBezTo>
                  <a:lnTo>
                    <a:pt x="17" y="517"/>
                  </a:lnTo>
                  <a:close/>
                  <a:moveTo>
                    <a:pt x="975" y="0"/>
                  </a:moveTo>
                  <a:cubicBezTo>
                    <a:pt x="934" y="0"/>
                    <a:pt x="897" y="10"/>
                    <a:pt x="864" y="30"/>
                  </a:cubicBezTo>
                  <a:lnTo>
                    <a:pt x="17" y="517"/>
                  </a:lnTo>
                  <a:lnTo>
                    <a:pt x="17" y="517"/>
                  </a:lnTo>
                  <a:cubicBezTo>
                    <a:pt x="19" y="516"/>
                    <a:pt x="22" y="515"/>
                    <a:pt x="24" y="514"/>
                  </a:cubicBezTo>
                  <a:lnTo>
                    <a:pt x="28" y="513"/>
                  </a:lnTo>
                  <a:cubicBezTo>
                    <a:pt x="53" y="502"/>
                    <a:pt x="81" y="497"/>
                    <a:pt x="110" y="497"/>
                  </a:cubicBezTo>
                  <a:cubicBezTo>
                    <a:pt x="368" y="497"/>
                    <a:pt x="768" y="894"/>
                    <a:pt x="1120" y="1397"/>
                  </a:cubicBezTo>
                  <a:cubicBezTo>
                    <a:pt x="1667" y="2171"/>
                    <a:pt x="2109" y="3198"/>
                    <a:pt x="1784" y="3399"/>
                  </a:cubicBezTo>
                  <a:lnTo>
                    <a:pt x="2012" y="3268"/>
                  </a:lnTo>
                  <a:lnTo>
                    <a:pt x="2650" y="2904"/>
                  </a:lnTo>
                  <a:cubicBezTo>
                    <a:pt x="2976" y="2702"/>
                    <a:pt x="2532" y="1679"/>
                    <a:pt x="1986" y="904"/>
                  </a:cubicBezTo>
                  <a:cubicBezTo>
                    <a:pt x="1632" y="399"/>
                    <a:pt x="1234" y="0"/>
                    <a:pt x="975"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10;p55">
              <a:extLst>
                <a:ext uri="{FF2B5EF4-FFF2-40B4-BE49-F238E27FC236}">
                  <a16:creationId xmlns:a16="http://schemas.microsoft.com/office/drawing/2014/main" id="{6235C6BD-F7C0-6949-B0EC-7605941F6003}"/>
                </a:ext>
              </a:extLst>
            </p:cNvPr>
            <p:cNvSpPr/>
            <p:nvPr/>
          </p:nvSpPr>
          <p:spPr>
            <a:xfrm>
              <a:off x="2926125" y="5296150"/>
              <a:ext cx="79650" cy="85075"/>
            </a:xfrm>
            <a:custGeom>
              <a:avLst/>
              <a:gdLst/>
              <a:ahLst/>
              <a:cxnLst/>
              <a:rect l="l" t="t" r="r" b="b"/>
              <a:pathLst>
                <a:path w="3186" h="3403" extrusionOk="0">
                  <a:moveTo>
                    <a:pt x="12" y="523"/>
                  </a:moveTo>
                  <a:cubicBezTo>
                    <a:pt x="8" y="525"/>
                    <a:pt x="4" y="528"/>
                    <a:pt x="0" y="530"/>
                  </a:cubicBezTo>
                  <a:lnTo>
                    <a:pt x="12" y="523"/>
                  </a:lnTo>
                  <a:close/>
                  <a:moveTo>
                    <a:pt x="974" y="0"/>
                  </a:moveTo>
                  <a:cubicBezTo>
                    <a:pt x="933" y="0"/>
                    <a:pt x="896" y="10"/>
                    <a:pt x="863" y="30"/>
                  </a:cubicBezTo>
                  <a:lnTo>
                    <a:pt x="12" y="523"/>
                  </a:lnTo>
                  <a:lnTo>
                    <a:pt x="12" y="523"/>
                  </a:lnTo>
                  <a:cubicBezTo>
                    <a:pt x="42" y="507"/>
                    <a:pt x="75" y="500"/>
                    <a:pt x="111" y="500"/>
                  </a:cubicBezTo>
                  <a:cubicBezTo>
                    <a:pt x="769" y="500"/>
                    <a:pt x="2323" y="3069"/>
                    <a:pt x="1785" y="3403"/>
                  </a:cubicBezTo>
                  <a:lnTo>
                    <a:pt x="2649" y="2903"/>
                  </a:lnTo>
                  <a:cubicBezTo>
                    <a:pt x="3186" y="2570"/>
                    <a:pt x="1632" y="0"/>
                    <a:pt x="97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11;p55">
              <a:extLst>
                <a:ext uri="{FF2B5EF4-FFF2-40B4-BE49-F238E27FC236}">
                  <a16:creationId xmlns:a16="http://schemas.microsoft.com/office/drawing/2014/main" id="{95F024CF-44B5-C041-AF2E-DDA858AA4B45}"/>
                </a:ext>
              </a:extLst>
            </p:cNvPr>
            <p:cNvSpPr/>
            <p:nvPr/>
          </p:nvSpPr>
          <p:spPr>
            <a:xfrm>
              <a:off x="2905550" y="5308150"/>
              <a:ext cx="78325" cy="84750"/>
            </a:xfrm>
            <a:custGeom>
              <a:avLst/>
              <a:gdLst/>
              <a:ahLst/>
              <a:cxnLst/>
              <a:rect l="l" t="t" r="r" b="b"/>
              <a:pathLst>
                <a:path w="3133" h="3390" extrusionOk="0">
                  <a:moveTo>
                    <a:pt x="14" y="516"/>
                  </a:moveTo>
                  <a:cubicBezTo>
                    <a:pt x="9" y="519"/>
                    <a:pt x="5" y="521"/>
                    <a:pt x="1" y="524"/>
                  </a:cubicBezTo>
                  <a:lnTo>
                    <a:pt x="14" y="516"/>
                  </a:lnTo>
                  <a:close/>
                  <a:moveTo>
                    <a:pt x="964" y="1"/>
                  </a:moveTo>
                  <a:cubicBezTo>
                    <a:pt x="923" y="1"/>
                    <a:pt x="886" y="11"/>
                    <a:pt x="852" y="32"/>
                  </a:cubicBezTo>
                  <a:lnTo>
                    <a:pt x="14" y="516"/>
                  </a:lnTo>
                  <a:lnTo>
                    <a:pt x="14" y="516"/>
                  </a:lnTo>
                  <a:cubicBezTo>
                    <a:pt x="44" y="501"/>
                    <a:pt x="76" y="493"/>
                    <a:pt x="112" y="493"/>
                  </a:cubicBezTo>
                  <a:cubicBezTo>
                    <a:pt x="768" y="493"/>
                    <a:pt x="2322" y="3047"/>
                    <a:pt x="1796" y="3390"/>
                  </a:cubicBezTo>
                  <a:lnTo>
                    <a:pt x="2659" y="2900"/>
                  </a:lnTo>
                  <a:cubicBezTo>
                    <a:pt x="2670" y="2894"/>
                    <a:pt x="2679" y="2885"/>
                    <a:pt x="2688" y="2877"/>
                  </a:cubicBezTo>
                  <a:cubicBezTo>
                    <a:pt x="3132" y="2463"/>
                    <a:pt x="1611" y="1"/>
                    <a:pt x="964"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12;p55">
              <a:extLst>
                <a:ext uri="{FF2B5EF4-FFF2-40B4-BE49-F238E27FC236}">
                  <a16:creationId xmlns:a16="http://schemas.microsoft.com/office/drawing/2014/main" id="{94260771-B6B5-104E-AAF6-31DE137ED5FD}"/>
                </a:ext>
              </a:extLst>
            </p:cNvPr>
            <p:cNvSpPr/>
            <p:nvPr/>
          </p:nvSpPr>
          <p:spPr>
            <a:xfrm>
              <a:off x="2905550" y="5286800"/>
              <a:ext cx="86450" cy="57925"/>
            </a:xfrm>
            <a:custGeom>
              <a:avLst/>
              <a:gdLst/>
              <a:ahLst/>
              <a:cxnLst/>
              <a:rect l="l" t="t" r="r" b="b"/>
              <a:pathLst>
                <a:path w="3458" h="2317" extrusionOk="0">
                  <a:moveTo>
                    <a:pt x="2445" y="0"/>
                  </a:moveTo>
                  <a:cubicBezTo>
                    <a:pt x="2405" y="0"/>
                    <a:pt x="2367" y="10"/>
                    <a:pt x="2334" y="30"/>
                  </a:cubicBezTo>
                  <a:lnTo>
                    <a:pt x="1689" y="406"/>
                  </a:lnTo>
                  <a:lnTo>
                    <a:pt x="1499" y="513"/>
                  </a:lnTo>
                  <a:lnTo>
                    <a:pt x="1496" y="514"/>
                  </a:lnTo>
                  <a:lnTo>
                    <a:pt x="856" y="885"/>
                  </a:lnTo>
                  <a:lnTo>
                    <a:pt x="826" y="901"/>
                  </a:lnTo>
                  <a:lnTo>
                    <a:pt x="1" y="1378"/>
                  </a:lnTo>
                  <a:lnTo>
                    <a:pt x="978" y="2317"/>
                  </a:lnTo>
                  <a:lnTo>
                    <a:pt x="1118" y="2237"/>
                  </a:lnTo>
                  <a:lnTo>
                    <a:pt x="1941" y="1768"/>
                  </a:lnTo>
                  <a:lnTo>
                    <a:pt x="1978" y="1746"/>
                  </a:lnTo>
                  <a:lnTo>
                    <a:pt x="2591" y="1397"/>
                  </a:lnTo>
                  <a:lnTo>
                    <a:pt x="2808" y="1273"/>
                  </a:lnTo>
                  <a:lnTo>
                    <a:pt x="3458" y="904"/>
                  </a:lnTo>
                  <a:cubicBezTo>
                    <a:pt x="3103" y="399"/>
                    <a:pt x="2705" y="0"/>
                    <a:pt x="2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13;p55">
              <a:extLst>
                <a:ext uri="{FF2B5EF4-FFF2-40B4-BE49-F238E27FC236}">
                  <a16:creationId xmlns:a16="http://schemas.microsoft.com/office/drawing/2014/main" id="{80C9C41D-9279-9243-99CF-942A36ABE1F3}"/>
                </a:ext>
              </a:extLst>
            </p:cNvPr>
            <p:cNvSpPr/>
            <p:nvPr/>
          </p:nvSpPr>
          <p:spPr>
            <a:xfrm>
              <a:off x="2806175" y="5320475"/>
              <a:ext cx="152300" cy="125775"/>
            </a:xfrm>
            <a:custGeom>
              <a:avLst/>
              <a:gdLst/>
              <a:ahLst/>
              <a:cxnLst/>
              <a:rect l="l" t="t" r="r" b="b"/>
              <a:pathLst>
                <a:path w="6092" h="5031" extrusionOk="0">
                  <a:moveTo>
                    <a:pt x="4087" y="0"/>
                  </a:moveTo>
                  <a:cubicBezTo>
                    <a:pt x="4046" y="0"/>
                    <a:pt x="4009" y="10"/>
                    <a:pt x="3976" y="31"/>
                  </a:cubicBezTo>
                  <a:lnTo>
                    <a:pt x="358" y="2120"/>
                  </a:lnTo>
                  <a:cubicBezTo>
                    <a:pt x="69" y="2320"/>
                    <a:pt x="1" y="2669"/>
                    <a:pt x="78" y="3061"/>
                  </a:cubicBezTo>
                  <a:cubicBezTo>
                    <a:pt x="247" y="3945"/>
                    <a:pt x="1151" y="5031"/>
                    <a:pt x="1894" y="5031"/>
                  </a:cubicBezTo>
                  <a:cubicBezTo>
                    <a:pt x="2033" y="5031"/>
                    <a:pt x="2166" y="4993"/>
                    <a:pt x="2288" y="4908"/>
                  </a:cubicBezTo>
                  <a:lnTo>
                    <a:pt x="5767" y="2900"/>
                  </a:lnTo>
                  <a:cubicBezTo>
                    <a:pt x="5771" y="2899"/>
                    <a:pt x="5771" y="2899"/>
                    <a:pt x="5771" y="2897"/>
                  </a:cubicBezTo>
                  <a:cubicBezTo>
                    <a:pt x="6092" y="2689"/>
                    <a:pt x="5641" y="1662"/>
                    <a:pt x="5092" y="890"/>
                  </a:cubicBezTo>
                  <a:cubicBezTo>
                    <a:pt x="4739" y="392"/>
                    <a:pt x="4344" y="0"/>
                    <a:pt x="4087"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14;p55">
              <a:extLst>
                <a:ext uri="{FF2B5EF4-FFF2-40B4-BE49-F238E27FC236}">
                  <a16:creationId xmlns:a16="http://schemas.microsoft.com/office/drawing/2014/main" id="{22E94FF5-87AC-A942-ABC3-FD96A5A3B572}"/>
                </a:ext>
              </a:extLst>
            </p:cNvPr>
            <p:cNvSpPr/>
            <p:nvPr/>
          </p:nvSpPr>
          <p:spPr>
            <a:xfrm>
              <a:off x="2806175" y="5320475"/>
              <a:ext cx="127300" cy="76525"/>
            </a:xfrm>
            <a:custGeom>
              <a:avLst/>
              <a:gdLst/>
              <a:ahLst/>
              <a:cxnLst/>
              <a:rect l="l" t="t" r="r" b="b"/>
              <a:pathLst>
                <a:path w="5092" h="3061" extrusionOk="0">
                  <a:moveTo>
                    <a:pt x="4087" y="0"/>
                  </a:moveTo>
                  <a:cubicBezTo>
                    <a:pt x="4046" y="0"/>
                    <a:pt x="4009" y="10"/>
                    <a:pt x="3976" y="31"/>
                  </a:cubicBezTo>
                  <a:lnTo>
                    <a:pt x="358" y="2120"/>
                  </a:lnTo>
                  <a:cubicBezTo>
                    <a:pt x="69" y="2320"/>
                    <a:pt x="1" y="2669"/>
                    <a:pt x="78" y="3061"/>
                  </a:cubicBezTo>
                  <a:cubicBezTo>
                    <a:pt x="50" y="2631"/>
                    <a:pt x="176" y="2308"/>
                    <a:pt x="567" y="2298"/>
                  </a:cubicBezTo>
                  <a:cubicBezTo>
                    <a:pt x="570" y="2298"/>
                    <a:pt x="572" y="2298"/>
                    <a:pt x="575" y="2298"/>
                  </a:cubicBezTo>
                  <a:cubicBezTo>
                    <a:pt x="966" y="2298"/>
                    <a:pt x="1545" y="3044"/>
                    <a:pt x="1545" y="3044"/>
                  </a:cubicBezTo>
                  <a:lnTo>
                    <a:pt x="5092" y="890"/>
                  </a:lnTo>
                  <a:cubicBezTo>
                    <a:pt x="4739" y="392"/>
                    <a:pt x="4344" y="0"/>
                    <a:pt x="4087"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15;p55">
              <a:extLst>
                <a:ext uri="{FF2B5EF4-FFF2-40B4-BE49-F238E27FC236}">
                  <a16:creationId xmlns:a16="http://schemas.microsoft.com/office/drawing/2014/main" id="{ACA5AE79-DE95-114F-9926-AFBB4837EBB1}"/>
                </a:ext>
              </a:extLst>
            </p:cNvPr>
            <p:cNvSpPr/>
            <p:nvPr/>
          </p:nvSpPr>
          <p:spPr>
            <a:xfrm>
              <a:off x="2663225" y="4777925"/>
              <a:ext cx="210850" cy="121675"/>
            </a:xfrm>
            <a:custGeom>
              <a:avLst/>
              <a:gdLst/>
              <a:ahLst/>
              <a:cxnLst/>
              <a:rect l="l" t="t" r="r" b="b"/>
              <a:pathLst>
                <a:path w="8434" h="4867" extrusionOk="0">
                  <a:moveTo>
                    <a:pt x="4289" y="1"/>
                  </a:moveTo>
                  <a:cubicBezTo>
                    <a:pt x="1919" y="1"/>
                    <a:pt x="1" y="1108"/>
                    <a:pt x="1" y="2477"/>
                  </a:cubicBezTo>
                  <a:cubicBezTo>
                    <a:pt x="1" y="3624"/>
                    <a:pt x="1355" y="4587"/>
                    <a:pt x="3192" y="4867"/>
                  </a:cubicBezTo>
                  <a:lnTo>
                    <a:pt x="8434" y="1841"/>
                  </a:lnTo>
                  <a:cubicBezTo>
                    <a:pt x="7948" y="780"/>
                    <a:pt x="6278" y="1"/>
                    <a:pt x="4289"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16;p55">
              <a:extLst>
                <a:ext uri="{FF2B5EF4-FFF2-40B4-BE49-F238E27FC236}">
                  <a16:creationId xmlns:a16="http://schemas.microsoft.com/office/drawing/2014/main" id="{1F2DEE69-AC1F-CB44-968A-4EB14984B303}"/>
                </a:ext>
              </a:extLst>
            </p:cNvPr>
            <p:cNvSpPr/>
            <p:nvPr/>
          </p:nvSpPr>
          <p:spPr>
            <a:xfrm>
              <a:off x="2756275" y="4635825"/>
              <a:ext cx="110325" cy="189575"/>
            </a:xfrm>
            <a:custGeom>
              <a:avLst/>
              <a:gdLst/>
              <a:ahLst/>
              <a:cxnLst/>
              <a:rect l="l" t="t" r="r" b="b"/>
              <a:pathLst>
                <a:path w="4413" h="7583" extrusionOk="0">
                  <a:moveTo>
                    <a:pt x="378" y="0"/>
                  </a:moveTo>
                  <a:cubicBezTo>
                    <a:pt x="128" y="0"/>
                    <a:pt x="1" y="341"/>
                    <a:pt x="51" y="672"/>
                  </a:cubicBezTo>
                  <a:cubicBezTo>
                    <a:pt x="147" y="1305"/>
                    <a:pt x="641" y="3754"/>
                    <a:pt x="1370" y="4994"/>
                  </a:cubicBezTo>
                  <a:cubicBezTo>
                    <a:pt x="1654" y="5528"/>
                    <a:pt x="1964" y="5891"/>
                    <a:pt x="2361" y="6347"/>
                  </a:cubicBezTo>
                  <a:cubicBezTo>
                    <a:pt x="2470" y="6470"/>
                    <a:pt x="2519" y="6590"/>
                    <a:pt x="2698" y="6850"/>
                  </a:cubicBezTo>
                  <a:cubicBezTo>
                    <a:pt x="2875" y="7111"/>
                    <a:pt x="3144" y="7369"/>
                    <a:pt x="3383" y="7482"/>
                  </a:cubicBezTo>
                  <a:cubicBezTo>
                    <a:pt x="3536" y="7555"/>
                    <a:pt x="3634" y="7582"/>
                    <a:pt x="3696" y="7582"/>
                  </a:cubicBezTo>
                  <a:cubicBezTo>
                    <a:pt x="3731" y="7582"/>
                    <a:pt x="3755" y="7574"/>
                    <a:pt x="3771" y="7560"/>
                  </a:cubicBezTo>
                  <a:cubicBezTo>
                    <a:pt x="3826" y="7511"/>
                    <a:pt x="3801" y="7446"/>
                    <a:pt x="3697" y="7382"/>
                  </a:cubicBezTo>
                  <a:cubicBezTo>
                    <a:pt x="3595" y="7318"/>
                    <a:pt x="3412" y="7230"/>
                    <a:pt x="3243" y="7030"/>
                  </a:cubicBezTo>
                  <a:lnTo>
                    <a:pt x="3243" y="7030"/>
                  </a:lnTo>
                  <a:cubicBezTo>
                    <a:pt x="3243" y="7030"/>
                    <a:pt x="3463" y="7181"/>
                    <a:pt x="3602" y="7260"/>
                  </a:cubicBezTo>
                  <a:cubicBezTo>
                    <a:pt x="3725" y="7332"/>
                    <a:pt x="3858" y="7385"/>
                    <a:pt x="3995" y="7421"/>
                  </a:cubicBezTo>
                  <a:cubicBezTo>
                    <a:pt x="4009" y="7424"/>
                    <a:pt x="4022" y="7426"/>
                    <a:pt x="4036" y="7426"/>
                  </a:cubicBezTo>
                  <a:cubicBezTo>
                    <a:pt x="4157" y="7426"/>
                    <a:pt x="4271" y="7309"/>
                    <a:pt x="4179" y="7250"/>
                  </a:cubicBezTo>
                  <a:cubicBezTo>
                    <a:pt x="4076" y="7182"/>
                    <a:pt x="3978" y="7158"/>
                    <a:pt x="3774" y="7038"/>
                  </a:cubicBezTo>
                  <a:cubicBezTo>
                    <a:pt x="3666" y="6975"/>
                    <a:pt x="3566" y="6898"/>
                    <a:pt x="3474" y="6812"/>
                  </a:cubicBezTo>
                  <a:lnTo>
                    <a:pt x="3474" y="6812"/>
                  </a:lnTo>
                  <a:cubicBezTo>
                    <a:pt x="3474" y="6812"/>
                    <a:pt x="3703" y="6930"/>
                    <a:pt x="3912" y="6993"/>
                  </a:cubicBezTo>
                  <a:cubicBezTo>
                    <a:pt x="4026" y="7027"/>
                    <a:pt x="4107" y="7037"/>
                    <a:pt x="4168" y="7037"/>
                  </a:cubicBezTo>
                  <a:cubicBezTo>
                    <a:pt x="4219" y="7037"/>
                    <a:pt x="4256" y="7030"/>
                    <a:pt x="4286" y="7023"/>
                  </a:cubicBezTo>
                  <a:cubicBezTo>
                    <a:pt x="4351" y="7008"/>
                    <a:pt x="4413" y="6902"/>
                    <a:pt x="4275" y="6837"/>
                  </a:cubicBezTo>
                  <a:cubicBezTo>
                    <a:pt x="4151" y="6777"/>
                    <a:pt x="3969" y="6755"/>
                    <a:pt x="3749" y="6604"/>
                  </a:cubicBezTo>
                  <a:cubicBezTo>
                    <a:pt x="3590" y="6494"/>
                    <a:pt x="3493" y="6395"/>
                    <a:pt x="3531" y="6386"/>
                  </a:cubicBezTo>
                  <a:cubicBezTo>
                    <a:pt x="3533" y="6385"/>
                    <a:pt x="3535" y="6385"/>
                    <a:pt x="3538" y="6385"/>
                  </a:cubicBezTo>
                  <a:cubicBezTo>
                    <a:pt x="3580" y="6385"/>
                    <a:pt x="3668" y="6449"/>
                    <a:pt x="3824" y="6468"/>
                  </a:cubicBezTo>
                  <a:cubicBezTo>
                    <a:pt x="3842" y="6470"/>
                    <a:pt x="3859" y="6471"/>
                    <a:pt x="3877" y="6471"/>
                  </a:cubicBezTo>
                  <a:cubicBezTo>
                    <a:pt x="4019" y="6471"/>
                    <a:pt x="4152" y="6402"/>
                    <a:pt x="4156" y="6322"/>
                  </a:cubicBezTo>
                  <a:cubicBezTo>
                    <a:pt x="4159" y="6231"/>
                    <a:pt x="4123" y="6275"/>
                    <a:pt x="3963" y="6228"/>
                  </a:cubicBezTo>
                  <a:cubicBezTo>
                    <a:pt x="3801" y="6182"/>
                    <a:pt x="3679" y="6082"/>
                    <a:pt x="3447" y="6035"/>
                  </a:cubicBezTo>
                  <a:cubicBezTo>
                    <a:pt x="3242" y="5994"/>
                    <a:pt x="3111" y="5959"/>
                    <a:pt x="2938" y="5870"/>
                  </a:cubicBezTo>
                  <a:cubicBezTo>
                    <a:pt x="2766" y="5782"/>
                    <a:pt x="2407" y="5221"/>
                    <a:pt x="2136" y="4721"/>
                  </a:cubicBezTo>
                  <a:cubicBezTo>
                    <a:pt x="1899" y="4165"/>
                    <a:pt x="1659" y="3247"/>
                    <a:pt x="1558" y="2885"/>
                  </a:cubicBezTo>
                  <a:cubicBezTo>
                    <a:pt x="1388" y="2271"/>
                    <a:pt x="1154" y="1015"/>
                    <a:pt x="1029" y="590"/>
                  </a:cubicBezTo>
                  <a:cubicBezTo>
                    <a:pt x="905" y="166"/>
                    <a:pt x="702" y="67"/>
                    <a:pt x="449" y="9"/>
                  </a:cubicBezTo>
                  <a:cubicBezTo>
                    <a:pt x="424" y="3"/>
                    <a:pt x="401" y="0"/>
                    <a:pt x="37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17;p55">
              <a:extLst>
                <a:ext uri="{FF2B5EF4-FFF2-40B4-BE49-F238E27FC236}">
                  <a16:creationId xmlns:a16="http://schemas.microsoft.com/office/drawing/2014/main" id="{A927C42C-29D7-914C-8428-B547CDE4C7A6}"/>
                </a:ext>
              </a:extLst>
            </p:cNvPr>
            <p:cNvSpPr/>
            <p:nvPr/>
          </p:nvSpPr>
          <p:spPr>
            <a:xfrm>
              <a:off x="2753275" y="4634300"/>
              <a:ext cx="44375" cy="82550"/>
            </a:xfrm>
            <a:custGeom>
              <a:avLst/>
              <a:gdLst/>
              <a:ahLst/>
              <a:cxnLst/>
              <a:rect l="l" t="t" r="r" b="b"/>
              <a:pathLst>
                <a:path w="1775" h="3302" extrusionOk="0">
                  <a:moveTo>
                    <a:pt x="610" y="1"/>
                  </a:moveTo>
                  <a:cubicBezTo>
                    <a:pt x="588" y="1"/>
                    <a:pt x="567" y="2"/>
                    <a:pt x="545" y="6"/>
                  </a:cubicBezTo>
                  <a:cubicBezTo>
                    <a:pt x="1" y="91"/>
                    <a:pt x="61" y="621"/>
                    <a:pt x="202" y="1452"/>
                  </a:cubicBezTo>
                  <a:cubicBezTo>
                    <a:pt x="343" y="2284"/>
                    <a:pt x="682" y="3276"/>
                    <a:pt x="682" y="3276"/>
                  </a:cubicBezTo>
                  <a:cubicBezTo>
                    <a:pt x="760" y="3294"/>
                    <a:pt x="837" y="3302"/>
                    <a:pt x="912" y="3302"/>
                  </a:cubicBezTo>
                  <a:cubicBezTo>
                    <a:pt x="1383" y="3302"/>
                    <a:pt x="1774" y="2991"/>
                    <a:pt x="1774" y="2991"/>
                  </a:cubicBezTo>
                  <a:cubicBezTo>
                    <a:pt x="1745" y="2787"/>
                    <a:pt x="1698" y="2588"/>
                    <a:pt x="1632" y="2394"/>
                  </a:cubicBezTo>
                  <a:cubicBezTo>
                    <a:pt x="1520" y="2064"/>
                    <a:pt x="1354" y="1118"/>
                    <a:pt x="1225" y="679"/>
                  </a:cubicBezTo>
                  <a:cubicBezTo>
                    <a:pt x="1107" y="273"/>
                    <a:pt x="882" y="1"/>
                    <a:pt x="61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18;p55">
              <a:extLst>
                <a:ext uri="{FF2B5EF4-FFF2-40B4-BE49-F238E27FC236}">
                  <a16:creationId xmlns:a16="http://schemas.microsoft.com/office/drawing/2014/main" id="{7F1DAA80-CD53-A34F-904B-D4247C47F40C}"/>
                </a:ext>
              </a:extLst>
            </p:cNvPr>
            <p:cNvSpPr/>
            <p:nvPr/>
          </p:nvSpPr>
          <p:spPr>
            <a:xfrm>
              <a:off x="2766700" y="4702325"/>
              <a:ext cx="35775" cy="27325"/>
            </a:xfrm>
            <a:custGeom>
              <a:avLst/>
              <a:gdLst/>
              <a:ahLst/>
              <a:cxnLst/>
              <a:rect l="l" t="t" r="r" b="b"/>
              <a:pathLst>
                <a:path w="1431" h="1093" extrusionOk="0">
                  <a:moveTo>
                    <a:pt x="1188" y="1"/>
                  </a:moveTo>
                  <a:lnTo>
                    <a:pt x="1211" y="111"/>
                  </a:lnTo>
                  <a:cubicBezTo>
                    <a:pt x="1074" y="251"/>
                    <a:pt x="903" y="352"/>
                    <a:pt x="715" y="404"/>
                  </a:cubicBezTo>
                  <a:cubicBezTo>
                    <a:pt x="516" y="459"/>
                    <a:pt x="361" y="472"/>
                    <a:pt x="260" y="472"/>
                  </a:cubicBezTo>
                  <a:cubicBezTo>
                    <a:pt x="166" y="472"/>
                    <a:pt x="116" y="461"/>
                    <a:pt x="116" y="461"/>
                  </a:cubicBezTo>
                  <a:lnTo>
                    <a:pt x="75" y="340"/>
                  </a:lnTo>
                  <a:lnTo>
                    <a:pt x="75" y="340"/>
                  </a:lnTo>
                  <a:cubicBezTo>
                    <a:pt x="1" y="502"/>
                    <a:pt x="214" y="872"/>
                    <a:pt x="305" y="1005"/>
                  </a:cubicBezTo>
                  <a:cubicBezTo>
                    <a:pt x="345" y="1065"/>
                    <a:pt x="444" y="1093"/>
                    <a:pt x="569" y="1093"/>
                  </a:cubicBezTo>
                  <a:cubicBezTo>
                    <a:pt x="836" y="1093"/>
                    <a:pt x="1219" y="963"/>
                    <a:pt x="1388" y="738"/>
                  </a:cubicBezTo>
                  <a:cubicBezTo>
                    <a:pt x="1430" y="683"/>
                    <a:pt x="1416" y="514"/>
                    <a:pt x="1331" y="259"/>
                  </a:cubicBezTo>
                  <a:cubicBezTo>
                    <a:pt x="1247" y="3"/>
                    <a:pt x="1188" y="1"/>
                    <a:pt x="1188"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19;p55">
              <a:extLst>
                <a:ext uri="{FF2B5EF4-FFF2-40B4-BE49-F238E27FC236}">
                  <a16:creationId xmlns:a16="http://schemas.microsoft.com/office/drawing/2014/main" id="{857C2578-2C36-294B-8713-6FB33D980E28}"/>
                </a:ext>
              </a:extLst>
            </p:cNvPr>
            <p:cNvSpPr/>
            <p:nvPr/>
          </p:nvSpPr>
          <p:spPr>
            <a:xfrm>
              <a:off x="2829600" y="4966300"/>
              <a:ext cx="63325" cy="43150"/>
            </a:xfrm>
            <a:custGeom>
              <a:avLst/>
              <a:gdLst/>
              <a:ahLst/>
              <a:cxnLst/>
              <a:rect l="l" t="t" r="r" b="b"/>
              <a:pathLst>
                <a:path w="2533" h="1726" extrusionOk="0">
                  <a:moveTo>
                    <a:pt x="127" y="1"/>
                  </a:moveTo>
                  <a:cubicBezTo>
                    <a:pt x="115" y="105"/>
                    <a:pt x="96" y="207"/>
                    <a:pt x="70" y="310"/>
                  </a:cubicBezTo>
                  <a:cubicBezTo>
                    <a:pt x="33" y="449"/>
                    <a:pt x="0" y="678"/>
                    <a:pt x="24" y="791"/>
                  </a:cubicBezTo>
                  <a:cubicBezTo>
                    <a:pt x="50" y="904"/>
                    <a:pt x="372" y="1064"/>
                    <a:pt x="549" y="1087"/>
                  </a:cubicBezTo>
                  <a:cubicBezTo>
                    <a:pt x="727" y="1111"/>
                    <a:pt x="1003" y="1301"/>
                    <a:pt x="1104" y="1430"/>
                  </a:cubicBezTo>
                  <a:cubicBezTo>
                    <a:pt x="1236" y="1597"/>
                    <a:pt x="1568" y="1725"/>
                    <a:pt x="1814" y="1725"/>
                  </a:cubicBezTo>
                  <a:cubicBezTo>
                    <a:pt x="1838" y="1725"/>
                    <a:pt x="1861" y="1724"/>
                    <a:pt x="1884" y="1722"/>
                  </a:cubicBezTo>
                  <a:cubicBezTo>
                    <a:pt x="2132" y="1693"/>
                    <a:pt x="2414" y="1635"/>
                    <a:pt x="2473" y="1533"/>
                  </a:cubicBezTo>
                  <a:cubicBezTo>
                    <a:pt x="2533" y="1433"/>
                    <a:pt x="2450" y="1321"/>
                    <a:pt x="1928" y="948"/>
                  </a:cubicBezTo>
                  <a:cubicBezTo>
                    <a:pt x="1406" y="577"/>
                    <a:pt x="1056" y="351"/>
                    <a:pt x="892"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20;p55">
              <a:extLst>
                <a:ext uri="{FF2B5EF4-FFF2-40B4-BE49-F238E27FC236}">
                  <a16:creationId xmlns:a16="http://schemas.microsoft.com/office/drawing/2014/main" id="{372CEEA8-38D7-CB49-BE68-F2DAEE5B199F}"/>
                </a:ext>
              </a:extLst>
            </p:cNvPr>
            <p:cNvSpPr/>
            <p:nvPr/>
          </p:nvSpPr>
          <p:spPr>
            <a:xfrm>
              <a:off x="2764100" y="5006575"/>
              <a:ext cx="53100" cy="56125"/>
            </a:xfrm>
            <a:custGeom>
              <a:avLst/>
              <a:gdLst/>
              <a:ahLst/>
              <a:cxnLst/>
              <a:rect l="l" t="t" r="r" b="b"/>
              <a:pathLst>
                <a:path w="2124" h="2245" extrusionOk="0">
                  <a:moveTo>
                    <a:pt x="937" y="1"/>
                  </a:moveTo>
                  <a:lnTo>
                    <a:pt x="154" y="10"/>
                  </a:lnTo>
                  <a:cubicBezTo>
                    <a:pt x="152" y="76"/>
                    <a:pt x="133" y="169"/>
                    <a:pt x="121" y="255"/>
                  </a:cubicBezTo>
                  <a:cubicBezTo>
                    <a:pt x="109" y="341"/>
                    <a:pt x="86" y="428"/>
                    <a:pt x="67" y="514"/>
                  </a:cubicBezTo>
                  <a:cubicBezTo>
                    <a:pt x="28" y="684"/>
                    <a:pt x="1" y="861"/>
                    <a:pt x="89" y="1022"/>
                  </a:cubicBezTo>
                  <a:cubicBezTo>
                    <a:pt x="155" y="1142"/>
                    <a:pt x="286" y="1209"/>
                    <a:pt x="390" y="1296"/>
                  </a:cubicBezTo>
                  <a:cubicBezTo>
                    <a:pt x="591" y="1461"/>
                    <a:pt x="707" y="1706"/>
                    <a:pt x="855" y="1919"/>
                  </a:cubicBezTo>
                  <a:cubicBezTo>
                    <a:pt x="988" y="2109"/>
                    <a:pt x="1211" y="2197"/>
                    <a:pt x="1438" y="2229"/>
                  </a:cubicBezTo>
                  <a:cubicBezTo>
                    <a:pt x="1522" y="2242"/>
                    <a:pt x="1607" y="2245"/>
                    <a:pt x="1692" y="2245"/>
                  </a:cubicBezTo>
                  <a:cubicBezTo>
                    <a:pt x="1728" y="2245"/>
                    <a:pt x="1764" y="2244"/>
                    <a:pt x="1800" y="2244"/>
                  </a:cubicBezTo>
                  <a:cubicBezTo>
                    <a:pt x="1928" y="2243"/>
                    <a:pt x="2123" y="2168"/>
                    <a:pt x="2111" y="2009"/>
                  </a:cubicBezTo>
                  <a:cubicBezTo>
                    <a:pt x="2107" y="1958"/>
                    <a:pt x="2076" y="1915"/>
                    <a:pt x="2045" y="1875"/>
                  </a:cubicBezTo>
                  <a:cubicBezTo>
                    <a:pt x="1841" y="1610"/>
                    <a:pt x="1620" y="1357"/>
                    <a:pt x="1433" y="1080"/>
                  </a:cubicBezTo>
                  <a:cubicBezTo>
                    <a:pt x="1222" y="767"/>
                    <a:pt x="1013" y="471"/>
                    <a:pt x="9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21;p55">
              <a:extLst>
                <a:ext uri="{FF2B5EF4-FFF2-40B4-BE49-F238E27FC236}">
                  <a16:creationId xmlns:a16="http://schemas.microsoft.com/office/drawing/2014/main" id="{A084B022-0841-B64E-B264-ACD3232BB93C}"/>
                </a:ext>
              </a:extLst>
            </p:cNvPr>
            <p:cNvSpPr/>
            <p:nvPr/>
          </p:nvSpPr>
          <p:spPr>
            <a:xfrm>
              <a:off x="2686000" y="4772775"/>
              <a:ext cx="185575" cy="236450"/>
            </a:xfrm>
            <a:custGeom>
              <a:avLst/>
              <a:gdLst/>
              <a:ahLst/>
              <a:cxnLst/>
              <a:rect l="l" t="t" r="r" b="b"/>
              <a:pathLst>
                <a:path w="7423" h="9458" extrusionOk="0">
                  <a:moveTo>
                    <a:pt x="3922" y="0"/>
                  </a:moveTo>
                  <a:lnTo>
                    <a:pt x="284" y="915"/>
                  </a:lnTo>
                  <a:cubicBezTo>
                    <a:pt x="1" y="2687"/>
                    <a:pt x="912" y="3204"/>
                    <a:pt x="1776" y="3870"/>
                  </a:cubicBezTo>
                  <a:cubicBezTo>
                    <a:pt x="2477" y="4409"/>
                    <a:pt x="2940" y="4791"/>
                    <a:pt x="2940" y="4791"/>
                  </a:cubicBezTo>
                  <a:cubicBezTo>
                    <a:pt x="2940" y="4791"/>
                    <a:pt x="2924" y="5180"/>
                    <a:pt x="2917" y="6053"/>
                  </a:cubicBezTo>
                  <a:cubicBezTo>
                    <a:pt x="2910" y="6823"/>
                    <a:pt x="3278" y="9362"/>
                    <a:pt x="3278" y="9362"/>
                  </a:cubicBezTo>
                  <a:cubicBezTo>
                    <a:pt x="3278" y="9362"/>
                    <a:pt x="3461" y="9457"/>
                    <a:pt x="3688" y="9457"/>
                  </a:cubicBezTo>
                  <a:cubicBezTo>
                    <a:pt x="3807" y="9457"/>
                    <a:pt x="3938" y="9431"/>
                    <a:pt x="4061" y="9353"/>
                  </a:cubicBezTo>
                  <a:cubicBezTo>
                    <a:pt x="4061" y="9353"/>
                    <a:pt x="4208" y="7469"/>
                    <a:pt x="4295" y="6500"/>
                  </a:cubicBezTo>
                  <a:cubicBezTo>
                    <a:pt x="4415" y="5185"/>
                    <a:pt x="4545" y="4511"/>
                    <a:pt x="4477" y="4227"/>
                  </a:cubicBezTo>
                  <a:cubicBezTo>
                    <a:pt x="4418" y="3979"/>
                    <a:pt x="3527" y="2747"/>
                    <a:pt x="3255" y="2329"/>
                  </a:cubicBezTo>
                  <a:lnTo>
                    <a:pt x="3255" y="2329"/>
                  </a:lnTo>
                  <a:lnTo>
                    <a:pt x="5760" y="3784"/>
                  </a:lnTo>
                  <a:cubicBezTo>
                    <a:pt x="5760" y="3784"/>
                    <a:pt x="5674" y="4421"/>
                    <a:pt x="5688" y="4897"/>
                  </a:cubicBezTo>
                  <a:cubicBezTo>
                    <a:pt x="5714" y="5940"/>
                    <a:pt x="5871" y="7742"/>
                    <a:pt x="5871" y="7742"/>
                  </a:cubicBezTo>
                  <a:cubicBezTo>
                    <a:pt x="5871" y="7742"/>
                    <a:pt x="6057" y="7876"/>
                    <a:pt x="6286" y="7876"/>
                  </a:cubicBezTo>
                  <a:cubicBezTo>
                    <a:pt x="6398" y="7876"/>
                    <a:pt x="6521" y="7843"/>
                    <a:pt x="6637" y="7747"/>
                  </a:cubicBezTo>
                  <a:cubicBezTo>
                    <a:pt x="6637" y="7747"/>
                    <a:pt x="7423" y="3502"/>
                    <a:pt x="7423" y="3128"/>
                  </a:cubicBezTo>
                  <a:cubicBezTo>
                    <a:pt x="7423" y="2560"/>
                    <a:pt x="4954" y="862"/>
                    <a:pt x="4487" y="467"/>
                  </a:cubicBezTo>
                  <a:cubicBezTo>
                    <a:pt x="4220" y="240"/>
                    <a:pt x="3922" y="0"/>
                    <a:pt x="3922"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22;p55">
              <a:extLst>
                <a:ext uri="{FF2B5EF4-FFF2-40B4-BE49-F238E27FC236}">
                  <a16:creationId xmlns:a16="http://schemas.microsoft.com/office/drawing/2014/main" id="{66A882E0-8CDE-A54C-9C82-5AB12017F9BD}"/>
                </a:ext>
              </a:extLst>
            </p:cNvPr>
            <p:cNvSpPr/>
            <p:nvPr/>
          </p:nvSpPr>
          <p:spPr>
            <a:xfrm>
              <a:off x="2767375" y="4810575"/>
              <a:ext cx="62675" cy="56825"/>
            </a:xfrm>
            <a:custGeom>
              <a:avLst/>
              <a:gdLst/>
              <a:ahLst/>
              <a:cxnLst/>
              <a:rect l="l" t="t" r="r" b="b"/>
              <a:pathLst>
                <a:path w="2507" h="2273" extrusionOk="0">
                  <a:moveTo>
                    <a:pt x="573" y="0"/>
                  </a:moveTo>
                  <a:cubicBezTo>
                    <a:pt x="402" y="519"/>
                    <a:pt x="0" y="817"/>
                    <a:pt x="0" y="817"/>
                  </a:cubicBezTo>
                  <a:lnTo>
                    <a:pt x="2506" y="2272"/>
                  </a:lnTo>
                  <a:cubicBezTo>
                    <a:pt x="2506" y="2272"/>
                    <a:pt x="415" y="892"/>
                    <a:pt x="484" y="622"/>
                  </a:cubicBezTo>
                  <a:cubicBezTo>
                    <a:pt x="551" y="350"/>
                    <a:pt x="573" y="0"/>
                    <a:pt x="573" y="0"/>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3;p55">
              <a:extLst>
                <a:ext uri="{FF2B5EF4-FFF2-40B4-BE49-F238E27FC236}">
                  <a16:creationId xmlns:a16="http://schemas.microsoft.com/office/drawing/2014/main" id="{C8E3ECBC-3103-704E-8F91-B9E1255967FC}"/>
                </a:ext>
              </a:extLst>
            </p:cNvPr>
            <p:cNvSpPr/>
            <p:nvPr/>
          </p:nvSpPr>
          <p:spPr>
            <a:xfrm>
              <a:off x="2704500" y="4626250"/>
              <a:ext cx="61650" cy="57200"/>
            </a:xfrm>
            <a:custGeom>
              <a:avLst/>
              <a:gdLst/>
              <a:ahLst/>
              <a:cxnLst/>
              <a:rect l="l" t="t" r="r" b="b"/>
              <a:pathLst>
                <a:path w="2466" h="2288" extrusionOk="0">
                  <a:moveTo>
                    <a:pt x="578" y="1"/>
                  </a:moveTo>
                  <a:lnTo>
                    <a:pt x="578" y="1"/>
                  </a:lnTo>
                  <a:cubicBezTo>
                    <a:pt x="578" y="1"/>
                    <a:pt x="621" y="845"/>
                    <a:pt x="603" y="920"/>
                  </a:cubicBezTo>
                  <a:cubicBezTo>
                    <a:pt x="584" y="994"/>
                    <a:pt x="215" y="1242"/>
                    <a:pt x="108" y="1330"/>
                  </a:cubicBezTo>
                  <a:cubicBezTo>
                    <a:pt x="0" y="1420"/>
                    <a:pt x="691" y="2101"/>
                    <a:pt x="1027" y="2255"/>
                  </a:cubicBezTo>
                  <a:cubicBezTo>
                    <a:pt x="1076" y="2277"/>
                    <a:pt x="1141" y="2288"/>
                    <a:pt x="1216" y="2288"/>
                  </a:cubicBezTo>
                  <a:cubicBezTo>
                    <a:pt x="1653" y="2288"/>
                    <a:pt x="2431" y="1926"/>
                    <a:pt x="2446" y="1480"/>
                  </a:cubicBezTo>
                  <a:cubicBezTo>
                    <a:pt x="2466" y="958"/>
                    <a:pt x="2265" y="518"/>
                    <a:pt x="2101" y="495"/>
                  </a:cubicBezTo>
                  <a:cubicBezTo>
                    <a:pt x="1938" y="471"/>
                    <a:pt x="579"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24;p55">
              <a:extLst>
                <a:ext uri="{FF2B5EF4-FFF2-40B4-BE49-F238E27FC236}">
                  <a16:creationId xmlns:a16="http://schemas.microsoft.com/office/drawing/2014/main" id="{CD1F3978-0808-D643-994C-1415D997F976}"/>
                </a:ext>
              </a:extLst>
            </p:cNvPr>
            <p:cNvSpPr/>
            <p:nvPr/>
          </p:nvSpPr>
          <p:spPr>
            <a:xfrm>
              <a:off x="2718950" y="4626250"/>
              <a:ext cx="37500" cy="27075"/>
            </a:xfrm>
            <a:custGeom>
              <a:avLst/>
              <a:gdLst/>
              <a:ahLst/>
              <a:cxnLst/>
              <a:rect l="l" t="t" r="r" b="b"/>
              <a:pathLst>
                <a:path w="1500" h="1083" extrusionOk="0">
                  <a:moveTo>
                    <a:pt x="0" y="1"/>
                  </a:moveTo>
                  <a:lnTo>
                    <a:pt x="0" y="1"/>
                  </a:lnTo>
                  <a:cubicBezTo>
                    <a:pt x="0" y="1"/>
                    <a:pt x="10" y="195"/>
                    <a:pt x="16" y="331"/>
                  </a:cubicBezTo>
                  <a:cubicBezTo>
                    <a:pt x="16" y="489"/>
                    <a:pt x="116" y="651"/>
                    <a:pt x="242" y="748"/>
                  </a:cubicBezTo>
                  <a:cubicBezTo>
                    <a:pt x="356" y="838"/>
                    <a:pt x="484" y="912"/>
                    <a:pt x="619" y="966"/>
                  </a:cubicBezTo>
                  <a:cubicBezTo>
                    <a:pt x="705" y="1000"/>
                    <a:pt x="884" y="1082"/>
                    <a:pt x="1069" y="1082"/>
                  </a:cubicBezTo>
                  <a:cubicBezTo>
                    <a:pt x="1180" y="1082"/>
                    <a:pt x="1292" y="1053"/>
                    <a:pt x="1388" y="967"/>
                  </a:cubicBezTo>
                  <a:cubicBezTo>
                    <a:pt x="1499" y="867"/>
                    <a:pt x="1370" y="645"/>
                    <a:pt x="1294" y="491"/>
                  </a:cubicBezTo>
                  <a:cubicBezTo>
                    <a:pt x="945" y="386"/>
                    <a:pt x="1" y="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25;p55">
              <a:extLst>
                <a:ext uri="{FF2B5EF4-FFF2-40B4-BE49-F238E27FC236}">
                  <a16:creationId xmlns:a16="http://schemas.microsoft.com/office/drawing/2014/main" id="{4061EAB2-7F3E-6646-BEBF-B72C77E92DBA}"/>
                </a:ext>
              </a:extLst>
            </p:cNvPr>
            <p:cNvSpPr/>
            <p:nvPr/>
          </p:nvSpPr>
          <p:spPr>
            <a:xfrm>
              <a:off x="2690300" y="4633775"/>
              <a:ext cx="100525" cy="180975"/>
            </a:xfrm>
            <a:custGeom>
              <a:avLst/>
              <a:gdLst/>
              <a:ahLst/>
              <a:cxnLst/>
              <a:rect l="l" t="t" r="r" b="b"/>
              <a:pathLst>
                <a:path w="4021" h="7239" extrusionOk="0">
                  <a:moveTo>
                    <a:pt x="2950" y="0"/>
                  </a:moveTo>
                  <a:cubicBezTo>
                    <a:pt x="2723" y="0"/>
                    <a:pt x="2439" y="229"/>
                    <a:pt x="2439" y="229"/>
                  </a:cubicBezTo>
                  <a:cubicBezTo>
                    <a:pt x="2812" y="532"/>
                    <a:pt x="2818" y="1021"/>
                    <a:pt x="2576" y="1452"/>
                  </a:cubicBezTo>
                  <a:cubicBezTo>
                    <a:pt x="1413" y="1341"/>
                    <a:pt x="1051" y="745"/>
                    <a:pt x="1051" y="745"/>
                  </a:cubicBezTo>
                  <a:cubicBezTo>
                    <a:pt x="1051" y="745"/>
                    <a:pt x="876" y="828"/>
                    <a:pt x="447" y="1133"/>
                  </a:cubicBezTo>
                  <a:cubicBezTo>
                    <a:pt x="127" y="1361"/>
                    <a:pt x="0" y="1348"/>
                    <a:pt x="42" y="1986"/>
                  </a:cubicBezTo>
                  <a:cubicBezTo>
                    <a:pt x="86" y="2625"/>
                    <a:pt x="255" y="3203"/>
                    <a:pt x="319" y="3997"/>
                  </a:cubicBezTo>
                  <a:cubicBezTo>
                    <a:pt x="379" y="4747"/>
                    <a:pt x="157" y="6001"/>
                    <a:pt x="71" y="6716"/>
                  </a:cubicBezTo>
                  <a:cubicBezTo>
                    <a:pt x="164" y="6919"/>
                    <a:pt x="628" y="7083"/>
                    <a:pt x="1060" y="7184"/>
                  </a:cubicBezTo>
                  <a:cubicBezTo>
                    <a:pt x="1213" y="7220"/>
                    <a:pt x="1377" y="7238"/>
                    <a:pt x="1550" y="7238"/>
                  </a:cubicBezTo>
                  <a:cubicBezTo>
                    <a:pt x="1970" y="7238"/>
                    <a:pt x="2442" y="7131"/>
                    <a:pt x="2937" y="6904"/>
                  </a:cubicBezTo>
                  <a:cubicBezTo>
                    <a:pt x="4021" y="6409"/>
                    <a:pt x="3875" y="5753"/>
                    <a:pt x="3875" y="5753"/>
                  </a:cubicBezTo>
                  <a:cubicBezTo>
                    <a:pt x="3875" y="5753"/>
                    <a:pt x="3831" y="3530"/>
                    <a:pt x="3846" y="2634"/>
                  </a:cubicBezTo>
                  <a:cubicBezTo>
                    <a:pt x="3860" y="1738"/>
                    <a:pt x="3702" y="1161"/>
                    <a:pt x="3544" y="680"/>
                  </a:cubicBezTo>
                  <a:cubicBezTo>
                    <a:pt x="3386" y="198"/>
                    <a:pt x="3015" y="7"/>
                    <a:pt x="3015" y="7"/>
                  </a:cubicBezTo>
                  <a:cubicBezTo>
                    <a:pt x="2995" y="3"/>
                    <a:pt x="2973" y="0"/>
                    <a:pt x="2950"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26;p55">
              <a:extLst>
                <a:ext uri="{FF2B5EF4-FFF2-40B4-BE49-F238E27FC236}">
                  <a16:creationId xmlns:a16="http://schemas.microsoft.com/office/drawing/2014/main" id="{A6E67910-8197-7741-959D-EAFE2E523C37}"/>
                </a:ext>
              </a:extLst>
            </p:cNvPr>
            <p:cNvSpPr/>
            <p:nvPr/>
          </p:nvSpPr>
          <p:spPr>
            <a:xfrm>
              <a:off x="2751250" y="4632975"/>
              <a:ext cx="38600" cy="167700"/>
            </a:xfrm>
            <a:custGeom>
              <a:avLst/>
              <a:gdLst/>
              <a:ahLst/>
              <a:cxnLst/>
              <a:rect l="l" t="t" r="r" b="b"/>
              <a:pathLst>
                <a:path w="1544" h="6708" extrusionOk="0">
                  <a:moveTo>
                    <a:pt x="521" y="1"/>
                  </a:moveTo>
                  <a:lnTo>
                    <a:pt x="1" y="263"/>
                  </a:lnTo>
                  <a:cubicBezTo>
                    <a:pt x="1" y="263"/>
                    <a:pt x="486" y="789"/>
                    <a:pt x="727" y="1528"/>
                  </a:cubicBezTo>
                  <a:cubicBezTo>
                    <a:pt x="967" y="2268"/>
                    <a:pt x="1037" y="3391"/>
                    <a:pt x="1060" y="4150"/>
                  </a:cubicBezTo>
                  <a:cubicBezTo>
                    <a:pt x="1083" y="4911"/>
                    <a:pt x="1164" y="6707"/>
                    <a:pt x="1164" y="6707"/>
                  </a:cubicBezTo>
                  <a:cubicBezTo>
                    <a:pt x="1164" y="6707"/>
                    <a:pt x="1544" y="6447"/>
                    <a:pt x="1538" y="5776"/>
                  </a:cubicBezTo>
                  <a:cubicBezTo>
                    <a:pt x="1538" y="5776"/>
                    <a:pt x="1478" y="4588"/>
                    <a:pt x="1443" y="3543"/>
                  </a:cubicBezTo>
                  <a:cubicBezTo>
                    <a:pt x="1408" y="2500"/>
                    <a:pt x="1473" y="1619"/>
                    <a:pt x="1217" y="876"/>
                  </a:cubicBezTo>
                  <a:cubicBezTo>
                    <a:pt x="962" y="132"/>
                    <a:pt x="521" y="1"/>
                    <a:pt x="52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27;p55">
              <a:extLst>
                <a:ext uri="{FF2B5EF4-FFF2-40B4-BE49-F238E27FC236}">
                  <a16:creationId xmlns:a16="http://schemas.microsoft.com/office/drawing/2014/main" id="{C0E81222-5D5F-6748-86E3-504F26B9E4C8}"/>
                </a:ext>
              </a:extLst>
            </p:cNvPr>
            <p:cNvSpPr/>
            <p:nvPr/>
          </p:nvSpPr>
          <p:spPr>
            <a:xfrm>
              <a:off x="2747175" y="4632950"/>
              <a:ext cx="33950" cy="76600"/>
            </a:xfrm>
            <a:custGeom>
              <a:avLst/>
              <a:gdLst/>
              <a:ahLst/>
              <a:cxnLst/>
              <a:rect l="l" t="t" r="r" b="b"/>
              <a:pathLst>
                <a:path w="1358" h="3064" extrusionOk="0">
                  <a:moveTo>
                    <a:pt x="1" y="1"/>
                  </a:moveTo>
                  <a:cubicBezTo>
                    <a:pt x="1" y="1"/>
                    <a:pt x="247" y="289"/>
                    <a:pt x="521" y="875"/>
                  </a:cubicBezTo>
                  <a:cubicBezTo>
                    <a:pt x="795" y="1462"/>
                    <a:pt x="1049" y="2077"/>
                    <a:pt x="1160" y="3063"/>
                  </a:cubicBezTo>
                  <a:cubicBezTo>
                    <a:pt x="1160" y="3063"/>
                    <a:pt x="1357" y="2027"/>
                    <a:pt x="1306" y="1703"/>
                  </a:cubicBezTo>
                  <a:cubicBezTo>
                    <a:pt x="1256" y="1379"/>
                    <a:pt x="973" y="1251"/>
                    <a:pt x="973" y="1251"/>
                  </a:cubicBezTo>
                  <a:cubicBezTo>
                    <a:pt x="973" y="1251"/>
                    <a:pt x="768" y="423"/>
                    <a:pt x="684" y="226"/>
                  </a:cubicBezTo>
                  <a:cubicBezTo>
                    <a:pt x="598" y="31"/>
                    <a:pt x="1" y="1"/>
                    <a:pt x="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28;p55">
              <a:extLst>
                <a:ext uri="{FF2B5EF4-FFF2-40B4-BE49-F238E27FC236}">
                  <a16:creationId xmlns:a16="http://schemas.microsoft.com/office/drawing/2014/main" id="{78C03871-AE9D-E64C-A3C8-1E670F6C813E}"/>
                </a:ext>
              </a:extLst>
            </p:cNvPr>
            <p:cNvSpPr/>
            <p:nvPr/>
          </p:nvSpPr>
          <p:spPr>
            <a:xfrm>
              <a:off x="2685200" y="4649250"/>
              <a:ext cx="56175" cy="175000"/>
            </a:xfrm>
            <a:custGeom>
              <a:avLst/>
              <a:gdLst/>
              <a:ahLst/>
              <a:cxnLst/>
              <a:rect l="l" t="t" r="r" b="b"/>
              <a:pathLst>
                <a:path w="2247" h="7000" extrusionOk="0">
                  <a:moveTo>
                    <a:pt x="1375" y="0"/>
                  </a:moveTo>
                  <a:cubicBezTo>
                    <a:pt x="1375" y="0"/>
                    <a:pt x="669" y="363"/>
                    <a:pt x="334" y="646"/>
                  </a:cubicBezTo>
                  <a:cubicBezTo>
                    <a:pt x="0" y="928"/>
                    <a:pt x="245" y="1661"/>
                    <a:pt x="348" y="2497"/>
                  </a:cubicBezTo>
                  <a:cubicBezTo>
                    <a:pt x="450" y="3334"/>
                    <a:pt x="501" y="4509"/>
                    <a:pt x="334" y="5319"/>
                  </a:cubicBezTo>
                  <a:cubicBezTo>
                    <a:pt x="168" y="6127"/>
                    <a:pt x="104" y="6599"/>
                    <a:pt x="104" y="6599"/>
                  </a:cubicBezTo>
                  <a:cubicBezTo>
                    <a:pt x="114" y="6600"/>
                    <a:pt x="124" y="6600"/>
                    <a:pt x="134" y="6600"/>
                  </a:cubicBezTo>
                  <a:cubicBezTo>
                    <a:pt x="621" y="6600"/>
                    <a:pt x="733" y="6055"/>
                    <a:pt x="733" y="6055"/>
                  </a:cubicBezTo>
                  <a:cubicBezTo>
                    <a:pt x="785" y="6869"/>
                    <a:pt x="1972" y="7000"/>
                    <a:pt x="1972" y="7000"/>
                  </a:cubicBezTo>
                  <a:cubicBezTo>
                    <a:pt x="1972" y="7000"/>
                    <a:pt x="2247" y="3445"/>
                    <a:pt x="2161" y="1962"/>
                  </a:cubicBezTo>
                  <a:cubicBezTo>
                    <a:pt x="2074" y="479"/>
                    <a:pt x="1377" y="270"/>
                    <a:pt x="1375"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29;p55">
              <a:extLst>
                <a:ext uri="{FF2B5EF4-FFF2-40B4-BE49-F238E27FC236}">
                  <a16:creationId xmlns:a16="http://schemas.microsoft.com/office/drawing/2014/main" id="{A33167FC-EE32-DC41-978A-BA2026173EF2}"/>
                </a:ext>
              </a:extLst>
            </p:cNvPr>
            <p:cNvSpPr/>
            <p:nvPr/>
          </p:nvSpPr>
          <p:spPr>
            <a:xfrm>
              <a:off x="2709375" y="4642675"/>
              <a:ext cx="33500" cy="81625"/>
            </a:xfrm>
            <a:custGeom>
              <a:avLst/>
              <a:gdLst/>
              <a:ahLst/>
              <a:cxnLst/>
              <a:rect l="l" t="t" r="r" b="b"/>
              <a:pathLst>
                <a:path w="1340" h="3265" extrusionOk="0">
                  <a:moveTo>
                    <a:pt x="410" y="0"/>
                  </a:moveTo>
                  <a:cubicBezTo>
                    <a:pt x="410" y="0"/>
                    <a:pt x="294" y="63"/>
                    <a:pt x="264" y="149"/>
                  </a:cubicBezTo>
                  <a:cubicBezTo>
                    <a:pt x="233" y="234"/>
                    <a:pt x="1" y="488"/>
                    <a:pt x="1" y="488"/>
                  </a:cubicBezTo>
                  <a:cubicBezTo>
                    <a:pt x="1" y="488"/>
                    <a:pt x="103" y="790"/>
                    <a:pt x="410" y="1080"/>
                  </a:cubicBezTo>
                  <a:cubicBezTo>
                    <a:pt x="716" y="1368"/>
                    <a:pt x="920" y="1714"/>
                    <a:pt x="920" y="1714"/>
                  </a:cubicBezTo>
                  <a:cubicBezTo>
                    <a:pt x="920" y="1714"/>
                    <a:pt x="725" y="2362"/>
                    <a:pt x="701" y="2503"/>
                  </a:cubicBezTo>
                  <a:cubicBezTo>
                    <a:pt x="678" y="2644"/>
                    <a:pt x="1211" y="3264"/>
                    <a:pt x="1211" y="3264"/>
                  </a:cubicBezTo>
                  <a:cubicBezTo>
                    <a:pt x="1211" y="3264"/>
                    <a:pt x="1339" y="2120"/>
                    <a:pt x="1098" y="1424"/>
                  </a:cubicBezTo>
                  <a:cubicBezTo>
                    <a:pt x="858" y="728"/>
                    <a:pt x="434" y="327"/>
                    <a:pt x="412" y="210"/>
                  </a:cubicBezTo>
                  <a:lnTo>
                    <a:pt x="41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30;p55">
              <a:extLst>
                <a:ext uri="{FF2B5EF4-FFF2-40B4-BE49-F238E27FC236}">
                  <a16:creationId xmlns:a16="http://schemas.microsoft.com/office/drawing/2014/main" id="{DE59CF1F-2487-D340-ACF8-ED3EA6863110}"/>
                </a:ext>
              </a:extLst>
            </p:cNvPr>
            <p:cNvSpPr/>
            <p:nvPr/>
          </p:nvSpPr>
          <p:spPr>
            <a:xfrm>
              <a:off x="2702150" y="4566900"/>
              <a:ext cx="67700" cy="77175"/>
            </a:xfrm>
            <a:custGeom>
              <a:avLst/>
              <a:gdLst/>
              <a:ahLst/>
              <a:cxnLst/>
              <a:rect l="l" t="t" r="r" b="b"/>
              <a:pathLst>
                <a:path w="2708" h="3087" extrusionOk="0">
                  <a:moveTo>
                    <a:pt x="1405" y="1"/>
                  </a:moveTo>
                  <a:cubicBezTo>
                    <a:pt x="1381" y="1"/>
                    <a:pt x="1358" y="1"/>
                    <a:pt x="1334" y="3"/>
                  </a:cubicBezTo>
                  <a:cubicBezTo>
                    <a:pt x="777" y="31"/>
                    <a:pt x="301" y="413"/>
                    <a:pt x="150" y="951"/>
                  </a:cubicBezTo>
                  <a:cubicBezTo>
                    <a:pt x="0" y="1488"/>
                    <a:pt x="210" y="2061"/>
                    <a:pt x="672" y="2375"/>
                  </a:cubicBezTo>
                  <a:cubicBezTo>
                    <a:pt x="672" y="2375"/>
                    <a:pt x="734" y="2611"/>
                    <a:pt x="776" y="2661"/>
                  </a:cubicBezTo>
                  <a:cubicBezTo>
                    <a:pt x="997" y="2919"/>
                    <a:pt x="1632" y="3086"/>
                    <a:pt x="1891" y="3086"/>
                  </a:cubicBezTo>
                  <a:cubicBezTo>
                    <a:pt x="1912" y="3086"/>
                    <a:pt x="1931" y="3085"/>
                    <a:pt x="1947" y="3083"/>
                  </a:cubicBezTo>
                  <a:cubicBezTo>
                    <a:pt x="2212" y="3046"/>
                    <a:pt x="2357" y="2935"/>
                    <a:pt x="2484" y="2643"/>
                  </a:cubicBezTo>
                  <a:cubicBezTo>
                    <a:pt x="2708" y="2129"/>
                    <a:pt x="2638" y="1441"/>
                    <a:pt x="2583" y="1116"/>
                  </a:cubicBezTo>
                  <a:cubicBezTo>
                    <a:pt x="2485" y="484"/>
                    <a:pt x="2042" y="1"/>
                    <a:pt x="140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31;p55">
              <a:extLst>
                <a:ext uri="{FF2B5EF4-FFF2-40B4-BE49-F238E27FC236}">
                  <a16:creationId xmlns:a16="http://schemas.microsoft.com/office/drawing/2014/main" id="{BEA0ACF8-AE8D-2D4C-80E0-C48265818E1E}"/>
                </a:ext>
              </a:extLst>
            </p:cNvPr>
            <p:cNvSpPr/>
            <p:nvPr/>
          </p:nvSpPr>
          <p:spPr>
            <a:xfrm>
              <a:off x="2703725" y="4566900"/>
              <a:ext cx="60550" cy="59375"/>
            </a:xfrm>
            <a:custGeom>
              <a:avLst/>
              <a:gdLst/>
              <a:ahLst/>
              <a:cxnLst/>
              <a:rect l="l" t="t" r="r" b="b"/>
              <a:pathLst>
                <a:path w="2422" h="2375" extrusionOk="0">
                  <a:moveTo>
                    <a:pt x="1345" y="0"/>
                  </a:moveTo>
                  <a:cubicBezTo>
                    <a:pt x="1256" y="0"/>
                    <a:pt x="1164" y="10"/>
                    <a:pt x="1072" y="29"/>
                  </a:cubicBezTo>
                  <a:cubicBezTo>
                    <a:pt x="521" y="144"/>
                    <a:pt x="97" y="620"/>
                    <a:pt x="46" y="1180"/>
                  </a:cubicBezTo>
                  <a:cubicBezTo>
                    <a:pt x="0" y="1683"/>
                    <a:pt x="239" y="2120"/>
                    <a:pt x="609" y="2375"/>
                  </a:cubicBezTo>
                  <a:cubicBezTo>
                    <a:pt x="595" y="2330"/>
                    <a:pt x="255" y="1821"/>
                    <a:pt x="605" y="1709"/>
                  </a:cubicBezTo>
                  <a:lnTo>
                    <a:pt x="605" y="1709"/>
                  </a:lnTo>
                  <a:cubicBezTo>
                    <a:pt x="661" y="1773"/>
                    <a:pt x="676" y="1873"/>
                    <a:pt x="678" y="1975"/>
                  </a:cubicBezTo>
                  <a:cubicBezTo>
                    <a:pt x="678" y="1975"/>
                    <a:pt x="852" y="1960"/>
                    <a:pt x="813" y="1756"/>
                  </a:cubicBezTo>
                  <a:cubicBezTo>
                    <a:pt x="802" y="1699"/>
                    <a:pt x="792" y="1646"/>
                    <a:pt x="783" y="1599"/>
                  </a:cubicBezTo>
                  <a:cubicBezTo>
                    <a:pt x="752" y="1441"/>
                    <a:pt x="793" y="1282"/>
                    <a:pt x="882" y="1146"/>
                  </a:cubicBezTo>
                  <a:cubicBezTo>
                    <a:pt x="956" y="1039"/>
                    <a:pt x="1017" y="889"/>
                    <a:pt x="975" y="722"/>
                  </a:cubicBezTo>
                  <a:lnTo>
                    <a:pt x="975" y="722"/>
                  </a:lnTo>
                  <a:cubicBezTo>
                    <a:pt x="975" y="722"/>
                    <a:pt x="1230" y="836"/>
                    <a:pt x="1599" y="836"/>
                  </a:cubicBezTo>
                  <a:cubicBezTo>
                    <a:pt x="1711" y="836"/>
                    <a:pt x="1834" y="825"/>
                    <a:pt x="1963" y="798"/>
                  </a:cubicBezTo>
                  <a:cubicBezTo>
                    <a:pt x="2197" y="749"/>
                    <a:pt x="2357" y="661"/>
                    <a:pt x="2422" y="588"/>
                  </a:cubicBezTo>
                  <a:cubicBezTo>
                    <a:pt x="2188" y="234"/>
                    <a:pt x="1794" y="0"/>
                    <a:pt x="1345" y="0"/>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32;p55">
              <a:extLst>
                <a:ext uri="{FF2B5EF4-FFF2-40B4-BE49-F238E27FC236}">
                  <a16:creationId xmlns:a16="http://schemas.microsoft.com/office/drawing/2014/main" id="{93AADB8D-0121-A242-A337-1B856C191A79}"/>
                </a:ext>
              </a:extLst>
            </p:cNvPr>
            <p:cNvSpPr/>
            <p:nvPr/>
          </p:nvSpPr>
          <p:spPr>
            <a:xfrm>
              <a:off x="2702850" y="4564425"/>
              <a:ext cx="75200" cy="45425"/>
            </a:xfrm>
            <a:custGeom>
              <a:avLst/>
              <a:gdLst/>
              <a:ahLst/>
              <a:cxnLst/>
              <a:rect l="l" t="t" r="r" b="b"/>
              <a:pathLst>
                <a:path w="3008" h="1817" extrusionOk="0">
                  <a:moveTo>
                    <a:pt x="1300" y="1"/>
                  </a:moveTo>
                  <a:cubicBezTo>
                    <a:pt x="976" y="1"/>
                    <a:pt x="659" y="115"/>
                    <a:pt x="456" y="468"/>
                  </a:cubicBezTo>
                  <a:cubicBezTo>
                    <a:pt x="456" y="468"/>
                    <a:pt x="174" y="514"/>
                    <a:pt x="100" y="680"/>
                  </a:cubicBezTo>
                  <a:cubicBezTo>
                    <a:pt x="25" y="846"/>
                    <a:pt x="0" y="1445"/>
                    <a:pt x="164" y="1816"/>
                  </a:cubicBezTo>
                  <a:lnTo>
                    <a:pt x="1009" y="821"/>
                  </a:lnTo>
                  <a:cubicBezTo>
                    <a:pt x="1009" y="821"/>
                    <a:pt x="1231" y="1014"/>
                    <a:pt x="1774" y="1072"/>
                  </a:cubicBezTo>
                  <a:cubicBezTo>
                    <a:pt x="1819" y="1076"/>
                    <a:pt x="1863" y="1079"/>
                    <a:pt x="1906" y="1079"/>
                  </a:cubicBezTo>
                  <a:cubicBezTo>
                    <a:pt x="2395" y="1079"/>
                    <a:pt x="2810" y="798"/>
                    <a:pt x="2915" y="594"/>
                  </a:cubicBezTo>
                  <a:cubicBezTo>
                    <a:pt x="3008" y="414"/>
                    <a:pt x="2951" y="401"/>
                    <a:pt x="2831" y="401"/>
                  </a:cubicBezTo>
                  <a:cubicBezTo>
                    <a:pt x="2809" y="401"/>
                    <a:pt x="2786" y="401"/>
                    <a:pt x="2761" y="401"/>
                  </a:cubicBezTo>
                  <a:cubicBezTo>
                    <a:pt x="2665" y="401"/>
                    <a:pt x="2546" y="395"/>
                    <a:pt x="2431" y="333"/>
                  </a:cubicBezTo>
                  <a:cubicBezTo>
                    <a:pt x="2247" y="235"/>
                    <a:pt x="1766" y="1"/>
                    <a:pt x="1300" y="1"/>
                  </a:cubicBezTo>
                  <a:close/>
                </a:path>
              </a:pathLst>
            </a:custGeom>
            <a:solidFill>
              <a:srgbClr val="FFD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33;p55">
              <a:extLst>
                <a:ext uri="{FF2B5EF4-FFF2-40B4-BE49-F238E27FC236}">
                  <a16:creationId xmlns:a16="http://schemas.microsoft.com/office/drawing/2014/main" id="{4537A416-A396-8144-BF57-E02EF6D2AE12}"/>
                </a:ext>
              </a:extLst>
            </p:cNvPr>
            <p:cNvSpPr/>
            <p:nvPr/>
          </p:nvSpPr>
          <p:spPr>
            <a:xfrm>
              <a:off x="2702200" y="4606900"/>
              <a:ext cx="16775" cy="21175"/>
            </a:xfrm>
            <a:custGeom>
              <a:avLst/>
              <a:gdLst/>
              <a:ahLst/>
              <a:cxnLst/>
              <a:rect l="l" t="t" r="r" b="b"/>
              <a:pathLst>
                <a:path w="671" h="847" extrusionOk="0">
                  <a:moveTo>
                    <a:pt x="414" y="0"/>
                  </a:moveTo>
                  <a:cubicBezTo>
                    <a:pt x="329" y="0"/>
                    <a:pt x="243" y="33"/>
                    <a:pt x="189" y="117"/>
                  </a:cubicBezTo>
                  <a:cubicBezTo>
                    <a:pt x="1" y="413"/>
                    <a:pt x="269" y="846"/>
                    <a:pt x="504" y="846"/>
                  </a:cubicBezTo>
                  <a:cubicBezTo>
                    <a:pt x="507" y="846"/>
                    <a:pt x="509" y="846"/>
                    <a:pt x="512" y="846"/>
                  </a:cubicBezTo>
                  <a:cubicBezTo>
                    <a:pt x="640" y="840"/>
                    <a:pt x="670" y="770"/>
                    <a:pt x="670" y="770"/>
                  </a:cubicBezTo>
                  <a:lnTo>
                    <a:pt x="666" y="107"/>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34;p55">
              <a:extLst>
                <a:ext uri="{FF2B5EF4-FFF2-40B4-BE49-F238E27FC236}">
                  <a16:creationId xmlns:a16="http://schemas.microsoft.com/office/drawing/2014/main" id="{1DB4A358-7C28-A14A-9B2B-5AC71ED0ABA0}"/>
                </a:ext>
              </a:extLst>
            </p:cNvPr>
            <p:cNvSpPr/>
            <p:nvPr/>
          </p:nvSpPr>
          <p:spPr>
            <a:xfrm>
              <a:off x="2762225" y="4715150"/>
              <a:ext cx="47025" cy="38650"/>
            </a:xfrm>
            <a:custGeom>
              <a:avLst/>
              <a:gdLst/>
              <a:ahLst/>
              <a:cxnLst/>
              <a:rect l="l" t="t" r="r" b="b"/>
              <a:pathLst>
                <a:path w="1881" h="1546" extrusionOk="0">
                  <a:moveTo>
                    <a:pt x="1837" y="1"/>
                  </a:moveTo>
                  <a:cubicBezTo>
                    <a:pt x="1837" y="1"/>
                    <a:pt x="884" y="91"/>
                    <a:pt x="801" y="124"/>
                  </a:cubicBezTo>
                  <a:cubicBezTo>
                    <a:pt x="685" y="168"/>
                    <a:pt x="79" y="1347"/>
                    <a:pt x="29" y="1461"/>
                  </a:cubicBezTo>
                  <a:cubicBezTo>
                    <a:pt x="0" y="1525"/>
                    <a:pt x="225" y="1546"/>
                    <a:pt x="462" y="1546"/>
                  </a:cubicBezTo>
                  <a:cubicBezTo>
                    <a:pt x="647" y="1546"/>
                    <a:pt x="840" y="1533"/>
                    <a:pt x="924" y="1519"/>
                  </a:cubicBezTo>
                  <a:cubicBezTo>
                    <a:pt x="1058" y="1497"/>
                    <a:pt x="1881" y="98"/>
                    <a:pt x="183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35;p55">
              <a:extLst>
                <a:ext uri="{FF2B5EF4-FFF2-40B4-BE49-F238E27FC236}">
                  <a16:creationId xmlns:a16="http://schemas.microsoft.com/office/drawing/2014/main" id="{7C4DF947-6D12-C84C-9185-E6C2460D1026}"/>
                </a:ext>
              </a:extLst>
            </p:cNvPr>
            <p:cNvSpPr/>
            <p:nvPr/>
          </p:nvSpPr>
          <p:spPr>
            <a:xfrm>
              <a:off x="2658650" y="4667850"/>
              <a:ext cx="142550" cy="121050"/>
            </a:xfrm>
            <a:custGeom>
              <a:avLst/>
              <a:gdLst/>
              <a:ahLst/>
              <a:cxnLst/>
              <a:rect l="l" t="t" r="r" b="b"/>
              <a:pathLst>
                <a:path w="5702" h="4842" extrusionOk="0">
                  <a:moveTo>
                    <a:pt x="1470" y="1"/>
                  </a:moveTo>
                  <a:cubicBezTo>
                    <a:pt x="1193" y="1"/>
                    <a:pt x="919" y="307"/>
                    <a:pt x="794" y="739"/>
                  </a:cubicBezTo>
                  <a:cubicBezTo>
                    <a:pt x="549" y="1589"/>
                    <a:pt x="420" y="1896"/>
                    <a:pt x="224" y="3026"/>
                  </a:cubicBezTo>
                  <a:cubicBezTo>
                    <a:pt x="72" y="3897"/>
                    <a:pt x="0" y="4484"/>
                    <a:pt x="267" y="4620"/>
                  </a:cubicBezTo>
                  <a:cubicBezTo>
                    <a:pt x="430" y="4703"/>
                    <a:pt x="944" y="4842"/>
                    <a:pt x="1643" y="4842"/>
                  </a:cubicBezTo>
                  <a:cubicBezTo>
                    <a:pt x="1800" y="4842"/>
                    <a:pt x="1966" y="4835"/>
                    <a:pt x="2140" y="4819"/>
                  </a:cubicBezTo>
                  <a:cubicBezTo>
                    <a:pt x="2748" y="4763"/>
                    <a:pt x="3500" y="4623"/>
                    <a:pt x="4061" y="4361"/>
                  </a:cubicBezTo>
                  <a:cubicBezTo>
                    <a:pt x="4148" y="4322"/>
                    <a:pt x="4246" y="4307"/>
                    <a:pt x="4337" y="4272"/>
                  </a:cubicBezTo>
                  <a:cubicBezTo>
                    <a:pt x="4430" y="4237"/>
                    <a:pt x="4520" y="4194"/>
                    <a:pt x="4606" y="4145"/>
                  </a:cubicBezTo>
                  <a:cubicBezTo>
                    <a:pt x="4780" y="4046"/>
                    <a:pt x="4938" y="3923"/>
                    <a:pt x="5077" y="3780"/>
                  </a:cubicBezTo>
                  <a:cubicBezTo>
                    <a:pt x="5330" y="3519"/>
                    <a:pt x="5516" y="3196"/>
                    <a:pt x="5629" y="2850"/>
                  </a:cubicBezTo>
                  <a:cubicBezTo>
                    <a:pt x="5665" y="2738"/>
                    <a:pt x="5702" y="2643"/>
                    <a:pt x="5681" y="2529"/>
                  </a:cubicBezTo>
                  <a:lnTo>
                    <a:pt x="5681" y="2529"/>
                  </a:lnTo>
                  <a:cubicBezTo>
                    <a:pt x="5518" y="2796"/>
                    <a:pt x="5226" y="2912"/>
                    <a:pt x="4900" y="3028"/>
                  </a:cubicBezTo>
                  <a:cubicBezTo>
                    <a:pt x="4831" y="3052"/>
                    <a:pt x="4665" y="3086"/>
                    <a:pt x="4566" y="3086"/>
                  </a:cubicBezTo>
                  <a:cubicBezTo>
                    <a:pt x="4534" y="3086"/>
                    <a:pt x="4510" y="3083"/>
                    <a:pt x="4496" y="3075"/>
                  </a:cubicBezTo>
                  <a:cubicBezTo>
                    <a:pt x="4487" y="3029"/>
                    <a:pt x="4542" y="2980"/>
                    <a:pt x="4566" y="2946"/>
                  </a:cubicBezTo>
                  <a:cubicBezTo>
                    <a:pt x="4608" y="2891"/>
                    <a:pt x="4643" y="2829"/>
                    <a:pt x="4671" y="2765"/>
                  </a:cubicBezTo>
                  <a:cubicBezTo>
                    <a:pt x="4740" y="2600"/>
                    <a:pt x="4730" y="2509"/>
                    <a:pt x="4686" y="2469"/>
                  </a:cubicBezTo>
                  <a:cubicBezTo>
                    <a:pt x="4670" y="2455"/>
                    <a:pt x="4655" y="2448"/>
                    <a:pt x="4640" y="2448"/>
                  </a:cubicBezTo>
                  <a:cubicBezTo>
                    <a:pt x="4592" y="2448"/>
                    <a:pt x="4547" y="2520"/>
                    <a:pt x="4467" y="2607"/>
                  </a:cubicBezTo>
                  <a:cubicBezTo>
                    <a:pt x="4343" y="2742"/>
                    <a:pt x="4215" y="2836"/>
                    <a:pt x="4098" y="3070"/>
                  </a:cubicBezTo>
                  <a:cubicBezTo>
                    <a:pt x="3996" y="3277"/>
                    <a:pt x="3919" y="3344"/>
                    <a:pt x="3781" y="3499"/>
                  </a:cubicBezTo>
                  <a:cubicBezTo>
                    <a:pt x="3643" y="3652"/>
                    <a:pt x="3228" y="3841"/>
                    <a:pt x="2562" y="3888"/>
                  </a:cubicBezTo>
                  <a:cubicBezTo>
                    <a:pt x="2492" y="3893"/>
                    <a:pt x="2420" y="3896"/>
                    <a:pt x="2348" y="3896"/>
                  </a:cubicBezTo>
                  <a:cubicBezTo>
                    <a:pt x="1778" y="3896"/>
                    <a:pt x="1205" y="3756"/>
                    <a:pt x="1205" y="3756"/>
                  </a:cubicBezTo>
                  <a:cubicBezTo>
                    <a:pt x="1265" y="2926"/>
                    <a:pt x="1488" y="2244"/>
                    <a:pt x="1664" y="1528"/>
                  </a:cubicBezTo>
                  <a:cubicBezTo>
                    <a:pt x="1877" y="661"/>
                    <a:pt x="1958" y="279"/>
                    <a:pt x="1725" y="95"/>
                  </a:cubicBezTo>
                  <a:cubicBezTo>
                    <a:pt x="1643" y="30"/>
                    <a:pt x="1556" y="1"/>
                    <a:pt x="147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36;p55">
              <a:extLst>
                <a:ext uri="{FF2B5EF4-FFF2-40B4-BE49-F238E27FC236}">
                  <a16:creationId xmlns:a16="http://schemas.microsoft.com/office/drawing/2014/main" id="{30EE7D09-0FBA-6345-9598-CC4A87EFBC6E}"/>
                </a:ext>
              </a:extLst>
            </p:cNvPr>
            <p:cNvSpPr/>
            <p:nvPr/>
          </p:nvSpPr>
          <p:spPr>
            <a:xfrm>
              <a:off x="2664150" y="4664650"/>
              <a:ext cx="44175" cy="81800"/>
            </a:xfrm>
            <a:custGeom>
              <a:avLst/>
              <a:gdLst/>
              <a:ahLst/>
              <a:cxnLst/>
              <a:rect l="l" t="t" r="r" b="b"/>
              <a:pathLst>
                <a:path w="1767" h="3272" extrusionOk="0">
                  <a:moveTo>
                    <a:pt x="1191" y="1"/>
                  </a:moveTo>
                  <a:cubicBezTo>
                    <a:pt x="810" y="1"/>
                    <a:pt x="637" y="467"/>
                    <a:pt x="415" y="1162"/>
                  </a:cubicBezTo>
                  <a:cubicBezTo>
                    <a:pt x="157" y="1964"/>
                    <a:pt x="0" y="2999"/>
                    <a:pt x="0" y="2999"/>
                  </a:cubicBezTo>
                  <a:cubicBezTo>
                    <a:pt x="263" y="3226"/>
                    <a:pt x="603" y="3271"/>
                    <a:pt x="835" y="3271"/>
                  </a:cubicBezTo>
                  <a:cubicBezTo>
                    <a:pt x="993" y="3271"/>
                    <a:pt x="1100" y="3250"/>
                    <a:pt x="1100" y="3250"/>
                  </a:cubicBezTo>
                  <a:cubicBezTo>
                    <a:pt x="1169" y="3057"/>
                    <a:pt x="1219" y="2858"/>
                    <a:pt x="1249" y="2655"/>
                  </a:cubicBezTo>
                  <a:cubicBezTo>
                    <a:pt x="1302" y="2311"/>
                    <a:pt x="1590" y="1396"/>
                    <a:pt x="1678" y="947"/>
                  </a:cubicBezTo>
                  <a:cubicBezTo>
                    <a:pt x="1766" y="498"/>
                    <a:pt x="1675" y="132"/>
                    <a:pt x="1385" y="36"/>
                  </a:cubicBezTo>
                  <a:cubicBezTo>
                    <a:pt x="1315" y="12"/>
                    <a:pt x="1250" y="1"/>
                    <a:pt x="1191"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37;p55">
              <a:extLst>
                <a:ext uri="{FF2B5EF4-FFF2-40B4-BE49-F238E27FC236}">
                  <a16:creationId xmlns:a16="http://schemas.microsoft.com/office/drawing/2014/main" id="{85FD12C7-9419-6A4B-B02A-03E4128EF5BA}"/>
                </a:ext>
              </a:extLst>
            </p:cNvPr>
            <p:cNvSpPr/>
            <p:nvPr/>
          </p:nvSpPr>
          <p:spPr>
            <a:xfrm>
              <a:off x="2661550" y="4734100"/>
              <a:ext cx="33400" cy="25625"/>
            </a:xfrm>
            <a:custGeom>
              <a:avLst/>
              <a:gdLst/>
              <a:ahLst/>
              <a:cxnLst/>
              <a:rect l="l" t="t" r="r" b="b"/>
              <a:pathLst>
                <a:path w="1336" h="1025" extrusionOk="0">
                  <a:moveTo>
                    <a:pt x="141" y="0"/>
                  </a:moveTo>
                  <a:cubicBezTo>
                    <a:pt x="0" y="110"/>
                    <a:pt x="18" y="536"/>
                    <a:pt x="38" y="695"/>
                  </a:cubicBezTo>
                  <a:cubicBezTo>
                    <a:pt x="58" y="863"/>
                    <a:pt x="439" y="1025"/>
                    <a:pt x="786" y="1025"/>
                  </a:cubicBezTo>
                  <a:cubicBezTo>
                    <a:pt x="908" y="1025"/>
                    <a:pt x="1026" y="1005"/>
                    <a:pt x="1122" y="958"/>
                  </a:cubicBezTo>
                  <a:cubicBezTo>
                    <a:pt x="1185" y="928"/>
                    <a:pt x="1250" y="773"/>
                    <a:pt x="1294" y="506"/>
                  </a:cubicBezTo>
                  <a:cubicBezTo>
                    <a:pt x="1336" y="241"/>
                    <a:pt x="1284" y="212"/>
                    <a:pt x="1284" y="212"/>
                  </a:cubicBezTo>
                  <a:lnTo>
                    <a:pt x="1254" y="320"/>
                  </a:lnTo>
                  <a:cubicBezTo>
                    <a:pt x="1141" y="357"/>
                    <a:pt x="1025" y="375"/>
                    <a:pt x="907" y="375"/>
                  </a:cubicBezTo>
                  <a:cubicBezTo>
                    <a:pt x="831" y="375"/>
                    <a:pt x="754" y="367"/>
                    <a:pt x="678" y="352"/>
                  </a:cubicBezTo>
                  <a:cubicBezTo>
                    <a:pt x="291" y="268"/>
                    <a:pt x="122" y="127"/>
                    <a:pt x="122" y="127"/>
                  </a:cubicBezTo>
                  <a:lnTo>
                    <a:pt x="141"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38;p55">
              <a:extLst>
                <a:ext uri="{FF2B5EF4-FFF2-40B4-BE49-F238E27FC236}">
                  <a16:creationId xmlns:a16="http://schemas.microsoft.com/office/drawing/2014/main" id="{1AFE790E-5A2C-4044-9B1B-B146F6B4FCA7}"/>
                </a:ext>
              </a:extLst>
            </p:cNvPr>
            <p:cNvSpPr/>
            <p:nvPr/>
          </p:nvSpPr>
          <p:spPr>
            <a:xfrm>
              <a:off x="1803000" y="4753950"/>
              <a:ext cx="269500" cy="155525"/>
            </a:xfrm>
            <a:custGeom>
              <a:avLst/>
              <a:gdLst/>
              <a:ahLst/>
              <a:cxnLst/>
              <a:rect l="l" t="t" r="r" b="b"/>
              <a:pathLst>
                <a:path w="10780" h="6221" extrusionOk="0">
                  <a:moveTo>
                    <a:pt x="5332" y="0"/>
                  </a:moveTo>
                  <a:cubicBezTo>
                    <a:pt x="2707" y="0"/>
                    <a:pt x="518" y="1072"/>
                    <a:pt x="1" y="2496"/>
                  </a:cubicBezTo>
                  <a:lnTo>
                    <a:pt x="6450" y="6220"/>
                  </a:lnTo>
                  <a:cubicBezTo>
                    <a:pt x="8922" y="5922"/>
                    <a:pt x="10779" y="4659"/>
                    <a:pt x="10779" y="3144"/>
                  </a:cubicBezTo>
                  <a:cubicBezTo>
                    <a:pt x="10779" y="1407"/>
                    <a:pt x="8341" y="0"/>
                    <a:pt x="5332"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39;p55">
              <a:extLst>
                <a:ext uri="{FF2B5EF4-FFF2-40B4-BE49-F238E27FC236}">
                  <a16:creationId xmlns:a16="http://schemas.microsoft.com/office/drawing/2014/main" id="{74A434CE-BDCF-4249-BFA2-D23D2CEF1C85}"/>
                </a:ext>
              </a:extLst>
            </p:cNvPr>
            <p:cNvSpPr/>
            <p:nvPr/>
          </p:nvSpPr>
          <p:spPr>
            <a:xfrm>
              <a:off x="1813000" y="4597975"/>
              <a:ext cx="158075" cy="130600"/>
            </a:xfrm>
            <a:custGeom>
              <a:avLst/>
              <a:gdLst/>
              <a:ahLst/>
              <a:cxnLst/>
              <a:rect l="l" t="t" r="r" b="b"/>
              <a:pathLst>
                <a:path w="6323" h="5224" extrusionOk="0">
                  <a:moveTo>
                    <a:pt x="5771" y="0"/>
                  </a:moveTo>
                  <a:cubicBezTo>
                    <a:pt x="5531" y="0"/>
                    <a:pt x="5323" y="61"/>
                    <a:pt x="5109" y="417"/>
                  </a:cubicBezTo>
                  <a:cubicBezTo>
                    <a:pt x="4882" y="798"/>
                    <a:pt x="4408" y="1789"/>
                    <a:pt x="3977" y="2420"/>
                  </a:cubicBezTo>
                  <a:cubicBezTo>
                    <a:pt x="3765" y="2733"/>
                    <a:pt x="3137" y="3569"/>
                    <a:pt x="1919" y="3924"/>
                  </a:cubicBezTo>
                  <a:cubicBezTo>
                    <a:pt x="1838" y="3947"/>
                    <a:pt x="1756" y="3959"/>
                    <a:pt x="1672" y="3959"/>
                  </a:cubicBezTo>
                  <a:cubicBezTo>
                    <a:pt x="1563" y="3959"/>
                    <a:pt x="1452" y="3939"/>
                    <a:pt x="1339" y="3902"/>
                  </a:cubicBezTo>
                  <a:cubicBezTo>
                    <a:pt x="1114" y="3829"/>
                    <a:pt x="958" y="3844"/>
                    <a:pt x="795" y="3806"/>
                  </a:cubicBezTo>
                  <a:cubicBezTo>
                    <a:pt x="716" y="3786"/>
                    <a:pt x="677" y="3772"/>
                    <a:pt x="653" y="3772"/>
                  </a:cubicBezTo>
                  <a:cubicBezTo>
                    <a:pt x="627" y="3772"/>
                    <a:pt x="618" y="3788"/>
                    <a:pt x="597" y="3830"/>
                  </a:cubicBezTo>
                  <a:cubicBezTo>
                    <a:pt x="556" y="3911"/>
                    <a:pt x="666" y="4060"/>
                    <a:pt x="815" y="4121"/>
                  </a:cubicBezTo>
                  <a:cubicBezTo>
                    <a:pt x="970" y="4186"/>
                    <a:pt x="1084" y="4168"/>
                    <a:pt x="1111" y="4194"/>
                  </a:cubicBezTo>
                  <a:cubicBezTo>
                    <a:pt x="1139" y="4221"/>
                    <a:pt x="1005" y="4259"/>
                    <a:pt x="813" y="4276"/>
                  </a:cubicBezTo>
                  <a:cubicBezTo>
                    <a:pt x="777" y="4279"/>
                    <a:pt x="742" y="4281"/>
                    <a:pt x="709" y="4281"/>
                  </a:cubicBezTo>
                  <a:cubicBezTo>
                    <a:pt x="502" y="4281"/>
                    <a:pt x="359" y="4227"/>
                    <a:pt x="240" y="4219"/>
                  </a:cubicBezTo>
                  <a:cubicBezTo>
                    <a:pt x="234" y="4219"/>
                    <a:pt x="228" y="4219"/>
                    <a:pt x="222" y="4219"/>
                  </a:cubicBezTo>
                  <a:cubicBezTo>
                    <a:pt x="88" y="4219"/>
                    <a:pt x="91" y="4332"/>
                    <a:pt x="139" y="4376"/>
                  </a:cubicBezTo>
                  <a:cubicBezTo>
                    <a:pt x="188" y="4421"/>
                    <a:pt x="266" y="4485"/>
                    <a:pt x="480" y="4533"/>
                  </a:cubicBezTo>
                  <a:cubicBezTo>
                    <a:pt x="694" y="4583"/>
                    <a:pt x="950" y="4592"/>
                    <a:pt x="950" y="4592"/>
                  </a:cubicBezTo>
                  <a:cubicBezTo>
                    <a:pt x="829" y="4622"/>
                    <a:pt x="704" y="4639"/>
                    <a:pt x="578" y="4641"/>
                  </a:cubicBezTo>
                  <a:cubicBezTo>
                    <a:pt x="563" y="4641"/>
                    <a:pt x="548" y="4641"/>
                    <a:pt x="534" y="4641"/>
                  </a:cubicBezTo>
                  <a:cubicBezTo>
                    <a:pt x="355" y="4641"/>
                    <a:pt x="262" y="4624"/>
                    <a:pt x="165" y="4624"/>
                  </a:cubicBezTo>
                  <a:cubicBezTo>
                    <a:pt x="151" y="4624"/>
                    <a:pt x="137" y="4624"/>
                    <a:pt x="122" y="4625"/>
                  </a:cubicBezTo>
                  <a:cubicBezTo>
                    <a:pt x="0" y="4633"/>
                    <a:pt x="65" y="4826"/>
                    <a:pt x="198" y="4865"/>
                  </a:cubicBezTo>
                  <a:cubicBezTo>
                    <a:pt x="331" y="4900"/>
                    <a:pt x="468" y="4919"/>
                    <a:pt x="608" y="4919"/>
                  </a:cubicBezTo>
                  <a:cubicBezTo>
                    <a:pt x="612" y="4919"/>
                    <a:pt x="616" y="4919"/>
                    <a:pt x="620" y="4919"/>
                  </a:cubicBezTo>
                  <a:cubicBezTo>
                    <a:pt x="780" y="4919"/>
                    <a:pt x="1045" y="4895"/>
                    <a:pt x="1045" y="4895"/>
                  </a:cubicBezTo>
                  <a:lnTo>
                    <a:pt x="1045" y="4895"/>
                  </a:lnTo>
                  <a:cubicBezTo>
                    <a:pt x="799" y="4987"/>
                    <a:pt x="597" y="4975"/>
                    <a:pt x="475" y="4978"/>
                  </a:cubicBezTo>
                  <a:cubicBezTo>
                    <a:pt x="355" y="4983"/>
                    <a:pt x="301" y="5028"/>
                    <a:pt x="325" y="5097"/>
                  </a:cubicBezTo>
                  <a:cubicBezTo>
                    <a:pt x="344" y="5152"/>
                    <a:pt x="437" y="5200"/>
                    <a:pt x="700" y="5221"/>
                  </a:cubicBezTo>
                  <a:cubicBezTo>
                    <a:pt x="723" y="5223"/>
                    <a:pt x="747" y="5224"/>
                    <a:pt x="772" y="5224"/>
                  </a:cubicBezTo>
                  <a:cubicBezTo>
                    <a:pt x="1027" y="5224"/>
                    <a:pt x="1350" y="5135"/>
                    <a:pt x="1608" y="5010"/>
                  </a:cubicBezTo>
                  <a:cubicBezTo>
                    <a:pt x="1892" y="4871"/>
                    <a:pt x="2065" y="4794"/>
                    <a:pt x="2219" y="4738"/>
                  </a:cubicBezTo>
                  <a:cubicBezTo>
                    <a:pt x="3640" y="4218"/>
                    <a:pt x="4503" y="3356"/>
                    <a:pt x="4766" y="3026"/>
                  </a:cubicBezTo>
                  <a:cubicBezTo>
                    <a:pt x="5310" y="2347"/>
                    <a:pt x="5805" y="1454"/>
                    <a:pt x="6063" y="870"/>
                  </a:cubicBezTo>
                  <a:cubicBezTo>
                    <a:pt x="6323" y="286"/>
                    <a:pt x="6124" y="10"/>
                    <a:pt x="5818" y="1"/>
                  </a:cubicBezTo>
                  <a:cubicBezTo>
                    <a:pt x="5802" y="1"/>
                    <a:pt x="5787" y="0"/>
                    <a:pt x="5771"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40;p55">
              <a:extLst>
                <a:ext uri="{FF2B5EF4-FFF2-40B4-BE49-F238E27FC236}">
                  <a16:creationId xmlns:a16="http://schemas.microsoft.com/office/drawing/2014/main" id="{60A1DDF8-4DA5-5248-B879-82FF44A61388}"/>
                </a:ext>
              </a:extLst>
            </p:cNvPr>
            <p:cNvSpPr/>
            <p:nvPr/>
          </p:nvSpPr>
          <p:spPr>
            <a:xfrm>
              <a:off x="1918550" y="4596125"/>
              <a:ext cx="52700" cy="63875"/>
            </a:xfrm>
            <a:custGeom>
              <a:avLst/>
              <a:gdLst/>
              <a:ahLst/>
              <a:cxnLst/>
              <a:rect l="l" t="t" r="r" b="b"/>
              <a:pathLst>
                <a:path w="2108" h="2555" extrusionOk="0">
                  <a:moveTo>
                    <a:pt x="1538" y="0"/>
                  </a:moveTo>
                  <a:cubicBezTo>
                    <a:pt x="1357" y="0"/>
                    <a:pt x="1135" y="95"/>
                    <a:pt x="923" y="350"/>
                  </a:cubicBezTo>
                  <a:cubicBezTo>
                    <a:pt x="602" y="738"/>
                    <a:pt x="169" y="1657"/>
                    <a:pt x="0" y="1962"/>
                  </a:cubicBezTo>
                  <a:cubicBezTo>
                    <a:pt x="0" y="1962"/>
                    <a:pt x="385" y="2555"/>
                    <a:pt x="917" y="2555"/>
                  </a:cubicBezTo>
                  <a:cubicBezTo>
                    <a:pt x="974" y="2555"/>
                    <a:pt x="1032" y="2548"/>
                    <a:pt x="1092" y="2533"/>
                  </a:cubicBezTo>
                  <a:cubicBezTo>
                    <a:pt x="1092" y="2533"/>
                    <a:pt x="1751" y="1395"/>
                    <a:pt x="1893" y="972"/>
                  </a:cubicBezTo>
                  <a:cubicBezTo>
                    <a:pt x="2036" y="547"/>
                    <a:pt x="2108" y="280"/>
                    <a:pt x="1781" y="68"/>
                  </a:cubicBezTo>
                  <a:cubicBezTo>
                    <a:pt x="1716" y="26"/>
                    <a:pt x="1632" y="0"/>
                    <a:pt x="153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041;p55">
              <a:extLst>
                <a:ext uri="{FF2B5EF4-FFF2-40B4-BE49-F238E27FC236}">
                  <a16:creationId xmlns:a16="http://schemas.microsoft.com/office/drawing/2014/main" id="{03D13C37-815F-7A48-A480-3E5472D272D7}"/>
                </a:ext>
              </a:extLst>
            </p:cNvPr>
            <p:cNvSpPr/>
            <p:nvPr/>
          </p:nvSpPr>
          <p:spPr>
            <a:xfrm>
              <a:off x="1836650" y="4728575"/>
              <a:ext cx="219975" cy="114375"/>
            </a:xfrm>
            <a:custGeom>
              <a:avLst/>
              <a:gdLst/>
              <a:ahLst/>
              <a:cxnLst/>
              <a:rect l="l" t="t" r="r" b="b"/>
              <a:pathLst>
                <a:path w="8799" h="4575" extrusionOk="0">
                  <a:moveTo>
                    <a:pt x="3774" y="0"/>
                  </a:moveTo>
                  <a:cubicBezTo>
                    <a:pt x="3008" y="0"/>
                    <a:pt x="549" y="46"/>
                    <a:pt x="268" y="623"/>
                  </a:cubicBezTo>
                  <a:cubicBezTo>
                    <a:pt x="0" y="1171"/>
                    <a:pt x="2361" y="1995"/>
                    <a:pt x="2700" y="2028"/>
                  </a:cubicBezTo>
                  <a:lnTo>
                    <a:pt x="4778" y="2140"/>
                  </a:lnTo>
                  <a:lnTo>
                    <a:pt x="4995" y="2245"/>
                  </a:lnTo>
                  <a:lnTo>
                    <a:pt x="6451" y="4087"/>
                  </a:lnTo>
                  <a:lnTo>
                    <a:pt x="8583" y="4575"/>
                  </a:lnTo>
                  <a:cubicBezTo>
                    <a:pt x="8799" y="4147"/>
                    <a:pt x="8609" y="3560"/>
                    <a:pt x="8331" y="2840"/>
                  </a:cubicBezTo>
                  <a:cubicBezTo>
                    <a:pt x="8023" y="2048"/>
                    <a:pt x="7681" y="1233"/>
                    <a:pt x="7681" y="1233"/>
                  </a:cubicBezTo>
                  <a:lnTo>
                    <a:pt x="4001" y="2"/>
                  </a:lnTo>
                  <a:cubicBezTo>
                    <a:pt x="4001" y="2"/>
                    <a:pt x="3917" y="0"/>
                    <a:pt x="3774"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042;p55">
              <a:extLst>
                <a:ext uri="{FF2B5EF4-FFF2-40B4-BE49-F238E27FC236}">
                  <a16:creationId xmlns:a16="http://schemas.microsoft.com/office/drawing/2014/main" id="{A7C750C9-2122-E642-969D-C9D50925B3CB}"/>
                </a:ext>
              </a:extLst>
            </p:cNvPr>
            <p:cNvSpPr/>
            <p:nvPr/>
          </p:nvSpPr>
          <p:spPr>
            <a:xfrm>
              <a:off x="1935875" y="4837200"/>
              <a:ext cx="32925" cy="71400"/>
            </a:xfrm>
            <a:custGeom>
              <a:avLst/>
              <a:gdLst/>
              <a:ahLst/>
              <a:cxnLst/>
              <a:rect l="l" t="t" r="r" b="b"/>
              <a:pathLst>
                <a:path w="1317" h="2856" extrusionOk="0">
                  <a:moveTo>
                    <a:pt x="628" y="1"/>
                  </a:moveTo>
                  <a:lnTo>
                    <a:pt x="1" y="469"/>
                  </a:lnTo>
                  <a:cubicBezTo>
                    <a:pt x="226" y="890"/>
                    <a:pt x="240" y="1251"/>
                    <a:pt x="263" y="1627"/>
                  </a:cubicBezTo>
                  <a:cubicBezTo>
                    <a:pt x="283" y="1961"/>
                    <a:pt x="263" y="2296"/>
                    <a:pt x="261" y="2630"/>
                  </a:cubicBezTo>
                  <a:cubicBezTo>
                    <a:pt x="261" y="2681"/>
                    <a:pt x="261" y="2735"/>
                    <a:pt x="289" y="2777"/>
                  </a:cubicBezTo>
                  <a:cubicBezTo>
                    <a:pt x="327" y="2834"/>
                    <a:pt x="385" y="2856"/>
                    <a:pt x="448" y="2856"/>
                  </a:cubicBezTo>
                  <a:cubicBezTo>
                    <a:pt x="531" y="2856"/>
                    <a:pt x="622" y="2818"/>
                    <a:pt x="680" y="2775"/>
                  </a:cubicBezTo>
                  <a:cubicBezTo>
                    <a:pt x="777" y="2702"/>
                    <a:pt x="873" y="2630"/>
                    <a:pt x="958" y="2543"/>
                  </a:cubicBezTo>
                  <a:cubicBezTo>
                    <a:pt x="1118" y="2380"/>
                    <a:pt x="1242" y="2174"/>
                    <a:pt x="1232" y="1942"/>
                  </a:cubicBezTo>
                  <a:cubicBezTo>
                    <a:pt x="1221" y="1683"/>
                    <a:pt x="1164" y="1418"/>
                    <a:pt x="1222" y="1164"/>
                  </a:cubicBezTo>
                  <a:cubicBezTo>
                    <a:pt x="1253" y="1031"/>
                    <a:pt x="1316" y="900"/>
                    <a:pt x="1296" y="763"/>
                  </a:cubicBezTo>
                  <a:cubicBezTo>
                    <a:pt x="1268" y="583"/>
                    <a:pt x="1137" y="458"/>
                    <a:pt x="1004" y="347"/>
                  </a:cubicBezTo>
                  <a:cubicBezTo>
                    <a:pt x="936" y="290"/>
                    <a:pt x="865" y="236"/>
                    <a:pt x="803" y="174"/>
                  </a:cubicBezTo>
                  <a:cubicBezTo>
                    <a:pt x="740" y="113"/>
                    <a:pt x="671" y="51"/>
                    <a:pt x="628"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043;p55">
              <a:extLst>
                <a:ext uri="{FF2B5EF4-FFF2-40B4-BE49-F238E27FC236}">
                  <a16:creationId xmlns:a16="http://schemas.microsoft.com/office/drawing/2014/main" id="{BB06DA41-861F-764E-BF52-443A2833D121}"/>
                </a:ext>
              </a:extLst>
            </p:cNvPr>
            <p:cNvSpPr/>
            <p:nvPr/>
          </p:nvSpPr>
          <p:spPr>
            <a:xfrm>
              <a:off x="1834125" y="4741150"/>
              <a:ext cx="118000" cy="109275"/>
            </a:xfrm>
            <a:custGeom>
              <a:avLst/>
              <a:gdLst/>
              <a:ahLst/>
              <a:cxnLst/>
              <a:rect l="l" t="t" r="r" b="b"/>
              <a:pathLst>
                <a:path w="4720" h="4371" extrusionOk="0">
                  <a:moveTo>
                    <a:pt x="793" y="1"/>
                  </a:moveTo>
                  <a:cubicBezTo>
                    <a:pt x="753" y="1"/>
                    <a:pt x="714" y="2"/>
                    <a:pt x="675" y="6"/>
                  </a:cubicBezTo>
                  <a:cubicBezTo>
                    <a:pt x="1" y="62"/>
                    <a:pt x="313" y="742"/>
                    <a:pt x="704" y="1154"/>
                  </a:cubicBezTo>
                  <a:cubicBezTo>
                    <a:pt x="960" y="1426"/>
                    <a:pt x="4113" y="4370"/>
                    <a:pt x="4113" y="4370"/>
                  </a:cubicBezTo>
                  <a:cubicBezTo>
                    <a:pt x="4123" y="4370"/>
                    <a:pt x="4133" y="4371"/>
                    <a:pt x="4143" y="4371"/>
                  </a:cubicBezTo>
                  <a:cubicBezTo>
                    <a:pt x="4577" y="4371"/>
                    <a:pt x="4720" y="3904"/>
                    <a:pt x="4720" y="3904"/>
                  </a:cubicBezTo>
                  <a:cubicBezTo>
                    <a:pt x="4720" y="3904"/>
                    <a:pt x="3761" y="2372"/>
                    <a:pt x="3154" y="1522"/>
                  </a:cubicBezTo>
                  <a:cubicBezTo>
                    <a:pt x="2879" y="1135"/>
                    <a:pt x="2426" y="678"/>
                    <a:pt x="2426" y="678"/>
                  </a:cubicBezTo>
                  <a:cubicBezTo>
                    <a:pt x="2178" y="414"/>
                    <a:pt x="1440" y="1"/>
                    <a:pt x="793"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044;p55">
              <a:extLst>
                <a:ext uri="{FF2B5EF4-FFF2-40B4-BE49-F238E27FC236}">
                  <a16:creationId xmlns:a16="http://schemas.microsoft.com/office/drawing/2014/main" id="{D1B3C75B-4369-584E-A1E5-E7DE90A9AFDF}"/>
                </a:ext>
              </a:extLst>
            </p:cNvPr>
            <p:cNvSpPr/>
            <p:nvPr/>
          </p:nvSpPr>
          <p:spPr>
            <a:xfrm>
              <a:off x="1884750" y="4750600"/>
              <a:ext cx="36475" cy="29625"/>
            </a:xfrm>
            <a:custGeom>
              <a:avLst/>
              <a:gdLst/>
              <a:ahLst/>
              <a:cxnLst/>
              <a:rect l="l" t="t" r="r" b="b"/>
              <a:pathLst>
                <a:path w="1459" h="1185" extrusionOk="0">
                  <a:moveTo>
                    <a:pt x="1" y="0"/>
                  </a:moveTo>
                  <a:cubicBezTo>
                    <a:pt x="585" y="343"/>
                    <a:pt x="1146" y="1167"/>
                    <a:pt x="1146" y="1167"/>
                  </a:cubicBezTo>
                  <a:lnTo>
                    <a:pt x="1458" y="1184"/>
                  </a:lnTo>
                  <a:cubicBezTo>
                    <a:pt x="581" y="115"/>
                    <a:pt x="1" y="0"/>
                    <a:pt x="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045;p55">
              <a:extLst>
                <a:ext uri="{FF2B5EF4-FFF2-40B4-BE49-F238E27FC236}">
                  <a16:creationId xmlns:a16="http://schemas.microsoft.com/office/drawing/2014/main" id="{144AB35C-6E0F-D743-B650-FC18E31CD57C}"/>
                </a:ext>
              </a:extLst>
            </p:cNvPr>
            <p:cNvSpPr/>
            <p:nvPr/>
          </p:nvSpPr>
          <p:spPr>
            <a:xfrm>
              <a:off x="1914350" y="4829275"/>
              <a:ext cx="35675" cy="21150"/>
            </a:xfrm>
            <a:custGeom>
              <a:avLst/>
              <a:gdLst/>
              <a:ahLst/>
              <a:cxnLst/>
              <a:rect l="l" t="t" r="r" b="b"/>
              <a:pathLst>
                <a:path w="1427" h="846" extrusionOk="0">
                  <a:moveTo>
                    <a:pt x="0" y="0"/>
                  </a:moveTo>
                  <a:lnTo>
                    <a:pt x="904" y="845"/>
                  </a:lnTo>
                  <a:cubicBezTo>
                    <a:pt x="912" y="845"/>
                    <a:pt x="919" y="845"/>
                    <a:pt x="927" y="845"/>
                  </a:cubicBezTo>
                  <a:cubicBezTo>
                    <a:pt x="1041" y="845"/>
                    <a:pt x="1153" y="812"/>
                    <a:pt x="1247" y="746"/>
                  </a:cubicBezTo>
                  <a:cubicBezTo>
                    <a:pt x="1420" y="629"/>
                    <a:pt x="1427" y="547"/>
                    <a:pt x="1427" y="547"/>
                  </a:cubicBezTo>
                  <a:lnTo>
                    <a:pt x="0" y="0"/>
                  </a:ln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046;p55">
              <a:extLst>
                <a:ext uri="{FF2B5EF4-FFF2-40B4-BE49-F238E27FC236}">
                  <a16:creationId xmlns:a16="http://schemas.microsoft.com/office/drawing/2014/main" id="{838A538B-3F15-A34F-9E8E-3183641C0148}"/>
                </a:ext>
              </a:extLst>
            </p:cNvPr>
            <p:cNvSpPr/>
            <p:nvPr/>
          </p:nvSpPr>
          <p:spPr>
            <a:xfrm>
              <a:off x="1957450" y="4589625"/>
              <a:ext cx="61650" cy="57225"/>
            </a:xfrm>
            <a:custGeom>
              <a:avLst/>
              <a:gdLst/>
              <a:ahLst/>
              <a:cxnLst/>
              <a:rect l="l" t="t" r="r" b="b"/>
              <a:pathLst>
                <a:path w="2466" h="2289" extrusionOk="0">
                  <a:moveTo>
                    <a:pt x="1888" y="1"/>
                  </a:moveTo>
                  <a:cubicBezTo>
                    <a:pt x="1888" y="1"/>
                    <a:pt x="528" y="471"/>
                    <a:pt x="364" y="496"/>
                  </a:cubicBezTo>
                  <a:cubicBezTo>
                    <a:pt x="201" y="519"/>
                    <a:pt x="1" y="958"/>
                    <a:pt x="19" y="1480"/>
                  </a:cubicBezTo>
                  <a:cubicBezTo>
                    <a:pt x="35" y="1926"/>
                    <a:pt x="813" y="2288"/>
                    <a:pt x="1249" y="2288"/>
                  </a:cubicBezTo>
                  <a:cubicBezTo>
                    <a:pt x="1324" y="2288"/>
                    <a:pt x="1388" y="2277"/>
                    <a:pt x="1438" y="2255"/>
                  </a:cubicBezTo>
                  <a:cubicBezTo>
                    <a:pt x="1774" y="2102"/>
                    <a:pt x="2466" y="1420"/>
                    <a:pt x="2358" y="1331"/>
                  </a:cubicBezTo>
                  <a:cubicBezTo>
                    <a:pt x="2251" y="1243"/>
                    <a:pt x="1882" y="994"/>
                    <a:pt x="1864" y="920"/>
                  </a:cubicBezTo>
                  <a:cubicBezTo>
                    <a:pt x="1844" y="846"/>
                    <a:pt x="1888" y="1"/>
                    <a:pt x="1888"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047;p55">
              <a:extLst>
                <a:ext uri="{FF2B5EF4-FFF2-40B4-BE49-F238E27FC236}">
                  <a16:creationId xmlns:a16="http://schemas.microsoft.com/office/drawing/2014/main" id="{13C0C6B4-7AA2-454B-9443-8177B03FCCAC}"/>
                </a:ext>
              </a:extLst>
            </p:cNvPr>
            <p:cNvSpPr/>
            <p:nvPr/>
          </p:nvSpPr>
          <p:spPr>
            <a:xfrm>
              <a:off x="1967200" y="4589625"/>
              <a:ext cx="37450" cy="27075"/>
            </a:xfrm>
            <a:custGeom>
              <a:avLst/>
              <a:gdLst/>
              <a:ahLst/>
              <a:cxnLst/>
              <a:rect l="l" t="t" r="r" b="b"/>
              <a:pathLst>
                <a:path w="1498" h="1083" extrusionOk="0">
                  <a:moveTo>
                    <a:pt x="1498" y="1"/>
                  </a:moveTo>
                  <a:cubicBezTo>
                    <a:pt x="1498" y="1"/>
                    <a:pt x="554" y="386"/>
                    <a:pt x="205" y="491"/>
                  </a:cubicBezTo>
                  <a:cubicBezTo>
                    <a:pt x="128" y="645"/>
                    <a:pt x="0" y="867"/>
                    <a:pt x="111" y="967"/>
                  </a:cubicBezTo>
                  <a:cubicBezTo>
                    <a:pt x="207" y="1053"/>
                    <a:pt x="319" y="1083"/>
                    <a:pt x="429" y="1083"/>
                  </a:cubicBezTo>
                  <a:cubicBezTo>
                    <a:pt x="614" y="1083"/>
                    <a:pt x="793" y="1000"/>
                    <a:pt x="880" y="966"/>
                  </a:cubicBezTo>
                  <a:cubicBezTo>
                    <a:pt x="1015" y="912"/>
                    <a:pt x="1142" y="838"/>
                    <a:pt x="1256" y="748"/>
                  </a:cubicBezTo>
                  <a:cubicBezTo>
                    <a:pt x="1383" y="651"/>
                    <a:pt x="1483" y="490"/>
                    <a:pt x="1483" y="332"/>
                  </a:cubicBezTo>
                  <a:cubicBezTo>
                    <a:pt x="1488" y="195"/>
                    <a:pt x="1498" y="1"/>
                    <a:pt x="1498" y="1"/>
                  </a:cubicBezTo>
                  <a:close/>
                </a:path>
              </a:pathLst>
            </a:custGeom>
            <a:solidFill>
              <a:srgbClr val="912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048;p55">
              <a:extLst>
                <a:ext uri="{FF2B5EF4-FFF2-40B4-BE49-F238E27FC236}">
                  <a16:creationId xmlns:a16="http://schemas.microsoft.com/office/drawing/2014/main" id="{78545F9B-9C7F-0B45-B6BA-088BDCC3E7AB}"/>
                </a:ext>
              </a:extLst>
            </p:cNvPr>
            <p:cNvSpPr/>
            <p:nvPr/>
          </p:nvSpPr>
          <p:spPr>
            <a:xfrm>
              <a:off x="1932775" y="4597150"/>
              <a:ext cx="100525" cy="181000"/>
            </a:xfrm>
            <a:custGeom>
              <a:avLst/>
              <a:gdLst/>
              <a:ahLst/>
              <a:cxnLst/>
              <a:rect l="l" t="t" r="r" b="b"/>
              <a:pathLst>
                <a:path w="4021" h="7240" extrusionOk="0">
                  <a:moveTo>
                    <a:pt x="1069" y="1"/>
                  </a:moveTo>
                  <a:cubicBezTo>
                    <a:pt x="1048" y="1"/>
                    <a:pt x="1026" y="3"/>
                    <a:pt x="1006" y="8"/>
                  </a:cubicBezTo>
                  <a:cubicBezTo>
                    <a:pt x="1006" y="8"/>
                    <a:pt x="635" y="199"/>
                    <a:pt x="477" y="681"/>
                  </a:cubicBezTo>
                  <a:cubicBezTo>
                    <a:pt x="319" y="1162"/>
                    <a:pt x="162" y="1739"/>
                    <a:pt x="176" y="2634"/>
                  </a:cubicBezTo>
                  <a:cubicBezTo>
                    <a:pt x="190" y="3530"/>
                    <a:pt x="148" y="5754"/>
                    <a:pt x="148" y="5754"/>
                  </a:cubicBezTo>
                  <a:cubicBezTo>
                    <a:pt x="148" y="5754"/>
                    <a:pt x="1" y="6409"/>
                    <a:pt x="1085" y="6906"/>
                  </a:cubicBezTo>
                  <a:cubicBezTo>
                    <a:pt x="1579" y="7132"/>
                    <a:pt x="2052" y="7240"/>
                    <a:pt x="2472" y="7240"/>
                  </a:cubicBezTo>
                  <a:cubicBezTo>
                    <a:pt x="2645" y="7240"/>
                    <a:pt x="2809" y="7221"/>
                    <a:pt x="2962" y="7186"/>
                  </a:cubicBezTo>
                  <a:cubicBezTo>
                    <a:pt x="3394" y="7084"/>
                    <a:pt x="3743" y="6692"/>
                    <a:pt x="3836" y="6490"/>
                  </a:cubicBezTo>
                  <a:cubicBezTo>
                    <a:pt x="3751" y="5774"/>
                    <a:pt x="3728" y="4832"/>
                    <a:pt x="3788" y="4081"/>
                  </a:cubicBezTo>
                  <a:cubicBezTo>
                    <a:pt x="3852" y="3287"/>
                    <a:pt x="3935" y="2625"/>
                    <a:pt x="3979" y="1988"/>
                  </a:cubicBezTo>
                  <a:cubicBezTo>
                    <a:pt x="4021" y="1349"/>
                    <a:pt x="3894" y="1361"/>
                    <a:pt x="3575" y="1135"/>
                  </a:cubicBezTo>
                  <a:cubicBezTo>
                    <a:pt x="3144" y="828"/>
                    <a:pt x="2971" y="745"/>
                    <a:pt x="2971" y="745"/>
                  </a:cubicBezTo>
                  <a:cubicBezTo>
                    <a:pt x="2971" y="745"/>
                    <a:pt x="2520" y="1215"/>
                    <a:pt x="1993" y="1215"/>
                  </a:cubicBezTo>
                  <a:cubicBezTo>
                    <a:pt x="1889" y="1215"/>
                    <a:pt x="1782" y="1197"/>
                    <a:pt x="1675" y="1153"/>
                  </a:cubicBezTo>
                  <a:cubicBezTo>
                    <a:pt x="1330" y="1012"/>
                    <a:pt x="1259" y="563"/>
                    <a:pt x="1582" y="231"/>
                  </a:cubicBezTo>
                  <a:cubicBezTo>
                    <a:pt x="1582" y="231"/>
                    <a:pt x="1297" y="1"/>
                    <a:pt x="1069"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049;p55">
              <a:extLst>
                <a:ext uri="{FF2B5EF4-FFF2-40B4-BE49-F238E27FC236}">
                  <a16:creationId xmlns:a16="http://schemas.microsoft.com/office/drawing/2014/main" id="{233CE976-20A9-5B4E-939F-B1D85CFF4A23}"/>
                </a:ext>
              </a:extLst>
            </p:cNvPr>
            <p:cNvSpPr/>
            <p:nvPr/>
          </p:nvSpPr>
          <p:spPr>
            <a:xfrm>
              <a:off x="1962500" y="4601075"/>
              <a:ext cx="46925" cy="29000"/>
            </a:xfrm>
            <a:custGeom>
              <a:avLst/>
              <a:gdLst/>
              <a:ahLst/>
              <a:cxnLst/>
              <a:rect l="l" t="t" r="r" b="b"/>
              <a:pathLst>
                <a:path w="1877" h="1160" extrusionOk="0">
                  <a:moveTo>
                    <a:pt x="290" y="0"/>
                  </a:moveTo>
                  <a:cubicBezTo>
                    <a:pt x="58" y="295"/>
                    <a:pt x="0" y="764"/>
                    <a:pt x="290" y="990"/>
                  </a:cubicBezTo>
                  <a:cubicBezTo>
                    <a:pt x="444" y="1110"/>
                    <a:pt x="615" y="1160"/>
                    <a:pt x="795" y="1160"/>
                  </a:cubicBezTo>
                  <a:cubicBezTo>
                    <a:pt x="953" y="1160"/>
                    <a:pt x="1118" y="1122"/>
                    <a:pt x="1285" y="1060"/>
                  </a:cubicBezTo>
                  <a:cubicBezTo>
                    <a:pt x="1643" y="927"/>
                    <a:pt x="1876" y="641"/>
                    <a:pt x="1876" y="641"/>
                  </a:cubicBezTo>
                  <a:lnTo>
                    <a:pt x="1710" y="525"/>
                  </a:lnTo>
                  <a:cubicBezTo>
                    <a:pt x="1573" y="695"/>
                    <a:pt x="1128" y="950"/>
                    <a:pt x="822" y="950"/>
                  </a:cubicBezTo>
                  <a:cubicBezTo>
                    <a:pt x="515" y="950"/>
                    <a:pt x="313" y="753"/>
                    <a:pt x="301" y="581"/>
                  </a:cubicBezTo>
                  <a:cubicBezTo>
                    <a:pt x="290" y="407"/>
                    <a:pt x="463" y="111"/>
                    <a:pt x="463" y="111"/>
                  </a:cubicBezTo>
                  <a:lnTo>
                    <a:pt x="290" y="0"/>
                  </a:ln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050;p55">
              <a:extLst>
                <a:ext uri="{FF2B5EF4-FFF2-40B4-BE49-F238E27FC236}">
                  <a16:creationId xmlns:a16="http://schemas.microsoft.com/office/drawing/2014/main" id="{C8583574-B0F3-7848-9A4D-05A619F1FF5B}"/>
                </a:ext>
              </a:extLst>
            </p:cNvPr>
            <p:cNvSpPr/>
            <p:nvPr/>
          </p:nvSpPr>
          <p:spPr>
            <a:xfrm>
              <a:off x="1953750" y="4530275"/>
              <a:ext cx="67700" cy="77175"/>
            </a:xfrm>
            <a:custGeom>
              <a:avLst/>
              <a:gdLst/>
              <a:ahLst/>
              <a:cxnLst/>
              <a:rect l="l" t="t" r="r" b="b"/>
              <a:pathLst>
                <a:path w="2708" h="3087" extrusionOk="0">
                  <a:moveTo>
                    <a:pt x="1303" y="1"/>
                  </a:moveTo>
                  <a:cubicBezTo>
                    <a:pt x="666" y="1"/>
                    <a:pt x="223" y="484"/>
                    <a:pt x="126" y="1116"/>
                  </a:cubicBezTo>
                  <a:cubicBezTo>
                    <a:pt x="70" y="1441"/>
                    <a:pt x="0" y="2129"/>
                    <a:pt x="225" y="2643"/>
                  </a:cubicBezTo>
                  <a:cubicBezTo>
                    <a:pt x="351" y="2935"/>
                    <a:pt x="496" y="3046"/>
                    <a:pt x="763" y="3083"/>
                  </a:cubicBezTo>
                  <a:cubicBezTo>
                    <a:pt x="778" y="3085"/>
                    <a:pt x="797" y="3087"/>
                    <a:pt x="818" y="3087"/>
                  </a:cubicBezTo>
                  <a:cubicBezTo>
                    <a:pt x="1077" y="3087"/>
                    <a:pt x="1711" y="2920"/>
                    <a:pt x="1932" y="2661"/>
                  </a:cubicBezTo>
                  <a:cubicBezTo>
                    <a:pt x="1974" y="2611"/>
                    <a:pt x="2036" y="2375"/>
                    <a:pt x="2036" y="2375"/>
                  </a:cubicBezTo>
                  <a:cubicBezTo>
                    <a:pt x="2498" y="2061"/>
                    <a:pt x="2708" y="1488"/>
                    <a:pt x="2558" y="951"/>
                  </a:cubicBezTo>
                  <a:cubicBezTo>
                    <a:pt x="2407" y="413"/>
                    <a:pt x="1932" y="32"/>
                    <a:pt x="1374" y="3"/>
                  </a:cubicBezTo>
                  <a:cubicBezTo>
                    <a:pt x="1350" y="1"/>
                    <a:pt x="1327" y="1"/>
                    <a:pt x="1303" y="1"/>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51;p55">
              <a:extLst>
                <a:ext uri="{FF2B5EF4-FFF2-40B4-BE49-F238E27FC236}">
                  <a16:creationId xmlns:a16="http://schemas.microsoft.com/office/drawing/2014/main" id="{07E837AF-E2D6-C040-A9CD-996E9E8F6FE7}"/>
                </a:ext>
              </a:extLst>
            </p:cNvPr>
            <p:cNvSpPr/>
            <p:nvPr/>
          </p:nvSpPr>
          <p:spPr>
            <a:xfrm>
              <a:off x="1959325" y="4530275"/>
              <a:ext cx="61350" cy="59375"/>
            </a:xfrm>
            <a:custGeom>
              <a:avLst/>
              <a:gdLst/>
              <a:ahLst/>
              <a:cxnLst/>
              <a:rect l="l" t="t" r="r" b="b"/>
              <a:pathLst>
                <a:path w="2454" h="2375" extrusionOk="0">
                  <a:moveTo>
                    <a:pt x="1079" y="1"/>
                  </a:moveTo>
                  <a:cubicBezTo>
                    <a:pt x="630" y="1"/>
                    <a:pt x="234" y="234"/>
                    <a:pt x="0" y="589"/>
                  </a:cubicBezTo>
                  <a:cubicBezTo>
                    <a:pt x="66" y="662"/>
                    <a:pt x="225" y="750"/>
                    <a:pt x="459" y="798"/>
                  </a:cubicBezTo>
                  <a:cubicBezTo>
                    <a:pt x="588" y="825"/>
                    <a:pt x="711" y="836"/>
                    <a:pt x="824" y="836"/>
                  </a:cubicBezTo>
                  <a:cubicBezTo>
                    <a:pt x="1192" y="836"/>
                    <a:pt x="1447" y="722"/>
                    <a:pt x="1447" y="722"/>
                  </a:cubicBezTo>
                  <a:lnTo>
                    <a:pt x="1447" y="722"/>
                  </a:lnTo>
                  <a:cubicBezTo>
                    <a:pt x="1405" y="890"/>
                    <a:pt x="1466" y="1039"/>
                    <a:pt x="1540" y="1147"/>
                  </a:cubicBezTo>
                  <a:cubicBezTo>
                    <a:pt x="1629" y="1282"/>
                    <a:pt x="1670" y="1441"/>
                    <a:pt x="1639" y="1599"/>
                  </a:cubicBezTo>
                  <a:cubicBezTo>
                    <a:pt x="1631" y="1646"/>
                    <a:pt x="1620" y="1698"/>
                    <a:pt x="1609" y="1756"/>
                  </a:cubicBezTo>
                  <a:cubicBezTo>
                    <a:pt x="1570" y="1960"/>
                    <a:pt x="1744" y="1976"/>
                    <a:pt x="1744" y="1976"/>
                  </a:cubicBezTo>
                  <a:cubicBezTo>
                    <a:pt x="1746" y="1873"/>
                    <a:pt x="1761" y="1773"/>
                    <a:pt x="1818" y="1709"/>
                  </a:cubicBezTo>
                  <a:lnTo>
                    <a:pt x="1818" y="1709"/>
                  </a:lnTo>
                  <a:cubicBezTo>
                    <a:pt x="2167" y="1821"/>
                    <a:pt x="1827" y="2330"/>
                    <a:pt x="1813" y="2375"/>
                  </a:cubicBezTo>
                  <a:cubicBezTo>
                    <a:pt x="2183" y="2120"/>
                    <a:pt x="2453" y="1669"/>
                    <a:pt x="2409" y="1166"/>
                  </a:cubicBezTo>
                  <a:cubicBezTo>
                    <a:pt x="2357" y="606"/>
                    <a:pt x="1901" y="144"/>
                    <a:pt x="1351" y="29"/>
                  </a:cubicBezTo>
                  <a:cubicBezTo>
                    <a:pt x="1259" y="10"/>
                    <a:pt x="1168" y="1"/>
                    <a:pt x="1079" y="1"/>
                  </a:cubicBezTo>
                  <a:close/>
                </a:path>
              </a:pathLst>
            </a:custGeom>
            <a:solidFill>
              <a:srgbClr val="6D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52;p55">
              <a:extLst>
                <a:ext uri="{FF2B5EF4-FFF2-40B4-BE49-F238E27FC236}">
                  <a16:creationId xmlns:a16="http://schemas.microsoft.com/office/drawing/2014/main" id="{0298142A-FE0C-1245-B77A-674AE8F19D0E}"/>
                </a:ext>
              </a:extLst>
            </p:cNvPr>
            <p:cNvSpPr/>
            <p:nvPr/>
          </p:nvSpPr>
          <p:spPr>
            <a:xfrm>
              <a:off x="2011775" y="4629975"/>
              <a:ext cx="59825" cy="189975"/>
            </a:xfrm>
            <a:custGeom>
              <a:avLst/>
              <a:gdLst/>
              <a:ahLst/>
              <a:cxnLst/>
              <a:rect l="l" t="t" r="r" b="b"/>
              <a:pathLst>
                <a:path w="2393" h="7599" extrusionOk="0">
                  <a:moveTo>
                    <a:pt x="537" y="0"/>
                  </a:moveTo>
                  <a:cubicBezTo>
                    <a:pt x="425" y="0"/>
                    <a:pt x="327" y="58"/>
                    <a:pt x="253" y="155"/>
                  </a:cubicBezTo>
                  <a:cubicBezTo>
                    <a:pt x="95" y="361"/>
                    <a:pt x="1" y="565"/>
                    <a:pt x="176" y="973"/>
                  </a:cubicBezTo>
                  <a:cubicBezTo>
                    <a:pt x="351" y="1379"/>
                    <a:pt x="875" y="2345"/>
                    <a:pt x="1135" y="3064"/>
                  </a:cubicBezTo>
                  <a:cubicBezTo>
                    <a:pt x="1262" y="3419"/>
                    <a:pt x="1573" y="4418"/>
                    <a:pt x="1146" y="5613"/>
                  </a:cubicBezTo>
                  <a:cubicBezTo>
                    <a:pt x="1081" y="5796"/>
                    <a:pt x="958" y="5948"/>
                    <a:pt x="789" y="6069"/>
                  </a:cubicBezTo>
                  <a:cubicBezTo>
                    <a:pt x="597" y="6209"/>
                    <a:pt x="518" y="6345"/>
                    <a:pt x="390" y="6454"/>
                  </a:cubicBezTo>
                  <a:cubicBezTo>
                    <a:pt x="264" y="6563"/>
                    <a:pt x="254" y="6547"/>
                    <a:pt x="296" y="6628"/>
                  </a:cubicBezTo>
                  <a:cubicBezTo>
                    <a:pt x="316" y="6668"/>
                    <a:pt x="371" y="6688"/>
                    <a:pt x="437" y="6688"/>
                  </a:cubicBezTo>
                  <a:cubicBezTo>
                    <a:pt x="506" y="6688"/>
                    <a:pt x="589" y="6666"/>
                    <a:pt x="658" y="6622"/>
                  </a:cubicBezTo>
                  <a:cubicBezTo>
                    <a:pt x="802" y="6534"/>
                    <a:pt x="854" y="6433"/>
                    <a:pt x="892" y="6425"/>
                  </a:cubicBezTo>
                  <a:cubicBezTo>
                    <a:pt x="893" y="6425"/>
                    <a:pt x="894" y="6425"/>
                    <a:pt x="895" y="6425"/>
                  </a:cubicBezTo>
                  <a:cubicBezTo>
                    <a:pt x="927" y="6425"/>
                    <a:pt x="880" y="6554"/>
                    <a:pt x="784" y="6715"/>
                  </a:cubicBezTo>
                  <a:cubicBezTo>
                    <a:pt x="646" y="6943"/>
                    <a:pt x="489" y="7040"/>
                    <a:pt x="401" y="7146"/>
                  </a:cubicBezTo>
                  <a:cubicBezTo>
                    <a:pt x="312" y="7254"/>
                    <a:pt x="389" y="7321"/>
                    <a:pt x="452" y="7321"/>
                  </a:cubicBezTo>
                  <a:cubicBezTo>
                    <a:pt x="458" y="7321"/>
                    <a:pt x="463" y="7321"/>
                    <a:pt x="469" y="7320"/>
                  </a:cubicBezTo>
                  <a:cubicBezTo>
                    <a:pt x="534" y="7306"/>
                    <a:pt x="632" y="7281"/>
                    <a:pt x="797" y="7136"/>
                  </a:cubicBezTo>
                  <a:cubicBezTo>
                    <a:pt x="961" y="6991"/>
                    <a:pt x="1119" y="6789"/>
                    <a:pt x="1119" y="6789"/>
                  </a:cubicBezTo>
                  <a:lnTo>
                    <a:pt x="1119" y="6789"/>
                  </a:lnTo>
                  <a:cubicBezTo>
                    <a:pt x="1073" y="6906"/>
                    <a:pt x="1013" y="7017"/>
                    <a:pt x="941" y="7119"/>
                  </a:cubicBezTo>
                  <a:cubicBezTo>
                    <a:pt x="805" y="7313"/>
                    <a:pt x="726" y="7376"/>
                    <a:pt x="661" y="7479"/>
                  </a:cubicBezTo>
                  <a:cubicBezTo>
                    <a:pt x="617" y="7548"/>
                    <a:pt x="690" y="7599"/>
                    <a:pt x="776" y="7599"/>
                  </a:cubicBezTo>
                  <a:cubicBezTo>
                    <a:pt x="819" y="7599"/>
                    <a:pt x="864" y="7587"/>
                    <a:pt x="900" y="7558"/>
                  </a:cubicBezTo>
                  <a:cubicBezTo>
                    <a:pt x="1009" y="7469"/>
                    <a:pt x="1107" y="7365"/>
                    <a:pt x="1190" y="7250"/>
                  </a:cubicBezTo>
                  <a:cubicBezTo>
                    <a:pt x="1285" y="7120"/>
                    <a:pt x="1421" y="6891"/>
                    <a:pt x="1421" y="6891"/>
                  </a:cubicBezTo>
                  <a:lnTo>
                    <a:pt x="1421" y="6891"/>
                  </a:lnTo>
                  <a:cubicBezTo>
                    <a:pt x="1351" y="7143"/>
                    <a:pt x="1222" y="7300"/>
                    <a:pt x="1154" y="7402"/>
                  </a:cubicBezTo>
                  <a:cubicBezTo>
                    <a:pt x="1087" y="7502"/>
                    <a:pt x="1091" y="7572"/>
                    <a:pt x="1161" y="7592"/>
                  </a:cubicBezTo>
                  <a:cubicBezTo>
                    <a:pt x="1168" y="7594"/>
                    <a:pt x="1176" y="7595"/>
                    <a:pt x="1184" y="7595"/>
                  </a:cubicBezTo>
                  <a:cubicBezTo>
                    <a:pt x="1241" y="7595"/>
                    <a:pt x="1332" y="7538"/>
                    <a:pt x="1481" y="7362"/>
                  </a:cubicBezTo>
                  <a:cubicBezTo>
                    <a:pt x="1653" y="7159"/>
                    <a:pt x="1789" y="6813"/>
                    <a:pt x="1842" y="6501"/>
                  </a:cubicBezTo>
                  <a:cubicBezTo>
                    <a:pt x="1896" y="6190"/>
                    <a:pt x="1935" y="6006"/>
                    <a:pt x="1980" y="5847"/>
                  </a:cubicBezTo>
                  <a:cubicBezTo>
                    <a:pt x="2392" y="4391"/>
                    <a:pt x="2199" y="3187"/>
                    <a:pt x="2087" y="2780"/>
                  </a:cubicBezTo>
                  <a:cubicBezTo>
                    <a:pt x="1855" y="1940"/>
                    <a:pt x="1421" y="1016"/>
                    <a:pt x="1100" y="465"/>
                  </a:cubicBezTo>
                  <a:cubicBezTo>
                    <a:pt x="907" y="133"/>
                    <a:pt x="706" y="0"/>
                    <a:pt x="537"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53;p55">
              <a:extLst>
                <a:ext uri="{FF2B5EF4-FFF2-40B4-BE49-F238E27FC236}">
                  <a16:creationId xmlns:a16="http://schemas.microsoft.com/office/drawing/2014/main" id="{C7E2FE73-1B0E-B54D-8C86-283F848ACB4E}"/>
                </a:ext>
              </a:extLst>
            </p:cNvPr>
            <p:cNvSpPr/>
            <p:nvPr/>
          </p:nvSpPr>
          <p:spPr>
            <a:xfrm>
              <a:off x="2004625" y="4570275"/>
              <a:ext cx="16775" cy="21175"/>
            </a:xfrm>
            <a:custGeom>
              <a:avLst/>
              <a:gdLst/>
              <a:ahLst/>
              <a:cxnLst/>
              <a:rect l="l" t="t" r="r" b="b"/>
              <a:pathLst>
                <a:path w="671" h="847" extrusionOk="0">
                  <a:moveTo>
                    <a:pt x="256" y="0"/>
                  </a:moveTo>
                  <a:cubicBezTo>
                    <a:pt x="154" y="0"/>
                    <a:pt x="53" y="47"/>
                    <a:pt x="6" y="108"/>
                  </a:cubicBezTo>
                  <a:lnTo>
                    <a:pt x="1" y="770"/>
                  </a:lnTo>
                  <a:cubicBezTo>
                    <a:pt x="1" y="770"/>
                    <a:pt x="31" y="840"/>
                    <a:pt x="158" y="846"/>
                  </a:cubicBezTo>
                  <a:cubicBezTo>
                    <a:pt x="160" y="846"/>
                    <a:pt x="163" y="846"/>
                    <a:pt x="166" y="846"/>
                  </a:cubicBezTo>
                  <a:cubicBezTo>
                    <a:pt x="402" y="846"/>
                    <a:pt x="670" y="413"/>
                    <a:pt x="481" y="117"/>
                  </a:cubicBezTo>
                  <a:cubicBezTo>
                    <a:pt x="427" y="33"/>
                    <a:pt x="341" y="0"/>
                    <a:pt x="256" y="0"/>
                  </a:cubicBezTo>
                  <a:close/>
                </a:path>
              </a:pathLst>
            </a:custGeom>
            <a:solidFill>
              <a:srgbClr val="B44C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54;p55">
              <a:extLst>
                <a:ext uri="{FF2B5EF4-FFF2-40B4-BE49-F238E27FC236}">
                  <a16:creationId xmlns:a16="http://schemas.microsoft.com/office/drawing/2014/main" id="{204AC3EA-7180-1F47-AAC3-793DC61A77C3}"/>
                </a:ext>
              </a:extLst>
            </p:cNvPr>
            <p:cNvSpPr/>
            <p:nvPr/>
          </p:nvSpPr>
          <p:spPr>
            <a:xfrm>
              <a:off x="1844875" y="4797900"/>
              <a:ext cx="66050" cy="41925"/>
            </a:xfrm>
            <a:custGeom>
              <a:avLst/>
              <a:gdLst/>
              <a:ahLst/>
              <a:cxnLst/>
              <a:rect l="l" t="t" r="r" b="b"/>
              <a:pathLst>
                <a:path w="2642" h="1677" extrusionOk="0">
                  <a:moveTo>
                    <a:pt x="1787" y="1"/>
                  </a:moveTo>
                  <a:cubicBezTo>
                    <a:pt x="1756" y="1"/>
                    <a:pt x="1724" y="4"/>
                    <a:pt x="1691" y="11"/>
                  </a:cubicBezTo>
                  <a:cubicBezTo>
                    <a:pt x="1557" y="40"/>
                    <a:pt x="1456" y="146"/>
                    <a:pt x="1342" y="222"/>
                  </a:cubicBezTo>
                  <a:cubicBezTo>
                    <a:pt x="1127" y="370"/>
                    <a:pt x="861" y="412"/>
                    <a:pt x="613" y="494"/>
                  </a:cubicBezTo>
                  <a:cubicBezTo>
                    <a:pt x="394" y="568"/>
                    <a:pt x="245" y="757"/>
                    <a:pt x="150" y="966"/>
                  </a:cubicBezTo>
                  <a:cubicBezTo>
                    <a:pt x="101" y="1076"/>
                    <a:pt x="67" y="1191"/>
                    <a:pt x="35" y="1308"/>
                  </a:cubicBezTo>
                  <a:cubicBezTo>
                    <a:pt x="0" y="1430"/>
                    <a:pt x="17" y="1640"/>
                    <a:pt x="172" y="1673"/>
                  </a:cubicBezTo>
                  <a:cubicBezTo>
                    <a:pt x="182" y="1675"/>
                    <a:pt x="193" y="1676"/>
                    <a:pt x="203" y="1676"/>
                  </a:cubicBezTo>
                  <a:cubicBezTo>
                    <a:pt x="242" y="1676"/>
                    <a:pt x="282" y="1662"/>
                    <a:pt x="320" y="1647"/>
                  </a:cubicBezTo>
                  <a:cubicBezTo>
                    <a:pt x="632" y="1527"/>
                    <a:pt x="937" y="1387"/>
                    <a:pt x="1255" y="1285"/>
                  </a:cubicBezTo>
                  <a:cubicBezTo>
                    <a:pt x="1546" y="1192"/>
                    <a:pt x="1827" y="1098"/>
                    <a:pt x="2175" y="1098"/>
                  </a:cubicBezTo>
                  <a:cubicBezTo>
                    <a:pt x="2256" y="1098"/>
                    <a:pt x="2340" y="1103"/>
                    <a:pt x="2429" y="1114"/>
                  </a:cubicBezTo>
                  <a:lnTo>
                    <a:pt x="2642" y="360"/>
                  </a:lnTo>
                  <a:cubicBezTo>
                    <a:pt x="2580" y="339"/>
                    <a:pt x="2497" y="295"/>
                    <a:pt x="2417" y="260"/>
                  </a:cubicBezTo>
                  <a:cubicBezTo>
                    <a:pt x="2336" y="224"/>
                    <a:pt x="2262" y="177"/>
                    <a:pt x="2184" y="134"/>
                  </a:cubicBezTo>
                  <a:cubicBezTo>
                    <a:pt x="2060" y="64"/>
                    <a:pt x="1928" y="1"/>
                    <a:pt x="178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55;p55">
              <a:extLst>
                <a:ext uri="{FF2B5EF4-FFF2-40B4-BE49-F238E27FC236}">
                  <a16:creationId xmlns:a16="http://schemas.microsoft.com/office/drawing/2014/main" id="{8B2F89B9-38FC-9947-ADB7-99FA3D2F692E}"/>
                </a:ext>
              </a:extLst>
            </p:cNvPr>
            <p:cNvSpPr/>
            <p:nvPr/>
          </p:nvSpPr>
          <p:spPr>
            <a:xfrm>
              <a:off x="1903075" y="4806800"/>
              <a:ext cx="157700" cy="51475"/>
            </a:xfrm>
            <a:custGeom>
              <a:avLst/>
              <a:gdLst/>
              <a:ahLst/>
              <a:cxnLst/>
              <a:rect l="l" t="t" r="r" b="b"/>
              <a:pathLst>
                <a:path w="6308" h="2059" extrusionOk="0">
                  <a:moveTo>
                    <a:pt x="307" y="0"/>
                  </a:moveTo>
                  <a:cubicBezTo>
                    <a:pt x="0" y="295"/>
                    <a:pt x="103" y="759"/>
                    <a:pt x="103" y="759"/>
                  </a:cubicBezTo>
                  <a:cubicBezTo>
                    <a:pt x="103" y="759"/>
                    <a:pt x="2492" y="1729"/>
                    <a:pt x="3243" y="1890"/>
                  </a:cubicBezTo>
                  <a:cubicBezTo>
                    <a:pt x="3790" y="2007"/>
                    <a:pt x="4165" y="2059"/>
                    <a:pt x="4466" y="2059"/>
                  </a:cubicBezTo>
                  <a:cubicBezTo>
                    <a:pt x="4829" y="2059"/>
                    <a:pt x="5085" y="1984"/>
                    <a:pt x="5404" y="1857"/>
                  </a:cubicBezTo>
                  <a:cubicBezTo>
                    <a:pt x="5990" y="1626"/>
                    <a:pt x="6307" y="1088"/>
                    <a:pt x="5386" y="805"/>
                  </a:cubicBezTo>
                  <a:cubicBezTo>
                    <a:pt x="5108" y="720"/>
                    <a:pt x="4746" y="432"/>
                    <a:pt x="3427" y="365"/>
                  </a:cubicBezTo>
                  <a:cubicBezTo>
                    <a:pt x="2097" y="296"/>
                    <a:pt x="307" y="0"/>
                    <a:pt x="3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56;p55">
              <a:extLst>
                <a:ext uri="{FF2B5EF4-FFF2-40B4-BE49-F238E27FC236}">
                  <a16:creationId xmlns:a16="http://schemas.microsoft.com/office/drawing/2014/main" id="{3EAE4F84-5FA1-C54A-B3C4-C88ACEA47810}"/>
                </a:ext>
              </a:extLst>
            </p:cNvPr>
            <p:cNvSpPr/>
            <p:nvPr/>
          </p:nvSpPr>
          <p:spPr>
            <a:xfrm>
              <a:off x="2010675" y="4628900"/>
              <a:ext cx="48250" cy="65300"/>
            </a:xfrm>
            <a:custGeom>
              <a:avLst/>
              <a:gdLst/>
              <a:ahLst/>
              <a:cxnLst/>
              <a:rect l="l" t="t" r="r" b="b"/>
              <a:pathLst>
                <a:path w="1930" h="2612" extrusionOk="0">
                  <a:moveTo>
                    <a:pt x="607" y="0"/>
                  </a:moveTo>
                  <a:cubicBezTo>
                    <a:pt x="545" y="0"/>
                    <a:pt x="477" y="14"/>
                    <a:pt x="401" y="43"/>
                  </a:cubicBezTo>
                  <a:cubicBezTo>
                    <a:pt x="189" y="125"/>
                    <a:pt x="0" y="415"/>
                    <a:pt x="126" y="903"/>
                  </a:cubicBezTo>
                  <a:cubicBezTo>
                    <a:pt x="251" y="1391"/>
                    <a:pt x="703" y="2448"/>
                    <a:pt x="822" y="2610"/>
                  </a:cubicBezTo>
                  <a:cubicBezTo>
                    <a:pt x="822" y="2610"/>
                    <a:pt x="844" y="2611"/>
                    <a:pt x="883" y="2611"/>
                  </a:cubicBezTo>
                  <a:cubicBezTo>
                    <a:pt x="1082" y="2611"/>
                    <a:pt x="1706" y="2566"/>
                    <a:pt x="1929" y="2011"/>
                  </a:cubicBezTo>
                  <a:cubicBezTo>
                    <a:pt x="1929" y="2011"/>
                    <a:pt x="1458" y="846"/>
                    <a:pt x="1197" y="481"/>
                  </a:cubicBezTo>
                  <a:cubicBezTo>
                    <a:pt x="992" y="194"/>
                    <a:pt x="841" y="0"/>
                    <a:pt x="607"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57;p55">
              <a:extLst>
                <a:ext uri="{FF2B5EF4-FFF2-40B4-BE49-F238E27FC236}">
                  <a16:creationId xmlns:a16="http://schemas.microsoft.com/office/drawing/2014/main" id="{09DCE8E1-3CDF-CD4E-9929-50A2AD5EC8AA}"/>
                </a:ext>
              </a:extLst>
            </p:cNvPr>
            <p:cNvSpPr/>
            <p:nvPr/>
          </p:nvSpPr>
          <p:spPr>
            <a:xfrm>
              <a:off x="1945500" y="4526900"/>
              <a:ext cx="70600" cy="28175"/>
            </a:xfrm>
            <a:custGeom>
              <a:avLst/>
              <a:gdLst/>
              <a:ahLst/>
              <a:cxnLst/>
              <a:rect l="l" t="t" r="r" b="b"/>
              <a:pathLst>
                <a:path w="2824" h="1127" extrusionOk="0">
                  <a:moveTo>
                    <a:pt x="1844" y="1"/>
                  </a:moveTo>
                  <a:cubicBezTo>
                    <a:pt x="1569" y="1"/>
                    <a:pt x="1266" y="77"/>
                    <a:pt x="955" y="200"/>
                  </a:cubicBezTo>
                  <a:cubicBezTo>
                    <a:pt x="581" y="350"/>
                    <a:pt x="1" y="168"/>
                    <a:pt x="113" y="596"/>
                  </a:cubicBezTo>
                  <a:cubicBezTo>
                    <a:pt x="207" y="955"/>
                    <a:pt x="643" y="1127"/>
                    <a:pt x="1098" y="1127"/>
                  </a:cubicBezTo>
                  <a:cubicBezTo>
                    <a:pt x="1440" y="1127"/>
                    <a:pt x="1794" y="1029"/>
                    <a:pt x="2021" y="841"/>
                  </a:cubicBezTo>
                  <a:cubicBezTo>
                    <a:pt x="2052" y="831"/>
                    <a:pt x="2332" y="696"/>
                    <a:pt x="2600" y="696"/>
                  </a:cubicBezTo>
                  <a:cubicBezTo>
                    <a:pt x="2648" y="696"/>
                    <a:pt x="2696" y="700"/>
                    <a:pt x="2742" y="711"/>
                  </a:cubicBezTo>
                  <a:cubicBezTo>
                    <a:pt x="2742" y="711"/>
                    <a:pt x="2823" y="453"/>
                    <a:pt x="2491" y="200"/>
                  </a:cubicBezTo>
                  <a:cubicBezTo>
                    <a:pt x="2306" y="60"/>
                    <a:pt x="2086" y="1"/>
                    <a:pt x="1844"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058;p55">
              <a:extLst>
                <a:ext uri="{FF2B5EF4-FFF2-40B4-BE49-F238E27FC236}">
                  <a16:creationId xmlns:a16="http://schemas.microsoft.com/office/drawing/2014/main" id="{63B9F671-A6DE-6440-8196-FD6EF3246E34}"/>
                </a:ext>
              </a:extLst>
            </p:cNvPr>
            <p:cNvSpPr/>
            <p:nvPr/>
          </p:nvSpPr>
          <p:spPr>
            <a:xfrm>
              <a:off x="2340800" y="5010000"/>
              <a:ext cx="195000" cy="112525"/>
            </a:xfrm>
            <a:custGeom>
              <a:avLst/>
              <a:gdLst/>
              <a:ahLst/>
              <a:cxnLst/>
              <a:rect l="l" t="t" r="r" b="b"/>
              <a:pathLst>
                <a:path w="7800" h="4501" extrusionOk="0">
                  <a:moveTo>
                    <a:pt x="3734" y="0"/>
                  </a:moveTo>
                  <a:cubicBezTo>
                    <a:pt x="2061" y="0"/>
                    <a:pt x="625" y="583"/>
                    <a:pt x="0" y="1417"/>
                  </a:cubicBezTo>
                  <a:lnTo>
                    <a:pt x="5342" y="4501"/>
                  </a:lnTo>
                  <a:cubicBezTo>
                    <a:pt x="6787" y="4141"/>
                    <a:pt x="7800" y="3312"/>
                    <a:pt x="7800" y="2346"/>
                  </a:cubicBezTo>
                  <a:cubicBezTo>
                    <a:pt x="7800" y="1050"/>
                    <a:pt x="5979" y="0"/>
                    <a:pt x="3734"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59;p55">
              <a:extLst>
                <a:ext uri="{FF2B5EF4-FFF2-40B4-BE49-F238E27FC236}">
                  <a16:creationId xmlns:a16="http://schemas.microsoft.com/office/drawing/2014/main" id="{51F03535-E4FB-8A49-A068-E23952EE1DAA}"/>
                </a:ext>
              </a:extLst>
            </p:cNvPr>
            <p:cNvSpPr/>
            <p:nvPr/>
          </p:nvSpPr>
          <p:spPr>
            <a:xfrm>
              <a:off x="2478150" y="4800925"/>
              <a:ext cx="38625" cy="99600"/>
            </a:xfrm>
            <a:custGeom>
              <a:avLst/>
              <a:gdLst/>
              <a:ahLst/>
              <a:cxnLst/>
              <a:rect l="l" t="t" r="r" b="b"/>
              <a:pathLst>
                <a:path w="1545" h="3984" extrusionOk="0">
                  <a:moveTo>
                    <a:pt x="572" y="0"/>
                  </a:moveTo>
                  <a:cubicBezTo>
                    <a:pt x="171" y="0"/>
                    <a:pt x="54" y="227"/>
                    <a:pt x="54" y="227"/>
                  </a:cubicBezTo>
                  <a:cubicBezTo>
                    <a:pt x="54" y="227"/>
                    <a:pt x="0" y="3696"/>
                    <a:pt x="528" y="3928"/>
                  </a:cubicBezTo>
                  <a:cubicBezTo>
                    <a:pt x="618" y="3967"/>
                    <a:pt x="706" y="3984"/>
                    <a:pt x="790" y="3984"/>
                  </a:cubicBezTo>
                  <a:cubicBezTo>
                    <a:pt x="1209" y="3984"/>
                    <a:pt x="1545" y="3571"/>
                    <a:pt x="1497" y="3388"/>
                  </a:cubicBezTo>
                  <a:cubicBezTo>
                    <a:pt x="1441" y="3167"/>
                    <a:pt x="1402" y="2679"/>
                    <a:pt x="1426" y="1629"/>
                  </a:cubicBezTo>
                  <a:cubicBezTo>
                    <a:pt x="1450" y="579"/>
                    <a:pt x="1326" y="106"/>
                    <a:pt x="778" y="18"/>
                  </a:cubicBezTo>
                  <a:cubicBezTo>
                    <a:pt x="702" y="6"/>
                    <a:pt x="634" y="0"/>
                    <a:pt x="572"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60;p55">
              <a:extLst>
                <a:ext uri="{FF2B5EF4-FFF2-40B4-BE49-F238E27FC236}">
                  <a16:creationId xmlns:a16="http://schemas.microsoft.com/office/drawing/2014/main" id="{40A47E9F-71B6-8C46-9EBC-30205FA34413}"/>
                </a:ext>
              </a:extLst>
            </p:cNvPr>
            <p:cNvSpPr/>
            <p:nvPr/>
          </p:nvSpPr>
          <p:spPr>
            <a:xfrm>
              <a:off x="2352325" y="4887850"/>
              <a:ext cx="113975" cy="158925"/>
            </a:xfrm>
            <a:custGeom>
              <a:avLst/>
              <a:gdLst/>
              <a:ahLst/>
              <a:cxnLst/>
              <a:rect l="l" t="t" r="r" b="b"/>
              <a:pathLst>
                <a:path w="4559" h="6357" extrusionOk="0">
                  <a:moveTo>
                    <a:pt x="4212" y="0"/>
                  </a:moveTo>
                  <a:cubicBezTo>
                    <a:pt x="4196" y="0"/>
                    <a:pt x="4179" y="1"/>
                    <a:pt x="4161" y="3"/>
                  </a:cubicBezTo>
                  <a:cubicBezTo>
                    <a:pt x="3920" y="11"/>
                    <a:pt x="3667" y="178"/>
                    <a:pt x="3522" y="545"/>
                  </a:cubicBezTo>
                  <a:cubicBezTo>
                    <a:pt x="3379" y="913"/>
                    <a:pt x="3172" y="1969"/>
                    <a:pt x="3001" y="2534"/>
                  </a:cubicBezTo>
                  <a:cubicBezTo>
                    <a:pt x="2903" y="2855"/>
                    <a:pt x="2631" y="3500"/>
                    <a:pt x="2270" y="4015"/>
                  </a:cubicBezTo>
                  <a:cubicBezTo>
                    <a:pt x="1984" y="4425"/>
                    <a:pt x="1611" y="4872"/>
                    <a:pt x="1445" y="4922"/>
                  </a:cubicBezTo>
                  <a:cubicBezTo>
                    <a:pt x="1277" y="4972"/>
                    <a:pt x="1153" y="4979"/>
                    <a:pt x="959" y="4979"/>
                  </a:cubicBezTo>
                  <a:cubicBezTo>
                    <a:pt x="740" y="4980"/>
                    <a:pt x="619" y="5050"/>
                    <a:pt x="466" y="5062"/>
                  </a:cubicBezTo>
                  <a:cubicBezTo>
                    <a:pt x="444" y="5064"/>
                    <a:pt x="424" y="5065"/>
                    <a:pt x="406" y="5065"/>
                  </a:cubicBezTo>
                  <a:cubicBezTo>
                    <a:pt x="366" y="5065"/>
                    <a:pt x="338" y="5061"/>
                    <a:pt x="319" y="5061"/>
                  </a:cubicBezTo>
                  <a:cubicBezTo>
                    <a:pt x="289" y="5061"/>
                    <a:pt x="280" y="5070"/>
                    <a:pt x="279" y="5113"/>
                  </a:cubicBezTo>
                  <a:cubicBezTo>
                    <a:pt x="277" y="5197"/>
                    <a:pt x="429" y="5296"/>
                    <a:pt x="579" y="5307"/>
                  </a:cubicBezTo>
                  <a:cubicBezTo>
                    <a:pt x="597" y="5309"/>
                    <a:pt x="613" y="5309"/>
                    <a:pt x="629" y="5309"/>
                  </a:cubicBezTo>
                  <a:cubicBezTo>
                    <a:pt x="735" y="5309"/>
                    <a:pt x="804" y="5282"/>
                    <a:pt x="842" y="5282"/>
                  </a:cubicBezTo>
                  <a:cubicBezTo>
                    <a:pt x="849" y="5282"/>
                    <a:pt x="854" y="5283"/>
                    <a:pt x="859" y="5286"/>
                  </a:cubicBezTo>
                  <a:cubicBezTo>
                    <a:pt x="893" y="5301"/>
                    <a:pt x="795" y="5375"/>
                    <a:pt x="640" y="5446"/>
                  </a:cubicBezTo>
                  <a:cubicBezTo>
                    <a:pt x="425" y="5544"/>
                    <a:pt x="254" y="5530"/>
                    <a:pt x="134" y="5563"/>
                  </a:cubicBezTo>
                  <a:cubicBezTo>
                    <a:pt x="0" y="5599"/>
                    <a:pt x="51" y="5707"/>
                    <a:pt x="111" y="5732"/>
                  </a:cubicBezTo>
                  <a:cubicBezTo>
                    <a:pt x="158" y="5752"/>
                    <a:pt x="226" y="5778"/>
                    <a:pt x="351" y="5778"/>
                  </a:cubicBezTo>
                  <a:cubicBezTo>
                    <a:pt x="384" y="5778"/>
                    <a:pt x="421" y="5776"/>
                    <a:pt x="462" y="5772"/>
                  </a:cubicBezTo>
                  <a:cubicBezTo>
                    <a:pt x="661" y="5753"/>
                    <a:pt x="882" y="5686"/>
                    <a:pt x="882" y="5686"/>
                  </a:cubicBezTo>
                  <a:lnTo>
                    <a:pt x="882" y="5686"/>
                  </a:lnTo>
                  <a:cubicBezTo>
                    <a:pt x="792" y="5749"/>
                    <a:pt x="693" y="5801"/>
                    <a:pt x="588" y="5838"/>
                  </a:cubicBezTo>
                  <a:cubicBezTo>
                    <a:pt x="389" y="5911"/>
                    <a:pt x="297" y="5915"/>
                    <a:pt x="197" y="5958"/>
                  </a:cubicBezTo>
                  <a:cubicBezTo>
                    <a:pt x="98" y="6000"/>
                    <a:pt x="225" y="6148"/>
                    <a:pt x="350" y="6148"/>
                  </a:cubicBezTo>
                  <a:cubicBezTo>
                    <a:pt x="352" y="6148"/>
                    <a:pt x="354" y="6148"/>
                    <a:pt x="356" y="6148"/>
                  </a:cubicBezTo>
                  <a:cubicBezTo>
                    <a:pt x="485" y="6141"/>
                    <a:pt x="612" y="6116"/>
                    <a:pt x="734" y="6073"/>
                  </a:cubicBezTo>
                  <a:cubicBezTo>
                    <a:pt x="869" y="6026"/>
                    <a:pt x="1082" y="5928"/>
                    <a:pt x="1083" y="5927"/>
                  </a:cubicBezTo>
                  <a:lnTo>
                    <a:pt x="1083" y="5927"/>
                  </a:lnTo>
                  <a:cubicBezTo>
                    <a:pt x="912" y="6081"/>
                    <a:pt x="736" y="6129"/>
                    <a:pt x="636" y="6169"/>
                  </a:cubicBezTo>
                  <a:cubicBezTo>
                    <a:pt x="536" y="6209"/>
                    <a:pt x="508" y="6263"/>
                    <a:pt x="556" y="6317"/>
                  </a:cubicBezTo>
                  <a:cubicBezTo>
                    <a:pt x="577" y="6341"/>
                    <a:pt x="615" y="6356"/>
                    <a:pt x="682" y="6356"/>
                  </a:cubicBezTo>
                  <a:cubicBezTo>
                    <a:pt x="738" y="6356"/>
                    <a:pt x="816" y="6345"/>
                    <a:pt x="922" y="6317"/>
                  </a:cubicBezTo>
                  <a:cubicBezTo>
                    <a:pt x="1153" y="6258"/>
                    <a:pt x="1420" y="6070"/>
                    <a:pt x="1605" y="5864"/>
                  </a:cubicBezTo>
                  <a:cubicBezTo>
                    <a:pt x="1788" y="5657"/>
                    <a:pt x="1843" y="5557"/>
                    <a:pt x="1951" y="5463"/>
                  </a:cubicBezTo>
                  <a:cubicBezTo>
                    <a:pt x="2352" y="5118"/>
                    <a:pt x="2666" y="4842"/>
                    <a:pt x="2967" y="4406"/>
                  </a:cubicBezTo>
                  <a:cubicBezTo>
                    <a:pt x="3731" y="3402"/>
                    <a:pt x="4356" y="1246"/>
                    <a:pt x="4488" y="684"/>
                  </a:cubicBezTo>
                  <a:cubicBezTo>
                    <a:pt x="4559" y="379"/>
                    <a:pt x="4547" y="0"/>
                    <a:pt x="42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61;p55">
              <a:extLst>
                <a:ext uri="{FF2B5EF4-FFF2-40B4-BE49-F238E27FC236}">
                  <a16:creationId xmlns:a16="http://schemas.microsoft.com/office/drawing/2014/main" id="{93E13C77-7AD9-8A41-BEF1-A395D6A585BB}"/>
                </a:ext>
              </a:extLst>
            </p:cNvPr>
            <p:cNvSpPr/>
            <p:nvPr/>
          </p:nvSpPr>
          <p:spPr>
            <a:xfrm>
              <a:off x="2346850" y="5179450"/>
              <a:ext cx="63375" cy="43175"/>
            </a:xfrm>
            <a:custGeom>
              <a:avLst/>
              <a:gdLst/>
              <a:ahLst/>
              <a:cxnLst/>
              <a:rect l="l" t="t" r="r" b="b"/>
              <a:pathLst>
                <a:path w="2535" h="1727" extrusionOk="0">
                  <a:moveTo>
                    <a:pt x="2407" y="1"/>
                  </a:moveTo>
                  <a:lnTo>
                    <a:pt x="1642" y="7"/>
                  </a:lnTo>
                  <a:cubicBezTo>
                    <a:pt x="1478" y="352"/>
                    <a:pt x="1129" y="578"/>
                    <a:pt x="607" y="949"/>
                  </a:cubicBezTo>
                  <a:cubicBezTo>
                    <a:pt x="85" y="1321"/>
                    <a:pt x="1" y="1434"/>
                    <a:pt x="61" y="1535"/>
                  </a:cubicBezTo>
                  <a:cubicBezTo>
                    <a:pt x="121" y="1635"/>
                    <a:pt x="401" y="1694"/>
                    <a:pt x="650" y="1723"/>
                  </a:cubicBezTo>
                  <a:cubicBezTo>
                    <a:pt x="672" y="1725"/>
                    <a:pt x="695" y="1726"/>
                    <a:pt x="718" y="1726"/>
                  </a:cubicBezTo>
                  <a:cubicBezTo>
                    <a:pt x="965" y="1726"/>
                    <a:pt x="1298" y="1598"/>
                    <a:pt x="1429" y="1431"/>
                  </a:cubicBezTo>
                  <a:cubicBezTo>
                    <a:pt x="1531" y="1302"/>
                    <a:pt x="1807" y="1111"/>
                    <a:pt x="1986" y="1088"/>
                  </a:cubicBezTo>
                  <a:cubicBezTo>
                    <a:pt x="2163" y="1064"/>
                    <a:pt x="2485" y="905"/>
                    <a:pt x="2509" y="791"/>
                  </a:cubicBezTo>
                  <a:cubicBezTo>
                    <a:pt x="2535" y="679"/>
                    <a:pt x="2502" y="449"/>
                    <a:pt x="2465" y="310"/>
                  </a:cubicBezTo>
                  <a:cubicBezTo>
                    <a:pt x="2439" y="208"/>
                    <a:pt x="2420" y="105"/>
                    <a:pt x="2407"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62;p55">
              <a:extLst>
                <a:ext uri="{FF2B5EF4-FFF2-40B4-BE49-F238E27FC236}">
                  <a16:creationId xmlns:a16="http://schemas.microsoft.com/office/drawing/2014/main" id="{FC5BB9B6-F864-8B47-9C85-53DE103925E7}"/>
                </a:ext>
              </a:extLst>
            </p:cNvPr>
            <p:cNvSpPr/>
            <p:nvPr/>
          </p:nvSpPr>
          <p:spPr>
            <a:xfrm>
              <a:off x="2389175" y="5211550"/>
              <a:ext cx="53100" cy="56125"/>
            </a:xfrm>
            <a:custGeom>
              <a:avLst/>
              <a:gdLst/>
              <a:ahLst/>
              <a:cxnLst/>
              <a:rect l="l" t="t" r="r" b="b"/>
              <a:pathLst>
                <a:path w="2124" h="2245" extrusionOk="0">
                  <a:moveTo>
                    <a:pt x="1187" y="1"/>
                  </a:moveTo>
                  <a:cubicBezTo>
                    <a:pt x="1111" y="473"/>
                    <a:pt x="902" y="767"/>
                    <a:pt x="691" y="1080"/>
                  </a:cubicBezTo>
                  <a:cubicBezTo>
                    <a:pt x="504" y="1357"/>
                    <a:pt x="283" y="1610"/>
                    <a:pt x="79" y="1875"/>
                  </a:cubicBezTo>
                  <a:cubicBezTo>
                    <a:pt x="49" y="1916"/>
                    <a:pt x="16" y="1958"/>
                    <a:pt x="13" y="2009"/>
                  </a:cubicBezTo>
                  <a:cubicBezTo>
                    <a:pt x="1" y="2168"/>
                    <a:pt x="196" y="2243"/>
                    <a:pt x="324" y="2244"/>
                  </a:cubicBezTo>
                  <a:cubicBezTo>
                    <a:pt x="360" y="2244"/>
                    <a:pt x="396" y="2245"/>
                    <a:pt x="432" y="2245"/>
                  </a:cubicBezTo>
                  <a:cubicBezTo>
                    <a:pt x="517" y="2245"/>
                    <a:pt x="602" y="2242"/>
                    <a:pt x="686" y="2229"/>
                  </a:cubicBezTo>
                  <a:cubicBezTo>
                    <a:pt x="913" y="2197"/>
                    <a:pt x="1136" y="2109"/>
                    <a:pt x="1269" y="1919"/>
                  </a:cubicBezTo>
                  <a:cubicBezTo>
                    <a:pt x="1417" y="1706"/>
                    <a:pt x="1533" y="1462"/>
                    <a:pt x="1733" y="1295"/>
                  </a:cubicBezTo>
                  <a:cubicBezTo>
                    <a:pt x="1838" y="1209"/>
                    <a:pt x="1970" y="1142"/>
                    <a:pt x="2035" y="1022"/>
                  </a:cubicBezTo>
                  <a:cubicBezTo>
                    <a:pt x="2123" y="861"/>
                    <a:pt x="2097" y="684"/>
                    <a:pt x="2057" y="514"/>
                  </a:cubicBezTo>
                  <a:cubicBezTo>
                    <a:pt x="2037" y="428"/>
                    <a:pt x="2015" y="341"/>
                    <a:pt x="2002" y="255"/>
                  </a:cubicBezTo>
                  <a:cubicBezTo>
                    <a:pt x="1990" y="169"/>
                    <a:pt x="1972" y="76"/>
                    <a:pt x="1970" y="10"/>
                  </a:cubicBezTo>
                  <a:lnTo>
                    <a:pt x="118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63;p55">
              <a:extLst>
                <a:ext uri="{FF2B5EF4-FFF2-40B4-BE49-F238E27FC236}">
                  <a16:creationId xmlns:a16="http://schemas.microsoft.com/office/drawing/2014/main" id="{0B686E19-88CB-3744-8A5B-820D283E6F3B}"/>
                </a:ext>
              </a:extLst>
            </p:cNvPr>
            <p:cNvSpPr/>
            <p:nvPr/>
          </p:nvSpPr>
          <p:spPr>
            <a:xfrm>
              <a:off x="2349675" y="4999200"/>
              <a:ext cx="171925" cy="215000"/>
            </a:xfrm>
            <a:custGeom>
              <a:avLst/>
              <a:gdLst/>
              <a:ahLst/>
              <a:cxnLst/>
              <a:rect l="l" t="t" r="r" b="b"/>
              <a:pathLst>
                <a:path w="6877" h="8600" extrusionOk="0">
                  <a:moveTo>
                    <a:pt x="3602" y="0"/>
                  </a:moveTo>
                  <a:cubicBezTo>
                    <a:pt x="3456" y="297"/>
                    <a:pt x="480" y="1737"/>
                    <a:pt x="206" y="2409"/>
                  </a:cubicBezTo>
                  <a:cubicBezTo>
                    <a:pt x="0" y="2917"/>
                    <a:pt x="1529" y="7217"/>
                    <a:pt x="1529" y="7217"/>
                  </a:cubicBezTo>
                  <a:cubicBezTo>
                    <a:pt x="1645" y="7313"/>
                    <a:pt x="1767" y="7346"/>
                    <a:pt x="1879" y="7346"/>
                  </a:cubicBezTo>
                  <a:cubicBezTo>
                    <a:pt x="2108" y="7346"/>
                    <a:pt x="2294" y="7211"/>
                    <a:pt x="2294" y="7211"/>
                  </a:cubicBezTo>
                  <a:cubicBezTo>
                    <a:pt x="2294" y="7211"/>
                    <a:pt x="2166" y="5329"/>
                    <a:pt x="2028" y="4293"/>
                  </a:cubicBezTo>
                  <a:cubicBezTo>
                    <a:pt x="1931" y="3552"/>
                    <a:pt x="1659" y="3137"/>
                    <a:pt x="1659" y="3137"/>
                  </a:cubicBezTo>
                  <a:lnTo>
                    <a:pt x="3960" y="2007"/>
                  </a:lnTo>
                  <a:lnTo>
                    <a:pt x="4024" y="2030"/>
                  </a:lnTo>
                  <a:cubicBezTo>
                    <a:pt x="3636" y="2442"/>
                    <a:pt x="2337" y="3329"/>
                    <a:pt x="2278" y="3579"/>
                  </a:cubicBezTo>
                  <a:cubicBezTo>
                    <a:pt x="2211" y="3861"/>
                    <a:pt x="2337" y="4634"/>
                    <a:pt x="2487" y="5945"/>
                  </a:cubicBezTo>
                  <a:cubicBezTo>
                    <a:pt x="2606" y="6994"/>
                    <a:pt x="2767" y="8495"/>
                    <a:pt x="2767" y="8495"/>
                  </a:cubicBezTo>
                  <a:cubicBezTo>
                    <a:pt x="2890" y="8573"/>
                    <a:pt x="3021" y="8599"/>
                    <a:pt x="3140" y="8599"/>
                  </a:cubicBezTo>
                  <a:cubicBezTo>
                    <a:pt x="3367" y="8599"/>
                    <a:pt x="3550" y="8504"/>
                    <a:pt x="3550" y="8504"/>
                  </a:cubicBezTo>
                  <a:cubicBezTo>
                    <a:pt x="3550" y="8504"/>
                    <a:pt x="3830" y="6351"/>
                    <a:pt x="3824" y="5581"/>
                  </a:cubicBezTo>
                  <a:cubicBezTo>
                    <a:pt x="3815" y="4708"/>
                    <a:pt x="3628" y="4190"/>
                    <a:pt x="3628" y="4190"/>
                  </a:cubicBezTo>
                  <a:cubicBezTo>
                    <a:pt x="3628" y="4190"/>
                    <a:pt x="4942" y="3638"/>
                    <a:pt x="5595" y="3276"/>
                  </a:cubicBezTo>
                  <a:cubicBezTo>
                    <a:pt x="6822" y="2592"/>
                    <a:pt x="6877" y="1821"/>
                    <a:pt x="6531" y="886"/>
                  </a:cubicBezTo>
                  <a:lnTo>
                    <a:pt x="3602" y="0"/>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64;p55">
              <a:extLst>
                <a:ext uri="{FF2B5EF4-FFF2-40B4-BE49-F238E27FC236}">
                  <a16:creationId xmlns:a16="http://schemas.microsoft.com/office/drawing/2014/main" id="{BB7058E9-20A2-8345-BDCB-32389E326F9D}"/>
                </a:ext>
              </a:extLst>
            </p:cNvPr>
            <p:cNvSpPr/>
            <p:nvPr/>
          </p:nvSpPr>
          <p:spPr>
            <a:xfrm>
              <a:off x="2395750" y="5024150"/>
              <a:ext cx="54550" cy="51225"/>
            </a:xfrm>
            <a:custGeom>
              <a:avLst/>
              <a:gdLst/>
              <a:ahLst/>
              <a:cxnLst/>
              <a:rect l="l" t="t" r="r" b="b"/>
              <a:pathLst>
                <a:path w="2182" h="2049" extrusionOk="0">
                  <a:moveTo>
                    <a:pt x="1548" y="0"/>
                  </a:moveTo>
                  <a:cubicBezTo>
                    <a:pt x="1548" y="0"/>
                    <a:pt x="1568" y="515"/>
                    <a:pt x="1656" y="807"/>
                  </a:cubicBezTo>
                  <a:cubicBezTo>
                    <a:pt x="1745" y="1099"/>
                    <a:pt x="1" y="2049"/>
                    <a:pt x="1" y="2049"/>
                  </a:cubicBezTo>
                  <a:lnTo>
                    <a:pt x="2117" y="1009"/>
                  </a:lnTo>
                  <a:lnTo>
                    <a:pt x="2181" y="1032"/>
                  </a:lnTo>
                  <a:cubicBezTo>
                    <a:pt x="2181" y="1032"/>
                    <a:pt x="1726" y="578"/>
                    <a:pt x="1548"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65;p55">
              <a:extLst>
                <a:ext uri="{FF2B5EF4-FFF2-40B4-BE49-F238E27FC236}">
                  <a16:creationId xmlns:a16="http://schemas.microsoft.com/office/drawing/2014/main" id="{AE309923-3402-F843-8C5C-91CF504225DF}"/>
                </a:ext>
              </a:extLst>
            </p:cNvPr>
            <p:cNvSpPr/>
            <p:nvPr/>
          </p:nvSpPr>
          <p:spPr>
            <a:xfrm>
              <a:off x="2445800" y="4865750"/>
              <a:ext cx="62925" cy="66100"/>
            </a:xfrm>
            <a:custGeom>
              <a:avLst/>
              <a:gdLst/>
              <a:ahLst/>
              <a:cxnLst/>
              <a:rect l="l" t="t" r="r" b="b"/>
              <a:pathLst>
                <a:path w="2517" h="2644" extrusionOk="0">
                  <a:moveTo>
                    <a:pt x="1938" y="0"/>
                  </a:moveTo>
                  <a:cubicBezTo>
                    <a:pt x="1938" y="0"/>
                    <a:pt x="1277" y="229"/>
                    <a:pt x="821" y="377"/>
                  </a:cubicBezTo>
                  <a:lnTo>
                    <a:pt x="792" y="871"/>
                  </a:lnTo>
                  <a:cubicBezTo>
                    <a:pt x="785" y="872"/>
                    <a:pt x="776" y="873"/>
                    <a:pt x="765" y="873"/>
                  </a:cubicBezTo>
                  <a:cubicBezTo>
                    <a:pt x="731" y="873"/>
                    <a:pt x="678" y="869"/>
                    <a:pt x="624" y="869"/>
                  </a:cubicBezTo>
                  <a:cubicBezTo>
                    <a:pt x="582" y="869"/>
                    <a:pt x="539" y="871"/>
                    <a:pt x="505" y="879"/>
                  </a:cubicBezTo>
                  <a:cubicBezTo>
                    <a:pt x="365" y="1009"/>
                    <a:pt x="1" y="1380"/>
                    <a:pt x="69" y="1858"/>
                  </a:cubicBezTo>
                  <a:cubicBezTo>
                    <a:pt x="132" y="2298"/>
                    <a:pt x="894" y="2644"/>
                    <a:pt x="1328" y="2644"/>
                  </a:cubicBezTo>
                  <a:cubicBezTo>
                    <a:pt x="1405" y="2644"/>
                    <a:pt x="1471" y="2633"/>
                    <a:pt x="1522" y="2610"/>
                  </a:cubicBezTo>
                  <a:cubicBezTo>
                    <a:pt x="1857" y="2456"/>
                    <a:pt x="2516" y="1419"/>
                    <a:pt x="2409" y="1330"/>
                  </a:cubicBezTo>
                  <a:cubicBezTo>
                    <a:pt x="2302" y="1242"/>
                    <a:pt x="1919" y="1169"/>
                    <a:pt x="1901" y="1096"/>
                  </a:cubicBezTo>
                  <a:cubicBezTo>
                    <a:pt x="1882" y="1021"/>
                    <a:pt x="1938" y="0"/>
                    <a:pt x="193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66;p55">
              <a:extLst>
                <a:ext uri="{FF2B5EF4-FFF2-40B4-BE49-F238E27FC236}">
                  <a16:creationId xmlns:a16="http://schemas.microsoft.com/office/drawing/2014/main" id="{A2F74ADA-0E97-684B-AD8A-C3C66F59AB5D}"/>
                </a:ext>
              </a:extLst>
            </p:cNvPr>
            <p:cNvSpPr/>
            <p:nvPr/>
          </p:nvSpPr>
          <p:spPr>
            <a:xfrm>
              <a:off x="2418400" y="4887425"/>
              <a:ext cx="100225" cy="96500"/>
            </a:xfrm>
            <a:custGeom>
              <a:avLst/>
              <a:gdLst/>
              <a:ahLst/>
              <a:cxnLst/>
              <a:rect l="l" t="t" r="r" b="b"/>
              <a:pathLst>
                <a:path w="4009" h="3860" extrusionOk="0">
                  <a:moveTo>
                    <a:pt x="1668" y="1"/>
                  </a:moveTo>
                  <a:cubicBezTo>
                    <a:pt x="1585" y="1"/>
                    <a:pt x="1506" y="34"/>
                    <a:pt x="1448" y="94"/>
                  </a:cubicBezTo>
                  <a:cubicBezTo>
                    <a:pt x="698" y="854"/>
                    <a:pt x="1" y="1806"/>
                    <a:pt x="891" y="2579"/>
                  </a:cubicBezTo>
                  <a:cubicBezTo>
                    <a:pt x="897" y="2956"/>
                    <a:pt x="999" y="3489"/>
                    <a:pt x="999" y="3489"/>
                  </a:cubicBezTo>
                  <a:cubicBezTo>
                    <a:pt x="1476" y="3783"/>
                    <a:pt x="1980" y="3860"/>
                    <a:pt x="2378" y="3860"/>
                  </a:cubicBezTo>
                  <a:cubicBezTo>
                    <a:pt x="2815" y="3860"/>
                    <a:pt x="3124" y="3767"/>
                    <a:pt x="3124" y="3767"/>
                  </a:cubicBezTo>
                  <a:cubicBezTo>
                    <a:pt x="3266" y="3484"/>
                    <a:pt x="3516" y="3039"/>
                    <a:pt x="3762" y="2381"/>
                  </a:cubicBezTo>
                  <a:cubicBezTo>
                    <a:pt x="4008" y="1724"/>
                    <a:pt x="3892" y="862"/>
                    <a:pt x="3839" y="679"/>
                  </a:cubicBezTo>
                  <a:cubicBezTo>
                    <a:pt x="3793" y="522"/>
                    <a:pt x="3465" y="370"/>
                    <a:pt x="3178" y="326"/>
                  </a:cubicBezTo>
                  <a:cubicBezTo>
                    <a:pt x="2847" y="513"/>
                    <a:pt x="2747" y="805"/>
                    <a:pt x="2540" y="1030"/>
                  </a:cubicBezTo>
                  <a:cubicBezTo>
                    <a:pt x="2330" y="1256"/>
                    <a:pt x="2139" y="1373"/>
                    <a:pt x="1924" y="1373"/>
                  </a:cubicBezTo>
                  <a:cubicBezTo>
                    <a:pt x="1824" y="1373"/>
                    <a:pt x="1719" y="1348"/>
                    <a:pt x="1604" y="1298"/>
                  </a:cubicBezTo>
                  <a:cubicBezTo>
                    <a:pt x="1355" y="1188"/>
                    <a:pt x="1257" y="878"/>
                    <a:pt x="1386" y="581"/>
                  </a:cubicBezTo>
                  <a:cubicBezTo>
                    <a:pt x="1527" y="258"/>
                    <a:pt x="1813" y="4"/>
                    <a:pt x="1813" y="4"/>
                  </a:cubicBezTo>
                  <a:cubicBezTo>
                    <a:pt x="1776" y="2"/>
                    <a:pt x="1723" y="1"/>
                    <a:pt x="1668"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67;p55">
              <a:extLst>
                <a:ext uri="{FF2B5EF4-FFF2-40B4-BE49-F238E27FC236}">
                  <a16:creationId xmlns:a16="http://schemas.microsoft.com/office/drawing/2014/main" id="{80573105-2C63-A949-B9F8-1F77E9122D3A}"/>
                </a:ext>
              </a:extLst>
            </p:cNvPr>
            <p:cNvSpPr/>
            <p:nvPr/>
          </p:nvSpPr>
          <p:spPr>
            <a:xfrm>
              <a:off x="2465750" y="4865750"/>
              <a:ext cx="28525" cy="24425"/>
            </a:xfrm>
            <a:custGeom>
              <a:avLst/>
              <a:gdLst/>
              <a:ahLst/>
              <a:cxnLst/>
              <a:rect l="l" t="t" r="r" b="b"/>
              <a:pathLst>
                <a:path w="1141" h="977" extrusionOk="0">
                  <a:moveTo>
                    <a:pt x="1140" y="0"/>
                  </a:moveTo>
                  <a:lnTo>
                    <a:pt x="348" y="269"/>
                  </a:lnTo>
                  <a:lnTo>
                    <a:pt x="23" y="377"/>
                  </a:lnTo>
                  <a:lnTo>
                    <a:pt x="0" y="777"/>
                  </a:lnTo>
                  <a:cubicBezTo>
                    <a:pt x="20" y="932"/>
                    <a:pt x="176" y="976"/>
                    <a:pt x="315" y="976"/>
                  </a:cubicBezTo>
                  <a:cubicBezTo>
                    <a:pt x="400" y="976"/>
                    <a:pt x="479" y="960"/>
                    <a:pt x="518" y="941"/>
                  </a:cubicBezTo>
                  <a:cubicBezTo>
                    <a:pt x="1093" y="670"/>
                    <a:pt x="1126" y="321"/>
                    <a:pt x="1126" y="321"/>
                  </a:cubicBezTo>
                  <a:cubicBezTo>
                    <a:pt x="1132" y="185"/>
                    <a:pt x="1140" y="0"/>
                    <a:pt x="114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68;p55">
              <a:extLst>
                <a:ext uri="{FF2B5EF4-FFF2-40B4-BE49-F238E27FC236}">
                  <a16:creationId xmlns:a16="http://schemas.microsoft.com/office/drawing/2014/main" id="{5A52393C-1FDB-1846-8B5D-FC6F242BAD56}"/>
                </a:ext>
              </a:extLst>
            </p:cNvPr>
            <p:cNvSpPr/>
            <p:nvPr/>
          </p:nvSpPr>
          <p:spPr>
            <a:xfrm>
              <a:off x="2443600" y="4806375"/>
              <a:ext cx="65900" cy="78150"/>
            </a:xfrm>
            <a:custGeom>
              <a:avLst/>
              <a:gdLst/>
              <a:ahLst/>
              <a:cxnLst/>
              <a:rect l="l" t="t" r="r" b="b"/>
              <a:pathLst>
                <a:path w="2636" h="3126" extrusionOk="0">
                  <a:moveTo>
                    <a:pt x="1296" y="1"/>
                  </a:moveTo>
                  <a:cubicBezTo>
                    <a:pt x="657" y="1"/>
                    <a:pt x="196" y="495"/>
                    <a:pt x="98" y="1127"/>
                  </a:cubicBezTo>
                  <a:cubicBezTo>
                    <a:pt x="43" y="1451"/>
                    <a:pt x="0" y="2111"/>
                    <a:pt x="250" y="2641"/>
                  </a:cubicBezTo>
                  <a:cubicBezTo>
                    <a:pt x="409" y="2981"/>
                    <a:pt x="708" y="3109"/>
                    <a:pt x="888" y="3122"/>
                  </a:cubicBezTo>
                  <a:cubicBezTo>
                    <a:pt x="916" y="3124"/>
                    <a:pt x="944" y="3125"/>
                    <a:pt x="971" y="3125"/>
                  </a:cubicBezTo>
                  <a:cubicBezTo>
                    <a:pt x="1283" y="3125"/>
                    <a:pt x="1579" y="2986"/>
                    <a:pt x="1861" y="2715"/>
                  </a:cubicBezTo>
                  <a:cubicBezTo>
                    <a:pt x="1982" y="2598"/>
                    <a:pt x="2026" y="2375"/>
                    <a:pt x="2026" y="2375"/>
                  </a:cubicBezTo>
                  <a:cubicBezTo>
                    <a:pt x="2350" y="2154"/>
                    <a:pt x="2572" y="1797"/>
                    <a:pt x="2596" y="1377"/>
                  </a:cubicBezTo>
                  <a:cubicBezTo>
                    <a:pt x="2636" y="658"/>
                    <a:pt x="2085" y="43"/>
                    <a:pt x="1366" y="3"/>
                  </a:cubicBezTo>
                  <a:cubicBezTo>
                    <a:pt x="1343" y="2"/>
                    <a:pt x="1319" y="1"/>
                    <a:pt x="129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69;p55">
              <a:extLst>
                <a:ext uri="{FF2B5EF4-FFF2-40B4-BE49-F238E27FC236}">
                  <a16:creationId xmlns:a16="http://schemas.microsoft.com/office/drawing/2014/main" id="{14962DA7-1177-7E4A-854D-E5824C7BF2E7}"/>
                </a:ext>
              </a:extLst>
            </p:cNvPr>
            <p:cNvSpPr/>
            <p:nvPr/>
          </p:nvSpPr>
          <p:spPr>
            <a:xfrm>
              <a:off x="2449000" y="4806400"/>
              <a:ext cx="61300" cy="59375"/>
            </a:xfrm>
            <a:custGeom>
              <a:avLst/>
              <a:gdLst/>
              <a:ahLst/>
              <a:cxnLst/>
              <a:rect l="l" t="t" r="r" b="b"/>
              <a:pathLst>
                <a:path w="2452" h="2375" extrusionOk="0">
                  <a:moveTo>
                    <a:pt x="1079" y="0"/>
                  </a:moveTo>
                  <a:cubicBezTo>
                    <a:pt x="629" y="0"/>
                    <a:pt x="233" y="234"/>
                    <a:pt x="0" y="588"/>
                  </a:cubicBezTo>
                  <a:cubicBezTo>
                    <a:pt x="66" y="661"/>
                    <a:pt x="224" y="749"/>
                    <a:pt x="458" y="798"/>
                  </a:cubicBezTo>
                  <a:cubicBezTo>
                    <a:pt x="586" y="825"/>
                    <a:pt x="708" y="836"/>
                    <a:pt x="820" y="836"/>
                  </a:cubicBezTo>
                  <a:cubicBezTo>
                    <a:pt x="1191" y="836"/>
                    <a:pt x="1447" y="721"/>
                    <a:pt x="1447" y="721"/>
                  </a:cubicBezTo>
                  <a:lnTo>
                    <a:pt x="1447" y="721"/>
                  </a:lnTo>
                  <a:cubicBezTo>
                    <a:pt x="1404" y="889"/>
                    <a:pt x="1466" y="1038"/>
                    <a:pt x="1539" y="1147"/>
                  </a:cubicBezTo>
                  <a:cubicBezTo>
                    <a:pt x="1629" y="1281"/>
                    <a:pt x="1670" y="1441"/>
                    <a:pt x="1639" y="1599"/>
                  </a:cubicBezTo>
                  <a:cubicBezTo>
                    <a:pt x="1629" y="1647"/>
                    <a:pt x="1620" y="1698"/>
                    <a:pt x="1609" y="1755"/>
                  </a:cubicBezTo>
                  <a:cubicBezTo>
                    <a:pt x="1570" y="1959"/>
                    <a:pt x="1744" y="1976"/>
                    <a:pt x="1744" y="1976"/>
                  </a:cubicBezTo>
                  <a:cubicBezTo>
                    <a:pt x="1746" y="1872"/>
                    <a:pt x="1761" y="1773"/>
                    <a:pt x="1816" y="1708"/>
                  </a:cubicBezTo>
                  <a:lnTo>
                    <a:pt x="1816" y="1708"/>
                  </a:lnTo>
                  <a:cubicBezTo>
                    <a:pt x="2167" y="1821"/>
                    <a:pt x="1826" y="2331"/>
                    <a:pt x="1812" y="2374"/>
                  </a:cubicBezTo>
                  <a:cubicBezTo>
                    <a:pt x="2182" y="2120"/>
                    <a:pt x="2451" y="1675"/>
                    <a:pt x="2406" y="1171"/>
                  </a:cubicBezTo>
                  <a:cubicBezTo>
                    <a:pt x="2355" y="612"/>
                    <a:pt x="1901" y="143"/>
                    <a:pt x="1351" y="28"/>
                  </a:cubicBezTo>
                  <a:cubicBezTo>
                    <a:pt x="1258" y="9"/>
                    <a:pt x="1167" y="0"/>
                    <a:pt x="1079"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70;p55">
              <a:extLst>
                <a:ext uri="{FF2B5EF4-FFF2-40B4-BE49-F238E27FC236}">
                  <a16:creationId xmlns:a16="http://schemas.microsoft.com/office/drawing/2014/main" id="{5CA625E0-E11B-6349-8C2D-82D677C96290}"/>
                </a:ext>
              </a:extLst>
            </p:cNvPr>
            <p:cNvSpPr/>
            <p:nvPr/>
          </p:nvSpPr>
          <p:spPr>
            <a:xfrm>
              <a:off x="2481425" y="4898800"/>
              <a:ext cx="59200" cy="197800"/>
            </a:xfrm>
            <a:custGeom>
              <a:avLst/>
              <a:gdLst/>
              <a:ahLst/>
              <a:cxnLst/>
              <a:rect l="l" t="t" r="r" b="b"/>
              <a:pathLst>
                <a:path w="2368" h="7912" extrusionOk="0">
                  <a:moveTo>
                    <a:pt x="1056" y="0"/>
                  </a:moveTo>
                  <a:cubicBezTo>
                    <a:pt x="975" y="0"/>
                    <a:pt x="897" y="49"/>
                    <a:pt x="820" y="128"/>
                  </a:cubicBezTo>
                  <a:cubicBezTo>
                    <a:pt x="645" y="307"/>
                    <a:pt x="536" y="554"/>
                    <a:pt x="728" y="960"/>
                  </a:cubicBezTo>
                  <a:cubicBezTo>
                    <a:pt x="887" y="1298"/>
                    <a:pt x="1278" y="2292"/>
                    <a:pt x="1451" y="3057"/>
                  </a:cubicBezTo>
                  <a:cubicBezTo>
                    <a:pt x="1529" y="3412"/>
                    <a:pt x="1602" y="4242"/>
                    <a:pt x="1481" y="4880"/>
                  </a:cubicBezTo>
                  <a:cubicBezTo>
                    <a:pt x="1378" y="5421"/>
                    <a:pt x="1184" y="5976"/>
                    <a:pt x="1050" y="6108"/>
                  </a:cubicBezTo>
                  <a:cubicBezTo>
                    <a:pt x="918" y="6240"/>
                    <a:pt x="807" y="6310"/>
                    <a:pt x="630" y="6408"/>
                  </a:cubicBezTo>
                  <a:cubicBezTo>
                    <a:pt x="431" y="6519"/>
                    <a:pt x="348" y="6648"/>
                    <a:pt x="213" y="6737"/>
                  </a:cubicBezTo>
                  <a:cubicBezTo>
                    <a:pt x="79" y="6826"/>
                    <a:pt x="32" y="6797"/>
                    <a:pt x="62" y="6879"/>
                  </a:cubicBezTo>
                  <a:cubicBezTo>
                    <a:pt x="81" y="6928"/>
                    <a:pt x="152" y="6956"/>
                    <a:pt x="236" y="6956"/>
                  </a:cubicBezTo>
                  <a:cubicBezTo>
                    <a:pt x="292" y="6956"/>
                    <a:pt x="355" y="6943"/>
                    <a:pt x="412" y="6917"/>
                  </a:cubicBezTo>
                  <a:cubicBezTo>
                    <a:pt x="559" y="6848"/>
                    <a:pt x="621" y="6758"/>
                    <a:pt x="658" y="6755"/>
                  </a:cubicBezTo>
                  <a:cubicBezTo>
                    <a:pt x="659" y="6755"/>
                    <a:pt x="659" y="6755"/>
                    <a:pt x="659" y="6755"/>
                  </a:cubicBezTo>
                  <a:cubicBezTo>
                    <a:pt x="694" y="6755"/>
                    <a:pt x="633" y="6874"/>
                    <a:pt x="521" y="7019"/>
                  </a:cubicBezTo>
                  <a:cubicBezTo>
                    <a:pt x="363" y="7222"/>
                    <a:pt x="201" y="7297"/>
                    <a:pt x="104" y="7387"/>
                  </a:cubicBezTo>
                  <a:cubicBezTo>
                    <a:pt x="1" y="7486"/>
                    <a:pt x="79" y="7563"/>
                    <a:pt x="142" y="7563"/>
                  </a:cubicBezTo>
                  <a:cubicBezTo>
                    <a:pt x="144" y="7563"/>
                    <a:pt x="147" y="7563"/>
                    <a:pt x="149" y="7562"/>
                  </a:cubicBezTo>
                  <a:cubicBezTo>
                    <a:pt x="213" y="7558"/>
                    <a:pt x="309" y="7544"/>
                    <a:pt x="484" y="7425"/>
                  </a:cubicBezTo>
                  <a:cubicBezTo>
                    <a:pt x="658" y="7305"/>
                    <a:pt x="834" y="7129"/>
                    <a:pt x="834" y="7129"/>
                  </a:cubicBezTo>
                  <a:lnTo>
                    <a:pt x="834" y="7129"/>
                  </a:lnTo>
                  <a:cubicBezTo>
                    <a:pt x="776" y="7235"/>
                    <a:pt x="705" y="7336"/>
                    <a:pt x="624" y="7425"/>
                  </a:cubicBezTo>
                  <a:cubicBezTo>
                    <a:pt x="471" y="7595"/>
                    <a:pt x="389" y="7646"/>
                    <a:pt x="314" y="7737"/>
                  </a:cubicBezTo>
                  <a:cubicBezTo>
                    <a:pt x="259" y="7805"/>
                    <a:pt x="343" y="7867"/>
                    <a:pt x="437" y="7867"/>
                  </a:cubicBezTo>
                  <a:cubicBezTo>
                    <a:pt x="470" y="7867"/>
                    <a:pt x="503" y="7860"/>
                    <a:pt x="533" y="7842"/>
                  </a:cubicBezTo>
                  <a:cubicBezTo>
                    <a:pt x="650" y="7769"/>
                    <a:pt x="756" y="7681"/>
                    <a:pt x="849" y="7579"/>
                  </a:cubicBezTo>
                  <a:cubicBezTo>
                    <a:pt x="954" y="7466"/>
                    <a:pt x="1111" y="7262"/>
                    <a:pt x="1111" y="7262"/>
                  </a:cubicBezTo>
                  <a:lnTo>
                    <a:pt x="1111" y="7262"/>
                  </a:lnTo>
                  <a:cubicBezTo>
                    <a:pt x="1014" y="7496"/>
                    <a:pt x="873" y="7631"/>
                    <a:pt x="796" y="7721"/>
                  </a:cubicBezTo>
                  <a:cubicBezTo>
                    <a:pt x="720" y="7810"/>
                    <a:pt x="716" y="7876"/>
                    <a:pt x="781" y="7905"/>
                  </a:cubicBezTo>
                  <a:cubicBezTo>
                    <a:pt x="790" y="7909"/>
                    <a:pt x="801" y="7911"/>
                    <a:pt x="813" y="7911"/>
                  </a:cubicBezTo>
                  <a:cubicBezTo>
                    <a:pt x="869" y="7911"/>
                    <a:pt x="960" y="7864"/>
                    <a:pt x="1114" y="7719"/>
                  </a:cubicBezTo>
                  <a:cubicBezTo>
                    <a:pt x="1301" y="7546"/>
                    <a:pt x="1473" y="7229"/>
                    <a:pt x="1561" y="6937"/>
                  </a:cubicBezTo>
                  <a:cubicBezTo>
                    <a:pt x="1648" y="6645"/>
                    <a:pt x="1658" y="6521"/>
                    <a:pt x="1721" y="6375"/>
                  </a:cubicBezTo>
                  <a:cubicBezTo>
                    <a:pt x="1953" y="5841"/>
                    <a:pt x="2111" y="5388"/>
                    <a:pt x="2216" y="4815"/>
                  </a:cubicBezTo>
                  <a:cubicBezTo>
                    <a:pt x="2368" y="3994"/>
                    <a:pt x="2302" y="3360"/>
                    <a:pt x="2241" y="2957"/>
                  </a:cubicBezTo>
                  <a:cubicBezTo>
                    <a:pt x="2117" y="2125"/>
                    <a:pt x="1726" y="1055"/>
                    <a:pt x="1483" y="488"/>
                  </a:cubicBezTo>
                  <a:cubicBezTo>
                    <a:pt x="1331" y="135"/>
                    <a:pt x="1191" y="0"/>
                    <a:pt x="105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71;p55">
              <a:extLst>
                <a:ext uri="{FF2B5EF4-FFF2-40B4-BE49-F238E27FC236}">
                  <a16:creationId xmlns:a16="http://schemas.microsoft.com/office/drawing/2014/main" id="{5201AEDE-D577-EB4D-A870-AA79D7CB9A2A}"/>
                </a:ext>
              </a:extLst>
            </p:cNvPr>
            <p:cNvSpPr/>
            <p:nvPr/>
          </p:nvSpPr>
          <p:spPr>
            <a:xfrm>
              <a:off x="2494250" y="4846400"/>
              <a:ext cx="16800" cy="21150"/>
            </a:xfrm>
            <a:custGeom>
              <a:avLst/>
              <a:gdLst/>
              <a:ahLst/>
              <a:cxnLst/>
              <a:rect l="l" t="t" r="r" b="b"/>
              <a:pathLst>
                <a:path w="672" h="846" extrusionOk="0">
                  <a:moveTo>
                    <a:pt x="258" y="0"/>
                  </a:moveTo>
                  <a:cubicBezTo>
                    <a:pt x="156" y="0"/>
                    <a:pt x="54" y="47"/>
                    <a:pt x="6" y="108"/>
                  </a:cubicBezTo>
                  <a:lnTo>
                    <a:pt x="0" y="774"/>
                  </a:lnTo>
                  <a:cubicBezTo>
                    <a:pt x="0" y="774"/>
                    <a:pt x="33" y="839"/>
                    <a:pt x="160" y="845"/>
                  </a:cubicBezTo>
                  <a:cubicBezTo>
                    <a:pt x="163" y="845"/>
                    <a:pt x="166" y="846"/>
                    <a:pt x="169" y="846"/>
                  </a:cubicBezTo>
                  <a:cubicBezTo>
                    <a:pt x="403" y="846"/>
                    <a:pt x="671" y="413"/>
                    <a:pt x="483" y="118"/>
                  </a:cubicBezTo>
                  <a:cubicBezTo>
                    <a:pt x="429" y="33"/>
                    <a:pt x="343" y="0"/>
                    <a:pt x="25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72;p55">
              <a:extLst>
                <a:ext uri="{FF2B5EF4-FFF2-40B4-BE49-F238E27FC236}">
                  <a16:creationId xmlns:a16="http://schemas.microsoft.com/office/drawing/2014/main" id="{1112D2E6-30F5-C848-B9E2-77D2C8A05DC5}"/>
                </a:ext>
              </a:extLst>
            </p:cNvPr>
            <p:cNvSpPr/>
            <p:nvPr/>
          </p:nvSpPr>
          <p:spPr>
            <a:xfrm>
              <a:off x="2434075" y="4970825"/>
              <a:ext cx="81125" cy="65775"/>
            </a:xfrm>
            <a:custGeom>
              <a:avLst/>
              <a:gdLst/>
              <a:ahLst/>
              <a:cxnLst/>
              <a:rect l="l" t="t" r="r" b="b"/>
              <a:pathLst>
                <a:path w="3245" h="2631" extrusionOk="0">
                  <a:moveTo>
                    <a:pt x="787" y="1"/>
                  </a:moveTo>
                  <a:cubicBezTo>
                    <a:pt x="551" y="1"/>
                    <a:pt x="385" y="42"/>
                    <a:pt x="372" y="153"/>
                  </a:cubicBezTo>
                  <a:cubicBezTo>
                    <a:pt x="324" y="566"/>
                    <a:pt x="167" y="895"/>
                    <a:pt x="100" y="1315"/>
                  </a:cubicBezTo>
                  <a:cubicBezTo>
                    <a:pt x="0" y="2037"/>
                    <a:pt x="1038" y="2630"/>
                    <a:pt x="1977" y="2630"/>
                  </a:cubicBezTo>
                  <a:cubicBezTo>
                    <a:pt x="2058" y="2630"/>
                    <a:pt x="2138" y="2626"/>
                    <a:pt x="2217" y="2617"/>
                  </a:cubicBezTo>
                  <a:cubicBezTo>
                    <a:pt x="3028" y="2524"/>
                    <a:pt x="3225" y="2333"/>
                    <a:pt x="3245" y="2251"/>
                  </a:cubicBezTo>
                  <a:cubicBezTo>
                    <a:pt x="3067" y="1659"/>
                    <a:pt x="2862" y="1281"/>
                    <a:pt x="2681" y="913"/>
                  </a:cubicBezTo>
                  <a:cubicBezTo>
                    <a:pt x="2532" y="612"/>
                    <a:pt x="2497" y="431"/>
                    <a:pt x="2567" y="298"/>
                  </a:cubicBezTo>
                  <a:cubicBezTo>
                    <a:pt x="2567" y="298"/>
                    <a:pt x="1423" y="1"/>
                    <a:pt x="787"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73;p55">
              <a:extLst>
                <a:ext uri="{FF2B5EF4-FFF2-40B4-BE49-F238E27FC236}">
                  <a16:creationId xmlns:a16="http://schemas.microsoft.com/office/drawing/2014/main" id="{CF10C99E-5D33-2E4A-8B24-B76C92E77B1B}"/>
                </a:ext>
              </a:extLst>
            </p:cNvPr>
            <p:cNvSpPr/>
            <p:nvPr/>
          </p:nvSpPr>
          <p:spPr>
            <a:xfrm>
              <a:off x="2481525" y="4805350"/>
              <a:ext cx="15975" cy="8225"/>
            </a:xfrm>
            <a:custGeom>
              <a:avLst/>
              <a:gdLst/>
              <a:ahLst/>
              <a:cxnLst/>
              <a:rect l="l" t="t" r="r" b="b"/>
              <a:pathLst>
                <a:path w="639" h="329" extrusionOk="0">
                  <a:moveTo>
                    <a:pt x="195" y="0"/>
                  </a:moveTo>
                  <a:cubicBezTo>
                    <a:pt x="70" y="0"/>
                    <a:pt x="0" y="61"/>
                    <a:pt x="0" y="61"/>
                  </a:cubicBezTo>
                  <a:cubicBezTo>
                    <a:pt x="0" y="61"/>
                    <a:pt x="272" y="89"/>
                    <a:pt x="605" y="329"/>
                  </a:cubicBezTo>
                  <a:cubicBezTo>
                    <a:pt x="605" y="329"/>
                    <a:pt x="638" y="110"/>
                    <a:pt x="317" y="19"/>
                  </a:cubicBezTo>
                  <a:cubicBezTo>
                    <a:pt x="272" y="5"/>
                    <a:pt x="231" y="0"/>
                    <a:pt x="195"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74;p55">
              <a:extLst>
                <a:ext uri="{FF2B5EF4-FFF2-40B4-BE49-F238E27FC236}">
                  <a16:creationId xmlns:a16="http://schemas.microsoft.com/office/drawing/2014/main" id="{859A552C-3A10-3E4D-AF46-8FEC0B802348}"/>
                </a:ext>
              </a:extLst>
            </p:cNvPr>
            <p:cNvSpPr/>
            <p:nvPr/>
          </p:nvSpPr>
          <p:spPr>
            <a:xfrm>
              <a:off x="2438275" y="4807550"/>
              <a:ext cx="46850" cy="38075"/>
            </a:xfrm>
            <a:custGeom>
              <a:avLst/>
              <a:gdLst/>
              <a:ahLst/>
              <a:cxnLst/>
              <a:rect l="l" t="t" r="r" b="b"/>
              <a:pathLst>
                <a:path w="1874" h="1523" extrusionOk="0">
                  <a:moveTo>
                    <a:pt x="1087" y="0"/>
                  </a:moveTo>
                  <a:cubicBezTo>
                    <a:pt x="187" y="0"/>
                    <a:pt x="0" y="1104"/>
                    <a:pt x="100" y="1216"/>
                  </a:cubicBezTo>
                  <a:cubicBezTo>
                    <a:pt x="201" y="1329"/>
                    <a:pt x="358" y="1347"/>
                    <a:pt x="358" y="1347"/>
                  </a:cubicBezTo>
                  <a:cubicBezTo>
                    <a:pt x="378" y="1030"/>
                    <a:pt x="523" y="832"/>
                    <a:pt x="524" y="832"/>
                  </a:cubicBezTo>
                  <a:lnTo>
                    <a:pt x="524" y="832"/>
                  </a:lnTo>
                  <a:cubicBezTo>
                    <a:pt x="433" y="1072"/>
                    <a:pt x="460" y="1371"/>
                    <a:pt x="460" y="1371"/>
                  </a:cubicBezTo>
                  <a:cubicBezTo>
                    <a:pt x="614" y="1456"/>
                    <a:pt x="783" y="1471"/>
                    <a:pt x="884" y="1471"/>
                  </a:cubicBezTo>
                  <a:cubicBezTo>
                    <a:pt x="940" y="1471"/>
                    <a:pt x="975" y="1467"/>
                    <a:pt x="975" y="1467"/>
                  </a:cubicBezTo>
                  <a:cubicBezTo>
                    <a:pt x="1017" y="1012"/>
                    <a:pt x="1122" y="792"/>
                    <a:pt x="1122" y="792"/>
                  </a:cubicBezTo>
                  <a:lnTo>
                    <a:pt x="1122" y="792"/>
                  </a:lnTo>
                  <a:cubicBezTo>
                    <a:pt x="1051" y="1222"/>
                    <a:pt x="1118" y="1502"/>
                    <a:pt x="1118" y="1502"/>
                  </a:cubicBezTo>
                  <a:cubicBezTo>
                    <a:pt x="1229" y="1515"/>
                    <a:pt x="1340" y="1522"/>
                    <a:pt x="1451" y="1522"/>
                  </a:cubicBezTo>
                  <a:cubicBezTo>
                    <a:pt x="1562" y="1522"/>
                    <a:pt x="1673" y="1515"/>
                    <a:pt x="1783" y="1502"/>
                  </a:cubicBezTo>
                  <a:cubicBezTo>
                    <a:pt x="1723" y="1099"/>
                    <a:pt x="1874" y="680"/>
                    <a:pt x="1874" y="680"/>
                  </a:cubicBezTo>
                  <a:lnTo>
                    <a:pt x="1167" y="3"/>
                  </a:lnTo>
                  <a:cubicBezTo>
                    <a:pt x="1139" y="1"/>
                    <a:pt x="1113" y="0"/>
                    <a:pt x="1087" y="0"/>
                  </a:cubicBezTo>
                  <a:close/>
                </a:path>
              </a:pathLst>
            </a:custGeom>
            <a:solidFill>
              <a:srgbClr val="E55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75;p55">
              <a:extLst>
                <a:ext uri="{FF2B5EF4-FFF2-40B4-BE49-F238E27FC236}">
                  <a16:creationId xmlns:a16="http://schemas.microsoft.com/office/drawing/2014/main" id="{4273E2E4-509C-F142-AFD9-2C13CFE52CEE}"/>
                </a:ext>
              </a:extLst>
            </p:cNvPr>
            <p:cNvSpPr/>
            <p:nvPr/>
          </p:nvSpPr>
          <p:spPr>
            <a:xfrm>
              <a:off x="2350775" y="5006625"/>
              <a:ext cx="133500" cy="76625"/>
            </a:xfrm>
            <a:custGeom>
              <a:avLst/>
              <a:gdLst/>
              <a:ahLst/>
              <a:cxnLst/>
              <a:rect l="l" t="t" r="r" b="b"/>
              <a:pathLst>
                <a:path w="5340" h="3065" extrusionOk="0">
                  <a:moveTo>
                    <a:pt x="1954" y="0"/>
                  </a:moveTo>
                  <a:cubicBezTo>
                    <a:pt x="1935" y="0"/>
                    <a:pt x="1917" y="5"/>
                    <a:pt x="1900" y="14"/>
                  </a:cubicBezTo>
                  <a:lnTo>
                    <a:pt x="1" y="1110"/>
                  </a:lnTo>
                  <a:lnTo>
                    <a:pt x="3386" y="3065"/>
                  </a:lnTo>
                  <a:lnTo>
                    <a:pt x="5340" y="1938"/>
                  </a:lnTo>
                  <a:lnTo>
                    <a:pt x="2008" y="14"/>
                  </a:lnTo>
                  <a:cubicBezTo>
                    <a:pt x="1992" y="5"/>
                    <a:pt x="1973" y="0"/>
                    <a:pt x="1954" y="0"/>
                  </a:cubicBez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76;p55">
              <a:extLst>
                <a:ext uri="{FF2B5EF4-FFF2-40B4-BE49-F238E27FC236}">
                  <a16:creationId xmlns:a16="http://schemas.microsoft.com/office/drawing/2014/main" id="{1551CD1A-55DC-EA42-A39E-2F19B8C771A8}"/>
                </a:ext>
              </a:extLst>
            </p:cNvPr>
            <p:cNvSpPr/>
            <p:nvPr/>
          </p:nvSpPr>
          <p:spPr>
            <a:xfrm>
              <a:off x="2360850" y="5021225"/>
              <a:ext cx="100625" cy="58025"/>
            </a:xfrm>
            <a:custGeom>
              <a:avLst/>
              <a:gdLst/>
              <a:ahLst/>
              <a:cxnLst/>
              <a:rect l="l" t="t" r="r" b="b"/>
              <a:pathLst>
                <a:path w="4025" h="2321" extrusionOk="0">
                  <a:moveTo>
                    <a:pt x="1031" y="0"/>
                  </a:moveTo>
                  <a:lnTo>
                    <a:pt x="1" y="588"/>
                  </a:lnTo>
                  <a:lnTo>
                    <a:pt x="3002" y="2320"/>
                  </a:lnTo>
                  <a:lnTo>
                    <a:pt x="4025" y="1729"/>
                  </a:lnTo>
                  <a:lnTo>
                    <a:pt x="103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77;p55">
              <a:extLst>
                <a:ext uri="{FF2B5EF4-FFF2-40B4-BE49-F238E27FC236}">
                  <a16:creationId xmlns:a16="http://schemas.microsoft.com/office/drawing/2014/main" id="{0CF5D7E2-17AC-A341-AF12-DFA6FD9BC670}"/>
                </a:ext>
              </a:extLst>
            </p:cNvPr>
            <p:cNvSpPr/>
            <p:nvPr/>
          </p:nvSpPr>
          <p:spPr>
            <a:xfrm>
              <a:off x="2412650" y="5024975"/>
              <a:ext cx="35825" cy="20700"/>
            </a:xfrm>
            <a:custGeom>
              <a:avLst/>
              <a:gdLst/>
              <a:ahLst/>
              <a:cxnLst/>
              <a:rect l="l" t="t" r="r" b="b"/>
              <a:pathLst>
                <a:path w="1433" h="828" extrusionOk="0">
                  <a:moveTo>
                    <a:pt x="522" y="1"/>
                  </a:moveTo>
                  <a:lnTo>
                    <a:pt x="0" y="301"/>
                  </a:lnTo>
                  <a:lnTo>
                    <a:pt x="19" y="312"/>
                  </a:lnTo>
                  <a:lnTo>
                    <a:pt x="911" y="827"/>
                  </a:lnTo>
                  <a:lnTo>
                    <a:pt x="1413" y="538"/>
                  </a:lnTo>
                  <a:lnTo>
                    <a:pt x="1433" y="527"/>
                  </a:lnTo>
                  <a:lnTo>
                    <a:pt x="522" y="1"/>
                  </a:lnTo>
                  <a:close/>
                </a:path>
              </a:pathLst>
            </a:custGeom>
            <a:solidFill>
              <a:srgbClr val="AEB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78;p55">
              <a:extLst>
                <a:ext uri="{FF2B5EF4-FFF2-40B4-BE49-F238E27FC236}">
                  <a16:creationId xmlns:a16="http://schemas.microsoft.com/office/drawing/2014/main" id="{29BE7FCE-DAC0-6740-B7DB-0A1139B2E7E2}"/>
                </a:ext>
              </a:extLst>
            </p:cNvPr>
            <p:cNvSpPr/>
            <p:nvPr/>
          </p:nvSpPr>
          <p:spPr>
            <a:xfrm>
              <a:off x="2413100" y="5025525"/>
              <a:ext cx="34900" cy="20150"/>
            </a:xfrm>
            <a:custGeom>
              <a:avLst/>
              <a:gdLst/>
              <a:ahLst/>
              <a:cxnLst/>
              <a:rect l="l" t="t" r="r" b="b"/>
              <a:pathLst>
                <a:path w="1396" h="806" extrusionOk="0">
                  <a:moveTo>
                    <a:pt x="504" y="1"/>
                  </a:moveTo>
                  <a:lnTo>
                    <a:pt x="1" y="290"/>
                  </a:lnTo>
                  <a:lnTo>
                    <a:pt x="893" y="805"/>
                  </a:lnTo>
                  <a:lnTo>
                    <a:pt x="1395" y="516"/>
                  </a:lnTo>
                  <a:lnTo>
                    <a:pt x="504" y="1"/>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79;p55">
              <a:extLst>
                <a:ext uri="{FF2B5EF4-FFF2-40B4-BE49-F238E27FC236}">
                  <a16:creationId xmlns:a16="http://schemas.microsoft.com/office/drawing/2014/main" id="{AAAB64FE-8DD8-2F46-8D30-E58C5C25C38D}"/>
                </a:ext>
              </a:extLst>
            </p:cNvPr>
            <p:cNvSpPr/>
            <p:nvPr/>
          </p:nvSpPr>
          <p:spPr>
            <a:xfrm>
              <a:off x="2350775" y="5034375"/>
              <a:ext cx="133500" cy="51950"/>
            </a:xfrm>
            <a:custGeom>
              <a:avLst/>
              <a:gdLst/>
              <a:ahLst/>
              <a:cxnLst/>
              <a:rect l="l" t="t" r="r" b="b"/>
              <a:pathLst>
                <a:path w="5340" h="2078" extrusionOk="0">
                  <a:moveTo>
                    <a:pt x="1" y="0"/>
                  </a:moveTo>
                  <a:lnTo>
                    <a:pt x="1" y="46"/>
                  </a:lnTo>
                  <a:cubicBezTo>
                    <a:pt x="1" y="111"/>
                    <a:pt x="36" y="171"/>
                    <a:pt x="92" y="204"/>
                  </a:cubicBezTo>
                  <a:lnTo>
                    <a:pt x="3295" y="2054"/>
                  </a:lnTo>
                  <a:cubicBezTo>
                    <a:pt x="3323" y="2069"/>
                    <a:pt x="3355" y="2077"/>
                    <a:pt x="3386" y="2077"/>
                  </a:cubicBezTo>
                  <a:cubicBezTo>
                    <a:pt x="3418" y="2077"/>
                    <a:pt x="3450" y="2069"/>
                    <a:pt x="3478" y="2054"/>
                  </a:cubicBezTo>
                  <a:lnTo>
                    <a:pt x="5248" y="1032"/>
                  </a:lnTo>
                  <a:cubicBezTo>
                    <a:pt x="5305" y="998"/>
                    <a:pt x="5339" y="938"/>
                    <a:pt x="5340" y="872"/>
                  </a:cubicBezTo>
                  <a:lnTo>
                    <a:pt x="5340" y="828"/>
                  </a:lnTo>
                  <a:lnTo>
                    <a:pt x="3386" y="1955"/>
                  </a:lnTo>
                  <a:lnTo>
                    <a:pt x="1"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80;p55">
              <a:extLst>
                <a:ext uri="{FF2B5EF4-FFF2-40B4-BE49-F238E27FC236}">
                  <a16:creationId xmlns:a16="http://schemas.microsoft.com/office/drawing/2014/main" id="{72976000-AB14-C94E-A32B-536C247C6D7D}"/>
                </a:ext>
              </a:extLst>
            </p:cNvPr>
            <p:cNvSpPr/>
            <p:nvPr/>
          </p:nvSpPr>
          <p:spPr>
            <a:xfrm>
              <a:off x="2350775" y="5034375"/>
              <a:ext cx="84675" cy="51925"/>
            </a:xfrm>
            <a:custGeom>
              <a:avLst/>
              <a:gdLst/>
              <a:ahLst/>
              <a:cxnLst/>
              <a:rect l="l" t="t" r="r" b="b"/>
              <a:pathLst>
                <a:path w="3387" h="2077" extrusionOk="0">
                  <a:moveTo>
                    <a:pt x="1" y="0"/>
                  </a:moveTo>
                  <a:lnTo>
                    <a:pt x="1" y="45"/>
                  </a:lnTo>
                  <a:cubicBezTo>
                    <a:pt x="1" y="110"/>
                    <a:pt x="36" y="171"/>
                    <a:pt x="92" y="204"/>
                  </a:cubicBezTo>
                  <a:lnTo>
                    <a:pt x="3295" y="2053"/>
                  </a:lnTo>
                  <a:cubicBezTo>
                    <a:pt x="3322" y="2068"/>
                    <a:pt x="3354" y="2077"/>
                    <a:pt x="3386" y="2077"/>
                  </a:cubicBezTo>
                  <a:lnTo>
                    <a:pt x="3386" y="1955"/>
                  </a:lnTo>
                  <a:lnTo>
                    <a:pt x="1" y="0"/>
                  </a:ln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81;p55">
              <a:extLst>
                <a:ext uri="{FF2B5EF4-FFF2-40B4-BE49-F238E27FC236}">
                  <a16:creationId xmlns:a16="http://schemas.microsoft.com/office/drawing/2014/main" id="{6E95DCE1-48BE-7542-BC99-2AC4C1534231}"/>
                </a:ext>
              </a:extLst>
            </p:cNvPr>
            <p:cNvSpPr/>
            <p:nvPr/>
          </p:nvSpPr>
          <p:spPr>
            <a:xfrm>
              <a:off x="2338325" y="4976950"/>
              <a:ext cx="95825" cy="107350"/>
            </a:xfrm>
            <a:custGeom>
              <a:avLst/>
              <a:gdLst/>
              <a:ahLst/>
              <a:cxnLst/>
              <a:rect l="l" t="t" r="r" b="b"/>
              <a:pathLst>
                <a:path w="3833" h="4294" extrusionOk="0">
                  <a:moveTo>
                    <a:pt x="64" y="1"/>
                  </a:moveTo>
                  <a:cubicBezTo>
                    <a:pt x="23" y="42"/>
                    <a:pt x="0" y="97"/>
                    <a:pt x="0" y="155"/>
                  </a:cubicBezTo>
                  <a:cubicBezTo>
                    <a:pt x="0" y="167"/>
                    <a:pt x="2" y="179"/>
                    <a:pt x="3" y="190"/>
                  </a:cubicBezTo>
                  <a:lnTo>
                    <a:pt x="353" y="2272"/>
                  </a:lnTo>
                  <a:cubicBezTo>
                    <a:pt x="362" y="2336"/>
                    <a:pt x="402" y="2391"/>
                    <a:pt x="458" y="2424"/>
                  </a:cubicBezTo>
                  <a:lnTo>
                    <a:pt x="3646" y="4264"/>
                  </a:lnTo>
                  <a:cubicBezTo>
                    <a:pt x="3679" y="4283"/>
                    <a:pt x="3718" y="4293"/>
                    <a:pt x="3756" y="4293"/>
                  </a:cubicBezTo>
                  <a:cubicBezTo>
                    <a:pt x="3782" y="4293"/>
                    <a:pt x="3808" y="4289"/>
                    <a:pt x="3833" y="4280"/>
                  </a:cubicBezTo>
                  <a:lnTo>
                    <a:pt x="3455" y="2027"/>
                  </a:lnTo>
                  <a:cubicBezTo>
                    <a:pt x="3448" y="1980"/>
                    <a:pt x="3419" y="1939"/>
                    <a:pt x="3378" y="1915"/>
                  </a:cubicBezTo>
                  <a:lnTo>
                    <a:pt x="64" y="1"/>
                  </a:lnTo>
                  <a:close/>
                </a:path>
              </a:pathLst>
            </a:custGeom>
            <a:solidFill>
              <a:srgbClr val="EFF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82;p55">
              <a:extLst>
                <a:ext uri="{FF2B5EF4-FFF2-40B4-BE49-F238E27FC236}">
                  <a16:creationId xmlns:a16="http://schemas.microsoft.com/office/drawing/2014/main" id="{E6E7A051-539B-D447-90EC-128EC248C1A5}"/>
                </a:ext>
              </a:extLst>
            </p:cNvPr>
            <p:cNvSpPr/>
            <p:nvPr/>
          </p:nvSpPr>
          <p:spPr>
            <a:xfrm>
              <a:off x="2339925" y="4976150"/>
              <a:ext cx="95525" cy="107800"/>
            </a:xfrm>
            <a:custGeom>
              <a:avLst/>
              <a:gdLst/>
              <a:ahLst/>
              <a:cxnLst/>
              <a:rect l="l" t="t" r="r" b="b"/>
              <a:pathLst>
                <a:path w="3821" h="4312" extrusionOk="0">
                  <a:moveTo>
                    <a:pt x="45" y="0"/>
                  </a:moveTo>
                  <a:cubicBezTo>
                    <a:pt x="28" y="9"/>
                    <a:pt x="14" y="21"/>
                    <a:pt x="0" y="34"/>
                  </a:cubicBezTo>
                  <a:lnTo>
                    <a:pt x="3314" y="1947"/>
                  </a:lnTo>
                  <a:cubicBezTo>
                    <a:pt x="3355" y="1971"/>
                    <a:pt x="3384" y="2012"/>
                    <a:pt x="3391" y="2059"/>
                  </a:cubicBezTo>
                  <a:lnTo>
                    <a:pt x="3769" y="4312"/>
                  </a:lnTo>
                  <a:cubicBezTo>
                    <a:pt x="3778" y="4308"/>
                    <a:pt x="3789" y="4302"/>
                    <a:pt x="3799" y="4297"/>
                  </a:cubicBezTo>
                  <a:lnTo>
                    <a:pt x="3820" y="4284"/>
                  </a:lnTo>
                  <a:lnTo>
                    <a:pt x="3443" y="2029"/>
                  </a:lnTo>
                  <a:cubicBezTo>
                    <a:pt x="3434" y="1982"/>
                    <a:pt x="3405" y="1941"/>
                    <a:pt x="3364" y="1916"/>
                  </a:cubicBezTo>
                  <a:lnTo>
                    <a:pt x="45"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83;p55">
              <a:extLst>
                <a:ext uri="{FF2B5EF4-FFF2-40B4-BE49-F238E27FC236}">
                  <a16:creationId xmlns:a16="http://schemas.microsoft.com/office/drawing/2014/main" id="{E437FF67-3592-A640-93CE-93742BECBE17}"/>
                </a:ext>
              </a:extLst>
            </p:cNvPr>
            <p:cNvSpPr/>
            <p:nvPr/>
          </p:nvSpPr>
          <p:spPr>
            <a:xfrm>
              <a:off x="2374925" y="5024375"/>
              <a:ext cx="14700" cy="14975"/>
            </a:xfrm>
            <a:custGeom>
              <a:avLst/>
              <a:gdLst/>
              <a:ahLst/>
              <a:cxnLst/>
              <a:rect l="l" t="t" r="r" b="b"/>
              <a:pathLst>
                <a:path w="588" h="599" extrusionOk="0">
                  <a:moveTo>
                    <a:pt x="109" y="0"/>
                  </a:moveTo>
                  <a:cubicBezTo>
                    <a:pt x="39" y="0"/>
                    <a:pt x="0" y="49"/>
                    <a:pt x="16" y="138"/>
                  </a:cubicBezTo>
                  <a:cubicBezTo>
                    <a:pt x="39" y="278"/>
                    <a:pt x="182" y="463"/>
                    <a:pt x="337" y="552"/>
                  </a:cubicBezTo>
                  <a:cubicBezTo>
                    <a:pt x="392" y="584"/>
                    <a:pt x="440" y="599"/>
                    <a:pt x="479" y="599"/>
                  </a:cubicBezTo>
                  <a:cubicBezTo>
                    <a:pt x="549" y="599"/>
                    <a:pt x="588" y="550"/>
                    <a:pt x="573" y="460"/>
                  </a:cubicBezTo>
                  <a:cubicBezTo>
                    <a:pt x="550" y="322"/>
                    <a:pt x="405" y="136"/>
                    <a:pt x="252" y="47"/>
                  </a:cubicBezTo>
                  <a:cubicBezTo>
                    <a:pt x="197" y="15"/>
                    <a:pt x="148" y="0"/>
                    <a:pt x="109" y="0"/>
                  </a:cubicBezTo>
                  <a:close/>
                </a:path>
              </a:pathLst>
            </a:custGeom>
            <a:solidFill>
              <a:srgbClr val="AAD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84;p55">
              <a:extLst>
                <a:ext uri="{FF2B5EF4-FFF2-40B4-BE49-F238E27FC236}">
                  <a16:creationId xmlns:a16="http://schemas.microsoft.com/office/drawing/2014/main" id="{AEE5A771-5F10-4542-A6A9-BFED224B4ABB}"/>
                </a:ext>
              </a:extLst>
            </p:cNvPr>
            <p:cNvSpPr/>
            <p:nvPr/>
          </p:nvSpPr>
          <p:spPr>
            <a:xfrm>
              <a:off x="2825375" y="4599650"/>
              <a:ext cx="214500" cy="123800"/>
            </a:xfrm>
            <a:custGeom>
              <a:avLst/>
              <a:gdLst/>
              <a:ahLst/>
              <a:cxnLst/>
              <a:rect l="l" t="t" r="r" b="b"/>
              <a:pathLst>
                <a:path w="8580" h="4952" extrusionOk="0">
                  <a:moveTo>
                    <a:pt x="4290" y="1"/>
                  </a:moveTo>
                  <a:cubicBezTo>
                    <a:pt x="1921" y="1"/>
                    <a:pt x="0" y="1108"/>
                    <a:pt x="0" y="2475"/>
                  </a:cubicBezTo>
                  <a:cubicBezTo>
                    <a:pt x="0" y="3842"/>
                    <a:pt x="1921" y="4951"/>
                    <a:pt x="4290" y="4951"/>
                  </a:cubicBezTo>
                  <a:cubicBezTo>
                    <a:pt x="6660" y="4951"/>
                    <a:pt x="8579" y="3842"/>
                    <a:pt x="8579" y="2475"/>
                  </a:cubicBezTo>
                  <a:cubicBezTo>
                    <a:pt x="8579" y="1108"/>
                    <a:pt x="6660" y="1"/>
                    <a:pt x="4290" y="1"/>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85;p55">
              <a:extLst>
                <a:ext uri="{FF2B5EF4-FFF2-40B4-BE49-F238E27FC236}">
                  <a16:creationId xmlns:a16="http://schemas.microsoft.com/office/drawing/2014/main" id="{D2D0D356-175E-6948-9816-6237624B35F5}"/>
                </a:ext>
              </a:extLst>
            </p:cNvPr>
            <p:cNvSpPr/>
            <p:nvPr/>
          </p:nvSpPr>
          <p:spPr>
            <a:xfrm>
              <a:off x="2931775" y="4260925"/>
              <a:ext cx="79475" cy="200400"/>
            </a:xfrm>
            <a:custGeom>
              <a:avLst/>
              <a:gdLst/>
              <a:ahLst/>
              <a:cxnLst/>
              <a:rect l="l" t="t" r="r" b="b"/>
              <a:pathLst>
                <a:path w="3179" h="8016" extrusionOk="0">
                  <a:moveTo>
                    <a:pt x="2393" y="0"/>
                  </a:moveTo>
                  <a:cubicBezTo>
                    <a:pt x="2316" y="0"/>
                    <a:pt x="2239" y="28"/>
                    <a:pt x="2168" y="79"/>
                  </a:cubicBezTo>
                  <a:cubicBezTo>
                    <a:pt x="1958" y="230"/>
                    <a:pt x="1808" y="397"/>
                    <a:pt x="1856" y="838"/>
                  </a:cubicBezTo>
                  <a:cubicBezTo>
                    <a:pt x="1904" y="1279"/>
                    <a:pt x="2126" y="2356"/>
                    <a:pt x="2164" y="3119"/>
                  </a:cubicBezTo>
                  <a:cubicBezTo>
                    <a:pt x="2183" y="3495"/>
                    <a:pt x="2104" y="4362"/>
                    <a:pt x="1866" y="4991"/>
                  </a:cubicBezTo>
                  <a:cubicBezTo>
                    <a:pt x="1664" y="5524"/>
                    <a:pt x="1391" y="6068"/>
                    <a:pt x="1234" y="6208"/>
                  </a:cubicBezTo>
                  <a:cubicBezTo>
                    <a:pt x="1088" y="6338"/>
                    <a:pt x="1009" y="6369"/>
                    <a:pt x="812" y="6436"/>
                  </a:cubicBezTo>
                  <a:cubicBezTo>
                    <a:pt x="588" y="6514"/>
                    <a:pt x="473" y="6621"/>
                    <a:pt x="320" y="6687"/>
                  </a:cubicBezTo>
                  <a:cubicBezTo>
                    <a:pt x="165" y="6755"/>
                    <a:pt x="161" y="6738"/>
                    <a:pt x="177" y="6827"/>
                  </a:cubicBezTo>
                  <a:cubicBezTo>
                    <a:pt x="190" y="6896"/>
                    <a:pt x="297" y="6942"/>
                    <a:pt x="416" y="6942"/>
                  </a:cubicBezTo>
                  <a:cubicBezTo>
                    <a:pt x="452" y="6942"/>
                    <a:pt x="490" y="6938"/>
                    <a:pt x="526" y="6929"/>
                  </a:cubicBezTo>
                  <a:cubicBezTo>
                    <a:pt x="684" y="6887"/>
                    <a:pt x="764" y="6808"/>
                    <a:pt x="803" y="6808"/>
                  </a:cubicBezTo>
                  <a:cubicBezTo>
                    <a:pt x="804" y="6808"/>
                    <a:pt x="805" y="6808"/>
                    <a:pt x="806" y="6808"/>
                  </a:cubicBezTo>
                  <a:cubicBezTo>
                    <a:pt x="845" y="6812"/>
                    <a:pt x="762" y="6924"/>
                    <a:pt x="618" y="7053"/>
                  </a:cubicBezTo>
                  <a:cubicBezTo>
                    <a:pt x="421" y="7232"/>
                    <a:pt x="243" y="7278"/>
                    <a:pt x="128" y="7354"/>
                  </a:cubicBezTo>
                  <a:cubicBezTo>
                    <a:pt x="0" y="7437"/>
                    <a:pt x="75" y="7533"/>
                    <a:pt x="141" y="7539"/>
                  </a:cubicBezTo>
                  <a:cubicBezTo>
                    <a:pt x="157" y="7541"/>
                    <a:pt x="174" y="7542"/>
                    <a:pt x="194" y="7542"/>
                  </a:cubicBezTo>
                  <a:cubicBezTo>
                    <a:pt x="260" y="7542"/>
                    <a:pt x="355" y="7528"/>
                    <a:pt x="508" y="7460"/>
                  </a:cubicBezTo>
                  <a:cubicBezTo>
                    <a:pt x="707" y="7369"/>
                    <a:pt x="918" y="7221"/>
                    <a:pt x="918" y="7221"/>
                  </a:cubicBezTo>
                  <a:lnTo>
                    <a:pt x="918" y="7221"/>
                  </a:lnTo>
                  <a:cubicBezTo>
                    <a:pt x="840" y="7320"/>
                    <a:pt x="751" y="7408"/>
                    <a:pt x="652" y="7485"/>
                  </a:cubicBezTo>
                  <a:cubicBezTo>
                    <a:pt x="465" y="7631"/>
                    <a:pt x="371" y="7668"/>
                    <a:pt x="279" y="7748"/>
                  </a:cubicBezTo>
                  <a:cubicBezTo>
                    <a:pt x="201" y="7815"/>
                    <a:pt x="306" y="7906"/>
                    <a:pt x="418" y="7906"/>
                  </a:cubicBezTo>
                  <a:cubicBezTo>
                    <a:pt x="440" y="7906"/>
                    <a:pt x="462" y="7902"/>
                    <a:pt x="483" y="7894"/>
                  </a:cubicBezTo>
                  <a:cubicBezTo>
                    <a:pt x="616" y="7840"/>
                    <a:pt x="740" y="7769"/>
                    <a:pt x="852" y="7683"/>
                  </a:cubicBezTo>
                  <a:cubicBezTo>
                    <a:pt x="980" y="7585"/>
                    <a:pt x="1176" y="7407"/>
                    <a:pt x="1177" y="7407"/>
                  </a:cubicBezTo>
                  <a:lnTo>
                    <a:pt x="1177" y="7407"/>
                  </a:lnTo>
                  <a:cubicBezTo>
                    <a:pt x="1035" y="7627"/>
                    <a:pt x="868" y="7740"/>
                    <a:pt x="774" y="7817"/>
                  </a:cubicBezTo>
                  <a:cubicBezTo>
                    <a:pt x="679" y="7894"/>
                    <a:pt x="664" y="7962"/>
                    <a:pt x="724" y="8001"/>
                  </a:cubicBezTo>
                  <a:cubicBezTo>
                    <a:pt x="738" y="8010"/>
                    <a:pt x="755" y="8016"/>
                    <a:pt x="778" y="8016"/>
                  </a:cubicBezTo>
                  <a:cubicBezTo>
                    <a:pt x="838" y="8016"/>
                    <a:pt x="936" y="7978"/>
                    <a:pt x="1098" y="7874"/>
                  </a:cubicBezTo>
                  <a:cubicBezTo>
                    <a:pt x="1320" y="7730"/>
                    <a:pt x="1552" y="7438"/>
                    <a:pt x="1694" y="7156"/>
                  </a:cubicBezTo>
                  <a:cubicBezTo>
                    <a:pt x="1837" y="6874"/>
                    <a:pt x="1869" y="6749"/>
                    <a:pt x="1960" y="6613"/>
                  </a:cubicBezTo>
                  <a:cubicBezTo>
                    <a:pt x="2293" y="6108"/>
                    <a:pt x="2553" y="5706"/>
                    <a:pt x="2764" y="5141"/>
                  </a:cubicBezTo>
                  <a:cubicBezTo>
                    <a:pt x="3067" y="4331"/>
                    <a:pt x="3145" y="3659"/>
                    <a:pt x="3155" y="3237"/>
                  </a:cubicBezTo>
                  <a:cubicBezTo>
                    <a:pt x="3178" y="2367"/>
                    <a:pt x="3036" y="1243"/>
                    <a:pt x="2889" y="622"/>
                  </a:cubicBezTo>
                  <a:cubicBezTo>
                    <a:pt x="2783" y="177"/>
                    <a:pt x="2587" y="0"/>
                    <a:pt x="239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86;p55">
              <a:extLst>
                <a:ext uri="{FF2B5EF4-FFF2-40B4-BE49-F238E27FC236}">
                  <a16:creationId xmlns:a16="http://schemas.microsoft.com/office/drawing/2014/main" id="{DA53211A-8E20-964E-9A11-59B9A54F08F8}"/>
                </a:ext>
              </a:extLst>
            </p:cNvPr>
            <p:cNvSpPr/>
            <p:nvPr/>
          </p:nvSpPr>
          <p:spPr>
            <a:xfrm>
              <a:off x="2982200" y="4257275"/>
              <a:ext cx="28525" cy="54825"/>
            </a:xfrm>
            <a:custGeom>
              <a:avLst/>
              <a:gdLst/>
              <a:ahLst/>
              <a:cxnLst/>
              <a:rect l="l" t="t" r="r" b="b"/>
              <a:pathLst>
                <a:path w="1141" h="2193" extrusionOk="0">
                  <a:moveTo>
                    <a:pt x="251" y="1"/>
                  </a:moveTo>
                  <a:cubicBezTo>
                    <a:pt x="156" y="1"/>
                    <a:pt x="68" y="22"/>
                    <a:pt x="1" y="51"/>
                  </a:cubicBezTo>
                  <a:lnTo>
                    <a:pt x="465" y="2186"/>
                  </a:lnTo>
                  <a:cubicBezTo>
                    <a:pt x="497" y="2190"/>
                    <a:pt x="527" y="2193"/>
                    <a:pt x="557" y="2193"/>
                  </a:cubicBezTo>
                  <a:cubicBezTo>
                    <a:pt x="911" y="2193"/>
                    <a:pt x="1141" y="1874"/>
                    <a:pt x="1141" y="1874"/>
                  </a:cubicBezTo>
                  <a:cubicBezTo>
                    <a:pt x="1123" y="1687"/>
                    <a:pt x="922" y="590"/>
                    <a:pt x="729" y="272"/>
                  </a:cubicBezTo>
                  <a:cubicBezTo>
                    <a:pt x="607" y="67"/>
                    <a:pt x="419" y="1"/>
                    <a:pt x="251"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87;p55">
              <a:extLst>
                <a:ext uri="{FF2B5EF4-FFF2-40B4-BE49-F238E27FC236}">
                  <a16:creationId xmlns:a16="http://schemas.microsoft.com/office/drawing/2014/main" id="{9917B1EC-182A-7740-9DDE-C5331B0E9629}"/>
                </a:ext>
              </a:extLst>
            </p:cNvPr>
            <p:cNvSpPr/>
            <p:nvPr/>
          </p:nvSpPr>
          <p:spPr>
            <a:xfrm>
              <a:off x="2952400" y="4603825"/>
              <a:ext cx="36875" cy="41350"/>
            </a:xfrm>
            <a:custGeom>
              <a:avLst/>
              <a:gdLst/>
              <a:ahLst/>
              <a:cxnLst/>
              <a:rect l="l" t="t" r="r" b="b"/>
              <a:pathLst>
                <a:path w="1475" h="1654" extrusionOk="0">
                  <a:moveTo>
                    <a:pt x="240" y="0"/>
                  </a:moveTo>
                  <a:cubicBezTo>
                    <a:pt x="223" y="0"/>
                    <a:pt x="207" y="1"/>
                    <a:pt x="191" y="4"/>
                  </a:cubicBezTo>
                  <a:cubicBezTo>
                    <a:pt x="37" y="25"/>
                    <a:pt x="0" y="168"/>
                    <a:pt x="57" y="395"/>
                  </a:cubicBezTo>
                  <a:cubicBezTo>
                    <a:pt x="120" y="646"/>
                    <a:pt x="335" y="824"/>
                    <a:pt x="510" y="981"/>
                  </a:cubicBezTo>
                  <a:cubicBezTo>
                    <a:pt x="691" y="1146"/>
                    <a:pt x="756" y="1356"/>
                    <a:pt x="881" y="1525"/>
                  </a:cubicBezTo>
                  <a:cubicBezTo>
                    <a:pt x="948" y="1616"/>
                    <a:pt x="1050" y="1653"/>
                    <a:pt x="1158" y="1653"/>
                  </a:cubicBezTo>
                  <a:cubicBezTo>
                    <a:pt x="1211" y="1653"/>
                    <a:pt x="1266" y="1644"/>
                    <a:pt x="1318" y="1628"/>
                  </a:cubicBezTo>
                  <a:cubicBezTo>
                    <a:pt x="1475" y="1577"/>
                    <a:pt x="1468" y="1396"/>
                    <a:pt x="1433" y="1256"/>
                  </a:cubicBezTo>
                  <a:cubicBezTo>
                    <a:pt x="1407" y="1150"/>
                    <a:pt x="1388" y="1044"/>
                    <a:pt x="1375" y="935"/>
                  </a:cubicBezTo>
                  <a:cubicBezTo>
                    <a:pt x="1375" y="935"/>
                    <a:pt x="971" y="340"/>
                    <a:pt x="855" y="256"/>
                  </a:cubicBezTo>
                  <a:cubicBezTo>
                    <a:pt x="709" y="148"/>
                    <a:pt x="436" y="0"/>
                    <a:pt x="240"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88;p55">
              <a:extLst>
                <a:ext uri="{FF2B5EF4-FFF2-40B4-BE49-F238E27FC236}">
                  <a16:creationId xmlns:a16="http://schemas.microsoft.com/office/drawing/2014/main" id="{786502A4-2999-494B-AB41-36BEB297BC02}"/>
                </a:ext>
              </a:extLst>
            </p:cNvPr>
            <p:cNvSpPr/>
            <p:nvPr/>
          </p:nvSpPr>
          <p:spPr>
            <a:xfrm>
              <a:off x="2866325" y="4657275"/>
              <a:ext cx="66575" cy="37975"/>
            </a:xfrm>
            <a:custGeom>
              <a:avLst/>
              <a:gdLst/>
              <a:ahLst/>
              <a:cxnLst/>
              <a:rect l="l" t="t" r="r" b="b"/>
              <a:pathLst>
                <a:path w="2663" h="1519" extrusionOk="0">
                  <a:moveTo>
                    <a:pt x="1946" y="0"/>
                  </a:moveTo>
                  <a:cubicBezTo>
                    <a:pt x="1719" y="308"/>
                    <a:pt x="1290" y="492"/>
                    <a:pt x="708" y="759"/>
                  </a:cubicBezTo>
                  <a:cubicBezTo>
                    <a:pt x="125" y="1026"/>
                    <a:pt x="1" y="1080"/>
                    <a:pt x="41" y="1191"/>
                  </a:cubicBezTo>
                  <a:cubicBezTo>
                    <a:pt x="81" y="1301"/>
                    <a:pt x="345" y="1412"/>
                    <a:pt x="584" y="1487"/>
                  </a:cubicBezTo>
                  <a:cubicBezTo>
                    <a:pt x="653" y="1508"/>
                    <a:pt x="735" y="1518"/>
                    <a:pt x="822" y="1518"/>
                  </a:cubicBezTo>
                  <a:cubicBezTo>
                    <a:pt x="1037" y="1518"/>
                    <a:pt x="1278" y="1456"/>
                    <a:pt x="1404" y="1347"/>
                  </a:cubicBezTo>
                  <a:cubicBezTo>
                    <a:pt x="1527" y="1240"/>
                    <a:pt x="1873" y="1101"/>
                    <a:pt x="2055" y="1101"/>
                  </a:cubicBezTo>
                  <a:cubicBezTo>
                    <a:pt x="2055" y="1101"/>
                    <a:pt x="2056" y="1101"/>
                    <a:pt x="2057" y="1101"/>
                  </a:cubicBezTo>
                  <a:cubicBezTo>
                    <a:pt x="2061" y="1101"/>
                    <a:pt x="2065" y="1101"/>
                    <a:pt x="2070" y="1101"/>
                  </a:cubicBezTo>
                  <a:cubicBezTo>
                    <a:pt x="2342" y="1101"/>
                    <a:pt x="2571" y="1023"/>
                    <a:pt x="2617" y="918"/>
                  </a:cubicBezTo>
                  <a:cubicBezTo>
                    <a:pt x="2663" y="813"/>
                    <a:pt x="2612" y="584"/>
                    <a:pt x="2601" y="441"/>
                  </a:cubicBezTo>
                  <a:cubicBezTo>
                    <a:pt x="2590" y="298"/>
                    <a:pt x="2580" y="117"/>
                    <a:pt x="2580" y="117"/>
                  </a:cubicBezTo>
                  <a:lnTo>
                    <a:pt x="1946"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89;p55">
              <a:extLst>
                <a:ext uri="{FF2B5EF4-FFF2-40B4-BE49-F238E27FC236}">
                  <a16:creationId xmlns:a16="http://schemas.microsoft.com/office/drawing/2014/main" id="{6A149E46-B607-5141-90B8-7379E9E1D5B6}"/>
                </a:ext>
              </a:extLst>
            </p:cNvPr>
            <p:cNvSpPr/>
            <p:nvPr/>
          </p:nvSpPr>
          <p:spPr>
            <a:xfrm>
              <a:off x="2902875" y="4401200"/>
              <a:ext cx="89900" cy="259575"/>
            </a:xfrm>
            <a:custGeom>
              <a:avLst/>
              <a:gdLst/>
              <a:ahLst/>
              <a:cxnLst/>
              <a:rect l="l" t="t" r="r" b="b"/>
              <a:pathLst>
                <a:path w="3596" h="10383" extrusionOk="0">
                  <a:moveTo>
                    <a:pt x="3481" y="0"/>
                  </a:moveTo>
                  <a:lnTo>
                    <a:pt x="0" y="774"/>
                  </a:lnTo>
                  <a:cubicBezTo>
                    <a:pt x="0" y="774"/>
                    <a:pt x="220" y="4936"/>
                    <a:pt x="257" y="5481"/>
                  </a:cubicBezTo>
                  <a:cubicBezTo>
                    <a:pt x="296" y="6026"/>
                    <a:pt x="308" y="6398"/>
                    <a:pt x="351" y="7452"/>
                  </a:cubicBezTo>
                  <a:cubicBezTo>
                    <a:pt x="389" y="8339"/>
                    <a:pt x="484" y="10243"/>
                    <a:pt x="484" y="10243"/>
                  </a:cubicBezTo>
                  <a:cubicBezTo>
                    <a:pt x="677" y="10356"/>
                    <a:pt x="841" y="10382"/>
                    <a:pt x="954" y="10382"/>
                  </a:cubicBezTo>
                  <a:cubicBezTo>
                    <a:pt x="1057" y="10382"/>
                    <a:pt x="1118" y="10360"/>
                    <a:pt x="1118" y="10360"/>
                  </a:cubicBezTo>
                  <a:cubicBezTo>
                    <a:pt x="1118" y="10360"/>
                    <a:pt x="1679" y="7818"/>
                    <a:pt x="1656" y="7189"/>
                  </a:cubicBezTo>
                  <a:cubicBezTo>
                    <a:pt x="1625" y="6421"/>
                    <a:pt x="1479" y="5973"/>
                    <a:pt x="1479" y="5973"/>
                  </a:cubicBezTo>
                  <a:cubicBezTo>
                    <a:pt x="1479" y="5973"/>
                    <a:pt x="1641" y="4801"/>
                    <a:pt x="1695" y="3911"/>
                  </a:cubicBezTo>
                  <a:cubicBezTo>
                    <a:pt x="1749" y="3020"/>
                    <a:pt x="1806" y="2593"/>
                    <a:pt x="1819" y="2206"/>
                  </a:cubicBezTo>
                  <a:lnTo>
                    <a:pt x="1887" y="2170"/>
                  </a:lnTo>
                  <a:cubicBezTo>
                    <a:pt x="1887" y="2170"/>
                    <a:pt x="1959" y="3706"/>
                    <a:pt x="1997" y="4251"/>
                  </a:cubicBezTo>
                  <a:cubicBezTo>
                    <a:pt x="2035" y="4796"/>
                    <a:pt x="2115" y="5319"/>
                    <a:pt x="2263" y="6333"/>
                  </a:cubicBezTo>
                  <a:cubicBezTo>
                    <a:pt x="2389" y="7211"/>
                    <a:pt x="2721" y="9021"/>
                    <a:pt x="2721" y="9021"/>
                  </a:cubicBezTo>
                  <a:cubicBezTo>
                    <a:pt x="2852" y="9097"/>
                    <a:pt x="2970" y="9121"/>
                    <a:pt x="3068" y="9121"/>
                  </a:cubicBezTo>
                  <a:cubicBezTo>
                    <a:pt x="3245" y="9121"/>
                    <a:pt x="3356" y="9041"/>
                    <a:pt x="3356" y="9041"/>
                  </a:cubicBezTo>
                  <a:cubicBezTo>
                    <a:pt x="3356" y="9041"/>
                    <a:pt x="3596" y="6707"/>
                    <a:pt x="3497" y="5944"/>
                  </a:cubicBezTo>
                  <a:cubicBezTo>
                    <a:pt x="3398" y="5181"/>
                    <a:pt x="3241" y="4729"/>
                    <a:pt x="3241" y="4729"/>
                  </a:cubicBezTo>
                  <a:cubicBezTo>
                    <a:pt x="3241" y="4729"/>
                    <a:pt x="3318" y="3680"/>
                    <a:pt x="3356" y="2686"/>
                  </a:cubicBezTo>
                  <a:cubicBezTo>
                    <a:pt x="3396" y="1612"/>
                    <a:pt x="3462" y="268"/>
                    <a:pt x="3481"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90;p55">
              <a:extLst>
                <a:ext uri="{FF2B5EF4-FFF2-40B4-BE49-F238E27FC236}">
                  <a16:creationId xmlns:a16="http://schemas.microsoft.com/office/drawing/2014/main" id="{0C517E6F-D634-C943-A770-CEF5BC74A0F0}"/>
                </a:ext>
              </a:extLst>
            </p:cNvPr>
            <p:cNvSpPr/>
            <p:nvPr/>
          </p:nvSpPr>
          <p:spPr>
            <a:xfrm>
              <a:off x="2948325" y="4436625"/>
              <a:ext cx="29350" cy="66650"/>
            </a:xfrm>
            <a:custGeom>
              <a:avLst/>
              <a:gdLst/>
              <a:ahLst/>
              <a:cxnLst/>
              <a:rect l="l" t="t" r="r" b="b"/>
              <a:pathLst>
                <a:path w="1174" h="2666" extrusionOk="0">
                  <a:moveTo>
                    <a:pt x="1173" y="1"/>
                  </a:moveTo>
                  <a:lnTo>
                    <a:pt x="1173" y="1"/>
                  </a:lnTo>
                  <a:cubicBezTo>
                    <a:pt x="782" y="375"/>
                    <a:pt x="1" y="789"/>
                    <a:pt x="1" y="789"/>
                  </a:cubicBezTo>
                  <a:lnTo>
                    <a:pt x="67" y="786"/>
                  </a:lnTo>
                  <a:lnTo>
                    <a:pt x="165" y="2665"/>
                  </a:lnTo>
                  <a:cubicBezTo>
                    <a:pt x="165" y="2666"/>
                    <a:pt x="165" y="2666"/>
                    <a:pt x="165" y="2666"/>
                  </a:cubicBezTo>
                  <a:cubicBezTo>
                    <a:pt x="167" y="2666"/>
                    <a:pt x="334" y="795"/>
                    <a:pt x="334" y="795"/>
                  </a:cubicBezTo>
                  <a:cubicBezTo>
                    <a:pt x="810" y="551"/>
                    <a:pt x="1173" y="1"/>
                    <a:pt x="1173" y="1"/>
                  </a:cubicBezTo>
                  <a:close/>
                </a:path>
              </a:pathLst>
            </a:custGeom>
            <a:solidFill>
              <a:srgbClr val="6795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91;p55">
              <a:extLst>
                <a:ext uri="{FF2B5EF4-FFF2-40B4-BE49-F238E27FC236}">
                  <a16:creationId xmlns:a16="http://schemas.microsoft.com/office/drawing/2014/main" id="{2BF8BA72-FE26-B140-A752-EB0E42267D4A}"/>
                </a:ext>
              </a:extLst>
            </p:cNvPr>
            <p:cNvSpPr/>
            <p:nvPr/>
          </p:nvSpPr>
          <p:spPr>
            <a:xfrm>
              <a:off x="2914550" y="4184525"/>
              <a:ext cx="68425" cy="76550"/>
            </a:xfrm>
            <a:custGeom>
              <a:avLst/>
              <a:gdLst/>
              <a:ahLst/>
              <a:cxnLst/>
              <a:rect l="l" t="t" r="r" b="b"/>
              <a:pathLst>
                <a:path w="2737" h="3062" extrusionOk="0">
                  <a:moveTo>
                    <a:pt x="1345" y="0"/>
                  </a:moveTo>
                  <a:cubicBezTo>
                    <a:pt x="739" y="0"/>
                    <a:pt x="299" y="453"/>
                    <a:pt x="175" y="1061"/>
                  </a:cubicBezTo>
                  <a:cubicBezTo>
                    <a:pt x="104" y="1382"/>
                    <a:pt x="0" y="2065"/>
                    <a:pt x="199" y="2589"/>
                  </a:cubicBezTo>
                  <a:cubicBezTo>
                    <a:pt x="313" y="2886"/>
                    <a:pt x="451" y="3004"/>
                    <a:pt x="716" y="3055"/>
                  </a:cubicBezTo>
                  <a:cubicBezTo>
                    <a:pt x="739" y="3060"/>
                    <a:pt x="770" y="3062"/>
                    <a:pt x="806" y="3062"/>
                  </a:cubicBezTo>
                  <a:cubicBezTo>
                    <a:pt x="1083" y="3062"/>
                    <a:pt x="1681" y="2928"/>
                    <a:pt x="1904" y="2691"/>
                  </a:cubicBezTo>
                  <a:cubicBezTo>
                    <a:pt x="1949" y="2643"/>
                    <a:pt x="2022" y="2410"/>
                    <a:pt x="2022" y="2410"/>
                  </a:cubicBezTo>
                  <a:cubicBezTo>
                    <a:pt x="2499" y="2119"/>
                    <a:pt x="2737" y="1557"/>
                    <a:pt x="2612" y="1012"/>
                  </a:cubicBezTo>
                  <a:cubicBezTo>
                    <a:pt x="2489" y="468"/>
                    <a:pt x="2031" y="64"/>
                    <a:pt x="1476" y="7"/>
                  </a:cubicBezTo>
                  <a:cubicBezTo>
                    <a:pt x="1431" y="3"/>
                    <a:pt x="1388" y="0"/>
                    <a:pt x="134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92;p55">
              <a:extLst>
                <a:ext uri="{FF2B5EF4-FFF2-40B4-BE49-F238E27FC236}">
                  <a16:creationId xmlns:a16="http://schemas.microsoft.com/office/drawing/2014/main" id="{35253A00-DE75-3E4D-A0C7-31BC1F418240}"/>
                </a:ext>
              </a:extLst>
            </p:cNvPr>
            <p:cNvSpPr/>
            <p:nvPr/>
          </p:nvSpPr>
          <p:spPr>
            <a:xfrm>
              <a:off x="2927350" y="4248725"/>
              <a:ext cx="55075" cy="40375"/>
            </a:xfrm>
            <a:custGeom>
              <a:avLst/>
              <a:gdLst/>
              <a:ahLst/>
              <a:cxnLst/>
              <a:rect l="l" t="t" r="r" b="b"/>
              <a:pathLst>
                <a:path w="2203" h="1615" extrusionOk="0">
                  <a:moveTo>
                    <a:pt x="1454" y="1"/>
                  </a:moveTo>
                  <a:lnTo>
                    <a:pt x="423" y="487"/>
                  </a:lnTo>
                  <a:cubicBezTo>
                    <a:pt x="423" y="487"/>
                    <a:pt x="458" y="686"/>
                    <a:pt x="484" y="813"/>
                  </a:cubicBezTo>
                  <a:cubicBezTo>
                    <a:pt x="508" y="941"/>
                    <a:pt x="498" y="1010"/>
                    <a:pt x="243" y="1165"/>
                  </a:cubicBezTo>
                  <a:cubicBezTo>
                    <a:pt x="1" y="1314"/>
                    <a:pt x="570" y="1614"/>
                    <a:pt x="985" y="1614"/>
                  </a:cubicBezTo>
                  <a:cubicBezTo>
                    <a:pt x="1006" y="1614"/>
                    <a:pt x="1026" y="1613"/>
                    <a:pt x="1046" y="1612"/>
                  </a:cubicBezTo>
                  <a:cubicBezTo>
                    <a:pt x="1462" y="1580"/>
                    <a:pt x="1932" y="1328"/>
                    <a:pt x="2061" y="1059"/>
                  </a:cubicBezTo>
                  <a:cubicBezTo>
                    <a:pt x="2203" y="761"/>
                    <a:pt x="2191" y="412"/>
                    <a:pt x="2015" y="412"/>
                  </a:cubicBezTo>
                  <a:cubicBezTo>
                    <a:pt x="2013" y="412"/>
                    <a:pt x="2011" y="412"/>
                    <a:pt x="2009" y="412"/>
                  </a:cubicBezTo>
                  <a:cubicBezTo>
                    <a:pt x="1838" y="420"/>
                    <a:pt x="1694" y="452"/>
                    <a:pt x="1606" y="452"/>
                  </a:cubicBezTo>
                  <a:cubicBezTo>
                    <a:pt x="1558" y="452"/>
                    <a:pt x="1526" y="442"/>
                    <a:pt x="1514" y="415"/>
                  </a:cubicBezTo>
                  <a:cubicBezTo>
                    <a:pt x="1488" y="354"/>
                    <a:pt x="1454" y="1"/>
                    <a:pt x="145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93;p55">
              <a:extLst>
                <a:ext uri="{FF2B5EF4-FFF2-40B4-BE49-F238E27FC236}">
                  <a16:creationId xmlns:a16="http://schemas.microsoft.com/office/drawing/2014/main" id="{AF2FDFB8-D47D-4E4D-8089-752BF3818B2F}"/>
                </a:ext>
              </a:extLst>
            </p:cNvPr>
            <p:cNvSpPr/>
            <p:nvPr/>
          </p:nvSpPr>
          <p:spPr>
            <a:xfrm>
              <a:off x="2924500" y="4184550"/>
              <a:ext cx="57850" cy="67300"/>
            </a:xfrm>
            <a:custGeom>
              <a:avLst/>
              <a:gdLst/>
              <a:ahLst/>
              <a:cxnLst/>
              <a:rect l="l" t="t" r="r" b="b"/>
              <a:pathLst>
                <a:path w="2314" h="2692" extrusionOk="0">
                  <a:moveTo>
                    <a:pt x="945" y="0"/>
                  </a:moveTo>
                  <a:cubicBezTo>
                    <a:pt x="542" y="0"/>
                    <a:pt x="212" y="202"/>
                    <a:pt x="0" y="515"/>
                  </a:cubicBezTo>
                  <a:cubicBezTo>
                    <a:pt x="33" y="578"/>
                    <a:pt x="74" y="635"/>
                    <a:pt x="122" y="686"/>
                  </a:cubicBezTo>
                  <a:cubicBezTo>
                    <a:pt x="122" y="686"/>
                    <a:pt x="63" y="851"/>
                    <a:pt x="168" y="969"/>
                  </a:cubicBezTo>
                  <a:cubicBezTo>
                    <a:pt x="244" y="1054"/>
                    <a:pt x="266" y="1174"/>
                    <a:pt x="249" y="1286"/>
                  </a:cubicBezTo>
                  <a:cubicBezTo>
                    <a:pt x="231" y="1408"/>
                    <a:pt x="216" y="1559"/>
                    <a:pt x="230" y="1693"/>
                  </a:cubicBezTo>
                  <a:cubicBezTo>
                    <a:pt x="249" y="1881"/>
                    <a:pt x="426" y="1968"/>
                    <a:pt x="426" y="1968"/>
                  </a:cubicBezTo>
                  <a:cubicBezTo>
                    <a:pt x="426" y="1968"/>
                    <a:pt x="452" y="1680"/>
                    <a:pt x="524" y="1523"/>
                  </a:cubicBezTo>
                  <a:cubicBezTo>
                    <a:pt x="561" y="1443"/>
                    <a:pt x="650" y="1393"/>
                    <a:pt x="742" y="1393"/>
                  </a:cubicBezTo>
                  <a:cubicBezTo>
                    <a:pt x="830" y="1393"/>
                    <a:pt x="919" y="1438"/>
                    <a:pt x="967" y="1545"/>
                  </a:cubicBezTo>
                  <a:cubicBezTo>
                    <a:pt x="1066" y="1763"/>
                    <a:pt x="1001" y="1897"/>
                    <a:pt x="941" y="2077"/>
                  </a:cubicBezTo>
                  <a:cubicBezTo>
                    <a:pt x="882" y="2255"/>
                    <a:pt x="711" y="2187"/>
                    <a:pt x="657" y="2229"/>
                  </a:cubicBezTo>
                  <a:cubicBezTo>
                    <a:pt x="601" y="2272"/>
                    <a:pt x="596" y="2578"/>
                    <a:pt x="879" y="2657"/>
                  </a:cubicBezTo>
                  <a:cubicBezTo>
                    <a:pt x="963" y="2680"/>
                    <a:pt x="1049" y="2691"/>
                    <a:pt x="1134" y="2691"/>
                  </a:cubicBezTo>
                  <a:cubicBezTo>
                    <a:pt x="1284" y="2691"/>
                    <a:pt x="1434" y="2657"/>
                    <a:pt x="1570" y="2588"/>
                  </a:cubicBezTo>
                  <a:cubicBezTo>
                    <a:pt x="1657" y="2545"/>
                    <a:pt x="1766" y="2452"/>
                    <a:pt x="1766" y="2452"/>
                  </a:cubicBezTo>
                  <a:cubicBezTo>
                    <a:pt x="2093" y="2154"/>
                    <a:pt x="2195" y="1857"/>
                    <a:pt x="2240" y="1439"/>
                  </a:cubicBezTo>
                  <a:cubicBezTo>
                    <a:pt x="2313" y="723"/>
                    <a:pt x="1795" y="81"/>
                    <a:pt x="1078" y="7"/>
                  </a:cubicBezTo>
                  <a:cubicBezTo>
                    <a:pt x="1033" y="3"/>
                    <a:pt x="988" y="0"/>
                    <a:pt x="945" y="0"/>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94;p55">
              <a:extLst>
                <a:ext uri="{FF2B5EF4-FFF2-40B4-BE49-F238E27FC236}">
                  <a16:creationId xmlns:a16="http://schemas.microsoft.com/office/drawing/2014/main" id="{9C1A6548-896A-E74A-9C39-E1E3D97D3CB5}"/>
                </a:ext>
              </a:extLst>
            </p:cNvPr>
            <p:cNvSpPr/>
            <p:nvPr/>
          </p:nvSpPr>
          <p:spPr>
            <a:xfrm>
              <a:off x="2904975" y="4179400"/>
              <a:ext cx="73675" cy="22325"/>
            </a:xfrm>
            <a:custGeom>
              <a:avLst/>
              <a:gdLst/>
              <a:ahLst/>
              <a:cxnLst/>
              <a:rect l="l" t="t" r="r" b="b"/>
              <a:pathLst>
                <a:path w="2947" h="893" extrusionOk="0">
                  <a:moveTo>
                    <a:pt x="323" y="1"/>
                  </a:moveTo>
                  <a:cubicBezTo>
                    <a:pt x="77" y="1"/>
                    <a:pt x="1" y="276"/>
                    <a:pt x="256" y="569"/>
                  </a:cubicBezTo>
                  <a:cubicBezTo>
                    <a:pt x="518" y="870"/>
                    <a:pt x="802" y="892"/>
                    <a:pt x="881" y="892"/>
                  </a:cubicBezTo>
                  <a:cubicBezTo>
                    <a:pt x="895" y="892"/>
                    <a:pt x="903" y="892"/>
                    <a:pt x="903" y="892"/>
                  </a:cubicBezTo>
                  <a:lnTo>
                    <a:pt x="2866" y="882"/>
                  </a:lnTo>
                  <a:cubicBezTo>
                    <a:pt x="2947" y="256"/>
                    <a:pt x="2236" y="65"/>
                    <a:pt x="1881" y="65"/>
                  </a:cubicBezTo>
                  <a:cubicBezTo>
                    <a:pt x="1853" y="65"/>
                    <a:pt x="1827" y="66"/>
                    <a:pt x="1803" y="69"/>
                  </a:cubicBezTo>
                  <a:cubicBezTo>
                    <a:pt x="1626" y="87"/>
                    <a:pt x="1349" y="122"/>
                    <a:pt x="1075" y="122"/>
                  </a:cubicBezTo>
                  <a:cubicBezTo>
                    <a:pt x="865" y="122"/>
                    <a:pt x="656" y="101"/>
                    <a:pt x="494" y="37"/>
                  </a:cubicBezTo>
                  <a:cubicBezTo>
                    <a:pt x="431" y="12"/>
                    <a:pt x="374" y="1"/>
                    <a:pt x="323" y="1"/>
                  </a:cubicBezTo>
                  <a:close/>
                </a:path>
              </a:pathLst>
            </a:custGeom>
            <a:solidFill>
              <a:srgbClr val="C9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95;p55">
              <a:extLst>
                <a:ext uri="{FF2B5EF4-FFF2-40B4-BE49-F238E27FC236}">
                  <a16:creationId xmlns:a16="http://schemas.microsoft.com/office/drawing/2014/main" id="{4F15223F-7ACF-6249-B103-8B8A681C4EB2}"/>
                </a:ext>
              </a:extLst>
            </p:cNvPr>
            <p:cNvSpPr/>
            <p:nvPr/>
          </p:nvSpPr>
          <p:spPr>
            <a:xfrm>
              <a:off x="2901875" y="4258450"/>
              <a:ext cx="103675" cy="174675"/>
            </a:xfrm>
            <a:custGeom>
              <a:avLst/>
              <a:gdLst/>
              <a:ahLst/>
              <a:cxnLst/>
              <a:rect l="l" t="t" r="r" b="b"/>
              <a:pathLst>
                <a:path w="4147" h="6987" extrusionOk="0">
                  <a:moveTo>
                    <a:pt x="3324" y="0"/>
                  </a:moveTo>
                  <a:cubicBezTo>
                    <a:pt x="3314" y="0"/>
                    <a:pt x="3304" y="0"/>
                    <a:pt x="3294" y="0"/>
                  </a:cubicBezTo>
                  <a:cubicBezTo>
                    <a:pt x="2999" y="8"/>
                    <a:pt x="2590" y="61"/>
                    <a:pt x="2590" y="61"/>
                  </a:cubicBezTo>
                  <a:cubicBezTo>
                    <a:pt x="2608" y="144"/>
                    <a:pt x="2621" y="341"/>
                    <a:pt x="2122" y="498"/>
                  </a:cubicBezTo>
                  <a:cubicBezTo>
                    <a:pt x="1865" y="578"/>
                    <a:pt x="1705" y="598"/>
                    <a:pt x="1610" y="598"/>
                  </a:cubicBezTo>
                  <a:cubicBezTo>
                    <a:pt x="1522" y="598"/>
                    <a:pt x="1491" y="581"/>
                    <a:pt x="1491" y="581"/>
                  </a:cubicBezTo>
                  <a:cubicBezTo>
                    <a:pt x="1491" y="581"/>
                    <a:pt x="761" y="913"/>
                    <a:pt x="523" y="1080"/>
                  </a:cubicBezTo>
                  <a:cubicBezTo>
                    <a:pt x="224" y="1289"/>
                    <a:pt x="92" y="1894"/>
                    <a:pt x="51" y="2913"/>
                  </a:cubicBezTo>
                  <a:cubicBezTo>
                    <a:pt x="5" y="4094"/>
                    <a:pt x="0" y="6182"/>
                    <a:pt x="40" y="6484"/>
                  </a:cubicBezTo>
                  <a:cubicBezTo>
                    <a:pt x="40" y="6484"/>
                    <a:pt x="543" y="6986"/>
                    <a:pt x="1206" y="6986"/>
                  </a:cubicBezTo>
                  <a:cubicBezTo>
                    <a:pt x="1242" y="6986"/>
                    <a:pt x="1277" y="6985"/>
                    <a:pt x="1313" y="6982"/>
                  </a:cubicBezTo>
                  <a:cubicBezTo>
                    <a:pt x="2029" y="6923"/>
                    <a:pt x="3230" y="6291"/>
                    <a:pt x="3522" y="5802"/>
                  </a:cubicBezTo>
                  <a:cubicBezTo>
                    <a:pt x="3514" y="4767"/>
                    <a:pt x="3393" y="4263"/>
                    <a:pt x="3561" y="3666"/>
                  </a:cubicBezTo>
                  <a:cubicBezTo>
                    <a:pt x="3944" y="2300"/>
                    <a:pt x="4146" y="1742"/>
                    <a:pt x="3959" y="834"/>
                  </a:cubicBezTo>
                  <a:cubicBezTo>
                    <a:pt x="3811" y="111"/>
                    <a:pt x="3604" y="0"/>
                    <a:pt x="3324"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96;p55">
              <a:extLst>
                <a:ext uri="{FF2B5EF4-FFF2-40B4-BE49-F238E27FC236}">
                  <a16:creationId xmlns:a16="http://schemas.microsoft.com/office/drawing/2014/main" id="{B4B20110-9F05-0745-8482-FC6B11DB032A}"/>
                </a:ext>
              </a:extLst>
            </p:cNvPr>
            <p:cNvSpPr/>
            <p:nvPr/>
          </p:nvSpPr>
          <p:spPr>
            <a:xfrm>
              <a:off x="2803900" y="4285600"/>
              <a:ext cx="123800" cy="177925"/>
            </a:xfrm>
            <a:custGeom>
              <a:avLst/>
              <a:gdLst/>
              <a:ahLst/>
              <a:cxnLst/>
              <a:rect l="l" t="t" r="r" b="b"/>
              <a:pathLst>
                <a:path w="4952" h="7117" extrusionOk="0">
                  <a:moveTo>
                    <a:pt x="4521" y="0"/>
                  </a:moveTo>
                  <a:cubicBezTo>
                    <a:pt x="4479" y="0"/>
                    <a:pt x="4435" y="7"/>
                    <a:pt x="4391" y="21"/>
                  </a:cubicBezTo>
                  <a:cubicBezTo>
                    <a:pt x="4143" y="97"/>
                    <a:pt x="3947" y="208"/>
                    <a:pt x="3853" y="641"/>
                  </a:cubicBezTo>
                  <a:cubicBezTo>
                    <a:pt x="3760" y="1074"/>
                    <a:pt x="3629" y="2165"/>
                    <a:pt x="3422" y="2902"/>
                  </a:cubicBezTo>
                  <a:cubicBezTo>
                    <a:pt x="3320" y="3264"/>
                    <a:pt x="2971" y="4062"/>
                    <a:pt x="2545" y="4583"/>
                  </a:cubicBezTo>
                  <a:cubicBezTo>
                    <a:pt x="2184" y="5025"/>
                    <a:pt x="1753" y="5454"/>
                    <a:pt x="1560" y="5536"/>
                  </a:cubicBezTo>
                  <a:cubicBezTo>
                    <a:pt x="1382" y="5612"/>
                    <a:pt x="1295" y="5617"/>
                    <a:pt x="1087" y="5618"/>
                  </a:cubicBezTo>
                  <a:cubicBezTo>
                    <a:pt x="851" y="5621"/>
                    <a:pt x="707" y="5686"/>
                    <a:pt x="540" y="5702"/>
                  </a:cubicBezTo>
                  <a:cubicBezTo>
                    <a:pt x="373" y="5716"/>
                    <a:pt x="376" y="5698"/>
                    <a:pt x="362" y="5787"/>
                  </a:cubicBezTo>
                  <a:cubicBezTo>
                    <a:pt x="350" y="5877"/>
                    <a:pt x="501" y="5983"/>
                    <a:pt x="661" y="5994"/>
                  </a:cubicBezTo>
                  <a:cubicBezTo>
                    <a:pt x="677" y="5995"/>
                    <a:pt x="693" y="5995"/>
                    <a:pt x="707" y="5995"/>
                  </a:cubicBezTo>
                  <a:cubicBezTo>
                    <a:pt x="827" y="5995"/>
                    <a:pt x="906" y="5965"/>
                    <a:pt x="947" y="5965"/>
                  </a:cubicBezTo>
                  <a:cubicBezTo>
                    <a:pt x="955" y="5965"/>
                    <a:pt x="961" y="5966"/>
                    <a:pt x="966" y="5968"/>
                  </a:cubicBezTo>
                  <a:cubicBezTo>
                    <a:pt x="1001" y="5984"/>
                    <a:pt x="886" y="6064"/>
                    <a:pt x="710" y="6141"/>
                  </a:cubicBezTo>
                  <a:cubicBezTo>
                    <a:pt x="466" y="6248"/>
                    <a:pt x="283" y="6235"/>
                    <a:pt x="149" y="6270"/>
                  </a:cubicBezTo>
                  <a:cubicBezTo>
                    <a:pt x="0" y="6310"/>
                    <a:pt x="43" y="6424"/>
                    <a:pt x="103" y="6451"/>
                  </a:cubicBezTo>
                  <a:cubicBezTo>
                    <a:pt x="151" y="6472"/>
                    <a:pt x="220" y="6499"/>
                    <a:pt x="352" y="6499"/>
                  </a:cubicBezTo>
                  <a:cubicBezTo>
                    <a:pt x="388" y="6499"/>
                    <a:pt x="429" y="6497"/>
                    <a:pt x="476" y="6492"/>
                  </a:cubicBezTo>
                  <a:cubicBezTo>
                    <a:pt x="694" y="6469"/>
                    <a:pt x="941" y="6396"/>
                    <a:pt x="941" y="6395"/>
                  </a:cubicBezTo>
                  <a:lnTo>
                    <a:pt x="941" y="6395"/>
                  </a:lnTo>
                  <a:cubicBezTo>
                    <a:pt x="835" y="6464"/>
                    <a:pt x="722" y="6520"/>
                    <a:pt x="604" y="6562"/>
                  </a:cubicBezTo>
                  <a:cubicBezTo>
                    <a:pt x="380" y="6642"/>
                    <a:pt x="279" y="6646"/>
                    <a:pt x="167" y="6694"/>
                  </a:cubicBezTo>
                  <a:cubicBezTo>
                    <a:pt x="55" y="6739"/>
                    <a:pt x="172" y="6896"/>
                    <a:pt x="307" y="6896"/>
                  </a:cubicBezTo>
                  <a:cubicBezTo>
                    <a:pt x="309" y="6896"/>
                    <a:pt x="311" y="6896"/>
                    <a:pt x="314" y="6896"/>
                  </a:cubicBezTo>
                  <a:cubicBezTo>
                    <a:pt x="456" y="6888"/>
                    <a:pt x="596" y="6860"/>
                    <a:pt x="731" y="6813"/>
                  </a:cubicBezTo>
                  <a:cubicBezTo>
                    <a:pt x="882" y="6762"/>
                    <a:pt x="1126" y="6655"/>
                    <a:pt x="1126" y="6655"/>
                  </a:cubicBezTo>
                  <a:lnTo>
                    <a:pt x="1126" y="6655"/>
                  </a:lnTo>
                  <a:cubicBezTo>
                    <a:pt x="922" y="6819"/>
                    <a:pt x="727" y="6872"/>
                    <a:pt x="613" y="6916"/>
                  </a:cubicBezTo>
                  <a:cubicBezTo>
                    <a:pt x="499" y="6959"/>
                    <a:pt x="462" y="7018"/>
                    <a:pt x="507" y="7076"/>
                  </a:cubicBezTo>
                  <a:cubicBezTo>
                    <a:pt x="526" y="7100"/>
                    <a:pt x="564" y="7116"/>
                    <a:pt x="633" y="7116"/>
                  </a:cubicBezTo>
                  <a:cubicBezTo>
                    <a:pt x="695" y="7116"/>
                    <a:pt x="782" y="7104"/>
                    <a:pt x="903" y="7072"/>
                  </a:cubicBezTo>
                  <a:cubicBezTo>
                    <a:pt x="1159" y="7007"/>
                    <a:pt x="1471" y="6805"/>
                    <a:pt x="1696" y="6581"/>
                  </a:cubicBezTo>
                  <a:cubicBezTo>
                    <a:pt x="1920" y="6359"/>
                    <a:pt x="1991" y="6252"/>
                    <a:pt x="2120" y="6151"/>
                  </a:cubicBezTo>
                  <a:cubicBezTo>
                    <a:pt x="2596" y="5778"/>
                    <a:pt x="2970" y="5480"/>
                    <a:pt x="3350" y="5010"/>
                  </a:cubicBezTo>
                  <a:cubicBezTo>
                    <a:pt x="3894" y="4339"/>
                    <a:pt x="4180" y="3725"/>
                    <a:pt x="4325" y="3328"/>
                  </a:cubicBezTo>
                  <a:cubicBezTo>
                    <a:pt x="4623" y="2510"/>
                    <a:pt x="4844" y="1400"/>
                    <a:pt x="4902" y="764"/>
                  </a:cubicBezTo>
                  <a:cubicBezTo>
                    <a:pt x="4952" y="224"/>
                    <a:pt x="4759" y="0"/>
                    <a:pt x="452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97;p55">
              <a:extLst>
                <a:ext uri="{FF2B5EF4-FFF2-40B4-BE49-F238E27FC236}">
                  <a16:creationId xmlns:a16="http://schemas.microsoft.com/office/drawing/2014/main" id="{AE45BCBF-3420-6647-A00D-946BC3AB05A6}"/>
                </a:ext>
              </a:extLst>
            </p:cNvPr>
            <p:cNvSpPr/>
            <p:nvPr/>
          </p:nvSpPr>
          <p:spPr>
            <a:xfrm>
              <a:off x="2890350" y="4283025"/>
              <a:ext cx="40525" cy="56775"/>
            </a:xfrm>
            <a:custGeom>
              <a:avLst/>
              <a:gdLst/>
              <a:ahLst/>
              <a:cxnLst/>
              <a:rect l="l" t="t" r="r" b="b"/>
              <a:pathLst>
                <a:path w="1621" h="2271" extrusionOk="0">
                  <a:moveTo>
                    <a:pt x="1002" y="0"/>
                  </a:moveTo>
                  <a:cubicBezTo>
                    <a:pt x="680" y="0"/>
                    <a:pt x="447" y="199"/>
                    <a:pt x="294" y="722"/>
                  </a:cubicBezTo>
                  <a:cubicBezTo>
                    <a:pt x="121" y="1315"/>
                    <a:pt x="0" y="1802"/>
                    <a:pt x="0" y="1802"/>
                  </a:cubicBezTo>
                  <a:cubicBezTo>
                    <a:pt x="0" y="1802"/>
                    <a:pt x="187" y="2126"/>
                    <a:pt x="657" y="2239"/>
                  </a:cubicBezTo>
                  <a:cubicBezTo>
                    <a:pt x="751" y="2262"/>
                    <a:pt x="833" y="2271"/>
                    <a:pt x="904" y="2271"/>
                  </a:cubicBezTo>
                  <a:cubicBezTo>
                    <a:pt x="1186" y="2271"/>
                    <a:pt x="1294" y="2128"/>
                    <a:pt x="1294" y="2128"/>
                  </a:cubicBezTo>
                  <a:cubicBezTo>
                    <a:pt x="1294" y="2128"/>
                    <a:pt x="1423" y="1507"/>
                    <a:pt x="1505" y="1083"/>
                  </a:cubicBezTo>
                  <a:cubicBezTo>
                    <a:pt x="1586" y="660"/>
                    <a:pt x="1621" y="82"/>
                    <a:pt x="1136" y="10"/>
                  </a:cubicBezTo>
                  <a:cubicBezTo>
                    <a:pt x="1089" y="4"/>
                    <a:pt x="1045" y="0"/>
                    <a:pt x="100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98;p55">
              <a:extLst>
                <a:ext uri="{FF2B5EF4-FFF2-40B4-BE49-F238E27FC236}">
                  <a16:creationId xmlns:a16="http://schemas.microsoft.com/office/drawing/2014/main" id="{075E4252-4DE8-2540-B837-37C0432B08CE}"/>
                </a:ext>
              </a:extLst>
            </p:cNvPr>
            <p:cNvSpPr/>
            <p:nvPr/>
          </p:nvSpPr>
          <p:spPr>
            <a:xfrm>
              <a:off x="2925975" y="4273725"/>
              <a:ext cx="21500" cy="11900"/>
            </a:xfrm>
            <a:custGeom>
              <a:avLst/>
              <a:gdLst/>
              <a:ahLst/>
              <a:cxnLst/>
              <a:rect l="l" t="t" r="r" b="b"/>
              <a:pathLst>
                <a:path w="860" h="476" extrusionOk="0">
                  <a:moveTo>
                    <a:pt x="446" y="1"/>
                  </a:moveTo>
                  <a:cubicBezTo>
                    <a:pt x="414" y="1"/>
                    <a:pt x="385" y="7"/>
                    <a:pt x="359" y="20"/>
                  </a:cubicBezTo>
                  <a:lnTo>
                    <a:pt x="0" y="224"/>
                  </a:lnTo>
                  <a:cubicBezTo>
                    <a:pt x="0" y="224"/>
                    <a:pt x="352" y="268"/>
                    <a:pt x="436" y="475"/>
                  </a:cubicBezTo>
                  <a:cubicBezTo>
                    <a:pt x="437" y="475"/>
                    <a:pt x="792" y="442"/>
                    <a:pt x="860" y="195"/>
                  </a:cubicBezTo>
                  <a:cubicBezTo>
                    <a:pt x="860" y="195"/>
                    <a:pt x="625" y="1"/>
                    <a:pt x="44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99;p55">
              <a:extLst>
                <a:ext uri="{FF2B5EF4-FFF2-40B4-BE49-F238E27FC236}">
                  <a16:creationId xmlns:a16="http://schemas.microsoft.com/office/drawing/2014/main" id="{107B797A-B63F-4B4F-93B3-022FC6529DD0}"/>
                </a:ext>
              </a:extLst>
            </p:cNvPr>
            <p:cNvSpPr/>
            <p:nvPr/>
          </p:nvSpPr>
          <p:spPr>
            <a:xfrm>
              <a:off x="2966600" y="4258625"/>
              <a:ext cx="17650" cy="12700"/>
            </a:xfrm>
            <a:custGeom>
              <a:avLst/>
              <a:gdLst/>
              <a:ahLst/>
              <a:cxnLst/>
              <a:rect l="l" t="t" r="r" b="b"/>
              <a:pathLst>
                <a:path w="706" h="508" extrusionOk="0">
                  <a:moveTo>
                    <a:pt x="278" y="1"/>
                  </a:moveTo>
                  <a:cubicBezTo>
                    <a:pt x="184" y="1"/>
                    <a:pt x="89" y="19"/>
                    <a:pt x="1" y="54"/>
                  </a:cubicBezTo>
                  <a:cubicBezTo>
                    <a:pt x="1" y="54"/>
                    <a:pt x="179" y="332"/>
                    <a:pt x="208" y="507"/>
                  </a:cubicBezTo>
                  <a:lnTo>
                    <a:pt x="705" y="499"/>
                  </a:lnTo>
                  <a:cubicBezTo>
                    <a:pt x="705" y="499"/>
                    <a:pt x="621" y="53"/>
                    <a:pt x="405" y="12"/>
                  </a:cubicBezTo>
                  <a:cubicBezTo>
                    <a:pt x="363" y="4"/>
                    <a:pt x="321" y="1"/>
                    <a:pt x="278"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00;p55">
              <a:extLst>
                <a:ext uri="{FF2B5EF4-FFF2-40B4-BE49-F238E27FC236}">
                  <a16:creationId xmlns:a16="http://schemas.microsoft.com/office/drawing/2014/main" id="{23B9A216-B57A-D548-B854-7459504EEC02}"/>
                </a:ext>
              </a:extLst>
            </p:cNvPr>
            <p:cNvSpPr/>
            <p:nvPr/>
          </p:nvSpPr>
          <p:spPr>
            <a:xfrm>
              <a:off x="2921700" y="4268875"/>
              <a:ext cx="96525" cy="123950"/>
            </a:xfrm>
            <a:custGeom>
              <a:avLst/>
              <a:gdLst/>
              <a:ahLst/>
              <a:cxnLst/>
              <a:rect l="l" t="t" r="r" b="b"/>
              <a:pathLst>
                <a:path w="3861" h="4958" extrusionOk="0">
                  <a:moveTo>
                    <a:pt x="2242" y="1"/>
                  </a:moveTo>
                  <a:cubicBezTo>
                    <a:pt x="2173" y="1"/>
                    <a:pt x="2101" y="10"/>
                    <a:pt x="2026" y="31"/>
                  </a:cubicBezTo>
                  <a:cubicBezTo>
                    <a:pt x="1399" y="204"/>
                    <a:pt x="636" y="475"/>
                    <a:pt x="472" y="878"/>
                  </a:cubicBezTo>
                  <a:cubicBezTo>
                    <a:pt x="308" y="1281"/>
                    <a:pt x="0" y="3836"/>
                    <a:pt x="379" y="4336"/>
                  </a:cubicBezTo>
                  <a:cubicBezTo>
                    <a:pt x="741" y="4814"/>
                    <a:pt x="1178" y="4957"/>
                    <a:pt x="1573" y="4957"/>
                  </a:cubicBezTo>
                  <a:cubicBezTo>
                    <a:pt x="1591" y="4957"/>
                    <a:pt x="1609" y="4957"/>
                    <a:pt x="1627" y="4957"/>
                  </a:cubicBezTo>
                  <a:cubicBezTo>
                    <a:pt x="2036" y="4943"/>
                    <a:pt x="3237" y="4433"/>
                    <a:pt x="3557" y="3850"/>
                  </a:cubicBezTo>
                  <a:cubicBezTo>
                    <a:pt x="3860" y="3296"/>
                    <a:pt x="3509" y="1"/>
                    <a:pt x="2242"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01;p55">
              <a:extLst>
                <a:ext uri="{FF2B5EF4-FFF2-40B4-BE49-F238E27FC236}">
                  <a16:creationId xmlns:a16="http://schemas.microsoft.com/office/drawing/2014/main" id="{0C5AD94A-0F40-144A-B103-B29A5EAED8AB}"/>
                </a:ext>
              </a:extLst>
            </p:cNvPr>
            <p:cNvSpPr/>
            <p:nvPr/>
          </p:nvSpPr>
          <p:spPr>
            <a:xfrm>
              <a:off x="2966825" y="4331425"/>
              <a:ext cx="42750" cy="47325"/>
            </a:xfrm>
            <a:custGeom>
              <a:avLst/>
              <a:gdLst/>
              <a:ahLst/>
              <a:cxnLst/>
              <a:rect l="l" t="t" r="r" b="b"/>
              <a:pathLst>
                <a:path w="1710" h="1893" extrusionOk="0">
                  <a:moveTo>
                    <a:pt x="1489" y="1"/>
                  </a:moveTo>
                  <a:cubicBezTo>
                    <a:pt x="1223" y="1"/>
                    <a:pt x="126" y="537"/>
                    <a:pt x="0" y="775"/>
                  </a:cubicBezTo>
                  <a:lnTo>
                    <a:pt x="99" y="1846"/>
                  </a:lnTo>
                  <a:cubicBezTo>
                    <a:pt x="102" y="1878"/>
                    <a:pt x="134" y="1893"/>
                    <a:pt x="185" y="1893"/>
                  </a:cubicBezTo>
                  <a:cubicBezTo>
                    <a:pt x="466" y="1893"/>
                    <a:pt x="1346" y="1472"/>
                    <a:pt x="1552" y="1161"/>
                  </a:cubicBezTo>
                  <a:cubicBezTo>
                    <a:pt x="1710" y="922"/>
                    <a:pt x="1591" y="182"/>
                    <a:pt x="1546" y="26"/>
                  </a:cubicBezTo>
                  <a:cubicBezTo>
                    <a:pt x="1541" y="9"/>
                    <a:pt x="1521" y="1"/>
                    <a:pt x="1489"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02;p55">
              <a:extLst>
                <a:ext uri="{FF2B5EF4-FFF2-40B4-BE49-F238E27FC236}">
                  <a16:creationId xmlns:a16="http://schemas.microsoft.com/office/drawing/2014/main" id="{A295B9C4-FA48-8343-B59A-D9F7DC0B03CE}"/>
                </a:ext>
              </a:extLst>
            </p:cNvPr>
            <p:cNvSpPr/>
            <p:nvPr/>
          </p:nvSpPr>
          <p:spPr>
            <a:xfrm>
              <a:off x="2921650" y="4288200"/>
              <a:ext cx="39825" cy="103225"/>
            </a:xfrm>
            <a:custGeom>
              <a:avLst/>
              <a:gdLst/>
              <a:ahLst/>
              <a:cxnLst/>
              <a:rect l="l" t="t" r="r" b="b"/>
              <a:pathLst>
                <a:path w="1593" h="4129" extrusionOk="0">
                  <a:moveTo>
                    <a:pt x="632" y="1"/>
                  </a:moveTo>
                  <a:cubicBezTo>
                    <a:pt x="592" y="1"/>
                    <a:pt x="553" y="9"/>
                    <a:pt x="516" y="23"/>
                  </a:cubicBezTo>
                  <a:cubicBezTo>
                    <a:pt x="500" y="50"/>
                    <a:pt x="486" y="76"/>
                    <a:pt x="474" y="105"/>
                  </a:cubicBezTo>
                  <a:cubicBezTo>
                    <a:pt x="310" y="508"/>
                    <a:pt x="1" y="3063"/>
                    <a:pt x="381" y="3563"/>
                  </a:cubicBezTo>
                  <a:cubicBezTo>
                    <a:pt x="616" y="3875"/>
                    <a:pt x="883" y="4044"/>
                    <a:pt x="1150" y="4123"/>
                  </a:cubicBezTo>
                  <a:cubicBezTo>
                    <a:pt x="1174" y="4127"/>
                    <a:pt x="1197" y="4129"/>
                    <a:pt x="1219" y="4129"/>
                  </a:cubicBezTo>
                  <a:cubicBezTo>
                    <a:pt x="1469" y="4129"/>
                    <a:pt x="1592" y="3895"/>
                    <a:pt x="1579" y="3563"/>
                  </a:cubicBezTo>
                  <a:cubicBezTo>
                    <a:pt x="1566" y="3186"/>
                    <a:pt x="1405" y="1781"/>
                    <a:pt x="1235" y="934"/>
                  </a:cubicBezTo>
                  <a:cubicBezTo>
                    <a:pt x="1092" y="223"/>
                    <a:pt x="844" y="1"/>
                    <a:pt x="632"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03;p55">
              <a:extLst>
                <a:ext uri="{FF2B5EF4-FFF2-40B4-BE49-F238E27FC236}">
                  <a16:creationId xmlns:a16="http://schemas.microsoft.com/office/drawing/2014/main" id="{C4711DC4-6705-ED44-8547-66C109FF198E}"/>
                </a:ext>
              </a:extLst>
            </p:cNvPr>
            <p:cNvSpPr/>
            <p:nvPr/>
          </p:nvSpPr>
          <p:spPr>
            <a:xfrm>
              <a:off x="2952525" y="4305350"/>
              <a:ext cx="51675" cy="20475"/>
            </a:xfrm>
            <a:custGeom>
              <a:avLst/>
              <a:gdLst/>
              <a:ahLst/>
              <a:cxnLst/>
              <a:rect l="l" t="t" r="r" b="b"/>
              <a:pathLst>
                <a:path w="2067" h="819" extrusionOk="0">
                  <a:moveTo>
                    <a:pt x="2066" y="1"/>
                  </a:moveTo>
                  <a:cubicBezTo>
                    <a:pt x="1907" y="214"/>
                    <a:pt x="1360" y="468"/>
                    <a:pt x="764" y="597"/>
                  </a:cubicBezTo>
                  <a:cubicBezTo>
                    <a:pt x="663" y="619"/>
                    <a:pt x="574" y="628"/>
                    <a:pt x="497" y="628"/>
                  </a:cubicBezTo>
                  <a:cubicBezTo>
                    <a:pt x="121" y="628"/>
                    <a:pt x="16" y="400"/>
                    <a:pt x="0" y="248"/>
                  </a:cubicBezTo>
                  <a:lnTo>
                    <a:pt x="0" y="248"/>
                  </a:lnTo>
                  <a:cubicBezTo>
                    <a:pt x="30" y="651"/>
                    <a:pt x="224" y="819"/>
                    <a:pt x="542" y="819"/>
                  </a:cubicBezTo>
                  <a:cubicBezTo>
                    <a:pt x="733" y="819"/>
                    <a:pt x="970" y="758"/>
                    <a:pt x="1243" y="651"/>
                  </a:cubicBezTo>
                  <a:cubicBezTo>
                    <a:pt x="1969" y="365"/>
                    <a:pt x="2066" y="1"/>
                    <a:pt x="2066" y="1"/>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04;p55">
              <a:extLst>
                <a:ext uri="{FF2B5EF4-FFF2-40B4-BE49-F238E27FC236}">
                  <a16:creationId xmlns:a16="http://schemas.microsoft.com/office/drawing/2014/main" id="{94041BDC-E4EB-904C-B6B4-0CBBE2AE1622}"/>
                </a:ext>
              </a:extLst>
            </p:cNvPr>
            <p:cNvSpPr/>
            <p:nvPr/>
          </p:nvSpPr>
          <p:spPr>
            <a:xfrm>
              <a:off x="1500075" y="5283300"/>
              <a:ext cx="203325" cy="117325"/>
            </a:xfrm>
            <a:custGeom>
              <a:avLst/>
              <a:gdLst/>
              <a:ahLst/>
              <a:cxnLst/>
              <a:rect l="l" t="t" r="r" b="b"/>
              <a:pathLst>
                <a:path w="8133" h="4693" extrusionOk="0">
                  <a:moveTo>
                    <a:pt x="4067" y="0"/>
                  </a:moveTo>
                  <a:cubicBezTo>
                    <a:pt x="1820" y="0"/>
                    <a:pt x="1" y="1051"/>
                    <a:pt x="1" y="2347"/>
                  </a:cubicBezTo>
                  <a:cubicBezTo>
                    <a:pt x="1" y="3643"/>
                    <a:pt x="1820" y="4693"/>
                    <a:pt x="4067" y="4693"/>
                  </a:cubicBezTo>
                  <a:cubicBezTo>
                    <a:pt x="6313" y="4693"/>
                    <a:pt x="8132" y="3643"/>
                    <a:pt x="8132" y="2347"/>
                  </a:cubicBezTo>
                  <a:cubicBezTo>
                    <a:pt x="8132" y="1051"/>
                    <a:pt x="6313" y="0"/>
                    <a:pt x="4067"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05;p55">
              <a:extLst>
                <a:ext uri="{FF2B5EF4-FFF2-40B4-BE49-F238E27FC236}">
                  <a16:creationId xmlns:a16="http://schemas.microsoft.com/office/drawing/2014/main" id="{DD2F6AF7-77FF-6942-89F2-8BAE2279FD48}"/>
                </a:ext>
              </a:extLst>
            </p:cNvPr>
            <p:cNvSpPr/>
            <p:nvPr/>
          </p:nvSpPr>
          <p:spPr>
            <a:xfrm>
              <a:off x="1573775" y="4856500"/>
              <a:ext cx="64850" cy="38875"/>
            </a:xfrm>
            <a:custGeom>
              <a:avLst/>
              <a:gdLst/>
              <a:ahLst/>
              <a:cxnLst/>
              <a:rect l="l" t="t" r="r" b="b"/>
              <a:pathLst>
                <a:path w="2594" h="1555" extrusionOk="0">
                  <a:moveTo>
                    <a:pt x="1347" y="1"/>
                  </a:moveTo>
                  <a:cubicBezTo>
                    <a:pt x="1242" y="1"/>
                    <a:pt x="1130" y="13"/>
                    <a:pt x="1009" y="39"/>
                  </a:cubicBezTo>
                  <a:cubicBezTo>
                    <a:pt x="459" y="161"/>
                    <a:pt x="1" y="340"/>
                    <a:pt x="1" y="783"/>
                  </a:cubicBezTo>
                  <a:lnTo>
                    <a:pt x="2220" y="1555"/>
                  </a:lnTo>
                  <a:cubicBezTo>
                    <a:pt x="2220" y="1555"/>
                    <a:pt x="2594" y="1179"/>
                    <a:pt x="2381" y="702"/>
                  </a:cubicBezTo>
                  <a:cubicBezTo>
                    <a:pt x="2205" y="305"/>
                    <a:pt x="1868" y="1"/>
                    <a:pt x="1347" y="1"/>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06;p55">
              <a:extLst>
                <a:ext uri="{FF2B5EF4-FFF2-40B4-BE49-F238E27FC236}">
                  <a16:creationId xmlns:a16="http://schemas.microsoft.com/office/drawing/2014/main" id="{9DD2E8A0-6751-C04A-AC7D-7001A08621EC}"/>
                </a:ext>
              </a:extLst>
            </p:cNvPr>
            <p:cNvSpPr/>
            <p:nvPr/>
          </p:nvSpPr>
          <p:spPr>
            <a:xfrm>
              <a:off x="1530400" y="4936375"/>
              <a:ext cx="69400" cy="194675"/>
            </a:xfrm>
            <a:custGeom>
              <a:avLst/>
              <a:gdLst/>
              <a:ahLst/>
              <a:cxnLst/>
              <a:rect l="l" t="t" r="r" b="b"/>
              <a:pathLst>
                <a:path w="2776" h="7787" extrusionOk="0">
                  <a:moveTo>
                    <a:pt x="1219" y="0"/>
                  </a:moveTo>
                  <a:cubicBezTo>
                    <a:pt x="1038" y="0"/>
                    <a:pt x="839" y="156"/>
                    <a:pt x="685" y="549"/>
                  </a:cubicBezTo>
                  <a:cubicBezTo>
                    <a:pt x="452" y="1142"/>
                    <a:pt x="150" y="2234"/>
                    <a:pt x="50" y="3098"/>
                  </a:cubicBezTo>
                  <a:cubicBezTo>
                    <a:pt x="0" y="3518"/>
                    <a:pt x="5" y="4069"/>
                    <a:pt x="235" y="4802"/>
                  </a:cubicBezTo>
                  <a:cubicBezTo>
                    <a:pt x="414" y="5379"/>
                    <a:pt x="621" y="5670"/>
                    <a:pt x="878" y="6216"/>
                  </a:cubicBezTo>
                  <a:cubicBezTo>
                    <a:pt x="948" y="6365"/>
                    <a:pt x="1041" y="6506"/>
                    <a:pt x="1142" y="6804"/>
                  </a:cubicBezTo>
                  <a:cubicBezTo>
                    <a:pt x="1242" y="7103"/>
                    <a:pt x="1430" y="7425"/>
                    <a:pt x="1629" y="7599"/>
                  </a:cubicBezTo>
                  <a:cubicBezTo>
                    <a:pt x="1790" y="7739"/>
                    <a:pt x="1886" y="7787"/>
                    <a:pt x="1944" y="7787"/>
                  </a:cubicBezTo>
                  <a:cubicBezTo>
                    <a:pt x="1958" y="7787"/>
                    <a:pt x="1970" y="7784"/>
                    <a:pt x="1981" y="7779"/>
                  </a:cubicBezTo>
                  <a:cubicBezTo>
                    <a:pt x="2047" y="7748"/>
                    <a:pt x="2041" y="7679"/>
                    <a:pt x="1959" y="7588"/>
                  </a:cubicBezTo>
                  <a:cubicBezTo>
                    <a:pt x="1877" y="7499"/>
                    <a:pt x="1726" y="7364"/>
                    <a:pt x="1619" y="7126"/>
                  </a:cubicBezTo>
                  <a:lnTo>
                    <a:pt x="1619" y="7126"/>
                  </a:lnTo>
                  <a:cubicBezTo>
                    <a:pt x="1619" y="7126"/>
                    <a:pt x="1787" y="7331"/>
                    <a:pt x="1900" y="7445"/>
                  </a:cubicBezTo>
                  <a:cubicBezTo>
                    <a:pt x="2000" y="7546"/>
                    <a:pt x="2112" y="7634"/>
                    <a:pt x="2235" y="7705"/>
                  </a:cubicBezTo>
                  <a:cubicBezTo>
                    <a:pt x="2265" y="7722"/>
                    <a:pt x="2298" y="7729"/>
                    <a:pt x="2330" y="7729"/>
                  </a:cubicBezTo>
                  <a:cubicBezTo>
                    <a:pt x="2429" y="7729"/>
                    <a:pt x="2519" y="7661"/>
                    <a:pt x="2458" y="7591"/>
                  </a:cubicBezTo>
                  <a:cubicBezTo>
                    <a:pt x="2379" y="7499"/>
                    <a:pt x="2291" y="7448"/>
                    <a:pt x="2127" y="7277"/>
                  </a:cubicBezTo>
                  <a:cubicBezTo>
                    <a:pt x="2040" y="7188"/>
                    <a:pt x="1964" y="7086"/>
                    <a:pt x="1900" y="6979"/>
                  </a:cubicBezTo>
                  <a:lnTo>
                    <a:pt x="1900" y="6979"/>
                  </a:lnTo>
                  <a:cubicBezTo>
                    <a:pt x="1900" y="6979"/>
                    <a:pt x="2087" y="7155"/>
                    <a:pt x="2271" y="7272"/>
                  </a:cubicBezTo>
                  <a:cubicBezTo>
                    <a:pt x="2456" y="7390"/>
                    <a:pt x="2557" y="7400"/>
                    <a:pt x="2624" y="7404"/>
                  </a:cubicBezTo>
                  <a:cubicBezTo>
                    <a:pt x="2625" y="7404"/>
                    <a:pt x="2626" y="7404"/>
                    <a:pt x="2628" y="7404"/>
                  </a:cubicBezTo>
                  <a:cubicBezTo>
                    <a:pt x="2694" y="7404"/>
                    <a:pt x="2776" y="7321"/>
                    <a:pt x="2663" y="7221"/>
                  </a:cubicBezTo>
                  <a:cubicBezTo>
                    <a:pt x="2560" y="7131"/>
                    <a:pt x="2391" y="7060"/>
                    <a:pt x="2221" y="6855"/>
                  </a:cubicBezTo>
                  <a:cubicBezTo>
                    <a:pt x="2098" y="6707"/>
                    <a:pt x="2032" y="6584"/>
                    <a:pt x="2069" y="6584"/>
                  </a:cubicBezTo>
                  <a:cubicBezTo>
                    <a:pt x="2069" y="6584"/>
                    <a:pt x="2070" y="6584"/>
                    <a:pt x="2070" y="6584"/>
                  </a:cubicBezTo>
                  <a:cubicBezTo>
                    <a:pt x="2110" y="6587"/>
                    <a:pt x="2176" y="6678"/>
                    <a:pt x="2330" y="6744"/>
                  </a:cubicBezTo>
                  <a:cubicBezTo>
                    <a:pt x="2386" y="6767"/>
                    <a:pt x="2447" y="6778"/>
                    <a:pt x="2502" y="6778"/>
                  </a:cubicBezTo>
                  <a:cubicBezTo>
                    <a:pt x="2594" y="6778"/>
                    <a:pt x="2672" y="6748"/>
                    <a:pt x="2690" y="6694"/>
                  </a:cubicBezTo>
                  <a:cubicBezTo>
                    <a:pt x="2719" y="6608"/>
                    <a:pt x="2712" y="6625"/>
                    <a:pt x="2569" y="6537"/>
                  </a:cubicBezTo>
                  <a:cubicBezTo>
                    <a:pt x="2427" y="6448"/>
                    <a:pt x="2328" y="6326"/>
                    <a:pt x="2117" y="6218"/>
                  </a:cubicBezTo>
                  <a:cubicBezTo>
                    <a:pt x="1932" y="6122"/>
                    <a:pt x="1857" y="6080"/>
                    <a:pt x="1732" y="5932"/>
                  </a:cubicBezTo>
                  <a:cubicBezTo>
                    <a:pt x="1596" y="5771"/>
                    <a:pt x="1238" y="5317"/>
                    <a:pt x="1114" y="4760"/>
                  </a:cubicBezTo>
                  <a:cubicBezTo>
                    <a:pt x="968" y="4104"/>
                    <a:pt x="977" y="3493"/>
                    <a:pt x="1048" y="3123"/>
                  </a:cubicBezTo>
                  <a:cubicBezTo>
                    <a:pt x="1194" y="2372"/>
                    <a:pt x="1567" y="1338"/>
                    <a:pt x="1676" y="908"/>
                  </a:cubicBezTo>
                  <a:cubicBezTo>
                    <a:pt x="1787" y="480"/>
                    <a:pt x="1663" y="293"/>
                    <a:pt x="1475" y="113"/>
                  </a:cubicBezTo>
                  <a:cubicBezTo>
                    <a:pt x="1400" y="41"/>
                    <a:pt x="1312" y="0"/>
                    <a:pt x="121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07;p55">
              <a:extLst>
                <a:ext uri="{FF2B5EF4-FFF2-40B4-BE49-F238E27FC236}">
                  <a16:creationId xmlns:a16="http://schemas.microsoft.com/office/drawing/2014/main" id="{B9778F0E-FEAA-9847-B3DF-200DC7E5994A}"/>
                </a:ext>
              </a:extLst>
            </p:cNvPr>
            <p:cNvSpPr/>
            <p:nvPr/>
          </p:nvSpPr>
          <p:spPr>
            <a:xfrm>
              <a:off x="1532650" y="4935200"/>
              <a:ext cx="43425" cy="63375"/>
            </a:xfrm>
            <a:custGeom>
              <a:avLst/>
              <a:gdLst/>
              <a:ahLst/>
              <a:cxnLst/>
              <a:rect l="l" t="t" r="r" b="b"/>
              <a:pathLst>
                <a:path w="1737" h="2535" extrusionOk="0">
                  <a:moveTo>
                    <a:pt x="1191" y="0"/>
                  </a:moveTo>
                  <a:cubicBezTo>
                    <a:pt x="790" y="0"/>
                    <a:pt x="606" y="295"/>
                    <a:pt x="459" y="674"/>
                  </a:cubicBezTo>
                  <a:cubicBezTo>
                    <a:pt x="295" y="1100"/>
                    <a:pt x="1" y="2246"/>
                    <a:pt x="1" y="2246"/>
                  </a:cubicBezTo>
                  <a:cubicBezTo>
                    <a:pt x="1" y="2246"/>
                    <a:pt x="157" y="2382"/>
                    <a:pt x="604" y="2489"/>
                  </a:cubicBezTo>
                  <a:cubicBezTo>
                    <a:pt x="744" y="2523"/>
                    <a:pt x="856" y="2535"/>
                    <a:pt x="943" y="2535"/>
                  </a:cubicBezTo>
                  <a:cubicBezTo>
                    <a:pt x="1135" y="2535"/>
                    <a:pt x="1210" y="2478"/>
                    <a:pt x="1210" y="2478"/>
                  </a:cubicBezTo>
                  <a:cubicBezTo>
                    <a:pt x="1287" y="2233"/>
                    <a:pt x="1606" y="1291"/>
                    <a:pt x="1671" y="791"/>
                  </a:cubicBezTo>
                  <a:cubicBezTo>
                    <a:pt x="1736" y="291"/>
                    <a:pt x="1661" y="64"/>
                    <a:pt x="1344" y="13"/>
                  </a:cubicBezTo>
                  <a:cubicBezTo>
                    <a:pt x="1290" y="4"/>
                    <a:pt x="1239" y="0"/>
                    <a:pt x="119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08;p55">
              <a:extLst>
                <a:ext uri="{FF2B5EF4-FFF2-40B4-BE49-F238E27FC236}">
                  <a16:creationId xmlns:a16="http://schemas.microsoft.com/office/drawing/2014/main" id="{686AEC64-380F-CB49-AB24-59DAC3050ABB}"/>
                </a:ext>
              </a:extLst>
            </p:cNvPr>
            <p:cNvSpPr/>
            <p:nvPr/>
          </p:nvSpPr>
          <p:spPr>
            <a:xfrm>
              <a:off x="1532100" y="4986375"/>
              <a:ext cx="32100" cy="13625"/>
            </a:xfrm>
            <a:custGeom>
              <a:avLst/>
              <a:gdLst/>
              <a:ahLst/>
              <a:cxnLst/>
              <a:rect l="l" t="t" r="r" b="b"/>
              <a:pathLst>
                <a:path w="1284" h="545" extrusionOk="0">
                  <a:moveTo>
                    <a:pt x="76" y="0"/>
                  </a:moveTo>
                  <a:lnTo>
                    <a:pt x="0" y="255"/>
                  </a:lnTo>
                  <a:cubicBezTo>
                    <a:pt x="0" y="255"/>
                    <a:pt x="168" y="415"/>
                    <a:pt x="621" y="506"/>
                  </a:cubicBezTo>
                  <a:cubicBezTo>
                    <a:pt x="763" y="534"/>
                    <a:pt x="875" y="544"/>
                    <a:pt x="962" y="544"/>
                  </a:cubicBezTo>
                  <a:cubicBezTo>
                    <a:pt x="1151" y="544"/>
                    <a:pt x="1220" y="498"/>
                    <a:pt x="1220" y="498"/>
                  </a:cubicBezTo>
                  <a:lnTo>
                    <a:pt x="1284" y="269"/>
                  </a:lnTo>
                  <a:lnTo>
                    <a:pt x="1284" y="269"/>
                  </a:lnTo>
                  <a:cubicBezTo>
                    <a:pt x="1211" y="277"/>
                    <a:pt x="1138" y="281"/>
                    <a:pt x="1065" y="281"/>
                  </a:cubicBezTo>
                  <a:cubicBezTo>
                    <a:pt x="938" y="281"/>
                    <a:pt x="811" y="269"/>
                    <a:pt x="687" y="247"/>
                  </a:cubicBezTo>
                  <a:cubicBezTo>
                    <a:pt x="469" y="204"/>
                    <a:pt x="262" y="121"/>
                    <a:pt x="76" y="0"/>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09;p55">
              <a:extLst>
                <a:ext uri="{FF2B5EF4-FFF2-40B4-BE49-F238E27FC236}">
                  <a16:creationId xmlns:a16="http://schemas.microsoft.com/office/drawing/2014/main" id="{F8A44148-852A-7C4C-859C-C5C953535781}"/>
                </a:ext>
              </a:extLst>
            </p:cNvPr>
            <p:cNvSpPr/>
            <p:nvPr/>
          </p:nvSpPr>
          <p:spPr>
            <a:xfrm>
              <a:off x="1619850" y="5306950"/>
              <a:ext cx="54250" cy="48300"/>
            </a:xfrm>
            <a:custGeom>
              <a:avLst/>
              <a:gdLst/>
              <a:ahLst/>
              <a:cxnLst/>
              <a:rect l="l" t="t" r="r" b="b"/>
              <a:pathLst>
                <a:path w="2170" h="1932" extrusionOk="0">
                  <a:moveTo>
                    <a:pt x="1879" y="1"/>
                  </a:moveTo>
                  <a:cubicBezTo>
                    <a:pt x="1608" y="1"/>
                    <a:pt x="1073" y="458"/>
                    <a:pt x="863" y="458"/>
                  </a:cubicBezTo>
                  <a:cubicBezTo>
                    <a:pt x="843" y="458"/>
                    <a:pt x="827" y="454"/>
                    <a:pt x="813" y="445"/>
                  </a:cubicBezTo>
                  <a:cubicBezTo>
                    <a:pt x="799" y="436"/>
                    <a:pt x="781" y="432"/>
                    <a:pt x="762" y="432"/>
                  </a:cubicBezTo>
                  <a:cubicBezTo>
                    <a:pt x="545" y="432"/>
                    <a:pt x="53" y="951"/>
                    <a:pt x="53" y="951"/>
                  </a:cubicBezTo>
                  <a:cubicBezTo>
                    <a:pt x="53" y="951"/>
                    <a:pt x="54" y="1139"/>
                    <a:pt x="44" y="1306"/>
                  </a:cubicBezTo>
                  <a:cubicBezTo>
                    <a:pt x="31" y="1485"/>
                    <a:pt x="0" y="1767"/>
                    <a:pt x="187" y="1856"/>
                  </a:cubicBezTo>
                  <a:cubicBezTo>
                    <a:pt x="280" y="1901"/>
                    <a:pt x="383" y="1931"/>
                    <a:pt x="482" y="1931"/>
                  </a:cubicBezTo>
                  <a:cubicBezTo>
                    <a:pt x="581" y="1931"/>
                    <a:pt x="676" y="1901"/>
                    <a:pt x="751" y="1826"/>
                  </a:cubicBezTo>
                  <a:cubicBezTo>
                    <a:pt x="936" y="1638"/>
                    <a:pt x="1136" y="1442"/>
                    <a:pt x="1391" y="1271"/>
                  </a:cubicBezTo>
                  <a:cubicBezTo>
                    <a:pt x="1636" y="1105"/>
                    <a:pt x="1937" y="922"/>
                    <a:pt x="2059" y="620"/>
                  </a:cubicBezTo>
                  <a:cubicBezTo>
                    <a:pt x="2170" y="348"/>
                    <a:pt x="2131" y="120"/>
                    <a:pt x="1961" y="21"/>
                  </a:cubicBezTo>
                  <a:cubicBezTo>
                    <a:pt x="1938" y="7"/>
                    <a:pt x="1910" y="1"/>
                    <a:pt x="1879"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10;p55">
              <a:extLst>
                <a:ext uri="{FF2B5EF4-FFF2-40B4-BE49-F238E27FC236}">
                  <a16:creationId xmlns:a16="http://schemas.microsoft.com/office/drawing/2014/main" id="{167C765A-99A4-BA42-982B-1D6C380F7031}"/>
                </a:ext>
              </a:extLst>
            </p:cNvPr>
            <p:cNvSpPr/>
            <p:nvPr/>
          </p:nvSpPr>
          <p:spPr>
            <a:xfrm>
              <a:off x="1550950" y="5096675"/>
              <a:ext cx="88425" cy="234400"/>
            </a:xfrm>
            <a:custGeom>
              <a:avLst/>
              <a:gdLst/>
              <a:ahLst/>
              <a:cxnLst/>
              <a:rect l="l" t="t" r="r" b="b"/>
              <a:pathLst>
                <a:path w="3537" h="9376" extrusionOk="0">
                  <a:moveTo>
                    <a:pt x="0" y="1"/>
                  </a:moveTo>
                  <a:lnTo>
                    <a:pt x="1817" y="6052"/>
                  </a:lnTo>
                  <a:lnTo>
                    <a:pt x="2809" y="9362"/>
                  </a:lnTo>
                  <a:cubicBezTo>
                    <a:pt x="2809" y="9362"/>
                    <a:pt x="2854" y="9376"/>
                    <a:pt x="2923" y="9376"/>
                  </a:cubicBezTo>
                  <a:cubicBezTo>
                    <a:pt x="3079" y="9376"/>
                    <a:pt x="3362" y="9305"/>
                    <a:pt x="3537" y="8844"/>
                  </a:cubicBezTo>
                  <a:lnTo>
                    <a:pt x="3070" y="5013"/>
                  </a:lnTo>
                  <a:lnTo>
                    <a:pt x="2557" y="805"/>
                  </a:lnTo>
                  <a:lnTo>
                    <a:pt x="0" y="1"/>
                  </a:ln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11;p55">
              <a:extLst>
                <a:ext uri="{FF2B5EF4-FFF2-40B4-BE49-F238E27FC236}">
                  <a16:creationId xmlns:a16="http://schemas.microsoft.com/office/drawing/2014/main" id="{60FFE7F1-1479-CF40-BFE7-2F66ECB5E09C}"/>
                </a:ext>
              </a:extLst>
            </p:cNvPr>
            <p:cNvSpPr/>
            <p:nvPr/>
          </p:nvSpPr>
          <p:spPr>
            <a:xfrm>
              <a:off x="1596375" y="5222000"/>
              <a:ext cx="43000" cy="109075"/>
            </a:xfrm>
            <a:custGeom>
              <a:avLst/>
              <a:gdLst/>
              <a:ahLst/>
              <a:cxnLst/>
              <a:rect l="l" t="t" r="r" b="b"/>
              <a:pathLst>
                <a:path w="1720" h="4363" extrusionOk="0">
                  <a:moveTo>
                    <a:pt x="1253" y="0"/>
                  </a:moveTo>
                  <a:lnTo>
                    <a:pt x="0" y="1039"/>
                  </a:lnTo>
                  <a:lnTo>
                    <a:pt x="992" y="4349"/>
                  </a:lnTo>
                  <a:cubicBezTo>
                    <a:pt x="992" y="4349"/>
                    <a:pt x="1037" y="4363"/>
                    <a:pt x="1106" y="4363"/>
                  </a:cubicBezTo>
                  <a:cubicBezTo>
                    <a:pt x="1262" y="4363"/>
                    <a:pt x="1545" y="4292"/>
                    <a:pt x="1720" y="3831"/>
                  </a:cubicBezTo>
                  <a:lnTo>
                    <a:pt x="1253" y="0"/>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12;p55">
              <a:extLst>
                <a:ext uri="{FF2B5EF4-FFF2-40B4-BE49-F238E27FC236}">
                  <a16:creationId xmlns:a16="http://schemas.microsoft.com/office/drawing/2014/main" id="{B0161157-ED33-174C-AFDD-C0674F9B81ED}"/>
                </a:ext>
              </a:extLst>
            </p:cNvPr>
            <p:cNvSpPr/>
            <p:nvPr/>
          </p:nvSpPr>
          <p:spPr>
            <a:xfrm>
              <a:off x="1542375" y="5317550"/>
              <a:ext cx="55975" cy="57350"/>
            </a:xfrm>
            <a:custGeom>
              <a:avLst/>
              <a:gdLst/>
              <a:ahLst/>
              <a:cxnLst/>
              <a:rect l="l" t="t" r="r" b="b"/>
              <a:pathLst>
                <a:path w="2239" h="2294" extrusionOk="0">
                  <a:moveTo>
                    <a:pt x="745" y="1"/>
                  </a:moveTo>
                  <a:cubicBezTo>
                    <a:pt x="598" y="173"/>
                    <a:pt x="425" y="210"/>
                    <a:pt x="294" y="276"/>
                  </a:cubicBezTo>
                  <a:cubicBezTo>
                    <a:pt x="245" y="299"/>
                    <a:pt x="202" y="327"/>
                    <a:pt x="162" y="362"/>
                  </a:cubicBezTo>
                  <a:cubicBezTo>
                    <a:pt x="0" y="511"/>
                    <a:pt x="63" y="721"/>
                    <a:pt x="171" y="878"/>
                  </a:cubicBezTo>
                  <a:cubicBezTo>
                    <a:pt x="229" y="963"/>
                    <a:pt x="300" y="1034"/>
                    <a:pt x="364" y="1112"/>
                  </a:cubicBezTo>
                  <a:cubicBezTo>
                    <a:pt x="476" y="1248"/>
                    <a:pt x="640" y="1460"/>
                    <a:pt x="716" y="1618"/>
                  </a:cubicBezTo>
                  <a:cubicBezTo>
                    <a:pt x="825" y="1848"/>
                    <a:pt x="890" y="2202"/>
                    <a:pt x="1245" y="2279"/>
                  </a:cubicBezTo>
                  <a:cubicBezTo>
                    <a:pt x="1288" y="2289"/>
                    <a:pt x="1332" y="2294"/>
                    <a:pt x="1377" y="2294"/>
                  </a:cubicBezTo>
                  <a:cubicBezTo>
                    <a:pt x="1481" y="2294"/>
                    <a:pt x="1590" y="2267"/>
                    <a:pt x="1724" y="2215"/>
                  </a:cubicBezTo>
                  <a:cubicBezTo>
                    <a:pt x="1914" y="2141"/>
                    <a:pt x="2162" y="1957"/>
                    <a:pt x="2162" y="1957"/>
                  </a:cubicBezTo>
                  <a:cubicBezTo>
                    <a:pt x="2239" y="1857"/>
                    <a:pt x="2137" y="1610"/>
                    <a:pt x="1813" y="1610"/>
                  </a:cubicBezTo>
                  <a:cubicBezTo>
                    <a:pt x="1792" y="1610"/>
                    <a:pt x="1770" y="1611"/>
                    <a:pt x="1746" y="1613"/>
                  </a:cubicBezTo>
                  <a:cubicBezTo>
                    <a:pt x="1486" y="1574"/>
                    <a:pt x="1307" y="605"/>
                    <a:pt x="1387" y="309"/>
                  </a:cubicBezTo>
                  <a:lnTo>
                    <a:pt x="745"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13;p55">
              <a:extLst>
                <a:ext uri="{FF2B5EF4-FFF2-40B4-BE49-F238E27FC236}">
                  <a16:creationId xmlns:a16="http://schemas.microsoft.com/office/drawing/2014/main" id="{A31F11A9-AC66-5A46-BD45-BD6CF282B341}"/>
                </a:ext>
              </a:extLst>
            </p:cNvPr>
            <p:cNvSpPr/>
            <p:nvPr/>
          </p:nvSpPr>
          <p:spPr>
            <a:xfrm>
              <a:off x="1546400" y="5068650"/>
              <a:ext cx="97300" cy="258275"/>
            </a:xfrm>
            <a:custGeom>
              <a:avLst/>
              <a:gdLst/>
              <a:ahLst/>
              <a:cxnLst/>
              <a:rect l="l" t="t" r="r" b="b"/>
              <a:pathLst>
                <a:path w="3892" h="10331" extrusionOk="0">
                  <a:moveTo>
                    <a:pt x="154" y="0"/>
                  </a:moveTo>
                  <a:cubicBezTo>
                    <a:pt x="146" y="0"/>
                    <a:pt x="1" y="373"/>
                    <a:pt x="182" y="1122"/>
                  </a:cubicBezTo>
                  <a:cubicBezTo>
                    <a:pt x="376" y="1922"/>
                    <a:pt x="1665" y="2476"/>
                    <a:pt x="1665" y="2476"/>
                  </a:cubicBezTo>
                  <a:cubicBezTo>
                    <a:pt x="1665" y="2476"/>
                    <a:pt x="1964" y="4000"/>
                    <a:pt x="2104" y="4789"/>
                  </a:cubicBezTo>
                  <a:cubicBezTo>
                    <a:pt x="2224" y="5462"/>
                    <a:pt x="2337" y="6005"/>
                    <a:pt x="2337" y="6005"/>
                  </a:cubicBezTo>
                  <a:cubicBezTo>
                    <a:pt x="2337" y="6005"/>
                    <a:pt x="1771" y="6389"/>
                    <a:pt x="1351" y="7699"/>
                  </a:cubicBezTo>
                  <a:cubicBezTo>
                    <a:pt x="1158" y="8299"/>
                    <a:pt x="554" y="9991"/>
                    <a:pt x="554" y="9991"/>
                  </a:cubicBezTo>
                  <a:cubicBezTo>
                    <a:pt x="554" y="9991"/>
                    <a:pt x="673" y="10331"/>
                    <a:pt x="1084" y="10331"/>
                  </a:cubicBezTo>
                  <a:cubicBezTo>
                    <a:pt x="1126" y="10331"/>
                    <a:pt x="1172" y="10327"/>
                    <a:pt x="1221" y="10319"/>
                  </a:cubicBezTo>
                  <a:cubicBezTo>
                    <a:pt x="1221" y="10319"/>
                    <a:pt x="1916" y="9087"/>
                    <a:pt x="2484" y="8264"/>
                  </a:cubicBezTo>
                  <a:cubicBezTo>
                    <a:pt x="3053" y="7442"/>
                    <a:pt x="3767" y="6494"/>
                    <a:pt x="3794" y="5947"/>
                  </a:cubicBezTo>
                  <a:cubicBezTo>
                    <a:pt x="3891" y="3954"/>
                    <a:pt x="3695" y="2560"/>
                    <a:pt x="3632" y="1238"/>
                  </a:cubicBezTo>
                  <a:lnTo>
                    <a:pt x="153" y="6"/>
                  </a:lnTo>
                  <a:cubicBezTo>
                    <a:pt x="154" y="2"/>
                    <a:pt x="154" y="0"/>
                    <a:pt x="154"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114;p55">
              <a:extLst>
                <a:ext uri="{FF2B5EF4-FFF2-40B4-BE49-F238E27FC236}">
                  <a16:creationId xmlns:a16="http://schemas.microsoft.com/office/drawing/2014/main" id="{1280C4AE-35E7-9847-9285-FDA8FD7C5711}"/>
                </a:ext>
              </a:extLst>
            </p:cNvPr>
            <p:cNvSpPr/>
            <p:nvPr/>
          </p:nvSpPr>
          <p:spPr>
            <a:xfrm>
              <a:off x="1561050" y="5113800"/>
              <a:ext cx="40675" cy="89400"/>
            </a:xfrm>
            <a:custGeom>
              <a:avLst/>
              <a:gdLst/>
              <a:ahLst/>
              <a:cxnLst/>
              <a:rect l="l" t="t" r="r" b="b"/>
              <a:pathLst>
                <a:path w="1627" h="3576" extrusionOk="0">
                  <a:moveTo>
                    <a:pt x="0" y="0"/>
                  </a:moveTo>
                  <a:cubicBezTo>
                    <a:pt x="123" y="262"/>
                    <a:pt x="469" y="472"/>
                    <a:pt x="771" y="737"/>
                  </a:cubicBezTo>
                  <a:cubicBezTo>
                    <a:pt x="1027" y="963"/>
                    <a:pt x="1627" y="3575"/>
                    <a:pt x="1627" y="3575"/>
                  </a:cubicBezTo>
                  <a:lnTo>
                    <a:pt x="1080" y="601"/>
                  </a:lnTo>
                  <a:cubicBezTo>
                    <a:pt x="1080" y="601"/>
                    <a:pt x="359" y="328"/>
                    <a:pt x="0" y="0"/>
                  </a:cubicBez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115;p55">
              <a:extLst>
                <a:ext uri="{FF2B5EF4-FFF2-40B4-BE49-F238E27FC236}">
                  <a16:creationId xmlns:a16="http://schemas.microsoft.com/office/drawing/2014/main" id="{7CBD111D-AFAB-0943-8FC0-49E0CD4F30CC}"/>
                </a:ext>
              </a:extLst>
            </p:cNvPr>
            <p:cNvSpPr/>
            <p:nvPr/>
          </p:nvSpPr>
          <p:spPr>
            <a:xfrm>
              <a:off x="1564175" y="4863775"/>
              <a:ext cx="67900" cy="77025"/>
            </a:xfrm>
            <a:custGeom>
              <a:avLst/>
              <a:gdLst/>
              <a:ahLst/>
              <a:cxnLst/>
              <a:rect l="l" t="t" r="r" b="b"/>
              <a:pathLst>
                <a:path w="2716" h="3081" extrusionOk="0">
                  <a:moveTo>
                    <a:pt x="1403" y="0"/>
                  </a:moveTo>
                  <a:cubicBezTo>
                    <a:pt x="1374" y="0"/>
                    <a:pt x="1345" y="1"/>
                    <a:pt x="1316" y="3"/>
                  </a:cubicBezTo>
                  <a:cubicBezTo>
                    <a:pt x="760" y="38"/>
                    <a:pt x="288" y="425"/>
                    <a:pt x="144" y="965"/>
                  </a:cubicBezTo>
                  <a:cubicBezTo>
                    <a:pt x="1" y="1504"/>
                    <a:pt x="217" y="2075"/>
                    <a:pt x="683" y="2383"/>
                  </a:cubicBezTo>
                  <a:cubicBezTo>
                    <a:pt x="683" y="2383"/>
                    <a:pt x="748" y="2619"/>
                    <a:pt x="791" y="2667"/>
                  </a:cubicBezTo>
                  <a:cubicBezTo>
                    <a:pt x="1012" y="2921"/>
                    <a:pt x="1639" y="3080"/>
                    <a:pt x="1902" y="3080"/>
                  </a:cubicBezTo>
                  <a:cubicBezTo>
                    <a:pt x="1927" y="3080"/>
                    <a:pt x="1948" y="3079"/>
                    <a:pt x="1965" y="3076"/>
                  </a:cubicBezTo>
                  <a:cubicBezTo>
                    <a:pt x="2231" y="3035"/>
                    <a:pt x="2374" y="2922"/>
                    <a:pt x="2497" y="2630"/>
                  </a:cubicBezTo>
                  <a:cubicBezTo>
                    <a:pt x="2716" y="2112"/>
                    <a:pt x="2637" y="1426"/>
                    <a:pt x="2578" y="1102"/>
                  </a:cubicBezTo>
                  <a:cubicBezTo>
                    <a:pt x="2474" y="477"/>
                    <a:pt x="2033" y="0"/>
                    <a:pt x="14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16;p55">
              <a:extLst>
                <a:ext uri="{FF2B5EF4-FFF2-40B4-BE49-F238E27FC236}">
                  <a16:creationId xmlns:a16="http://schemas.microsoft.com/office/drawing/2014/main" id="{68C1F7DF-63F5-844B-B978-EE77F64D9777}"/>
                </a:ext>
              </a:extLst>
            </p:cNvPr>
            <p:cNvSpPr/>
            <p:nvPr/>
          </p:nvSpPr>
          <p:spPr>
            <a:xfrm>
              <a:off x="1563100" y="4927375"/>
              <a:ext cx="54325" cy="40775"/>
            </a:xfrm>
            <a:custGeom>
              <a:avLst/>
              <a:gdLst/>
              <a:ahLst/>
              <a:cxnLst/>
              <a:rect l="l" t="t" r="r" b="b"/>
              <a:pathLst>
                <a:path w="2173" h="1631" extrusionOk="0">
                  <a:moveTo>
                    <a:pt x="776" y="0"/>
                  </a:moveTo>
                  <a:cubicBezTo>
                    <a:pt x="776" y="0"/>
                    <a:pt x="729" y="351"/>
                    <a:pt x="701" y="412"/>
                  </a:cubicBezTo>
                  <a:cubicBezTo>
                    <a:pt x="690" y="437"/>
                    <a:pt x="661" y="446"/>
                    <a:pt x="619" y="446"/>
                  </a:cubicBezTo>
                  <a:cubicBezTo>
                    <a:pt x="531" y="446"/>
                    <a:pt x="384" y="407"/>
                    <a:pt x="206" y="391"/>
                  </a:cubicBezTo>
                  <a:cubicBezTo>
                    <a:pt x="202" y="391"/>
                    <a:pt x="198" y="391"/>
                    <a:pt x="194" y="391"/>
                  </a:cubicBezTo>
                  <a:cubicBezTo>
                    <a:pt x="24" y="391"/>
                    <a:pt x="1" y="736"/>
                    <a:pt x="131" y="1036"/>
                  </a:cubicBezTo>
                  <a:cubicBezTo>
                    <a:pt x="250" y="1309"/>
                    <a:pt x="709" y="1578"/>
                    <a:pt x="1125" y="1626"/>
                  </a:cubicBezTo>
                  <a:cubicBezTo>
                    <a:pt x="1155" y="1629"/>
                    <a:pt x="1186" y="1631"/>
                    <a:pt x="1217" y="1631"/>
                  </a:cubicBezTo>
                  <a:cubicBezTo>
                    <a:pt x="1628" y="1631"/>
                    <a:pt x="2173" y="1362"/>
                    <a:pt x="1942" y="1208"/>
                  </a:cubicBezTo>
                  <a:cubicBezTo>
                    <a:pt x="1695" y="1043"/>
                    <a:pt x="1687" y="975"/>
                    <a:pt x="1716" y="848"/>
                  </a:cubicBezTo>
                  <a:cubicBezTo>
                    <a:pt x="1745" y="722"/>
                    <a:pt x="1789" y="524"/>
                    <a:pt x="1789" y="524"/>
                  </a:cubicBezTo>
                  <a:lnTo>
                    <a:pt x="77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17;p55">
              <a:extLst>
                <a:ext uri="{FF2B5EF4-FFF2-40B4-BE49-F238E27FC236}">
                  <a16:creationId xmlns:a16="http://schemas.microsoft.com/office/drawing/2014/main" id="{374137D6-1B9B-8D47-A07F-6464A765A5B1}"/>
                </a:ext>
              </a:extLst>
            </p:cNvPr>
            <p:cNvSpPr/>
            <p:nvPr/>
          </p:nvSpPr>
          <p:spPr>
            <a:xfrm>
              <a:off x="1563100" y="4863775"/>
              <a:ext cx="60450" cy="74200"/>
            </a:xfrm>
            <a:custGeom>
              <a:avLst/>
              <a:gdLst/>
              <a:ahLst/>
              <a:cxnLst/>
              <a:rect l="l" t="t" r="r" b="b"/>
              <a:pathLst>
                <a:path w="2418" h="2968" extrusionOk="0">
                  <a:moveTo>
                    <a:pt x="1445" y="0"/>
                  </a:moveTo>
                  <a:cubicBezTo>
                    <a:pt x="1417" y="0"/>
                    <a:pt x="1388" y="1"/>
                    <a:pt x="1359" y="3"/>
                  </a:cubicBezTo>
                  <a:cubicBezTo>
                    <a:pt x="993" y="27"/>
                    <a:pt x="654" y="205"/>
                    <a:pt x="428" y="492"/>
                  </a:cubicBezTo>
                  <a:cubicBezTo>
                    <a:pt x="57" y="540"/>
                    <a:pt x="0" y="1048"/>
                    <a:pt x="79" y="1478"/>
                  </a:cubicBezTo>
                  <a:cubicBezTo>
                    <a:pt x="155" y="1891"/>
                    <a:pt x="255" y="1983"/>
                    <a:pt x="473" y="2413"/>
                  </a:cubicBezTo>
                  <a:cubicBezTo>
                    <a:pt x="473" y="2413"/>
                    <a:pt x="654" y="2736"/>
                    <a:pt x="739" y="2782"/>
                  </a:cubicBezTo>
                  <a:cubicBezTo>
                    <a:pt x="844" y="2841"/>
                    <a:pt x="1036" y="2968"/>
                    <a:pt x="1229" y="2968"/>
                  </a:cubicBezTo>
                  <a:cubicBezTo>
                    <a:pt x="1298" y="2968"/>
                    <a:pt x="1367" y="2951"/>
                    <a:pt x="1433" y="2910"/>
                  </a:cubicBezTo>
                  <a:cubicBezTo>
                    <a:pt x="1573" y="2821"/>
                    <a:pt x="1754" y="2285"/>
                    <a:pt x="1699" y="2239"/>
                  </a:cubicBezTo>
                  <a:lnTo>
                    <a:pt x="1699" y="2239"/>
                  </a:lnTo>
                  <a:cubicBezTo>
                    <a:pt x="1699" y="2239"/>
                    <a:pt x="1673" y="2257"/>
                    <a:pt x="1631" y="2257"/>
                  </a:cubicBezTo>
                  <a:cubicBezTo>
                    <a:pt x="1577" y="2257"/>
                    <a:pt x="1497" y="2225"/>
                    <a:pt x="1421" y="2076"/>
                  </a:cubicBezTo>
                  <a:cubicBezTo>
                    <a:pt x="1334" y="1907"/>
                    <a:pt x="1307" y="1759"/>
                    <a:pt x="1413" y="1543"/>
                  </a:cubicBezTo>
                  <a:cubicBezTo>
                    <a:pt x="1464" y="1442"/>
                    <a:pt x="1550" y="1400"/>
                    <a:pt x="1635" y="1400"/>
                  </a:cubicBezTo>
                  <a:cubicBezTo>
                    <a:pt x="1731" y="1400"/>
                    <a:pt x="1823" y="1453"/>
                    <a:pt x="1859" y="1538"/>
                  </a:cubicBezTo>
                  <a:cubicBezTo>
                    <a:pt x="1924" y="1697"/>
                    <a:pt x="1939" y="1986"/>
                    <a:pt x="1939" y="1986"/>
                  </a:cubicBezTo>
                  <a:cubicBezTo>
                    <a:pt x="1939" y="1986"/>
                    <a:pt x="2119" y="1907"/>
                    <a:pt x="2145" y="1719"/>
                  </a:cubicBezTo>
                  <a:cubicBezTo>
                    <a:pt x="2163" y="1586"/>
                    <a:pt x="2154" y="1434"/>
                    <a:pt x="2141" y="1311"/>
                  </a:cubicBezTo>
                  <a:cubicBezTo>
                    <a:pt x="2128" y="1199"/>
                    <a:pt x="2154" y="1079"/>
                    <a:pt x="2233" y="997"/>
                  </a:cubicBezTo>
                  <a:cubicBezTo>
                    <a:pt x="2342" y="884"/>
                    <a:pt x="2289" y="715"/>
                    <a:pt x="2289" y="715"/>
                  </a:cubicBezTo>
                  <a:cubicBezTo>
                    <a:pt x="2340" y="667"/>
                    <a:pt x="2384" y="611"/>
                    <a:pt x="2417" y="551"/>
                  </a:cubicBezTo>
                  <a:cubicBezTo>
                    <a:pt x="2210" y="217"/>
                    <a:pt x="1871" y="0"/>
                    <a:pt x="1445" y="0"/>
                  </a:cubicBezTo>
                  <a:close/>
                </a:path>
              </a:pathLst>
            </a:custGeom>
            <a:solidFill>
              <a:srgbClr val="54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18;p55">
              <a:extLst>
                <a:ext uri="{FF2B5EF4-FFF2-40B4-BE49-F238E27FC236}">
                  <a16:creationId xmlns:a16="http://schemas.microsoft.com/office/drawing/2014/main" id="{9A723865-038F-5940-9FA6-E826EDDE7FC7}"/>
                </a:ext>
              </a:extLst>
            </p:cNvPr>
            <p:cNvSpPr/>
            <p:nvPr/>
          </p:nvSpPr>
          <p:spPr>
            <a:xfrm>
              <a:off x="1542200" y="4935225"/>
              <a:ext cx="97850" cy="173850"/>
            </a:xfrm>
            <a:custGeom>
              <a:avLst/>
              <a:gdLst/>
              <a:ahLst/>
              <a:cxnLst/>
              <a:rect l="l" t="t" r="r" b="b"/>
              <a:pathLst>
                <a:path w="3914" h="6954" extrusionOk="0">
                  <a:moveTo>
                    <a:pt x="859" y="0"/>
                  </a:moveTo>
                  <a:cubicBezTo>
                    <a:pt x="584" y="0"/>
                    <a:pt x="393" y="208"/>
                    <a:pt x="220" y="919"/>
                  </a:cubicBezTo>
                  <a:cubicBezTo>
                    <a:pt x="0" y="1820"/>
                    <a:pt x="250" y="2157"/>
                    <a:pt x="283" y="3575"/>
                  </a:cubicBezTo>
                  <a:cubicBezTo>
                    <a:pt x="292" y="3965"/>
                    <a:pt x="269" y="4685"/>
                    <a:pt x="262" y="5643"/>
                  </a:cubicBezTo>
                  <a:cubicBezTo>
                    <a:pt x="536" y="6143"/>
                    <a:pt x="1817" y="6857"/>
                    <a:pt x="2529" y="6942"/>
                  </a:cubicBezTo>
                  <a:cubicBezTo>
                    <a:pt x="2600" y="6950"/>
                    <a:pt x="2669" y="6954"/>
                    <a:pt x="2736" y="6954"/>
                  </a:cubicBezTo>
                  <a:cubicBezTo>
                    <a:pt x="3346" y="6954"/>
                    <a:pt x="3790" y="6642"/>
                    <a:pt x="3790" y="6642"/>
                  </a:cubicBezTo>
                  <a:cubicBezTo>
                    <a:pt x="3841" y="6342"/>
                    <a:pt x="3913" y="4256"/>
                    <a:pt x="3910" y="3073"/>
                  </a:cubicBezTo>
                  <a:cubicBezTo>
                    <a:pt x="3907" y="2052"/>
                    <a:pt x="3797" y="1443"/>
                    <a:pt x="3505" y="1223"/>
                  </a:cubicBezTo>
                  <a:cubicBezTo>
                    <a:pt x="3275" y="1048"/>
                    <a:pt x="2557" y="690"/>
                    <a:pt x="2557" y="690"/>
                  </a:cubicBezTo>
                  <a:cubicBezTo>
                    <a:pt x="2557" y="690"/>
                    <a:pt x="2533" y="727"/>
                    <a:pt x="2422" y="727"/>
                  </a:cubicBezTo>
                  <a:cubicBezTo>
                    <a:pt x="2338" y="727"/>
                    <a:pt x="2203" y="706"/>
                    <a:pt x="1990" y="630"/>
                  </a:cubicBezTo>
                  <a:cubicBezTo>
                    <a:pt x="1498" y="455"/>
                    <a:pt x="1413" y="309"/>
                    <a:pt x="1493" y="128"/>
                  </a:cubicBezTo>
                  <a:cubicBezTo>
                    <a:pt x="1493" y="128"/>
                    <a:pt x="1190" y="19"/>
                    <a:pt x="896" y="1"/>
                  </a:cubicBezTo>
                  <a:cubicBezTo>
                    <a:pt x="883" y="0"/>
                    <a:pt x="871" y="0"/>
                    <a:pt x="85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19;p55">
              <a:extLst>
                <a:ext uri="{FF2B5EF4-FFF2-40B4-BE49-F238E27FC236}">
                  <a16:creationId xmlns:a16="http://schemas.microsoft.com/office/drawing/2014/main" id="{5085EB5F-DDFD-F54C-AA43-E5FF3712B1F3}"/>
                </a:ext>
              </a:extLst>
            </p:cNvPr>
            <p:cNvSpPr/>
            <p:nvPr/>
          </p:nvSpPr>
          <p:spPr>
            <a:xfrm>
              <a:off x="1614150" y="4965075"/>
              <a:ext cx="105650" cy="188400"/>
            </a:xfrm>
            <a:custGeom>
              <a:avLst/>
              <a:gdLst/>
              <a:ahLst/>
              <a:cxnLst/>
              <a:rect l="l" t="t" r="r" b="b"/>
              <a:pathLst>
                <a:path w="4226" h="7536" extrusionOk="0">
                  <a:moveTo>
                    <a:pt x="444" y="1"/>
                  </a:moveTo>
                  <a:cubicBezTo>
                    <a:pt x="225" y="1"/>
                    <a:pt x="31" y="208"/>
                    <a:pt x="17" y="717"/>
                  </a:cubicBezTo>
                  <a:cubicBezTo>
                    <a:pt x="0" y="1357"/>
                    <a:pt x="87" y="2485"/>
                    <a:pt x="285" y="3333"/>
                  </a:cubicBezTo>
                  <a:cubicBezTo>
                    <a:pt x="381" y="3743"/>
                    <a:pt x="592" y="4387"/>
                    <a:pt x="1053" y="5118"/>
                  </a:cubicBezTo>
                  <a:cubicBezTo>
                    <a:pt x="1374" y="5629"/>
                    <a:pt x="1711" y="5970"/>
                    <a:pt x="2139" y="6397"/>
                  </a:cubicBezTo>
                  <a:cubicBezTo>
                    <a:pt x="2255" y="6513"/>
                    <a:pt x="2313" y="6627"/>
                    <a:pt x="2510" y="6876"/>
                  </a:cubicBezTo>
                  <a:cubicBezTo>
                    <a:pt x="2705" y="7123"/>
                    <a:pt x="2992" y="7362"/>
                    <a:pt x="3239" y="7457"/>
                  </a:cubicBezTo>
                  <a:cubicBezTo>
                    <a:pt x="3383" y="7513"/>
                    <a:pt x="3478" y="7535"/>
                    <a:pt x="3541" y="7535"/>
                  </a:cubicBezTo>
                  <a:cubicBezTo>
                    <a:pt x="3585" y="7535"/>
                    <a:pt x="3613" y="7524"/>
                    <a:pt x="3631" y="7507"/>
                  </a:cubicBezTo>
                  <a:cubicBezTo>
                    <a:pt x="3683" y="7455"/>
                    <a:pt x="3654" y="7392"/>
                    <a:pt x="3545" y="7336"/>
                  </a:cubicBezTo>
                  <a:cubicBezTo>
                    <a:pt x="3438" y="7279"/>
                    <a:pt x="3251" y="7203"/>
                    <a:pt x="3067" y="7016"/>
                  </a:cubicBezTo>
                  <a:lnTo>
                    <a:pt x="3067" y="7016"/>
                  </a:lnTo>
                  <a:cubicBezTo>
                    <a:pt x="3067" y="7016"/>
                    <a:pt x="3297" y="7152"/>
                    <a:pt x="3441" y="7221"/>
                  </a:cubicBezTo>
                  <a:cubicBezTo>
                    <a:pt x="3569" y="7282"/>
                    <a:pt x="3706" y="7327"/>
                    <a:pt x="3846" y="7352"/>
                  </a:cubicBezTo>
                  <a:cubicBezTo>
                    <a:pt x="3855" y="7354"/>
                    <a:pt x="3864" y="7355"/>
                    <a:pt x="3873" y="7355"/>
                  </a:cubicBezTo>
                  <a:cubicBezTo>
                    <a:pt x="3999" y="7355"/>
                    <a:pt x="4116" y="7224"/>
                    <a:pt x="4016" y="7168"/>
                  </a:cubicBezTo>
                  <a:cubicBezTo>
                    <a:pt x="3909" y="7109"/>
                    <a:pt x="3809" y="7092"/>
                    <a:pt x="3598" y="6986"/>
                  </a:cubicBezTo>
                  <a:cubicBezTo>
                    <a:pt x="3485" y="6930"/>
                    <a:pt x="3380" y="6863"/>
                    <a:pt x="3282" y="6782"/>
                  </a:cubicBezTo>
                  <a:lnTo>
                    <a:pt x="3282" y="6782"/>
                  </a:lnTo>
                  <a:cubicBezTo>
                    <a:pt x="3282" y="6782"/>
                    <a:pt x="3519" y="6884"/>
                    <a:pt x="3732" y="6933"/>
                  </a:cubicBezTo>
                  <a:cubicBezTo>
                    <a:pt x="3824" y="6953"/>
                    <a:pt x="3894" y="6960"/>
                    <a:pt x="3950" y="6960"/>
                  </a:cubicBezTo>
                  <a:cubicBezTo>
                    <a:pt x="4024" y="6960"/>
                    <a:pt x="4072" y="6947"/>
                    <a:pt x="4107" y="6936"/>
                  </a:cubicBezTo>
                  <a:cubicBezTo>
                    <a:pt x="4171" y="6917"/>
                    <a:pt x="4226" y="6808"/>
                    <a:pt x="4083" y="6752"/>
                  </a:cubicBezTo>
                  <a:cubicBezTo>
                    <a:pt x="3955" y="6701"/>
                    <a:pt x="3772" y="6691"/>
                    <a:pt x="3543" y="6556"/>
                  </a:cubicBezTo>
                  <a:cubicBezTo>
                    <a:pt x="3376" y="6458"/>
                    <a:pt x="3272" y="6367"/>
                    <a:pt x="3309" y="6355"/>
                  </a:cubicBezTo>
                  <a:cubicBezTo>
                    <a:pt x="3312" y="6353"/>
                    <a:pt x="3316" y="6353"/>
                    <a:pt x="3320" y="6353"/>
                  </a:cubicBezTo>
                  <a:cubicBezTo>
                    <a:pt x="3364" y="6353"/>
                    <a:pt x="3456" y="6407"/>
                    <a:pt x="3608" y="6415"/>
                  </a:cubicBezTo>
                  <a:cubicBezTo>
                    <a:pt x="3616" y="6415"/>
                    <a:pt x="3624" y="6416"/>
                    <a:pt x="3632" y="6416"/>
                  </a:cubicBezTo>
                  <a:cubicBezTo>
                    <a:pt x="3784" y="6416"/>
                    <a:pt x="3931" y="6332"/>
                    <a:pt x="3929" y="6246"/>
                  </a:cubicBezTo>
                  <a:cubicBezTo>
                    <a:pt x="3928" y="6155"/>
                    <a:pt x="3924" y="6172"/>
                    <a:pt x="3761" y="6137"/>
                  </a:cubicBezTo>
                  <a:cubicBezTo>
                    <a:pt x="3597" y="6104"/>
                    <a:pt x="3462" y="6022"/>
                    <a:pt x="3228" y="5991"/>
                  </a:cubicBezTo>
                  <a:cubicBezTo>
                    <a:pt x="3021" y="5964"/>
                    <a:pt x="2936" y="5949"/>
                    <a:pt x="2768" y="5853"/>
                  </a:cubicBezTo>
                  <a:cubicBezTo>
                    <a:pt x="2586" y="5748"/>
                    <a:pt x="2208" y="5270"/>
                    <a:pt x="1903" y="4788"/>
                  </a:cubicBezTo>
                  <a:cubicBezTo>
                    <a:pt x="1542" y="4221"/>
                    <a:pt x="1291" y="3387"/>
                    <a:pt x="1233" y="3016"/>
                  </a:cubicBezTo>
                  <a:cubicBezTo>
                    <a:pt x="1115" y="2260"/>
                    <a:pt x="1115" y="1160"/>
                    <a:pt x="1073" y="720"/>
                  </a:cubicBezTo>
                  <a:cubicBezTo>
                    <a:pt x="1030" y="279"/>
                    <a:pt x="849" y="144"/>
                    <a:pt x="613" y="39"/>
                  </a:cubicBezTo>
                  <a:cubicBezTo>
                    <a:pt x="557" y="14"/>
                    <a:pt x="499" y="1"/>
                    <a:pt x="44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20;p55">
              <a:extLst>
                <a:ext uri="{FF2B5EF4-FFF2-40B4-BE49-F238E27FC236}">
                  <a16:creationId xmlns:a16="http://schemas.microsoft.com/office/drawing/2014/main" id="{E9E04309-E5A8-5142-AA3B-41C64954F957}"/>
                </a:ext>
              </a:extLst>
            </p:cNvPr>
            <p:cNvSpPr/>
            <p:nvPr/>
          </p:nvSpPr>
          <p:spPr>
            <a:xfrm>
              <a:off x="1611825" y="4963750"/>
              <a:ext cx="33200" cy="64175"/>
            </a:xfrm>
            <a:custGeom>
              <a:avLst/>
              <a:gdLst/>
              <a:ahLst/>
              <a:cxnLst/>
              <a:rect l="l" t="t" r="r" b="b"/>
              <a:pathLst>
                <a:path w="1328" h="2567" extrusionOk="0">
                  <a:moveTo>
                    <a:pt x="551" y="0"/>
                  </a:moveTo>
                  <a:cubicBezTo>
                    <a:pt x="523" y="0"/>
                    <a:pt x="495" y="2"/>
                    <a:pt x="467" y="4"/>
                  </a:cubicBezTo>
                  <a:cubicBezTo>
                    <a:pt x="128" y="33"/>
                    <a:pt x="19" y="435"/>
                    <a:pt x="10" y="891"/>
                  </a:cubicBezTo>
                  <a:cubicBezTo>
                    <a:pt x="0" y="1347"/>
                    <a:pt x="112" y="2525"/>
                    <a:pt x="112" y="2525"/>
                  </a:cubicBezTo>
                  <a:cubicBezTo>
                    <a:pt x="112" y="2525"/>
                    <a:pt x="219" y="2566"/>
                    <a:pt x="464" y="2566"/>
                  </a:cubicBezTo>
                  <a:cubicBezTo>
                    <a:pt x="547" y="2566"/>
                    <a:pt x="646" y="2562"/>
                    <a:pt x="762" y="2549"/>
                  </a:cubicBezTo>
                  <a:cubicBezTo>
                    <a:pt x="1220" y="2498"/>
                    <a:pt x="1327" y="2333"/>
                    <a:pt x="1327" y="2333"/>
                  </a:cubicBezTo>
                  <a:cubicBezTo>
                    <a:pt x="1317" y="2076"/>
                    <a:pt x="1297" y="1082"/>
                    <a:pt x="1189" y="589"/>
                  </a:cubicBezTo>
                  <a:cubicBezTo>
                    <a:pt x="1090" y="140"/>
                    <a:pt x="837" y="0"/>
                    <a:pt x="551"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21;p55">
              <a:extLst>
                <a:ext uri="{FF2B5EF4-FFF2-40B4-BE49-F238E27FC236}">
                  <a16:creationId xmlns:a16="http://schemas.microsoft.com/office/drawing/2014/main" id="{4D025A73-8318-BC42-8214-29117BDB95AF}"/>
                </a:ext>
              </a:extLst>
            </p:cNvPr>
            <p:cNvSpPr/>
            <p:nvPr/>
          </p:nvSpPr>
          <p:spPr>
            <a:xfrm>
              <a:off x="1614150" y="5017775"/>
              <a:ext cx="31150" cy="11850"/>
            </a:xfrm>
            <a:custGeom>
              <a:avLst/>
              <a:gdLst/>
              <a:ahLst/>
              <a:cxnLst/>
              <a:rect l="l" t="t" r="r" b="b"/>
              <a:pathLst>
                <a:path w="1246" h="474" extrusionOk="0">
                  <a:moveTo>
                    <a:pt x="1228" y="0"/>
                  </a:moveTo>
                  <a:cubicBezTo>
                    <a:pt x="1049" y="89"/>
                    <a:pt x="857" y="150"/>
                    <a:pt x="659" y="181"/>
                  </a:cubicBezTo>
                  <a:cubicBezTo>
                    <a:pt x="570" y="196"/>
                    <a:pt x="481" y="203"/>
                    <a:pt x="391" y="203"/>
                  </a:cubicBezTo>
                  <a:cubicBezTo>
                    <a:pt x="260" y="203"/>
                    <a:pt x="129" y="187"/>
                    <a:pt x="0" y="157"/>
                  </a:cubicBezTo>
                  <a:lnTo>
                    <a:pt x="0" y="157"/>
                  </a:lnTo>
                  <a:lnTo>
                    <a:pt x="16" y="424"/>
                  </a:lnTo>
                  <a:cubicBezTo>
                    <a:pt x="16" y="424"/>
                    <a:pt x="129" y="473"/>
                    <a:pt x="367" y="473"/>
                  </a:cubicBezTo>
                  <a:cubicBezTo>
                    <a:pt x="456" y="473"/>
                    <a:pt x="561" y="467"/>
                    <a:pt x="684" y="448"/>
                  </a:cubicBezTo>
                  <a:cubicBezTo>
                    <a:pt x="1142" y="379"/>
                    <a:pt x="1245" y="237"/>
                    <a:pt x="1245" y="237"/>
                  </a:cubicBezTo>
                  <a:lnTo>
                    <a:pt x="1228" y="0"/>
                  </a:ln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22;p55">
              <a:extLst>
                <a:ext uri="{FF2B5EF4-FFF2-40B4-BE49-F238E27FC236}">
                  <a16:creationId xmlns:a16="http://schemas.microsoft.com/office/drawing/2014/main" id="{0FCDB467-3CA2-AA4B-9A53-5C61D4EF6BD1}"/>
                </a:ext>
              </a:extLst>
            </p:cNvPr>
            <p:cNvSpPr/>
            <p:nvPr/>
          </p:nvSpPr>
          <p:spPr>
            <a:xfrm>
              <a:off x="1596775" y="4954075"/>
              <a:ext cx="22625" cy="11050"/>
            </a:xfrm>
            <a:custGeom>
              <a:avLst/>
              <a:gdLst/>
              <a:ahLst/>
              <a:cxnLst/>
              <a:rect l="l" t="t" r="r" b="b"/>
              <a:pathLst>
                <a:path w="905" h="442" extrusionOk="0">
                  <a:moveTo>
                    <a:pt x="453" y="0"/>
                  </a:moveTo>
                  <a:cubicBezTo>
                    <a:pt x="262" y="0"/>
                    <a:pt x="0" y="148"/>
                    <a:pt x="0" y="148"/>
                  </a:cubicBezTo>
                  <a:cubicBezTo>
                    <a:pt x="57" y="394"/>
                    <a:pt x="403" y="442"/>
                    <a:pt x="411" y="442"/>
                  </a:cubicBezTo>
                  <a:cubicBezTo>
                    <a:pt x="411" y="442"/>
                    <a:pt x="411" y="442"/>
                    <a:pt x="411" y="442"/>
                  </a:cubicBezTo>
                  <a:cubicBezTo>
                    <a:pt x="504" y="239"/>
                    <a:pt x="905" y="216"/>
                    <a:pt x="905" y="216"/>
                  </a:cubicBezTo>
                  <a:lnTo>
                    <a:pt x="566" y="25"/>
                  </a:lnTo>
                  <a:cubicBezTo>
                    <a:pt x="534" y="7"/>
                    <a:pt x="495" y="0"/>
                    <a:pt x="453"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23;p55">
              <a:extLst>
                <a:ext uri="{FF2B5EF4-FFF2-40B4-BE49-F238E27FC236}">
                  <a16:creationId xmlns:a16="http://schemas.microsoft.com/office/drawing/2014/main" id="{5DD89801-2A90-D041-B5A4-FF5ECCE12E28}"/>
                </a:ext>
              </a:extLst>
            </p:cNvPr>
            <p:cNvSpPr/>
            <p:nvPr/>
          </p:nvSpPr>
          <p:spPr>
            <a:xfrm>
              <a:off x="1560300" y="4935850"/>
              <a:ext cx="19225" cy="13750"/>
            </a:xfrm>
            <a:custGeom>
              <a:avLst/>
              <a:gdLst/>
              <a:ahLst/>
              <a:cxnLst/>
              <a:rect l="l" t="t" r="r" b="b"/>
              <a:pathLst>
                <a:path w="769" h="550" extrusionOk="0">
                  <a:moveTo>
                    <a:pt x="465" y="0"/>
                  </a:moveTo>
                  <a:cubicBezTo>
                    <a:pt x="442" y="0"/>
                    <a:pt x="419" y="2"/>
                    <a:pt x="396" y="5"/>
                  </a:cubicBezTo>
                  <a:cubicBezTo>
                    <a:pt x="178" y="39"/>
                    <a:pt x="0" y="523"/>
                    <a:pt x="0" y="523"/>
                  </a:cubicBezTo>
                  <a:lnTo>
                    <a:pt x="496" y="549"/>
                  </a:lnTo>
                  <a:cubicBezTo>
                    <a:pt x="531" y="374"/>
                    <a:pt x="769" y="103"/>
                    <a:pt x="769" y="103"/>
                  </a:cubicBezTo>
                  <a:cubicBezTo>
                    <a:pt x="681" y="36"/>
                    <a:pt x="574" y="0"/>
                    <a:pt x="465"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24;p55">
              <a:extLst>
                <a:ext uri="{FF2B5EF4-FFF2-40B4-BE49-F238E27FC236}">
                  <a16:creationId xmlns:a16="http://schemas.microsoft.com/office/drawing/2014/main" id="{0ACBD76C-B29F-6B41-BE94-7A59AACB830C}"/>
                </a:ext>
              </a:extLst>
            </p:cNvPr>
            <p:cNvSpPr/>
            <p:nvPr/>
          </p:nvSpPr>
          <p:spPr>
            <a:xfrm>
              <a:off x="1523450" y="4946900"/>
              <a:ext cx="95925" cy="124525"/>
            </a:xfrm>
            <a:custGeom>
              <a:avLst/>
              <a:gdLst/>
              <a:ahLst/>
              <a:cxnLst/>
              <a:rect l="l" t="t" r="r" b="b"/>
              <a:pathLst>
                <a:path w="3837" h="4981" extrusionOk="0">
                  <a:moveTo>
                    <a:pt x="1710" y="1"/>
                  </a:moveTo>
                  <a:cubicBezTo>
                    <a:pt x="463" y="1"/>
                    <a:pt x="0" y="3238"/>
                    <a:pt x="281" y="3800"/>
                  </a:cubicBezTo>
                  <a:cubicBezTo>
                    <a:pt x="579" y="4394"/>
                    <a:pt x="1761" y="4946"/>
                    <a:pt x="2169" y="4976"/>
                  </a:cubicBezTo>
                  <a:cubicBezTo>
                    <a:pt x="2208" y="4979"/>
                    <a:pt x="2248" y="4980"/>
                    <a:pt x="2288" y="4980"/>
                  </a:cubicBezTo>
                  <a:cubicBezTo>
                    <a:pt x="2666" y="4980"/>
                    <a:pt x="3080" y="4843"/>
                    <a:pt x="3440" y="4403"/>
                  </a:cubicBezTo>
                  <a:cubicBezTo>
                    <a:pt x="3837" y="3917"/>
                    <a:pt x="3622" y="1353"/>
                    <a:pt x="3474" y="943"/>
                  </a:cubicBezTo>
                  <a:cubicBezTo>
                    <a:pt x="3324" y="534"/>
                    <a:pt x="2572" y="235"/>
                    <a:pt x="1951" y="40"/>
                  </a:cubicBezTo>
                  <a:cubicBezTo>
                    <a:pt x="1867" y="13"/>
                    <a:pt x="1787" y="1"/>
                    <a:pt x="1710" y="1"/>
                  </a:cubicBezTo>
                  <a:close/>
                </a:path>
              </a:pathLst>
            </a:custGeom>
            <a:solidFill>
              <a:srgbClr val="7FA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125;p55">
              <a:extLst>
                <a:ext uri="{FF2B5EF4-FFF2-40B4-BE49-F238E27FC236}">
                  <a16:creationId xmlns:a16="http://schemas.microsoft.com/office/drawing/2014/main" id="{C9E57349-F756-FC4E-83E3-AF994EAD5E16}"/>
                </a:ext>
              </a:extLst>
            </p:cNvPr>
            <p:cNvSpPr/>
            <p:nvPr/>
          </p:nvSpPr>
          <p:spPr>
            <a:xfrm>
              <a:off x="1531900" y="5008475"/>
              <a:ext cx="42875" cy="48500"/>
            </a:xfrm>
            <a:custGeom>
              <a:avLst/>
              <a:gdLst/>
              <a:ahLst/>
              <a:cxnLst/>
              <a:rect l="l" t="t" r="r" b="b"/>
              <a:pathLst>
                <a:path w="1715" h="1940" extrusionOk="0">
                  <a:moveTo>
                    <a:pt x="248" y="1"/>
                  </a:moveTo>
                  <a:cubicBezTo>
                    <a:pt x="220" y="1"/>
                    <a:pt x="202" y="8"/>
                    <a:pt x="197" y="24"/>
                  </a:cubicBezTo>
                  <a:cubicBezTo>
                    <a:pt x="147" y="179"/>
                    <a:pt x="1" y="914"/>
                    <a:pt x="150" y="1158"/>
                  </a:cubicBezTo>
                  <a:cubicBezTo>
                    <a:pt x="346" y="1481"/>
                    <a:pt x="1228" y="1940"/>
                    <a:pt x="1497" y="1940"/>
                  </a:cubicBezTo>
                  <a:cubicBezTo>
                    <a:pt x="1543" y="1940"/>
                    <a:pt x="1572" y="1926"/>
                    <a:pt x="1575" y="1896"/>
                  </a:cubicBezTo>
                  <a:cubicBezTo>
                    <a:pt x="1602" y="1693"/>
                    <a:pt x="1714" y="830"/>
                    <a:pt x="1714" y="830"/>
                  </a:cubicBezTo>
                  <a:cubicBezTo>
                    <a:pt x="1596" y="584"/>
                    <a:pt x="502" y="1"/>
                    <a:pt x="248"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126;p55">
              <a:extLst>
                <a:ext uri="{FF2B5EF4-FFF2-40B4-BE49-F238E27FC236}">
                  <a16:creationId xmlns:a16="http://schemas.microsoft.com/office/drawing/2014/main" id="{CA1302EF-2366-E442-80E8-C4C623E4DE77}"/>
                </a:ext>
              </a:extLst>
            </p:cNvPr>
            <p:cNvSpPr/>
            <p:nvPr/>
          </p:nvSpPr>
          <p:spPr>
            <a:xfrm>
              <a:off x="1578850" y="4967700"/>
              <a:ext cx="40525" cy="102650"/>
            </a:xfrm>
            <a:custGeom>
              <a:avLst/>
              <a:gdLst/>
              <a:ahLst/>
              <a:cxnLst/>
              <a:rect l="l" t="t" r="r" b="b"/>
              <a:pathLst>
                <a:path w="1621" h="4106" extrusionOk="0">
                  <a:moveTo>
                    <a:pt x="1090" y="1"/>
                  </a:moveTo>
                  <a:cubicBezTo>
                    <a:pt x="882" y="1"/>
                    <a:pt x="631" y="219"/>
                    <a:pt x="466" y="913"/>
                  </a:cubicBezTo>
                  <a:cubicBezTo>
                    <a:pt x="266" y="1752"/>
                    <a:pt x="53" y="3150"/>
                    <a:pt x="26" y="3526"/>
                  </a:cubicBezTo>
                  <a:cubicBezTo>
                    <a:pt x="1" y="3864"/>
                    <a:pt x="120" y="4105"/>
                    <a:pt x="381" y="4105"/>
                  </a:cubicBezTo>
                  <a:cubicBezTo>
                    <a:pt x="398" y="4105"/>
                    <a:pt x="416" y="4104"/>
                    <a:pt x="435" y="4102"/>
                  </a:cubicBezTo>
                  <a:cubicBezTo>
                    <a:pt x="704" y="4032"/>
                    <a:pt x="976" y="3873"/>
                    <a:pt x="1224" y="3571"/>
                  </a:cubicBezTo>
                  <a:cubicBezTo>
                    <a:pt x="1621" y="3085"/>
                    <a:pt x="1406" y="521"/>
                    <a:pt x="1258" y="111"/>
                  </a:cubicBezTo>
                  <a:cubicBezTo>
                    <a:pt x="1247" y="83"/>
                    <a:pt x="1233" y="55"/>
                    <a:pt x="1217" y="28"/>
                  </a:cubicBezTo>
                  <a:cubicBezTo>
                    <a:pt x="1177" y="11"/>
                    <a:pt x="1135" y="1"/>
                    <a:pt x="1090" y="1"/>
                  </a:cubicBezTo>
                  <a:close/>
                </a:path>
              </a:pathLst>
            </a:custGeom>
            <a:solidFill>
              <a:srgbClr val="6F8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27;p55">
              <a:extLst>
                <a:ext uri="{FF2B5EF4-FFF2-40B4-BE49-F238E27FC236}">
                  <a16:creationId xmlns:a16="http://schemas.microsoft.com/office/drawing/2014/main" id="{5FD0AE60-D6A6-6C45-B2A6-177ABC21C876}"/>
                </a:ext>
              </a:extLst>
            </p:cNvPr>
            <p:cNvSpPr/>
            <p:nvPr/>
          </p:nvSpPr>
          <p:spPr>
            <a:xfrm>
              <a:off x="1539075" y="4982400"/>
              <a:ext cx="51450" cy="21900"/>
            </a:xfrm>
            <a:custGeom>
              <a:avLst/>
              <a:gdLst/>
              <a:ahLst/>
              <a:cxnLst/>
              <a:rect l="l" t="t" r="r" b="b"/>
              <a:pathLst>
                <a:path w="2058" h="876" extrusionOk="0">
                  <a:moveTo>
                    <a:pt x="1" y="0"/>
                  </a:moveTo>
                  <a:cubicBezTo>
                    <a:pt x="1" y="0"/>
                    <a:pt x="84" y="369"/>
                    <a:pt x="800" y="681"/>
                  </a:cubicBezTo>
                  <a:cubicBezTo>
                    <a:pt x="1085" y="804"/>
                    <a:pt x="1330" y="875"/>
                    <a:pt x="1527" y="875"/>
                  </a:cubicBezTo>
                  <a:cubicBezTo>
                    <a:pt x="1827" y="875"/>
                    <a:pt x="2014" y="712"/>
                    <a:pt x="2057" y="325"/>
                  </a:cubicBezTo>
                  <a:lnTo>
                    <a:pt x="2057" y="325"/>
                  </a:lnTo>
                  <a:cubicBezTo>
                    <a:pt x="2036" y="471"/>
                    <a:pt x="1928" y="686"/>
                    <a:pt x="1579" y="686"/>
                  </a:cubicBezTo>
                  <a:cubicBezTo>
                    <a:pt x="1494" y="686"/>
                    <a:pt x="1395" y="674"/>
                    <a:pt x="1280" y="644"/>
                  </a:cubicBezTo>
                  <a:cubicBezTo>
                    <a:pt x="690" y="494"/>
                    <a:pt x="153" y="221"/>
                    <a:pt x="1" y="0"/>
                  </a:cubicBezTo>
                  <a:close/>
                </a:path>
              </a:pathLst>
            </a:custGeom>
            <a:solidFill>
              <a:srgbClr val="5D7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28;p55">
              <a:extLst>
                <a:ext uri="{FF2B5EF4-FFF2-40B4-BE49-F238E27FC236}">
                  <a16:creationId xmlns:a16="http://schemas.microsoft.com/office/drawing/2014/main" id="{04FFACDE-C69C-634B-BCCD-B7E1887EA9C4}"/>
                </a:ext>
              </a:extLst>
            </p:cNvPr>
            <p:cNvSpPr/>
            <p:nvPr/>
          </p:nvSpPr>
          <p:spPr>
            <a:xfrm>
              <a:off x="1139950" y="4994225"/>
              <a:ext cx="203325" cy="117325"/>
            </a:xfrm>
            <a:custGeom>
              <a:avLst/>
              <a:gdLst/>
              <a:ahLst/>
              <a:cxnLst/>
              <a:rect l="l" t="t" r="r" b="b"/>
              <a:pathLst>
                <a:path w="8133" h="4693" extrusionOk="0">
                  <a:moveTo>
                    <a:pt x="4066" y="0"/>
                  </a:moveTo>
                  <a:cubicBezTo>
                    <a:pt x="1821" y="0"/>
                    <a:pt x="0" y="1051"/>
                    <a:pt x="0" y="2347"/>
                  </a:cubicBezTo>
                  <a:cubicBezTo>
                    <a:pt x="0" y="3643"/>
                    <a:pt x="1821" y="4693"/>
                    <a:pt x="4066" y="4693"/>
                  </a:cubicBezTo>
                  <a:cubicBezTo>
                    <a:pt x="6312" y="4693"/>
                    <a:pt x="8133" y="3643"/>
                    <a:pt x="8133" y="2347"/>
                  </a:cubicBezTo>
                  <a:cubicBezTo>
                    <a:pt x="8133" y="1051"/>
                    <a:pt x="6312" y="0"/>
                    <a:pt x="4066"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29;p55">
              <a:extLst>
                <a:ext uri="{FF2B5EF4-FFF2-40B4-BE49-F238E27FC236}">
                  <a16:creationId xmlns:a16="http://schemas.microsoft.com/office/drawing/2014/main" id="{948E950F-401A-E244-A873-C03350698F2F}"/>
                </a:ext>
              </a:extLst>
            </p:cNvPr>
            <p:cNvSpPr/>
            <p:nvPr/>
          </p:nvSpPr>
          <p:spPr>
            <a:xfrm>
              <a:off x="1211950" y="4549050"/>
              <a:ext cx="41875" cy="99475"/>
            </a:xfrm>
            <a:custGeom>
              <a:avLst/>
              <a:gdLst/>
              <a:ahLst/>
              <a:cxnLst/>
              <a:rect l="l" t="t" r="r" b="b"/>
              <a:pathLst>
                <a:path w="1675" h="3979" extrusionOk="0">
                  <a:moveTo>
                    <a:pt x="998" y="1"/>
                  </a:moveTo>
                  <a:cubicBezTo>
                    <a:pt x="966" y="1"/>
                    <a:pt x="932" y="3"/>
                    <a:pt x="896" y="7"/>
                  </a:cubicBezTo>
                  <a:cubicBezTo>
                    <a:pt x="345" y="71"/>
                    <a:pt x="24" y="469"/>
                    <a:pt x="48" y="1519"/>
                  </a:cubicBezTo>
                  <a:cubicBezTo>
                    <a:pt x="73" y="2569"/>
                    <a:pt x="104" y="3215"/>
                    <a:pt x="47" y="3436"/>
                  </a:cubicBezTo>
                  <a:cubicBezTo>
                    <a:pt x="1" y="3616"/>
                    <a:pt x="411" y="3978"/>
                    <a:pt x="851" y="3978"/>
                  </a:cubicBezTo>
                  <a:cubicBezTo>
                    <a:pt x="949" y="3978"/>
                    <a:pt x="1049" y="3960"/>
                    <a:pt x="1145" y="3918"/>
                  </a:cubicBezTo>
                  <a:cubicBezTo>
                    <a:pt x="1675" y="3685"/>
                    <a:pt x="1435" y="155"/>
                    <a:pt x="1435" y="155"/>
                  </a:cubicBezTo>
                  <a:cubicBezTo>
                    <a:pt x="1435" y="155"/>
                    <a:pt x="1291" y="1"/>
                    <a:pt x="998" y="1"/>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30;p55">
              <a:extLst>
                <a:ext uri="{FF2B5EF4-FFF2-40B4-BE49-F238E27FC236}">
                  <a16:creationId xmlns:a16="http://schemas.microsoft.com/office/drawing/2014/main" id="{A5EA4252-709C-DB48-85AD-25F8445A42A1}"/>
                </a:ext>
              </a:extLst>
            </p:cNvPr>
            <p:cNvSpPr/>
            <p:nvPr/>
          </p:nvSpPr>
          <p:spPr>
            <a:xfrm>
              <a:off x="1234025" y="4550825"/>
              <a:ext cx="15175" cy="9725"/>
            </a:xfrm>
            <a:custGeom>
              <a:avLst/>
              <a:gdLst/>
              <a:ahLst/>
              <a:cxnLst/>
              <a:rect l="l" t="t" r="r" b="b"/>
              <a:pathLst>
                <a:path w="607" h="389" extrusionOk="0">
                  <a:moveTo>
                    <a:pt x="465" y="0"/>
                  </a:moveTo>
                  <a:cubicBezTo>
                    <a:pt x="423" y="0"/>
                    <a:pt x="372" y="7"/>
                    <a:pt x="312" y="27"/>
                  </a:cubicBezTo>
                  <a:cubicBezTo>
                    <a:pt x="68" y="106"/>
                    <a:pt x="0" y="389"/>
                    <a:pt x="0" y="389"/>
                  </a:cubicBezTo>
                  <a:cubicBezTo>
                    <a:pt x="225" y="125"/>
                    <a:pt x="606" y="35"/>
                    <a:pt x="606" y="35"/>
                  </a:cubicBezTo>
                  <a:cubicBezTo>
                    <a:pt x="606" y="35"/>
                    <a:pt x="560" y="0"/>
                    <a:pt x="465"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31;p55">
              <a:extLst>
                <a:ext uri="{FF2B5EF4-FFF2-40B4-BE49-F238E27FC236}">
                  <a16:creationId xmlns:a16="http://schemas.microsoft.com/office/drawing/2014/main" id="{B7FC7F90-15C8-5E40-A2E1-4E92E6859E94}"/>
                </a:ext>
              </a:extLst>
            </p:cNvPr>
            <p:cNvSpPr/>
            <p:nvPr/>
          </p:nvSpPr>
          <p:spPr>
            <a:xfrm>
              <a:off x="1271350" y="4630625"/>
              <a:ext cx="105200" cy="187550"/>
            </a:xfrm>
            <a:custGeom>
              <a:avLst/>
              <a:gdLst/>
              <a:ahLst/>
              <a:cxnLst/>
              <a:rect l="l" t="t" r="r" b="b"/>
              <a:pathLst>
                <a:path w="4208" h="7502" extrusionOk="0">
                  <a:moveTo>
                    <a:pt x="315" y="1"/>
                  </a:moveTo>
                  <a:cubicBezTo>
                    <a:pt x="135" y="1"/>
                    <a:pt x="16" y="169"/>
                    <a:pt x="8" y="655"/>
                  </a:cubicBezTo>
                  <a:cubicBezTo>
                    <a:pt x="0" y="1294"/>
                    <a:pt x="52" y="2473"/>
                    <a:pt x="263" y="3318"/>
                  </a:cubicBezTo>
                  <a:cubicBezTo>
                    <a:pt x="364" y="3727"/>
                    <a:pt x="553" y="4360"/>
                    <a:pt x="1023" y="5085"/>
                  </a:cubicBezTo>
                  <a:cubicBezTo>
                    <a:pt x="1353" y="5592"/>
                    <a:pt x="1682" y="5961"/>
                    <a:pt x="2116" y="6383"/>
                  </a:cubicBezTo>
                  <a:cubicBezTo>
                    <a:pt x="2235" y="6497"/>
                    <a:pt x="2294" y="6611"/>
                    <a:pt x="2493" y="6856"/>
                  </a:cubicBezTo>
                  <a:cubicBezTo>
                    <a:pt x="2692" y="7100"/>
                    <a:pt x="2983" y="7336"/>
                    <a:pt x="3230" y="7427"/>
                  </a:cubicBezTo>
                  <a:cubicBezTo>
                    <a:pt x="3372" y="7481"/>
                    <a:pt x="3467" y="7502"/>
                    <a:pt x="3529" y="7502"/>
                  </a:cubicBezTo>
                  <a:cubicBezTo>
                    <a:pt x="3576" y="7502"/>
                    <a:pt x="3605" y="7490"/>
                    <a:pt x="3622" y="7472"/>
                  </a:cubicBezTo>
                  <a:cubicBezTo>
                    <a:pt x="3673" y="7420"/>
                    <a:pt x="3643" y="7357"/>
                    <a:pt x="3534" y="7302"/>
                  </a:cubicBezTo>
                  <a:cubicBezTo>
                    <a:pt x="3427" y="7246"/>
                    <a:pt x="3237" y="7174"/>
                    <a:pt x="3052" y="6988"/>
                  </a:cubicBezTo>
                  <a:lnTo>
                    <a:pt x="3052" y="6988"/>
                  </a:lnTo>
                  <a:cubicBezTo>
                    <a:pt x="3052" y="6988"/>
                    <a:pt x="3283" y="7121"/>
                    <a:pt x="3428" y="7189"/>
                  </a:cubicBezTo>
                  <a:cubicBezTo>
                    <a:pt x="3557" y="7248"/>
                    <a:pt x="3693" y="7290"/>
                    <a:pt x="3833" y="7314"/>
                  </a:cubicBezTo>
                  <a:cubicBezTo>
                    <a:pt x="3842" y="7315"/>
                    <a:pt x="3851" y="7316"/>
                    <a:pt x="3860" y="7316"/>
                  </a:cubicBezTo>
                  <a:cubicBezTo>
                    <a:pt x="3987" y="7316"/>
                    <a:pt x="4103" y="7182"/>
                    <a:pt x="4002" y="7128"/>
                  </a:cubicBezTo>
                  <a:cubicBezTo>
                    <a:pt x="3895" y="7070"/>
                    <a:pt x="3795" y="7053"/>
                    <a:pt x="3581" y="6952"/>
                  </a:cubicBezTo>
                  <a:cubicBezTo>
                    <a:pt x="3468" y="6898"/>
                    <a:pt x="3362" y="6830"/>
                    <a:pt x="3264" y="6752"/>
                  </a:cubicBezTo>
                  <a:lnTo>
                    <a:pt x="3264" y="6752"/>
                  </a:lnTo>
                  <a:cubicBezTo>
                    <a:pt x="3264" y="6752"/>
                    <a:pt x="3500" y="6851"/>
                    <a:pt x="3716" y="6895"/>
                  </a:cubicBezTo>
                  <a:cubicBezTo>
                    <a:pt x="3804" y="6914"/>
                    <a:pt x="3872" y="6920"/>
                    <a:pt x="3926" y="6920"/>
                  </a:cubicBezTo>
                  <a:cubicBezTo>
                    <a:pt x="4005" y="6920"/>
                    <a:pt x="4054" y="6906"/>
                    <a:pt x="4092" y="6894"/>
                  </a:cubicBezTo>
                  <a:cubicBezTo>
                    <a:pt x="4154" y="6875"/>
                    <a:pt x="4208" y="6764"/>
                    <a:pt x="4065" y="6710"/>
                  </a:cubicBezTo>
                  <a:cubicBezTo>
                    <a:pt x="3936" y="6661"/>
                    <a:pt x="3753" y="6654"/>
                    <a:pt x="3522" y="6522"/>
                  </a:cubicBezTo>
                  <a:cubicBezTo>
                    <a:pt x="3354" y="6427"/>
                    <a:pt x="3248" y="6337"/>
                    <a:pt x="3284" y="6323"/>
                  </a:cubicBezTo>
                  <a:cubicBezTo>
                    <a:pt x="3288" y="6322"/>
                    <a:pt x="3291" y="6322"/>
                    <a:pt x="3296" y="6322"/>
                  </a:cubicBezTo>
                  <a:cubicBezTo>
                    <a:pt x="3339" y="6322"/>
                    <a:pt x="3431" y="6375"/>
                    <a:pt x="3585" y="6381"/>
                  </a:cubicBezTo>
                  <a:cubicBezTo>
                    <a:pt x="3590" y="6382"/>
                    <a:pt x="3595" y="6382"/>
                    <a:pt x="3600" y="6382"/>
                  </a:cubicBezTo>
                  <a:cubicBezTo>
                    <a:pt x="3756" y="6382"/>
                    <a:pt x="3907" y="6295"/>
                    <a:pt x="3903" y="6208"/>
                  </a:cubicBezTo>
                  <a:cubicBezTo>
                    <a:pt x="3900" y="6117"/>
                    <a:pt x="3867" y="6162"/>
                    <a:pt x="3703" y="6129"/>
                  </a:cubicBezTo>
                  <a:cubicBezTo>
                    <a:pt x="3538" y="6097"/>
                    <a:pt x="3409" y="6007"/>
                    <a:pt x="3173" y="5980"/>
                  </a:cubicBezTo>
                  <a:cubicBezTo>
                    <a:pt x="2966" y="5955"/>
                    <a:pt x="2832" y="5934"/>
                    <a:pt x="2652" y="5859"/>
                  </a:cubicBezTo>
                  <a:cubicBezTo>
                    <a:pt x="2472" y="5785"/>
                    <a:pt x="2066" y="5333"/>
                    <a:pt x="1753" y="4855"/>
                  </a:cubicBezTo>
                  <a:cubicBezTo>
                    <a:pt x="1385" y="4293"/>
                    <a:pt x="1125" y="3470"/>
                    <a:pt x="1059" y="3099"/>
                  </a:cubicBezTo>
                  <a:cubicBezTo>
                    <a:pt x="921" y="2298"/>
                    <a:pt x="900" y="1192"/>
                    <a:pt x="919" y="807"/>
                  </a:cubicBezTo>
                  <a:cubicBezTo>
                    <a:pt x="942" y="343"/>
                    <a:pt x="740" y="149"/>
                    <a:pt x="502" y="47"/>
                  </a:cubicBezTo>
                  <a:cubicBezTo>
                    <a:pt x="435" y="18"/>
                    <a:pt x="372" y="1"/>
                    <a:pt x="31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32;p55">
              <a:extLst>
                <a:ext uri="{FF2B5EF4-FFF2-40B4-BE49-F238E27FC236}">
                  <a16:creationId xmlns:a16="http://schemas.microsoft.com/office/drawing/2014/main" id="{8FB9DBA9-4564-0648-A9F5-F4490FB1D5F4}"/>
                </a:ext>
              </a:extLst>
            </p:cNvPr>
            <p:cNvSpPr/>
            <p:nvPr/>
          </p:nvSpPr>
          <p:spPr>
            <a:xfrm>
              <a:off x="1270125" y="4629975"/>
              <a:ext cx="27125" cy="53575"/>
            </a:xfrm>
            <a:custGeom>
              <a:avLst/>
              <a:gdLst/>
              <a:ahLst/>
              <a:cxnLst/>
              <a:rect l="l" t="t" r="r" b="b"/>
              <a:pathLst>
                <a:path w="1085" h="2143" extrusionOk="0">
                  <a:moveTo>
                    <a:pt x="372" y="0"/>
                  </a:moveTo>
                  <a:cubicBezTo>
                    <a:pt x="204" y="0"/>
                    <a:pt x="134" y="127"/>
                    <a:pt x="78" y="409"/>
                  </a:cubicBezTo>
                  <a:cubicBezTo>
                    <a:pt x="1" y="798"/>
                    <a:pt x="97" y="2061"/>
                    <a:pt x="97" y="2096"/>
                  </a:cubicBezTo>
                  <a:cubicBezTo>
                    <a:pt x="239" y="2129"/>
                    <a:pt x="363" y="2143"/>
                    <a:pt x="470" y="2143"/>
                  </a:cubicBezTo>
                  <a:cubicBezTo>
                    <a:pt x="925" y="2143"/>
                    <a:pt x="1084" y="1901"/>
                    <a:pt x="1084" y="1901"/>
                  </a:cubicBezTo>
                  <a:cubicBezTo>
                    <a:pt x="1084" y="1901"/>
                    <a:pt x="1023" y="1067"/>
                    <a:pt x="1001" y="692"/>
                  </a:cubicBezTo>
                  <a:cubicBezTo>
                    <a:pt x="981" y="316"/>
                    <a:pt x="790" y="118"/>
                    <a:pt x="605" y="52"/>
                  </a:cubicBezTo>
                  <a:cubicBezTo>
                    <a:pt x="511" y="18"/>
                    <a:pt x="434" y="0"/>
                    <a:pt x="372" y="0"/>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33;p55">
              <a:extLst>
                <a:ext uri="{FF2B5EF4-FFF2-40B4-BE49-F238E27FC236}">
                  <a16:creationId xmlns:a16="http://schemas.microsoft.com/office/drawing/2014/main" id="{B4AF02CA-2C18-9041-8532-5C6DF850DCAE}"/>
                </a:ext>
              </a:extLst>
            </p:cNvPr>
            <p:cNvSpPr/>
            <p:nvPr/>
          </p:nvSpPr>
          <p:spPr>
            <a:xfrm>
              <a:off x="1237650" y="4999825"/>
              <a:ext cx="58500" cy="48875"/>
            </a:xfrm>
            <a:custGeom>
              <a:avLst/>
              <a:gdLst/>
              <a:ahLst/>
              <a:cxnLst/>
              <a:rect l="l" t="t" r="r" b="b"/>
              <a:pathLst>
                <a:path w="2340" h="1955" extrusionOk="0">
                  <a:moveTo>
                    <a:pt x="226" y="1"/>
                  </a:moveTo>
                  <a:cubicBezTo>
                    <a:pt x="198" y="102"/>
                    <a:pt x="164" y="201"/>
                    <a:pt x="123" y="297"/>
                  </a:cubicBezTo>
                  <a:cubicBezTo>
                    <a:pt x="67" y="429"/>
                    <a:pt x="0" y="652"/>
                    <a:pt x="9" y="767"/>
                  </a:cubicBezTo>
                  <a:cubicBezTo>
                    <a:pt x="17" y="883"/>
                    <a:pt x="256" y="1080"/>
                    <a:pt x="429" y="1129"/>
                  </a:cubicBezTo>
                  <a:cubicBezTo>
                    <a:pt x="601" y="1178"/>
                    <a:pt x="846" y="1407"/>
                    <a:pt x="927" y="1550"/>
                  </a:cubicBezTo>
                  <a:cubicBezTo>
                    <a:pt x="1043" y="1753"/>
                    <a:pt x="1405" y="1944"/>
                    <a:pt x="1656" y="1953"/>
                  </a:cubicBezTo>
                  <a:cubicBezTo>
                    <a:pt x="1692" y="1954"/>
                    <a:pt x="1730" y="1955"/>
                    <a:pt x="1767" y="1955"/>
                  </a:cubicBezTo>
                  <a:cubicBezTo>
                    <a:pt x="1985" y="1955"/>
                    <a:pt x="2202" y="1931"/>
                    <a:pt x="2266" y="1854"/>
                  </a:cubicBezTo>
                  <a:cubicBezTo>
                    <a:pt x="2340" y="1763"/>
                    <a:pt x="2274" y="1640"/>
                    <a:pt x="1814" y="1195"/>
                  </a:cubicBezTo>
                  <a:cubicBezTo>
                    <a:pt x="1353" y="751"/>
                    <a:pt x="1039" y="476"/>
                    <a:pt x="928" y="110"/>
                  </a:cubicBezTo>
                  <a:lnTo>
                    <a:pt x="226"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34;p55">
              <a:extLst>
                <a:ext uri="{FF2B5EF4-FFF2-40B4-BE49-F238E27FC236}">
                  <a16:creationId xmlns:a16="http://schemas.microsoft.com/office/drawing/2014/main" id="{22574CFC-5774-E44F-9E67-119B9EA395D3}"/>
                </a:ext>
              </a:extLst>
            </p:cNvPr>
            <p:cNvSpPr/>
            <p:nvPr/>
          </p:nvSpPr>
          <p:spPr>
            <a:xfrm>
              <a:off x="1220050" y="5033975"/>
              <a:ext cx="28000" cy="61575"/>
            </a:xfrm>
            <a:custGeom>
              <a:avLst/>
              <a:gdLst/>
              <a:ahLst/>
              <a:cxnLst/>
              <a:rect l="l" t="t" r="r" b="b"/>
              <a:pathLst>
                <a:path w="1120" h="2463" extrusionOk="0">
                  <a:moveTo>
                    <a:pt x="207" y="0"/>
                  </a:moveTo>
                  <a:cubicBezTo>
                    <a:pt x="153" y="140"/>
                    <a:pt x="49" y="220"/>
                    <a:pt x="78" y="588"/>
                  </a:cubicBezTo>
                  <a:cubicBezTo>
                    <a:pt x="107" y="957"/>
                    <a:pt x="74" y="1106"/>
                    <a:pt x="37" y="1407"/>
                  </a:cubicBezTo>
                  <a:cubicBezTo>
                    <a:pt x="1" y="1709"/>
                    <a:pt x="155" y="2123"/>
                    <a:pt x="299" y="2316"/>
                  </a:cubicBezTo>
                  <a:cubicBezTo>
                    <a:pt x="366" y="2406"/>
                    <a:pt x="489" y="2462"/>
                    <a:pt x="613" y="2462"/>
                  </a:cubicBezTo>
                  <a:cubicBezTo>
                    <a:pt x="754" y="2462"/>
                    <a:pt x="897" y="2389"/>
                    <a:pt x="964" y="2206"/>
                  </a:cubicBezTo>
                  <a:cubicBezTo>
                    <a:pt x="1089" y="1862"/>
                    <a:pt x="1119" y="1574"/>
                    <a:pt x="1031" y="1229"/>
                  </a:cubicBezTo>
                  <a:cubicBezTo>
                    <a:pt x="943" y="884"/>
                    <a:pt x="1060" y="621"/>
                    <a:pt x="1002" y="390"/>
                  </a:cubicBezTo>
                  <a:cubicBezTo>
                    <a:pt x="970" y="255"/>
                    <a:pt x="923" y="125"/>
                    <a:pt x="862"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35;p55">
              <a:extLst>
                <a:ext uri="{FF2B5EF4-FFF2-40B4-BE49-F238E27FC236}">
                  <a16:creationId xmlns:a16="http://schemas.microsoft.com/office/drawing/2014/main" id="{DB8CC5BB-7F91-9743-9073-E05C54631C11}"/>
                </a:ext>
              </a:extLst>
            </p:cNvPr>
            <p:cNvSpPr/>
            <p:nvPr/>
          </p:nvSpPr>
          <p:spPr>
            <a:xfrm>
              <a:off x="1207050" y="4773225"/>
              <a:ext cx="101500" cy="263150"/>
            </a:xfrm>
            <a:custGeom>
              <a:avLst/>
              <a:gdLst/>
              <a:ahLst/>
              <a:cxnLst/>
              <a:rect l="l" t="t" r="r" b="b"/>
              <a:pathLst>
                <a:path w="4060" h="10526" extrusionOk="0">
                  <a:moveTo>
                    <a:pt x="2159" y="1773"/>
                  </a:moveTo>
                  <a:lnTo>
                    <a:pt x="2264" y="1803"/>
                  </a:lnTo>
                  <a:lnTo>
                    <a:pt x="2508" y="4821"/>
                  </a:lnTo>
                  <a:cubicBezTo>
                    <a:pt x="2508" y="4821"/>
                    <a:pt x="2174" y="5355"/>
                    <a:pt x="2033" y="5900"/>
                  </a:cubicBezTo>
                  <a:cubicBezTo>
                    <a:pt x="1920" y="6338"/>
                    <a:pt x="1612" y="8119"/>
                    <a:pt x="1495" y="8799"/>
                  </a:cubicBezTo>
                  <a:lnTo>
                    <a:pt x="1495" y="8799"/>
                  </a:lnTo>
                  <a:cubicBezTo>
                    <a:pt x="1529" y="8372"/>
                    <a:pt x="1566" y="7948"/>
                    <a:pt x="1602" y="7644"/>
                  </a:cubicBezTo>
                  <a:cubicBezTo>
                    <a:pt x="1711" y="6724"/>
                    <a:pt x="1747" y="6052"/>
                    <a:pt x="1843" y="5513"/>
                  </a:cubicBezTo>
                  <a:cubicBezTo>
                    <a:pt x="1961" y="4843"/>
                    <a:pt x="2159" y="1773"/>
                    <a:pt x="2159" y="1773"/>
                  </a:cubicBezTo>
                  <a:close/>
                  <a:moveTo>
                    <a:pt x="3740" y="0"/>
                  </a:moveTo>
                  <a:lnTo>
                    <a:pt x="254" y="179"/>
                  </a:lnTo>
                  <a:cubicBezTo>
                    <a:pt x="1" y="1264"/>
                    <a:pt x="335" y="2982"/>
                    <a:pt x="389" y="3871"/>
                  </a:cubicBezTo>
                  <a:cubicBezTo>
                    <a:pt x="444" y="4762"/>
                    <a:pt x="522" y="5798"/>
                    <a:pt x="522" y="5798"/>
                  </a:cubicBezTo>
                  <a:cubicBezTo>
                    <a:pt x="522" y="5798"/>
                    <a:pt x="250" y="6737"/>
                    <a:pt x="264" y="7460"/>
                  </a:cubicBezTo>
                  <a:cubicBezTo>
                    <a:pt x="278" y="8230"/>
                    <a:pt x="727" y="10430"/>
                    <a:pt x="727" y="10430"/>
                  </a:cubicBezTo>
                  <a:cubicBezTo>
                    <a:pt x="727" y="10430"/>
                    <a:pt x="855" y="10525"/>
                    <a:pt x="1049" y="10525"/>
                  </a:cubicBezTo>
                  <a:cubicBezTo>
                    <a:pt x="1146" y="10525"/>
                    <a:pt x="1260" y="10502"/>
                    <a:pt x="1382" y="10430"/>
                  </a:cubicBezTo>
                  <a:cubicBezTo>
                    <a:pt x="1382" y="10430"/>
                    <a:pt x="1421" y="9795"/>
                    <a:pt x="1473" y="9088"/>
                  </a:cubicBezTo>
                  <a:lnTo>
                    <a:pt x="1473" y="9088"/>
                  </a:lnTo>
                  <a:cubicBezTo>
                    <a:pt x="1528" y="9139"/>
                    <a:pt x="1676" y="9258"/>
                    <a:pt x="1872" y="9258"/>
                  </a:cubicBezTo>
                  <a:cubicBezTo>
                    <a:pt x="1957" y="9258"/>
                    <a:pt x="2052" y="9236"/>
                    <a:pt x="2151" y="9176"/>
                  </a:cubicBezTo>
                  <a:cubicBezTo>
                    <a:pt x="2151" y="9176"/>
                    <a:pt x="3644" y="5633"/>
                    <a:pt x="3831" y="5310"/>
                  </a:cubicBezTo>
                  <a:cubicBezTo>
                    <a:pt x="4030" y="496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36;p55">
              <a:extLst>
                <a:ext uri="{FF2B5EF4-FFF2-40B4-BE49-F238E27FC236}">
                  <a16:creationId xmlns:a16="http://schemas.microsoft.com/office/drawing/2014/main" id="{ACA18E11-4FD0-3644-9B17-CC83769DDC22}"/>
                </a:ext>
              </a:extLst>
            </p:cNvPr>
            <p:cNvSpPr/>
            <p:nvPr/>
          </p:nvSpPr>
          <p:spPr>
            <a:xfrm>
              <a:off x="1225550" y="4608975"/>
              <a:ext cx="62925" cy="66100"/>
            </a:xfrm>
            <a:custGeom>
              <a:avLst/>
              <a:gdLst/>
              <a:ahLst/>
              <a:cxnLst/>
              <a:rect l="l" t="t" r="r" b="b"/>
              <a:pathLst>
                <a:path w="2517" h="2644" extrusionOk="0">
                  <a:moveTo>
                    <a:pt x="577" y="0"/>
                  </a:moveTo>
                  <a:cubicBezTo>
                    <a:pt x="577" y="0"/>
                    <a:pt x="635" y="1021"/>
                    <a:pt x="616" y="1095"/>
                  </a:cubicBezTo>
                  <a:cubicBezTo>
                    <a:pt x="596" y="1170"/>
                    <a:pt x="215" y="1242"/>
                    <a:pt x="108" y="1330"/>
                  </a:cubicBezTo>
                  <a:cubicBezTo>
                    <a:pt x="0" y="1419"/>
                    <a:pt x="659" y="2456"/>
                    <a:pt x="995" y="2609"/>
                  </a:cubicBezTo>
                  <a:cubicBezTo>
                    <a:pt x="1046" y="2632"/>
                    <a:pt x="1113" y="2643"/>
                    <a:pt x="1190" y="2643"/>
                  </a:cubicBezTo>
                  <a:cubicBezTo>
                    <a:pt x="1624" y="2643"/>
                    <a:pt x="2385" y="2298"/>
                    <a:pt x="2447" y="1857"/>
                  </a:cubicBezTo>
                  <a:cubicBezTo>
                    <a:pt x="2516" y="1381"/>
                    <a:pt x="2152" y="1009"/>
                    <a:pt x="2012" y="879"/>
                  </a:cubicBezTo>
                  <a:cubicBezTo>
                    <a:pt x="1975" y="871"/>
                    <a:pt x="1929" y="869"/>
                    <a:pt x="1885" y="869"/>
                  </a:cubicBezTo>
                  <a:cubicBezTo>
                    <a:pt x="1835" y="869"/>
                    <a:pt x="1787" y="872"/>
                    <a:pt x="1754" y="872"/>
                  </a:cubicBezTo>
                  <a:cubicBezTo>
                    <a:pt x="1742" y="872"/>
                    <a:pt x="1732" y="871"/>
                    <a:pt x="1725" y="870"/>
                  </a:cubicBezTo>
                  <a:lnTo>
                    <a:pt x="1696" y="376"/>
                  </a:lnTo>
                  <a:cubicBezTo>
                    <a:pt x="1240" y="230"/>
                    <a:pt x="577" y="0"/>
                    <a:pt x="57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37;p55">
              <a:extLst>
                <a:ext uri="{FF2B5EF4-FFF2-40B4-BE49-F238E27FC236}">
                  <a16:creationId xmlns:a16="http://schemas.microsoft.com/office/drawing/2014/main" id="{A4C2CE65-DDF9-6544-9580-392564B47B03}"/>
                </a:ext>
              </a:extLst>
            </p:cNvPr>
            <p:cNvSpPr/>
            <p:nvPr/>
          </p:nvSpPr>
          <p:spPr>
            <a:xfrm>
              <a:off x="1215650" y="4630625"/>
              <a:ext cx="101050" cy="96525"/>
            </a:xfrm>
            <a:custGeom>
              <a:avLst/>
              <a:gdLst/>
              <a:ahLst/>
              <a:cxnLst/>
              <a:rect l="l" t="t" r="r" b="b"/>
              <a:pathLst>
                <a:path w="4042" h="3861" extrusionOk="0">
                  <a:moveTo>
                    <a:pt x="2317" y="1"/>
                  </a:moveTo>
                  <a:cubicBezTo>
                    <a:pt x="2272" y="1"/>
                    <a:pt x="2228" y="2"/>
                    <a:pt x="2195" y="4"/>
                  </a:cubicBezTo>
                  <a:cubicBezTo>
                    <a:pt x="2195" y="4"/>
                    <a:pt x="2481" y="259"/>
                    <a:pt x="2623" y="582"/>
                  </a:cubicBezTo>
                  <a:cubicBezTo>
                    <a:pt x="2752" y="879"/>
                    <a:pt x="2654" y="1189"/>
                    <a:pt x="2404" y="1299"/>
                  </a:cubicBezTo>
                  <a:cubicBezTo>
                    <a:pt x="2290" y="1350"/>
                    <a:pt x="2185" y="1375"/>
                    <a:pt x="2085" y="1375"/>
                  </a:cubicBezTo>
                  <a:cubicBezTo>
                    <a:pt x="1869" y="1375"/>
                    <a:pt x="1679" y="1257"/>
                    <a:pt x="1469" y="1031"/>
                  </a:cubicBezTo>
                  <a:cubicBezTo>
                    <a:pt x="1260" y="806"/>
                    <a:pt x="1161" y="515"/>
                    <a:pt x="831" y="328"/>
                  </a:cubicBezTo>
                  <a:cubicBezTo>
                    <a:pt x="544" y="371"/>
                    <a:pt x="215" y="523"/>
                    <a:pt x="170" y="680"/>
                  </a:cubicBezTo>
                  <a:cubicBezTo>
                    <a:pt x="116" y="862"/>
                    <a:pt x="1" y="1725"/>
                    <a:pt x="247" y="2383"/>
                  </a:cubicBezTo>
                  <a:cubicBezTo>
                    <a:pt x="493" y="3039"/>
                    <a:pt x="781" y="3484"/>
                    <a:pt x="924" y="3768"/>
                  </a:cubicBezTo>
                  <a:cubicBezTo>
                    <a:pt x="924" y="3768"/>
                    <a:pt x="1221" y="3861"/>
                    <a:pt x="1648" y="3861"/>
                  </a:cubicBezTo>
                  <a:cubicBezTo>
                    <a:pt x="2037" y="3861"/>
                    <a:pt x="2532" y="3784"/>
                    <a:pt x="3010" y="3490"/>
                  </a:cubicBezTo>
                  <a:cubicBezTo>
                    <a:pt x="3010" y="3490"/>
                    <a:pt x="3111" y="2956"/>
                    <a:pt x="3117" y="2579"/>
                  </a:cubicBezTo>
                  <a:cubicBezTo>
                    <a:pt x="4042" y="1778"/>
                    <a:pt x="3256" y="783"/>
                    <a:pt x="2477" y="9"/>
                  </a:cubicBezTo>
                  <a:cubicBezTo>
                    <a:pt x="2434" y="3"/>
                    <a:pt x="2374" y="1"/>
                    <a:pt x="2317"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38;p55">
              <a:extLst>
                <a:ext uri="{FF2B5EF4-FFF2-40B4-BE49-F238E27FC236}">
                  <a16:creationId xmlns:a16="http://schemas.microsoft.com/office/drawing/2014/main" id="{33C800A4-C712-D54F-8532-ED66D9FAB73F}"/>
                </a:ext>
              </a:extLst>
            </p:cNvPr>
            <p:cNvSpPr/>
            <p:nvPr/>
          </p:nvSpPr>
          <p:spPr>
            <a:xfrm>
              <a:off x="1239975" y="4609000"/>
              <a:ext cx="28550" cy="24400"/>
            </a:xfrm>
            <a:custGeom>
              <a:avLst/>
              <a:gdLst/>
              <a:ahLst/>
              <a:cxnLst/>
              <a:rect l="l" t="t" r="r" b="b"/>
              <a:pathLst>
                <a:path w="1142" h="976" extrusionOk="0">
                  <a:moveTo>
                    <a:pt x="0" y="1"/>
                  </a:moveTo>
                  <a:lnTo>
                    <a:pt x="0" y="1"/>
                  </a:lnTo>
                  <a:cubicBezTo>
                    <a:pt x="0" y="1"/>
                    <a:pt x="10" y="185"/>
                    <a:pt x="16" y="320"/>
                  </a:cubicBezTo>
                  <a:cubicBezTo>
                    <a:pt x="16" y="320"/>
                    <a:pt x="48" y="669"/>
                    <a:pt x="624" y="942"/>
                  </a:cubicBezTo>
                  <a:cubicBezTo>
                    <a:pt x="662" y="959"/>
                    <a:pt x="740" y="976"/>
                    <a:pt x="824" y="976"/>
                  </a:cubicBezTo>
                  <a:cubicBezTo>
                    <a:pt x="964" y="976"/>
                    <a:pt x="1121" y="931"/>
                    <a:pt x="1142" y="775"/>
                  </a:cubicBezTo>
                  <a:lnTo>
                    <a:pt x="1119" y="375"/>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39;p55">
              <a:extLst>
                <a:ext uri="{FF2B5EF4-FFF2-40B4-BE49-F238E27FC236}">
                  <a16:creationId xmlns:a16="http://schemas.microsoft.com/office/drawing/2014/main" id="{CCFC0D68-6F22-C34D-A9BE-BEB687C34896}"/>
                </a:ext>
              </a:extLst>
            </p:cNvPr>
            <p:cNvSpPr/>
            <p:nvPr/>
          </p:nvSpPr>
          <p:spPr>
            <a:xfrm>
              <a:off x="1224775" y="4549625"/>
              <a:ext cx="66525" cy="78075"/>
            </a:xfrm>
            <a:custGeom>
              <a:avLst/>
              <a:gdLst/>
              <a:ahLst/>
              <a:cxnLst/>
              <a:rect l="l" t="t" r="r" b="b"/>
              <a:pathLst>
                <a:path w="2661" h="3123" extrusionOk="0">
                  <a:moveTo>
                    <a:pt x="1340" y="0"/>
                  </a:moveTo>
                  <a:cubicBezTo>
                    <a:pt x="1317" y="0"/>
                    <a:pt x="1293" y="1"/>
                    <a:pt x="1269" y="2"/>
                  </a:cubicBezTo>
                  <a:cubicBezTo>
                    <a:pt x="550" y="42"/>
                    <a:pt x="0" y="657"/>
                    <a:pt x="40" y="1376"/>
                  </a:cubicBezTo>
                  <a:cubicBezTo>
                    <a:pt x="63" y="1796"/>
                    <a:pt x="286" y="2154"/>
                    <a:pt x="608" y="2374"/>
                  </a:cubicBezTo>
                  <a:cubicBezTo>
                    <a:pt x="608" y="2374"/>
                    <a:pt x="668" y="2611"/>
                    <a:pt x="712" y="2662"/>
                  </a:cubicBezTo>
                  <a:cubicBezTo>
                    <a:pt x="951" y="2940"/>
                    <a:pt x="1586" y="3120"/>
                    <a:pt x="1795" y="3122"/>
                  </a:cubicBezTo>
                  <a:cubicBezTo>
                    <a:pt x="1797" y="3122"/>
                    <a:pt x="1799" y="3123"/>
                    <a:pt x="1801" y="3123"/>
                  </a:cubicBezTo>
                  <a:cubicBezTo>
                    <a:pt x="1980" y="3123"/>
                    <a:pt x="2135" y="2954"/>
                    <a:pt x="2305" y="2676"/>
                  </a:cubicBezTo>
                  <a:cubicBezTo>
                    <a:pt x="2661" y="2091"/>
                    <a:pt x="2574" y="1440"/>
                    <a:pt x="2517" y="1117"/>
                  </a:cubicBezTo>
                  <a:cubicBezTo>
                    <a:pt x="2420" y="484"/>
                    <a:pt x="1977" y="0"/>
                    <a:pt x="13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40;p55">
              <a:extLst>
                <a:ext uri="{FF2B5EF4-FFF2-40B4-BE49-F238E27FC236}">
                  <a16:creationId xmlns:a16="http://schemas.microsoft.com/office/drawing/2014/main" id="{31174B17-A8C1-0F42-9734-50B076D3EBC6}"/>
                </a:ext>
              </a:extLst>
            </p:cNvPr>
            <p:cNvSpPr/>
            <p:nvPr/>
          </p:nvSpPr>
          <p:spPr>
            <a:xfrm>
              <a:off x="1224150" y="4549625"/>
              <a:ext cx="61125" cy="59375"/>
            </a:xfrm>
            <a:custGeom>
              <a:avLst/>
              <a:gdLst/>
              <a:ahLst/>
              <a:cxnLst/>
              <a:rect l="l" t="t" r="r" b="b"/>
              <a:pathLst>
                <a:path w="2445" h="2375" extrusionOk="0">
                  <a:moveTo>
                    <a:pt x="1366" y="0"/>
                  </a:moveTo>
                  <a:cubicBezTo>
                    <a:pt x="1277" y="0"/>
                    <a:pt x="1186" y="10"/>
                    <a:pt x="1094" y="29"/>
                  </a:cubicBezTo>
                  <a:cubicBezTo>
                    <a:pt x="544" y="143"/>
                    <a:pt x="97" y="605"/>
                    <a:pt x="46" y="1165"/>
                  </a:cubicBezTo>
                  <a:cubicBezTo>
                    <a:pt x="1" y="1668"/>
                    <a:pt x="263" y="2120"/>
                    <a:pt x="633" y="2374"/>
                  </a:cubicBezTo>
                  <a:cubicBezTo>
                    <a:pt x="619" y="2330"/>
                    <a:pt x="277" y="1821"/>
                    <a:pt x="628" y="1708"/>
                  </a:cubicBezTo>
                  <a:lnTo>
                    <a:pt x="628" y="1708"/>
                  </a:lnTo>
                  <a:cubicBezTo>
                    <a:pt x="684" y="1773"/>
                    <a:pt x="698" y="1872"/>
                    <a:pt x="701" y="1975"/>
                  </a:cubicBezTo>
                  <a:cubicBezTo>
                    <a:pt x="701" y="1975"/>
                    <a:pt x="876" y="1959"/>
                    <a:pt x="836" y="1755"/>
                  </a:cubicBezTo>
                  <a:cubicBezTo>
                    <a:pt x="825" y="1699"/>
                    <a:pt x="815" y="1646"/>
                    <a:pt x="806" y="1598"/>
                  </a:cubicBezTo>
                  <a:cubicBezTo>
                    <a:pt x="774" y="1440"/>
                    <a:pt x="815" y="1281"/>
                    <a:pt x="906" y="1146"/>
                  </a:cubicBezTo>
                  <a:cubicBezTo>
                    <a:pt x="978" y="1039"/>
                    <a:pt x="1041" y="889"/>
                    <a:pt x="998" y="721"/>
                  </a:cubicBezTo>
                  <a:lnTo>
                    <a:pt x="998" y="721"/>
                  </a:lnTo>
                  <a:cubicBezTo>
                    <a:pt x="998" y="721"/>
                    <a:pt x="1253" y="835"/>
                    <a:pt x="1622" y="835"/>
                  </a:cubicBezTo>
                  <a:cubicBezTo>
                    <a:pt x="1735" y="835"/>
                    <a:pt x="1857" y="825"/>
                    <a:pt x="1987" y="797"/>
                  </a:cubicBezTo>
                  <a:cubicBezTo>
                    <a:pt x="2221" y="749"/>
                    <a:pt x="2379" y="661"/>
                    <a:pt x="2444" y="589"/>
                  </a:cubicBezTo>
                  <a:cubicBezTo>
                    <a:pt x="2212" y="234"/>
                    <a:pt x="1816" y="0"/>
                    <a:pt x="1366" y="0"/>
                  </a:cubicBezTo>
                  <a:close/>
                </a:path>
              </a:pathLst>
            </a:custGeom>
            <a:solidFill>
              <a:srgbClr val="180D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41;p55">
              <a:extLst>
                <a:ext uri="{FF2B5EF4-FFF2-40B4-BE49-F238E27FC236}">
                  <a16:creationId xmlns:a16="http://schemas.microsoft.com/office/drawing/2014/main" id="{930E063E-6F5C-1549-A4AB-C2A282C931DF}"/>
                </a:ext>
              </a:extLst>
            </p:cNvPr>
            <p:cNvSpPr/>
            <p:nvPr/>
          </p:nvSpPr>
          <p:spPr>
            <a:xfrm>
              <a:off x="1223225" y="4589600"/>
              <a:ext cx="16775" cy="21175"/>
            </a:xfrm>
            <a:custGeom>
              <a:avLst/>
              <a:gdLst/>
              <a:ahLst/>
              <a:cxnLst/>
              <a:rect l="l" t="t" r="r" b="b"/>
              <a:pathLst>
                <a:path w="671" h="847" extrusionOk="0">
                  <a:moveTo>
                    <a:pt x="414" y="1"/>
                  </a:moveTo>
                  <a:cubicBezTo>
                    <a:pt x="329" y="1"/>
                    <a:pt x="243" y="34"/>
                    <a:pt x="189" y="119"/>
                  </a:cubicBezTo>
                  <a:cubicBezTo>
                    <a:pt x="1" y="414"/>
                    <a:pt x="268" y="847"/>
                    <a:pt x="503" y="847"/>
                  </a:cubicBezTo>
                  <a:cubicBezTo>
                    <a:pt x="506" y="847"/>
                    <a:pt x="509" y="847"/>
                    <a:pt x="512" y="847"/>
                  </a:cubicBezTo>
                  <a:cubicBezTo>
                    <a:pt x="639" y="841"/>
                    <a:pt x="670" y="775"/>
                    <a:pt x="670" y="775"/>
                  </a:cubicBezTo>
                  <a:lnTo>
                    <a:pt x="665" y="109"/>
                  </a:lnTo>
                  <a:cubicBezTo>
                    <a:pt x="618" y="48"/>
                    <a:pt x="516" y="1"/>
                    <a:pt x="41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42;p55">
              <a:extLst>
                <a:ext uri="{FF2B5EF4-FFF2-40B4-BE49-F238E27FC236}">
                  <a16:creationId xmlns:a16="http://schemas.microsoft.com/office/drawing/2014/main" id="{08C25890-C1D2-484A-BF30-8EB8BD121098}"/>
                </a:ext>
              </a:extLst>
            </p:cNvPr>
            <p:cNvSpPr/>
            <p:nvPr/>
          </p:nvSpPr>
          <p:spPr>
            <a:xfrm>
              <a:off x="1213400" y="4714050"/>
              <a:ext cx="88950" cy="82925"/>
            </a:xfrm>
            <a:custGeom>
              <a:avLst/>
              <a:gdLst/>
              <a:ahLst/>
              <a:cxnLst/>
              <a:rect l="l" t="t" r="r" b="b"/>
              <a:pathLst>
                <a:path w="3558" h="3317" extrusionOk="0">
                  <a:moveTo>
                    <a:pt x="2691" y="1"/>
                  </a:moveTo>
                  <a:cubicBezTo>
                    <a:pt x="2065" y="1"/>
                    <a:pt x="944" y="298"/>
                    <a:pt x="944" y="298"/>
                  </a:cubicBezTo>
                  <a:cubicBezTo>
                    <a:pt x="1014" y="431"/>
                    <a:pt x="1025" y="576"/>
                    <a:pt x="790" y="913"/>
                  </a:cubicBezTo>
                  <a:cubicBezTo>
                    <a:pt x="558" y="1251"/>
                    <a:pt x="87" y="1982"/>
                    <a:pt x="0" y="2546"/>
                  </a:cubicBezTo>
                  <a:cubicBezTo>
                    <a:pt x="186" y="2744"/>
                    <a:pt x="450" y="3150"/>
                    <a:pt x="1257" y="3277"/>
                  </a:cubicBezTo>
                  <a:cubicBezTo>
                    <a:pt x="1428" y="3304"/>
                    <a:pt x="1592" y="3316"/>
                    <a:pt x="1749" y="3316"/>
                  </a:cubicBezTo>
                  <a:cubicBezTo>
                    <a:pt x="2660" y="3316"/>
                    <a:pt x="3325" y="2908"/>
                    <a:pt x="3557" y="2655"/>
                  </a:cubicBezTo>
                  <a:cubicBezTo>
                    <a:pt x="3557" y="2655"/>
                    <a:pt x="3543" y="2167"/>
                    <a:pt x="3339" y="1286"/>
                  </a:cubicBezTo>
                  <a:cubicBezTo>
                    <a:pt x="3217" y="757"/>
                    <a:pt x="3148" y="566"/>
                    <a:pt x="3100" y="153"/>
                  </a:cubicBezTo>
                  <a:cubicBezTo>
                    <a:pt x="3087" y="41"/>
                    <a:pt x="2923" y="1"/>
                    <a:pt x="2691" y="1"/>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43;p55">
              <a:extLst>
                <a:ext uri="{FF2B5EF4-FFF2-40B4-BE49-F238E27FC236}">
                  <a16:creationId xmlns:a16="http://schemas.microsoft.com/office/drawing/2014/main" id="{8BA61E05-B61D-DF4C-A780-506F9B6FB3B7}"/>
                </a:ext>
              </a:extLst>
            </p:cNvPr>
            <p:cNvSpPr/>
            <p:nvPr/>
          </p:nvSpPr>
          <p:spPr>
            <a:xfrm>
              <a:off x="1181300" y="4723850"/>
              <a:ext cx="136700" cy="128250"/>
            </a:xfrm>
            <a:custGeom>
              <a:avLst/>
              <a:gdLst/>
              <a:ahLst/>
              <a:cxnLst/>
              <a:rect l="l" t="t" r="r" b="b"/>
              <a:pathLst>
                <a:path w="5468" h="5130" extrusionOk="0">
                  <a:moveTo>
                    <a:pt x="4418" y="0"/>
                  </a:moveTo>
                  <a:cubicBezTo>
                    <a:pt x="4121" y="264"/>
                    <a:pt x="3760" y="349"/>
                    <a:pt x="3420" y="349"/>
                  </a:cubicBezTo>
                  <a:cubicBezTo>
                    <a:pt x="2813" y="349"/>
                    <a:pt x="2271" y="80"/>
                    <a:pt x="2271" y="80"/>
                  </a:cubicBezTo>
                  <a:cubicBezTo>
                    <a:pt x="2036" y="873"/>
                    <a:pt x="623" y="1787"/>
                    <a:pt x="0" y="3440"/>
                  </a:cubicBezTo>
                  <a:cubicBezTo>
                    <a:pt x="0" y="3440"/>
                    <a:pt x="677" y="4942"/>
                    <a:pt x="2836" y="5113"/>
                  </a:cubicBezTo>
                  <a:cubicBezTo>
                    <a:pt x="2985" y="5124"/>
                    <a:pt x="3126" y="5130"/>
                    <a:pt x="3259" y="5130"/>
                  </a:cubicBezTo>
                  <a:cubicBezTo>
                    <a:pt x="5013" y="5130"/>
                    <a:pt x="5467" y="4199"/>
                    <a:pt x="5467" y="4199"/>
                  </a:cubicBezTo>
                  <a:cubicBezTo>
                    <a:pt x="5230" y="2627"/>
                    <a:pt x="4418" y="0"/>
                    <a:pt x="4418" y="0"/>
                  </a:cubicBezTo>
                  <a:close/>
                </a:path>
              </a:pathLst>
            </a:custGeom>
            <a:solidFill>
              <a:srgbClr val="C4D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44;p55">
              <a:extLst>
                <a:ext uri="{FF2B5EF4-FFF2-40B4-BE49-F238E27FC236}">
                  <a16:creationId xmlns:a16="http://schemas.microsoft.com/office/drawing/2014/main" id="{ECEA3C7D-6148-FF40-B7D1-82DC5848A131}"/>
                </a:ext>
              </a:extLst>
            </p:cNvPr>
            <p:cNvSpPr/>
            <p:nvPr/>
          </p:nvSpPr>
          <p:spPr>
            <a:xfrm>
              <a:off x="1253800" y="4630450"/>
              <a:ext cx="37575" cy="141675"/>
            </a:xfrm>
            <a:custGeom>
              <a:avLst/>
              <a:gdLst/>
              <a:ahLst/>
              <a:cxnLst/>
              <a:rect l="l" t="t" r="r" b="b"/>
              <a:pathLst>
                <a:path w="1503" h="5667" extrusionOk="0">
                  <a:moveTo>
                    <a:pt x="764" y="1"/>
                  </a:moveTo>
                  <a:cubicBezTo>
                    <a:pt x="717" y="1"/>
                    <a:pt x="671" y="5"/>
                    <a:pt x="625" y="13"/>
                  </a:cubicBezTo>
                  <a:cubicBezTo>
                    <a:pt x="625" y="13"/>
                    <a:pt x="1042" y="241"/>
                    <a:pt x="1141" y="966"/>
                  </a:cubicBezTo>
                  <a:cubicBezTo>
                    <a:pt x="1187" y="1301"/>
                    <a:pt x="1070" y="2306"/>
                    <a:pt x="899" y="2917"/>
                  </a:cubicBezTo>
                  <a:cubicBezTo>
                    <a:pt x="353" y="4855"/>
                    <a:pt x="1" y="5545"/>
                    <a:pt x="1" y="5545"/>
                  </a:cubicBezTo>
                  <a:lnTo>
                    <a:pt x="235" y="5667"/>
                  </a:lnTo>
                  <a:cubicBezTo>
                    <a:pt x="235" y="5667"/>
                    <a:pt x="978" y="3770"/>
                    <a:pt x="1240" y="2445"/>
                  </a:cubicBezTo>
                  <a:cubicBezTo>
                    <a:pt x="1502" y="1119"/>
                    <a:pt x="1447" y="384"/>
                    <a:pt x="866" y="8"/>
                  </a:cubicBezTo>
                  <a:cubicBezTo>
                    <a:pt x="832" y="3"/>
                    <a:pt x="798" y="1"/>
                    <a:pt x="764"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45;p55">
              <a:extLst>
                <a:ext uri="{FF2B5EF4-FFF2-40B4-BE49-F238E27FC236}">
                  <a16:creationId xmlns:a16="http://schemas.microsoft.com/office/drawing/2014/main" id="{B2D7278C-8A9B-BF4A-A216-25E5401B5BF5}"/>
                </a:ext>
              </a:extLst>
            </p:cNvPr>
            <p:cNvSpPr/>
            <p:nvPr/>
          </p:nvSpPr>
          <p:spPr>
            <a:xfrm>
              <a:off x="1182500" y="4756500"/>
              <a:ext cx="86875" cy="70475"/>
            </a:xfrm>
            <a:custGeom>
              <a:avLst/>
              <a:gdLst/>
              <a:ahLst/>
              <a:cxnLst/>
              <a:rect l="l" t="t" r="r" b="b"/>
              <a:pathLst>
                <a:path w="3475" h="2819" extrusionOk="0">
                  <a:moveTo>
                    <a:pt x="1226" y="1"/>
                  </a:moveTo>
                  <a:cubicBezTo>
                    <a:pt x="1164" y="1"/>
                    <a:pt x="1117" y="10"/>
                    <a:pt x="1088" y="30"/>
                  </a:cubicBezTo>
                  <a:cubicBezTo>
                    <a:pt x="992" y="96"/>
                    <a:pt x="1" y="1512"/>
                    <a:pt x="476" y="1975"/>
                  </a:cubicBezTo>
                  <a:cubicBezTo>
                    <a:pt x="914" y="2402"/>
                    <a:pt x="2241" y="2818"/>
                    <a:pt x="2714" y="2818"/>
                  </a:cubicBezTo>
                  <a:cubicBezTo>
                    <a:pt x="2754" y="2818"/>
                    <a:pt x="2789" y="2815"/>
                    <a:pt x="2816" y="2809"/>
                  </a:cubicBezTo>
                  <a:cubicBezTo>
                    <a:pt x="3156" y="2728"/>
                    <a:pt x="3450" y="2524"/>
                    <a:pt x="3462" y="2286"/>
                  </a:cubicBezTo>
                  <a:cubicBezTo>
                    <a:pt x="3474" y="2049"/>
                    <a:pt x="3231" y="744"/>
                    <a:pt x="3087" y="625"/>
                  </a:cubicBezTo>
                  <a:cubicBezTo>
                    <a:pt x="2959" y="518"/>
                    <a:pt x="1691" y="1"/>
                    <a:pt x="1226" y="1"/>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46;p55">
              <a:extLst>
                <a:ext uri="{FF2B5EF4-FFF2-40B4-BE49-F238E27FC236}">
                  <a16:creationId xmlns:a16="http://schemas.microsoft.com/office/drawing/2014/main" id="{E9B20CC0-D583-BE44-9517-669F8D5260A7}"/>
                </a:ext>
              </a:extLst>
            </p:cNvPr>
            <p:cNvSpPr/>
            <p:nvPr/>
          </p:nvSpPr>
          <p:spPr>
            <a:xfrm>
              <a:off x="1243975" y="4770775"/>
              <a:ext cx="25400" cy="55575"/>
            </a:xfrm>
            <a:custGeom>
              <a:avLst/>
              <a:gdLst/>
              <a:ahLst/>
              <a:cxnLst/>
              <a:rect l="l" t="t" r="r" b="b"/>
              <a:pathLst>
                <a:path w="1016" h="2223" extrusionOk="0">
                  <a:moveTo>
                    <a:pt x="537" y="1"/>
                  </a:moveTo>
                  <a:cubicBezTo>
                    <a:pt x="404" y="1"/>
                    <a:pt x="166" y="1203"/>
                    <a:pt x="77" y="1560"/>
                  </a:cubicBezTo>
                  <a:cubicBezTo>
                    <a:pt x="0" y="1860"/>
                    <a:pt x="19" y="2222"/>
                    <a:pt x="328" y="2222"/>
                  </a:cubicBezTo>
                  <a:cubicBezTo>
                    <a:pt x="386" y="2222"/>
                    <a:pt x="454" y="2210"/>
                    <a:pt x="534" y="2181"/>
                  </a:cubicBezTo>
                  <a:cubicBezTo>
                    <a:pt x="793" y="2081"/>
                    <a:pt x="994" y="1910"/>
                    <a:pt x="1003" y="1714"/>
                  </a:cubicBezTo>
                  <a:cubicBezTo>
                    <a:pt x="1015" y="1476"/>
                    <a:pt x="772" y="173"/>
                    <a:pt x="628" y="53"/>
                  </a:cubicBezTo>
                  <a:cubicBezTo>
                    <a:pt x="599" y="33"/>
                    <a:pt x="570" y="15"/>
                    <a:pt x="539" y="1"/>
                  </a:cubicBezTo>
                  <a:cubicBezTo>
                    <a:pt x="538" y="1"/>
                    <a:pt x="538" y="1"/>
                    <a:pt x="537" y="1"/>
                  </a:cubicBezTo>
                  <a:close/>
                </a:path>
              </a:pathLst>
            </a:custGeom>
            <a:solidFill>
              <a:srgbClr val="EB5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47;p55">
              <a:extLst>
                <a:ext uri="{FF2B5EF4-FFF2-40B4-BE49-F238E27FC236}">
                  <a16:creationId xmlns:a16="http://schemas.microsoft.com/office/drawing/2014/main" id="{D0FA67F8-FA98-8749-BF71-8585C2CE91E2}"/>
                </a:ext>
              </a:extLst>
            </p:cNvPr>
            <p:cNvSpPr/>
            <p:nvPr/>
          </p:nvSpPr>
          <p:spPr>
            <a:xfrm>
              <a:off x="1180625" y="4640750"/>
              <a:ext cx="59925" cy="169600"/>
            </a:xfrm>
            <a:custGeom>
              <a:avLst/>
              <a:gdLst/>
              <a:ahLst/>
              <a:cxnLst/>
              <a:rect l="l" t="t" r="r" b="b"/>
              <a:pathLst>
                <a:path w="2397" h="6784" extrusionOk="0">
                  <a:moveTo>
                    <a:pt x="1950" y="1"/>
                  </a:moveTo>
                  <a:cubicBezTo>
                    <a:pt x="1757" y="1"/>
                    <a:pt x="1521" y="159"/>
                    <a:pt x="1288" y="475"/>
                  </a:cubicBezTo>
                  <a:cubicBezTo>
                    <a:pt x="912" y="991"/>
                    <a:pt x="623" y="1320"/>
                    <a:pt x="312" y="2014"/>
                  </a:cubicBezTo>
                  <a:cubicBezTo>
                    <a:pt x="138" y="2399"/>
                    <a:pt x="1" y="2776"/>
                    <a:pt x="148" y="3628"/>
                  </a:cubicBezTo>
                  <a:cubicBezTo>
                    <a:pt x="249" y="4223"/>
                    <a:pt x="394" y="4624"/>
                    <a:pt x="628" y="5182"/>
                  </a:cubicBezTo>
                  <a:cubicBezTo>
                    <a:pt x="691" y="5333"/>
                    <a:pt x="701" y="5462"/>
                    <a:pt x="787" y="5766"/>
                  </a:cubicBezTo>
                  <a:cubicBezTo>
                    <a:pt x="874" y="6070"/>
                    <a:pt x="1048" y="6400"/>
                    <a:pt x="1240" y="6582"/>
                  </a:cubicBezTo>
                  <a:cubicBezTo>
                    <a:pt x="1399" y="6733"/>
                    <a:pt x="1493" y="6784"/>
                    <a:pt x="1551" y="6784"/>
                  </a:cubicBezTo>
                  <a:cubicBezTo>
                    <a:pt x="1563" y="6784"/>
                    <a:pt x="1573" y="6781"/>
                    <a:pt x="1583" y="6778"/>
                  </a:cubicBezTo>
                  <a:cubicBezTo>
                    <a:pt x="1650" y="6750"/>
                    <a:pt x="1648" y="6680"/>
                    <a:pt x="1569" y="6587"/>
                  </a:cubicBezTo>
                  <a:cubicBezTo>
                    <a:pt x="1492" y="6494"/>
                    <a:pt x="1347" y="6352"/>
                    <a:pt x="1250" y="6109"/>
                  </a:cubicBezTo>
                  <a:lnTo>
                    <a:pt x="1250" y="6109"/>
                  </a:lnTo>
                  <a:cubicBezTo>
                    <a:pt x="1250" y="6109"/>
                    <a:pt x="1410" y="6321"/>
                    <a:pt x="1517" y="6441"/>
                  </a:cubicBezTo>
                  <a:cubicBezTo>
                    <a:pt x="1612" y="6547"/>
                    <a:pt x="1720" y="6640"/>
                    <a:pt x="1841" y="6717"/>
                  </a:cubicBezTo>
                  <a:cubicBezTo>
                    <a:pt x="1872" y="6736"/>
                    <a:pt x="1908" y="6744"/>
                    <a:pt x="1942" y="6744"/>
                  </a:cubicBezTo>
                  <a:cubicBezTo>
                    <a:pt x="2038" y="6744"/>
                    <a:pt x="2125" y="6682"/>
                    <a:pt x="2069" y="6611"/>
                  </a:cubicBezTo>
                  <a:cubicBezTo>
                    <a:pt x="1993" y="6514"/>
                    <a:pt x="1907" y="6461"/>
                    <a:pt x="1752" y="6283"/>
                  </a:cubicBezTo>
                  <a:cubicBezTo>
                    <a:pt x="1668" y="6189"/>
                    <a:pt x="1597" y="6085"/>
                    <a:pt x="1538" y="5974"/>
                  </a:cubicBezTo>
                  <a:lnTo>
                    <a:pt x="1538" y="5974"/>
                  </a:lnTo>
                  <a:cubicBezTo>
                    <a:pt x="1538" y="5974"/>
                    <a:pt x="1718" y="6159"/>
                    <a:pt x="1896" y="6284"/>
                  </a:cubicBezTo>
                  <a:cubicBezTo>
                    <a:pt x="2076" y="6411"/>
                    <a:pt x="2176" y="6425"/>
                    <a:pt x="2243" y="6431"/>
                  </a:cubicBezTo>
                  <a:cubicBezTo>
                    <a:pt x="2245" y="6432"/>
                    <a:pt x="2248" y="6432"/>
                    <a:pt x="2251" y="6432"/>
                  </a:cubicBezTo>
                  <a:cubicBezTo>
                    <a:pt x="2316" y="6432"/>
                    <a:pt x="2396" y="6353"/>
                    <a:pt x="2291" y="6250"/>
                  </a:cubicBezTo>
                  <a:cubicBezTo>
                    <a:pt x="2191" y="6155"/>
                    <a:pt x="2025" y="6076"/>
                    <a:pt x="1865" y="5864"/>
                  </a:cubicBezTo>
                  <a:cubicBezTo>
                    <a:pt x="1749" y="5711"/>
                    <a:pt x="1688" y="5588"/>
                    <a:pt x="1724" y="5588"/>
                  </a:cubicBezTo>
                  <a:cubicBezTo>
                    <a:pt x="1724" y="5588"/>
                    <a:pt x="1725" y="5588"/>
                    <a:pt x="1725" y="5588"/>
                  </a:cubicBezTo>
                  <a:cubicBezTo>
                    <a:pt x="1764" y="5591"/>
                    <a:pt x="1826" y="5686"/>
                    <a:pt x="1978" y="5759"/>
                  </a:cubicBezTo>
                  <a:cubicBezTo>
                    <a:pt x="2039" y="5788"/>
                    <a:pt x="2106" y="5801"/>
                    <a:pt x="2166" y="5801"/>
                  </a:cubicBezTo>
                  <a:cubicBezTo>
                    <a:pt x="2251" y="5801"/>
                    <a:pt x="2321" y="5775"/>
                    <a:pt x="2340" y="5725"/>
                  </a:cubicBezTo>
                  <a:cubicBezTo>
                    <a:pt x="2373" y="5641"/>
                    <a:pt x="2323" y="5669"/>
                    <a:pt x="2185" y="5575"/>
                  </a:cubicBezTo>
                  <a:cubicBezTo>
                    <a:pt x="2047" y="5480"/>
                    <a:pt x="1963" y="5346"/>
                    <a:pt x="1758" y="5229"/>
                  </a:cubicBezTo>
                  <a:cubicBezTo>
                    <a:pt x="1577" y="5126"/>
                    <a:pt x="1462" y="5032"/>
                    <a:pt x="1357" y="4869"/>
                  </a:cubicBezTo>
                  <a:cubicBezTo>
                    <a:pt x="1228" y="4668"/>
                    <a:pt x="1060" y="4146"/>
                    <a:pt x="961" y="3584"/>
                  </a:cubicBezTo>
                  <a:cubicBezTo>
                    <a:pt x="844" y="2921"/>
                    <a:pt x="1057" y="2530"/>
                    <a:pt x="1264" y="2215"/>
                  </a:cubicBezTo>
                  <a:cubicBezTo>
                    <a:pt x="1720" y="1521"/>
                    <a:pt x="1954" y="1256"/>
                    <a:pt x="2168" y="933"/>
                  </a:cubicBezTo>
                  <a:cubicBezTo>
                    <a:pt x="2373" y="621"/>
                    <a:pt x="2372" y="296"/>
                    <a:pt x="2192" y="107"/>
                  </a:cubicBezTo>
                  <a:cubicBezTo>
                    <a:pt x="2124" y="36"/>
                    <a:pt x="2042" y="1"/>
                    <a:pt x="195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48;p55">
              <a:extLst>
                <a:ext uri="{FF2B5EF4-FFF2-40B4-BE49-F238E27FC236}">
                  <a16:creationId xmlns:a16="http://schemas.microsoft.com/office/drawing/2014/main" id="{817BE875-5C4A-F440-BBE7-36AD1279672A}"/>
                </a:ext>
              </a:extLst>
            </p:cNvPr>
            <p:cNvSpPr/>
            <p:nvPr/>
          </p:nvSpPr>
          <p:spPr>
            <a:xfrm>
              <a:off x="1196325" y="4640200"/>
              <a:ext cx="43275" cy="49550"/>
            </a:xfrm>
            <a:custGeom>
              <a:avLst/>
              <a:gdLst/>
              <a:ahLst/>
              <a:cxnLst/>
              <a:rect l="l" t="t" r="r" b="b"/>
              <a:pathLst>
                <a:path w="1731" h="1982" extrusionOk="0">
                  <a:moveTo>
                    <a:pt x="1330" y="1"/>
                  </a:moveTo>
                  <a:cubicBezTo>
                    <a:pt x="1183" y="1"/>
                    <a:pt x="1000" y="78"/>
                    <a:pt x="791" y="277"/>
                  </a:cubicBezTo>
                  <a:cubicBezTo>
                    <a:pt x="457" y="591"/>
                    <a:pt x="0" y="1338"/>
                    <a:pt x="0" y="1338"/>
                  </a:cubicBezTo>
                  <a:cubicBezTo>
                    <a:pt x="0" y="1338"/>
                    <a:pt x="138" y="1975"/>
                    <a:pt x="869" y="1981"/>
                  </a:cubicBezTo>
                  <a:cubicBezTo>
                    <a:pt x="869" y="1981"/>
                    <a:pt x="1117" y="1580"/>
                    <a:pt x="1353" y="1271"/>
                  </a:cubicBezTo>
                  <a:cubicBezTo>
                    <a:pt x="1588" y="962"/>
                    <a:pt x="1712" y="758"/>
                    <a:pt x="1721" y="542"/>
                  </a:cubicBezTo>
                  <a:cubicBezTo>
                    <a:pt x="1730" y="326"/>
                    <a:pt x="1670" y="164"/>
                    <a:pt x="1551" y="73"/>
                  </a:cubicBezTo>
                  <a:cubicBezTo>
                    <a:pt x="1491" y="28"/>
                    <a:pt x="1417" y="1"/>
                    <a:pt x="1330" y="1"/>
                  </a:cubicBezTo>
                  <a:close/>
                </a:path>
              </a:pathLst>
            </a:custGeom>
            <a:solidFill>
              <a:srgbClr val="AA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49;p55">
              <a:extLst>
                <a:ext uri="{FF2B5EF4-FFF2-40B4-BE49-F238E27FC236}">
                  <a16:creationId xmlns:a16="http://schemas.microsoft.com/office/drawing/2014/main" id="{E5922AC5-61E0-7A46-8883-BA2E87947556}"/>
                </a:ext>
              </a:extLst>
            </p:cNvPr>
            <p:cNvSpPr/>
            <p:nvPr/>
          </p:nvSpPr>
          <p:spPr>
            <a:xfrm>
              <a:off x="2354225" y="4244150"/>
              <a:ext cx="214525" cy="123800"/>
            </a:xfrm>
            <a:custGeom>
              <a:avLst/>
              <a:gdLst/>
              <a:ahLst/>
              <a:cxnLst/>
              <a:rect l="l" t="t" r="r" b="b"/>
              <a:pathLst>
                <a:path w="8581" h="4952" extrusionOk="0">
                  <a:moveTo>
                    <a:pt x="4290" y="0"/>
                  </a:moveTo>
                  <a:cubicBezTo>
                    <a:pt x="1921" y="0"/>
                    <a:pt x="0" y="1109"/>
                    <a:pt x="0" y="2476"/>
                  </a:cubicBezTo>
                  <a:cubicBezTo>
                    <a:pt x="0" y="3844"/>
                    <a:pt x="1921" y="4951"/>
                    <a:pt x="4290" y="4951"/>
                  </a:cubicBezTo>
                  <a:cubicBezTo>
                    <a:pt x="6660" y="4951"/>
                    <a:pt x="8580" y="3844"/>
                    <a:pt x="8580" y="2476"/>
                  </a:cubicBezTo>
                  <a:cubicBezTo>
                    <a:pt x="8580" y="1109"/>
                    <a:pt x="6660" y="0"/>
                    <a:pt x="4290" y="0"/>
                  </a:cubicBezTo>
                  <a:close/>
                </a:path>
              </a:pathLst>
            </a:custGeom>
            <a:solidFill>
              <a:srgbClr val="C1C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50;p55">
              <a:extLst>
                <a:ext uri="{FF2B5EF4-FFF2-40B4-BE49-F238E27FC236}">
                  <a16:creationId xmlns:a16="http://schemas.microsoft.com/office/drawing/2014/main" id="{4760E7E9-46A3-5349-83A6-78C027C07016}"/>
                </a:ext>
              </a:extLst>
            </p:cNvPr>
            <p:cNvSpPr/>
            <p:nvPr/>
          </p:nvSpPr>
          <p:spPr>
            <a:xfrm>
              <a:off x="2405625" y="3805425"/>
              <a:ext cx="103975" cy="134375"/>
            </a:xfrm>
            <a:custGeom>
              <a:avLst/>
              <a:gdLst/>
              <a:ahLst/>
              <a:cxnLst/>
              <a:rect l="l" t="t" r="r" b="b"/>
              <a:pathLst>
                <a:path w="4159" h="5375" extrusionOk="0">
                  <a:moveTo>
                    <a:pt x="1327" y="0"/>
                  </a:moveTo>
                  <a:cubicBezTo>
                    <a:pt x="1263" y="0"/>
                    <a:pt x="1077" y="28"/>
                    <a:pt x="908" y="323"/>
                  </a:cubicBezTo>
                  <a:cubicBezTo>
                    <a:pt x="699" y="686"/>
                    <a:pt x="776" y="1710"/>
                    <a:pt x="647" y="2338"/>
                  </a:cubicBezTo>
                  <a:cubicBezTo>
                    <a:pt x="518" y="2964"/>
                    <a:pt x="217" y="3317"/>
                    <a:pt x="109" y="3827"/>
                  </a:cubicBezTo>
                  <a:cubicBezTo>
                    <a:pt x="0" y="4336"/>
                    <a:pt x="173" y="5188"/>
                    <a:pt x="1398" y="5342"/>
                  </a:cubicBezTo>
                  <a:cubicBezTo>
                    <a:pt x="1574" y="5364"/>
                    <a:pt x="1744" y="5375"/>
                    <a:pt x="1908" y="5375"/>
                  </a:cubicBezTo>
                  <a:cubicBezTo>
                    <a:pt x="2882" y="5375"/>
                    <a:pt x="3610" y="5013"/>
                    <a:pt x="3858" y="4678"/>
                  </a:cubicBezTo>
                  <a:cubicBezTo>
                    <a:pt x="4149" y="4289"/>
                    <a:pt x="4158" y="3459"/>
                    <a:pt x="3858" y="3011"/>
                  </a:cubicBezTo>
                  <a:cubicBezTo>
                    <a:pt x="3559" y="2564"/>
                    <a:pt x="3332" y="2201"/>
                    <a:pt x="3340" y="1620"/>
                  </a:cubicBezTo>
                  <a:lnTo>
                    <a:pt x="1350" y="2"/>
                  </a:lnTo>
                  <a:cubicBezTo>
                    <a:pt x="1350" y="2"/>
                    <a:pt x="1342" y="0"/>
                    <a:pt x="132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51;p55">
              <a:extLst>
                <a:ext uri="{FF2B5EF4-FFF2-40B4-BE49-F238E27FC236}">
                  <a16:creationId xmlns:a16="http://schemas.microsoft.com/office/drawing/2014/main" id="{F544CC67-4576-AC44-B1C3-9163ED3DAC24}"/>
                </a:ext>
              </a:extLst>
            </p:cNvPr>
            <p:cNvSpPr/>
            <p:nvPr/>
          </p:nvSpPr>
          <p:spPr>
            <a:xfrm>
              <a:off x="2476550" y="3723325"/>
              <a:ext cx="89450" cy="184375"/>
            </a:xfrm>
            <a:custGeom>
              <a:avLst/>
              <a:gdLst/>
              <a:ahLst/>
              <a:cxnLst/>
              <a:rect l="l" t="t" r="r" b="b"/>
              <a:pathLst>
                <a:path w="3578" h="7375" extrusionOk="0">
                  <a:moveTo>
                    <a:pt x="2781" y="1"/>
                  </a:moveTo>
                  <a:cubicBezTo>
                    <a:pt x="2722" y="1"/>
                    <a:pt x="2678" y="30"/>
                    <a:pt x="2694" y="91"/>
                  </a:cubicBezTo>
                  <a:cubicBezTo>
                    <a:pt x="2726" y="209"/>
                    <a:pt x="2784" y="292"/>
                    <a:pt x="2856" y="516"/>
                  </a:cubicBezTo>
                  <a:cubicBezTo>
                    <a:pt x="2896" y="636"/>
                    <a:pt x="2921" y="760"/>
                    <a:pt x="2932" y="884"/>
                  </a:cubicBezTo>
                  <a:cubicBezTo>
                    <a:pt x="2932" y="884"/>
                    <a:pt x="2839" y="644"/>
                    <a:pt x="2725" y="459"/>
                  </a:cubicBezTo>
                  <a:cubicBezTo>
                    <a:pt x="2609" y="273"/>
                    <a:pt x="2523" y="220"/>
                    <a:pt x="2465" y="187"/>
                  </a:cubicBezTo>
                  <a:cubicBezTo>
                    <a:pt x="2453" y="180"/>
                    <a:pt x="2437" y="176"/>
                    <a:pt x="2421" y="176"/>
                  </a:cubicBezTo>
                  <a:cubicBezTo>
                    <a:pt x="2365" y="176"/>
                    <a:pt x="2303" y="224"/>
                    <a:pt x="2349" y="334"/>
                  </a:cubicBezTo>
                  <a:cubicBezTo>
                    <a:pt x="2402" y="461"/>
                    <a:pt x="2524" y="598"/>
                    <a:pt x="2588" y="857"/>
                  </a:cubicBezTo>
                  <a:cubicBezTo>
                    <a:pt x="2633" y="1033"/>
                    <a:pt x="2642" y="1167"/>
                    <a:pt x="2613" y="1167"/>
                  </a:cubicBezTo>
                  <a:cubicBezTo>
                    <a:pt x="2611" y="1167"/>
                    <a:pt x="2610" y="1167"/>
                    <a:pt x="2608" y="1166"/>
                  </a:cubicBezTo>
                  <a:lnTo>
                    <a:pt x="2435" y="1483"/>
                  </a:lnTo>
                  <a:cubicBezTo>
                    <a:pt x="2560" y="1648"/>
                    <a:pt x="2637" y="1762"/>
                    <a:pt x="2706" y="1943"/>
                  </a:cubicBezTo>
                  <a:cubicBezTo>
                    <a:pt x="2776" y="2124"/>
                    <a:pt x="2691" y="2747"/>
                    <a:pt x="2484" y="3278"/>
                  </a:cubicBezTo>
                  <a:cubicBezTo>
                    <a:pt x="2305" y="3739"/>
                    <a:pt x="2127" y="4139"/>
                    <a:pt x="1903" y="4440"/>
                  </a:cubicBezTo>
                  <a:cubicBezTo>
                    <a:pt x="1418" y="5092"/>
                    <a:pt x="702" y="5828"/>
                    <a:pt x="409" y="6081"/>
                  </a:cubicBezTo>
                  <a:cubicBezTo>
                    <a:pt x="309" y="6168"/>
                    <a:pt x="257" y="6196"/>
                    <a:pt x="153" y="6196"/>
                  </a:cubicBezTo>
                  <a:cubicBezTo>
                    <a:pt x="136" y="6196"/>
                    <a:pt x="117" y="6195"/>
                    <a:pt x="97" y="6194"/>
                  </a:cubicBezTo>
                  <a:lnTo>
                    <a:pt x="97" y="6194"/>
                  </a:lnTo>
                  <a:cubicBezTo>
                    <a:pt x="0" y="6384"/>
                    <a:pt x="87" y="6745"/>
                    <a:pt x="147" y="6907"/>
                  </a:cubicBezTo>
                  <a:cubicBezTo>
                    <a:pt x="212" y="7079"/>
                    <a:pt x="500" y="7374"/>
                    <a:pt x="682" y="7374"/>
                  </a:cubicBezTo>
                  <a:cubicBezTo>
                    <a:pt x="749" y="7374"/>
                    <a:pt x="801" y="7334"/>
                    <a:pt x="822" y="7232"/>
                  </a:cubicBezTo>
                  <a:cubicBezTo>
                    <a:pt x="840" y="7144"/>
                    <a:pt x="846" y="6920"/>
                    <a:pt x="928" y="6845"/>
                  </a:cubicBezTo>
                  <a:cubicBezTo>
                    <a:pt x="1396" y="6411"/>
                    <a:pt x="2194" y="5645"/>
                    <a:pt x="2661" y="4910"/>
                  </a:cubicBezTo>
                  <a:cubicBezTo>
                    <a:pt x="2886" y="4553"/>
                    <a:pt x="3023" y="4304"/>
                    <a:pt x="3223" y="3675"/>
                  </a:cubicBezTo>
                  <a:cubicBezTo>
                    <a:pt x="3406" y="3101"/>
                    <a:pt x="3449" y="2575"/>
                    <a:pt x="3455" y="1972"/>
                  </a:cubicBezTo>
                  <a:cubicBezTo>
                    <a:pt x="3456" y="1806"/>
                    <a:pt x="3498" y="1684"/>
                    <a:pt x="3538" y="1372"/>
                  </a:cubicBezTo>
                  <a:cubicBezTo>
                    <a:pt x="3578" y="1058"/>
                    <a:pt x="3548" y="687"/>
                    <a:pt x="3444" y="444"/>
                  </a:cubicBezTo>
                  <a:cubicBezTo>
                    <a:pt x="3340" y="200"/>
                    <a:pt x="3264" y="129"/>
                    <a:pt x="3206" y="129"/>
                  </a:cubicBezTo>
                  <a:cubicBezTo>
                    <a:pt x="3132" y="129"/>
                    <a:pt x="3108" y="193"/>
                    <a:pt x="3143" y="310"/>
                  </a:cubicBezTo>
                  <a:cubicBezTo>
                    <a:pt x="3178" y="426"/>
                    <a:pt x="3254" y="613"/>
                    <a:pt x="3248" y="875"/>
                  </a:cubicBezTo>
                  <a:cubicBezTo>
                    <a:pt x="3248" y="875"/>
                    <a:pt x="3186" y="617"/>
                    <a:pt x="3134" y="465"/>
                  </a:cubicBezTo>
                  <a:cubicBezTo>
                    <a:pt x="3088" y="331"/>
                    <a:pt x="3025" y="202"/>
                    <a:pt x="2945" y="84"/>
                  </a:cubicBezTo>
                  <a:cubicBezTo>
                    <a:pt x="2906" y="29"/>
                    <a:pt x="2837" y="1"/>
                    <a:pt x="278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52;p55">
              <a:extLst>
                <a:ext uri="{FF2B5EF4-FFF2-40B4-BE49-F238E27FC236}">
                  <a16:creationId xmlns:a16="http://schemas.microsoft.com/office/drawing/2014/main" id="{D4525111-5FD5-5641-9730-49CA760C3E64}"/>
                </a:ext>
              </a:extLst>
            </p:cNvPr>
            <p:cNvSpPr/>
            <p:nvPr/>
          </p:nvSpPr>
          <p:spPr>
            <a:xfrm>
              <a:off x="2470900" y="3830550"/>
              <a:ext cx="77150" cy="69100"/>
            </a:xfrm>
            <a:custGeom>
              <a:avLst/>
              <a:gdLst/>
              <a:ahLst/>
              <a:cxnLst/>
              <a:rect l="l" t="t" r="r" b="b"/>
              <a:pathLst>
                <a:path w="3086" h="2764" extrusionOk="0">
                  <a:moveTo>
                    <a:pt x="1971" y="1"/>
                  </a:moveTo>
                  <a:cubicBezTo>
                    <a:pt x="1615" y="1"/>
                    <a:pt x="1477" y="453"/>
                    <a:pt x="1308" y="760"/>
                  </a:cubicBezTo>
                  <a:cubicBezTo>
                    <a:pt x="886" y="1527"/>
                    <a:pt x="442" y="1743"/>
                    <a:pt x="247" y="1885"/>
                  </a:cubicBezTo>
                  <a:cubicBezTo>
                    <a:pt x="0" y="2554"/>
                    <a:pt x="1069" y="2764"/>
                    <a:pt x="1069" y="2764"/>
                  </a:cubicBezTo>
                  <a:cubicBezTo>
                    <a:pt x="1996" y="2443"/>
                    <a:pt x="2966" y="1452"/>
                    <a:pt x="3027" y="1112"/>
                  </a:cubicBezTo>
                  <a:cubicBezTo>
                    <a:pt x="3086" y="772"/>
                    <a:pt x="2978" y="472"/>
                    <a:pt x="2978" y="472"/>
                  </a:cubicBezTo>
                  <a:cubicBezTo>
                    <a:pt x="2926" y="480"/>
                    <a:pt x="2877" y="484"/>
                    <a:pt x="2831" y="484"/>
                  </a:cubicBezTo>
                  <a:cubicBezTo>
                    <a:pt x="2331" y="484"/>
                    <a:pt x="2198" y="54"/>
                    <a:pt x="2198" y="54"/>
                  </a:cubicBezTo>
                  <a:cubicBezTo>
                    <a:pt x="2113" y="17"/>
                    <a:pt x="2038" y="1"/>
                    <a:pt x="1971"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53;p55">
              <a:extLst>
                <a:ext uri="{FF2B5EF4-FFF2-40B4-BE49-F238E27FC236}">
                  <a16:creationId xmlns:a16="http://schemas.microsoft.com/office/drawing/2014/main" id="{855A7C50-C24B-2E4F-99C5-2AED88785BD9}"/>
                </a:ext>
              </a:extLst>
            </p:cNvPr>
            <p:cNvSpPr/>
            <p:nvPr/>
          </p:nvSpPr>
          <p:spPr>
            <a:xfrm>
              <a:off x="2469000" y="4257025"/>
              <a:ext cx="61950" cy="43125"/>
            </a:xfrm>
            <a:custGeom>
              <a:avLst/>
              <a:gdLst/>
              <a:ahLst/>
              <a:cxnLst/>
              <a:rect l="l" t="t" r="r" b="b"/>
              <a:pathLst>
                <a:path w="2478" h="1725" extrusionOk="0">
                  <a:moveTo>
                    <a:pt x="127" y="1"/>
                  </a:moveTo>
                  <a:cubicBezTo>
                    <a:pt x="115" y="104"/>
                    <a:pt x="96" y="208"/>
                    <a:pt x="70" y="310"/>
                  </a:cubicBezTo>
                  <a:cubicBezTo>
                    <a:pt x="32" y="448"/>
                    <a:pt x="0" y="678"/>
                    <a:pt x="25" y="791"/>
                  </a:cubicBezTo>
                  <a:cubicBezTo>
                    <a:pt x="49" y="903"/>
                    <a:pt x="315" y="1064"/>
                    <a:pt x="494" y="1087"/>
                  </a:cubicBezTo>
                  <a:cubicBezTo>
                    <a:pt x="672" y="1111"/>
                    <a:pt x="948" y="1300"/>
                    <a:pt x="1049" y="1429"/>
                  </a:cubicBezTo>
                  <a:cubicBezTo>
                    <a:pt x="1181" y="1597"/>
                    <a:pt x="1514" y="1725"/>
                    <a:pt x="1760" y="1725"/>
                  </a:cubicBezTo>
                  <a:cubicBezTo>
                    <a:pt x="1784" y="1725"/>
                    <a:pt x="1807" y="1724"/>
                    <a:pt x="1828" y="1721"/>
                  </a:cubicBezTo>
                  <a:cubicBezTo>
                    <a:pt x="2077" y="1692"/>
                    <a:pt x="2358" y="1633"/>
                    <a:pt x="2417" y="1533"/>
                  </a:cubicBezTo>
                  <a:cubicBezTo>
                    <a:pt x="2478" y="1432"/>
                    <a:pt x="2394" y="1320"/>
                    <a:pt x="1872" y="948"/>
                  </a:cubicBezTo>
                  <a:cubicBezTo>
                    <a:pt x="1351" y="576"/>
                    <a:pt x="1001" y="351"/>
                    <a:pt x="837" y="6"/>
                  </a:cubicBezTo>
                  <a:lnTo>
                    <a:pt x="127"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154;p55">
              <a:extLst>
                <a:ext uri="{FF2B5EF4-FFF2-40B4-BE49-F238E27FC236}">
                  <a16:creationId xmlns:a16="http://schemas.microsoft.com/office/drawing/2014/main" id="{55A99F33-8CAD-7A45-A89B-F94C1B33E974}"/>
                </a:ext>
              </a:extLst>
            </p:cNvPr>
            <p:cNvSpPr/>
            <p:nvPr/>
          </p:nvSpPr>
          <p:spPr>
            <a:xfrm>
              <a:off x="2423800" y="4281275"/>
              <a:ext cx="28000" cy="61600"/>
            </a:xfrm>
            <a:custGeom>
              <a:avLst/>
              <a:gdLst/>
              <a:ahLst/>
              <a:cxnLst/>
              <a:rect l="l" t="t" r="r" b="b"/>
              <a:pathLst>
                <a:path w="1120" h="2464" extrusionOk="0">
                  <a:moveTo>
                    <a:pt x="862" y="1"/>
                  </a:moveTo>
                  <a:lnTo>
                    <a:pt x="207" y="2"/>
                  </a:lnTo>
                  <a:cubicBezTo>
                    <a:pt x="153" y="142"/>
                    <a:pt x="49" y="222"/>
                    <a:pt x="78" y="590"/>
                  </a:cubicBezTo>
                  <a:cubicBezTo>
                    <a:pt x="107" y="959"/>
                    <a:pt x="74" y="1106"/>
                    <a:pt x="38" y="1409"/>
                  </a:cubicBezTo>
                  <a:cubicBezTo>
                    <a:pt x="1" y="1711"/>
                    <a:pt x="155" y="2124"/>
                    <a:pt x="300" y="2316"/>
                  </a:cubicBezTo>
                  <a:cubicBezTo>
                    <a:pt x="367" y="2407"/>
                    <a:pt x="490" y="2464"/>
                    <a:pt x="613" y="2464"/>
                  </a:cubicBezTo>
                  <a:cubicBezTo>
                    <a:pt x="754" y="2464"/>
                    <a:pt x="897" y="2390"/>
                    <a:pt x="964" y="2208"/>
                  </a:cubicBezTo>
                  <a:cubicBezTo>
                    <a:pt x="1089" y="1864"/>
                    <a:pt x="1119" y="1575"/>
                    <a:pt x="1031" y="1230"/>
                  </a:cubicBezTo>
                  <a:cubicBezTo>
                    <a:pt x="943" y="885"/>
                    <a:pt x="1060" y="622"/>
                    <a:pt x="1002" y="391"/>
                  </a:cubicBezTo>
                  <a:cubicBezTo>
                    <a:pt x="970" y="257"/>
                    <a:pt x="923" y="126"/>
                    <a:pt x="862" y="1"/>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155;p55">
              <a:extLst>
                <a:ext uri="{FF2B5EF4-FFF2-40B4-BE49-F238E27FC236}">
                  <a16:creationId xmlns:a16="http://schemas.microsoft.com/office/drawing/2014/main" id="{76812A59-62EE-E145-95E6-F1751060F8F2}"/>
                </a:ext>
              </a:extLst>
            </p:cNvPr>
            <p:cNvSpPr/>
            <p:nvPr/>
          </p:nvSpPr>
          <p:spPr>
            <a:xfrm>
              <a:off x="2410800" y="4020575"/>
              <a:ext cx="101500" cy="263125"/>
            </a:xfrm>
            <a:custGeom>
              <a:avLst/>
              <a:gdLst/>
              <a:ahLst/>
              <a:cxnLst/>
              <a:rect l="l" t="t" r="r" b="b"/>
              <a:pathLst>
                <a:path w="4060" h="10525" extrusionOk="0">
                  <a:moveTo>
                    <a:pt x="3740" y="0"/>
                  </a:moveTo>
                  <a:lnTo>
                    <a:pt x="253" y="179"/>
                  </a:lnTo>
                  <a:cubicBezTo>
                    <a:pt x="1" y="1263"/>
                    <a:pt x="335" y="2982"/>
                    <a:pt x="389" y="3871"/>
                  </a:cubicBezTo>
                  <a:cubicBezTo>
                    <a:pt x="444" y="4761"/>
                    <a:pt x="522" y="5798"/>
                    <a:pt x="522" y="5798"/>
                  </a:cubicBezTo>
                  <a:cubicBezTo>
                    <a:pt x="522" y="5798"/>
                    <a:pt x="251" y="6737"/>
                    <a:pt x="264" y="7459"/>
                  </a:cubicBezTo>
                  <a:cubicBezTo>
                    <a:pt x="277" y="8229"/>
                    <a:pt x="727" y="10430"/>
                    <a:pt x="727" y="10430"/>
                  </a:cubicBezTo>
                  <a:cubicBezTo>
                    <a:pt x="727" y="10430"/>
                    <a:pt x="855" y="10525"/>
                    <a:pt x="1049" y="10525"/>
                  </a:cubicBezTo>
                  <a:cubicBezTo>
                    <a:pt x="1146" y="10525"/>
                    <a:pt x="1260" y="10501"/>
                    <a:pt x="1382" y="10430"/>
                  </a:cubicBezTo>
                  <a:cubicBezTo>
                    <a:pt x="1382" y="10430"/>
                    <a:pt x="1497" y="8526"/>
                    <a:pt x="1602" y="7644"/>
                  </a:cubicBezTo>
                  <a:cubicBezTo>
                    <a:pt x="1711" y="6723"/>
                    <a:pt x="1747" y="6051"/>
                    <a:pt x="1842" y="5513"/>
                  </a:cubicBezTo>
                  <a:cubicBezTo>
                    <a:pt x="1960" y="4842"/>
                    <a:pt x="2159" y="1773"/>
                    <a:pt x="2159" y="1773"/>
                  </a:cubicBezTo>
                  <a:lnTo>
                    <a:pt x="2264" y="1803"/>
                  </a:lnTo>
                  <a:lnTo>
                    <a:pt x="2579" y="5338"/>
                  </a:lnTo>
                  <a:cubicBezTo>
                    <a:pt x="2579" y="5338"/>
                    <a:pt x="2344" y="5846"/>
                    <a:pt x="2344" y="6255"/>
                  </a:cubicBezTo>
                  <a:cubicBezTo>
                    <a:pt x="2344" y="6819"/>
                    <a:pt x="2455" y="9459"/>
                    <a:pt x="2455" y="9459"/>
                  </a:cubicBezTo>
                  <a:cubicBezTo>
                    <a:pt x="2455" y="9459"/>
                    <a:pt x="2599" y="9569"/>
                    <a:pt x="2812" y="9569"/>
                  </a:cubicBezTo>
                  <a:cubicBezTo>
                    <a:pt x="2916" y="9569"/>
                    <a:pt x="3036" y="9543"/>
                    <a:pt x="3165" y="9465"/>
                  </a:cubicBezTo>
                  <a:cubicBezTo>
                    <a:pt x="3165" y="9465"/>
                    <a:pt x="3730" y="5841"/>
                    <a:pt x="3810" y="5415"/>
                  </a:cubicBezTo>
                  <a:cubicBezTo>
                    <a:pt x="3885" y="5023"/>
                    <a:pt x="4060" y="948"/>
                    <a:pt x="3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156;p55">
              <a:extLst>
                <a:ext uri="{FF2B5EF4-FFF2-40B4-BE49-F238E27FC236}">
                  <a16:creationId xmlns:a16="http://schemas.microsoft.com/office/drawing/2014/main" id="{EEABCCD3-0976-284F-94B7-7254B0A4C141}"/>
                </a:ext>
              </a:extLst>
            </p:cNvPr>
            <p:cNvSpPr/>
            <p:nvPr/>
          </p:nvSpPr>
          <p:spPr>
            <a:xfrm>
              <a:off x="2429300" y="3856300"/>
              <a:ext cx="62900" cy="66125"/>
            </a:xfrm>
            <a:custGeom>
              <a:avLst/>
              <a:gdLst/>
              <a:ahLst/>
              <a:cxnLst/>
              <a:rect l="l" t="t" r="r" b="b"/>
              <a:pathLst>
                <a:path w="2516" h="2645" extrusionOk="0">
                  <a:moveTo>
                    <a:pt x="577" y="1"/>
                  </a:moveTo>
                  <a:lnTo>
                    <a:pt x="577" y="1"/>
                  </a:lnTo>
                  <a:cubicBezTo>
                    <a:pt x="577" y="1"/>
                    <a:pt x="634" y="1022"/>
                    <a:pt x="616" y="1095"/>
                  </a:cubicBezTo>
                  <a:cubicBezTo>
                    <a:pt x="597" y="1170"/>
                    <a:pt x="215" y="1243"/>
                    <a:pt x="108" y="1331"/>
                  </a:cubicBezTo>
                  <a:cubicBezTo>
                    <a:pt x="0" y="1420"/>
                    <a:pt x="658" y="2456"/>
                    <a:pt x="995" y="2611"/>
                  </a:cubicBezTo>
                  <a:cubicBezTo>
                    <a:pt x="1045" y="2634"/>
                    <a:pt x="1112" y="2645"/>
                    <a:pt x="1189" y="2645"/>
                  </a:cubicBezTo>
                  <a:cubicBezTo>
                    <a:pt x="1623" y="2645"/>
                    <a:pt x="2385" y="2299"/>
                    <a:pt x="2448" y="1858"/>
                  </a:cubicBezTo>
                  <a:cubicBezTo>
                    <a:pt x="2515" y="1381"/>
                    <a:pt x="2152" y="1010"/>
                    <a:pt x="2012" y="879"/>
                  </a:cubicBezTo>
                  <a:cubicBezTo>
                    <a:pt x="1975" y="872"/>
                    <a:pt x="1929" y="870"/>
                    <a:pt x="1885" y="870"/>
                  </a:cubicBezTo>
                  <a:cubicBezTo>
                    <a:pt x="1835" y="870"/>
                    <a:pt x="1787" y="872"/>
                    <a:pt x="1754" y="872"/>
                  </a:cubicBezTo>
                  <a:cubicBezTo>
                    <a:pt x="1742" y="872"/>
                    <a:pt x="1732" y="872"/>
                    <a:pt x="1725" y="871"/>
                  </a:cubicBezTo>
                  <a:lnTo>
                    <a:pt x="1696" y="376"/>
                  </a:lnTo>
                  <a:cubicBezTo>
                    <a:pt x="1240" y="230"/>
                    <a:pt x="577" y="1"/>
                    <a:pt x="5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157;p55">
              <a:extLst>
                <a:ext uri="{FF2B5EF4-FFF2-40B4-BE49-F238E27FC236}">
                  <a16:creationId xmlns:a16="http://schemas.microsoft.com/office/drawing/2014/main" id="{460805EB-8EF0-5348-A0C7-B5DD2BA3425B}"/>
                </a:ext>
              </a:extLst>
            </p:cNvPr>
            <p:cNvSpPr/>
            <p:nvPr/>
          </p:nvSpPr>
          <p:spPr>
            <a:xfrm>
              <a:off x="2419400" y="3878000"/>
              <a:ext cx="101050" cy="96500"/>
            </a:xfrm>
            <a:custGeom>
              <a:avLst/>
              <a:gdLst/>
              <a:ahLst/>
              <a:cxnLst/>
              <a:rect l="l" t="t" r="r" b="b"/>
              <a:pathLst>
                <a:path w="4042" h="3860" extrusionOk="0">
                  <a:moveTo>
                    <a:pt x="2329" y="0"/>
                  </a:moveTo>
                  <a:cubicBezTo>
                    <a:pt x="2280" y="0"/>
                    <a:pt x="2231" y="2"/>
                    <a:pt x="2196" y="4"/>
                  </a:cubicBezTo>
                  <a:cubicBezTo>
                    <a:pt x="2196" y="4"/>
                    <a:pt x="2480" y="258"/>
                    <a:pt x="2621" y="581"/>
                  </a:cubicBezTo>
                  <a:cubicBezTo>
                    <a:pt x="2752" y="878"/>
                    <a:pt x="2653" y="1188"/>
                    <a:pt x="2404" y="1298"/>
                  </a:cubicBezTo>
                  <a:cubicBezTo>
                    <a:pt x="2290" y="1348"/>
                    <a:pt x="2185" y="1373"/>
                    <a:pt x="2086" y="1373"/>
                  </a:cubicBezTo>
                  <a:cubicBezTo>
                    <a:pt x="1870" y="1373"/>
                    <a:pt x="1679" y="1256"/>
                    <a:pt x="1469" y="1030"/>
                  </a:cubicBezTo>
                  <a:cubicBezTo>
                    <a:pt x="1260" y="804"/>
                    <a:pt x="1161" y="513"/>
                    <a:pt x="830" y="326"/>
                  </a:cubicBezTo>
                  <a:cubicBezTo>
                    <a:pt x="544" y="370"/>
                    <a:pt x="215" y="522"/>
                    <a:pt x="170" y="679"/>
                  </a:cubicBezTo>
                  <a:cubicBezTo>
                    <a:pt x="117" y="861"/>
                    <a:pt x="1" y="1724"/>
                    <a:pt x="247" y="2381"/>
                  </a:cubicBezTo>
                  <a:cubicBezTo>
                    <a:pt x="492" y="3038"/>
                    <a:pt x="781" y="3483"/>
                    <a:pt x="923" y="3766"/>
                  </a:cubicBezTo>
                  <a:cubicBezTo>
                    <a:pt x="923" y="3766"/>
                    <a:pt x="1220" y="3859"/>
                    <a:pt x="1647" y="3859"/>
                  </a:cubicBezTo>
                  <a:cubicBezTo>
                    <a:pt x="2036" y="3859"/>
                    <a:pt x="2532" y="3783"/>
                    <a:pt x="3009" y="3489"/>
                  </a:cubicBezTo>
                  <a:cubicBezTo>
                    <a:pt x="3009" y="3489"/>
                    <a:pt x="3110" y="2954"/>
                    <a:pt x="3116" y="2579"/>
                  </a:cubicBezTo>
                  <a:cubicBezTo>
                    <a:pt x="4042" y="1777"/>
                    <a:pt x="3256" y="781"/>
                    <a:pt x="2477" y="8"/>
                  </a:cubicBezTo>
                  <a:cubicBezTo>
                    <a:pt x="2437" y="2"/>
                    <a:pt x="2383" y="0"/>
                    <a:pt x="2329" y="0"/>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158;p55">
              <a:extLst>
                <a:ext uri="{FF2B5EF4-FFF2-40B4-BE49-F238E27FC236}">
                  <a16:creationId xmlns:a16="http://schemas.microsoft.com/office/drawing/2014/main" id="{FB3EDC34-E39E-B244-828F-23C70D92CA14}"/>
                </a:ext>
              </a:extLst>
            </p:cNvPr>
            <p:cNvSpPr/>
            <p:nvPr/>
          </p:nvSpPr>
          <p:spPr>
            <a:xfrm>
              <a:off x="2373925" y="3877650"/>
              <a:ext cx="144575" cy="387325"/>
            </a:xfrm>
            <a:custGeom>
              <a:avLst/>
              <a:gdLst/>
              <a:ahLst/>
              <a:cxnLst/>
              <a:rect l="l" t="t" r="r" b="b"/>
              <a:pathLst>
                <a:path w="5783" h="15493" extrusionOk="0">
                  <a:moveTo>
                    <a:pt x="4105" y="0"/>
                  </a:moveTo>
                  <a:cubicBezTo>
                    <a:pt x="4049" y="0"/>
                    <a:pt x="3994" y="6"/>
                    <a:pt x="3940" y="17"/>
                  </a:cubicBezTo>
                  <a:cubicBezTo>
                    <a:pt x="4080" y="290"/>
                    <a:pt x="3934" y="562"/>
                    <a:pt x="3934" y="562"/>
                  </a:cubicBezTo>
                  <a:cubicBezTo>
                    <a:pt x="3934" y="562"/>
                    <a:pt x="4022" y="1169"/>
                    <a:pt x="4022" y="1201"/>
                  </a:cubicBezTo>
                  <a:cubicBezTo>
                    <a:pt x="4022" y="1202"/>
                    <a:pt x="4022" y="1202"/>
                    <a:pt x="4021" y="1202"/>
                  </a:cubicBezTo>
                  <a:cubicBezTo>
                    <a:pt x="4001" y="1202"/>
                    <a:pt x="3634" y="649"/>
                    <a:pt x="3634" y="649"/>
                  </a:cubicBezTo>
                  <a:cubicBezTo>
                    <a:pt x="3628" y="649"/>
                    <a:pt x="3621" y="650"/>
                    <a:pt x="3614" y="650"/>
                  </a:cubicBezTo>
                  <a:cubicBezTo>
                    <a:pt x="3186" y="650"/>
                    <a:pt x="2831" y="241"/>
                    <a:pt x="2831" y="241"/>
                  </a:cubicBezTo>
                  <a:cubicBezTo>
                    <a:pt x="2831" y="241"/>
                    <a:pt x="2212" y="350"/>
                    <a:pt x="1915" y="623"/>
                  </a:cubicBezTo>
                  <a:cubicBezTo>
                    <a:pt x="1617" y="895"/>
                    <a:pt x="1741" y="1540"/>
                    <a:pt x="1833" y="1974"/>
                  </a:cubicBezTo>
                  <a:cubicBezTo>
                    <a:pt x="1925" y="2407"/>
                    <a:pt x="2410" y="3284"/>
                    <a:pt x="2534" y="3627"/>
                  </a:cubicBezTo>
                  <a:cubicBezTo>
                    <a:pt x="2660" y="3970"/>
                    <a:pt x="2497" y="4106"/>
                    <a:pt x="2311" y="4354"/>
                  </a:cubicBezTo>
                  <a:cubicBezTo>
                    <a:pt x="2125" y="4601"/>
                    <a:pt x="1257" y="5642"/>
                    <a:pt x="1010" y="7041"/>
                  </a:cubicBezTo>
                  <a:cubicBezTo>
                    <a:pt x="762" y="8439"/>
                    <a:pt x="263" y="13768"/>
                    <a:pt x="130" y="14431"/>
                  </a:cubicBezTo>
                  <a:cubicBezTo>
                    <a:pt x="0" y="15077"/>
                    <a:pt x="1154" y="15493"/>
                    <a:pt x="2004" y="15493"/>
                  </a:cubicBezTo>
                  <a:cubicBezTo>
                    <a:pt x="2027" y="15493"/>
                    <a:pt x="2051" y="15493"/>
                    <a:pt x="2074" y="15492"/>
                  </a:cubicBezTo>
                  <a:cubicBezTo>
                    <a:pt x="2930" y="15467"/>
                    <a:pt x="5096" y="14604"/>
                    <a:pt x="5621" y="13502"/>
                  </a:cubicBezTo>
                  <a:cubicBezTo>
                    <a:pt x="5608" y="12721"/>
                    <a:pt x="5782" y="7663"/>
                    <a:pt x="5621" y="6487"/>
                  </a:cubicBezTo>
                  <a:cubicBezTo>
                    <a:pt x="5459" y="5310"/>
                    <a:pt x="5063" y="2596"/>
                    <a:pt x="5063" y="2596"/>
                  </a:cubicBezTo>
                  <a:cubicBezTo>
                    <a:pt x="5063" y="2596"/>
                    <a:pt x="5285" y="2348"/>
                    <a:pt x="5354" y="2055"/>
                  </a:cubicBezTo>
                  <a:cubicBezTo>
                    <a:pt x="5444" y="1670"/>
                    <a:pt x="5332" y="1214"/>
                    <a:pt x="5075" y="810"/>
                  </a:cubicBezTo>
                  <a:cubicBezTo>
                    <a:pt x="4818" y="407"/>
                    <a:pt x="4296" y="22"/>
                    <a:pt x="4296" y="22"/>
                  </a:cubicBezTo>
                  <a:cubicBezTo>
                    <a:pt x="4233" y="8"/>
                    <a:pt x="4169" y="0"/>
                    <a:pt x="4105"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159;p55">
              <a:extLst>
                <a:ext uri="{FF2B5EF4-FFF2-40B4-BE49-F238E27FC236}">
                  <a16:creationId xmlns:a16="http://schemas.microsoft.com/office/drawing/2014/main" id="{3E6D67DE-C110-F440-9C54-AD7BF90BB6B5}"/>
                </a:ext>
              </a:extLst>
            </p:cNvPr>
            <p:cNvSpPr/>
            <p:nvPr/>
          </p:nvSpPr>
          <p:spPr>
            <a:xfrm>
              <a:off x="2443725" y="3856300"/>
              <a:ext cx="28550" cy="24425"/>
            </a:xfrm>
            <a:custGeom>
              <a:avLst/>
              <a:gdLst/>
              <a:ahLst/>
              <a:cxnLst/>
              <a:rect l="l" t="t" r="r" b="b"/>
              <a:pathLst>
                <a:path w="1142" h="977" extrusionOk="0">
                  <a:moveTo>
                    <a:pt x="0" y="1"/>
                  </a:moveTo>
                  <a:cubicBezTo>
                    <a:pt x="0" y="1"/>
                    <a:pt x="10" y="186"/>
                    <a:pt x="16" y="321"/>
                  </a:cubicBezTo>
                  <a:cubicBezTo>
                    <a:pt x="16" y="321"/>
                    <a:pt x="49" y="671"/>
                    <a:pt x="624" y="942"/>
                  </a:cubicBezTo>
                  <a:cubicBezTo>
                    <a:pt x="662" y="960"/>
                    <a:pt x="741" y="977"/>
                    <a:pt x="826" y="977"/>
                  </a:cubicBezTo>
                  <a:cubicBezTo>
                    <a:pt x="966" y="977"/>
                    <a:pt x="1121" y="932"/>
                    <a:pt x="1142" y="778"/>
                  </a:cubicBezTo>
                  <a:lnTo>
                    <a:pt x="1119" y="377"/>
                  </a:lnTo>
                  <a:lnTo>
                    <a:pt x="794" y="270"/>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160;p55">
              <a:extLst>
                <a:ext uri="{FF2B5EF4-FFF2-40B4-BE49-F238E27FC236}">
                  <a16:creationId xmlns:a16="http://schemas.microsoft.com/office/drawing/2014/main" id="{EBC99ECF-FD82-4F44-B0BC-1526261384AA}"/>
                </a:ext>
              </a:extLst>
            </p:cNvPr>
            <p:cNvSpPr/>
            <p:nvPr/>
          </p:nvSpPr>
          <p:spPr>
            <a:xfrm>
              <a:off x="2428525" y="3796950"/>
              <a:ext cx="66525" cy="78100"/>
            </a:xfrm>
            <a:custGeom>
              <a:avLst/>
              <a:gdLst/>
              <a:ahLst/>
              <a:cxnLst/>
              <a:rect l="l" t="t" r="r" b="b"/>
              <a:pathLst>
                <a:path w="2661" h="3124" extrusionOk="0">
                  <a:moveTo>
                    <a:pt x="1341" y="1"/>
                  </a:moveTo>
                  <a:cubicBezTo>
                    <a:pt x="1317" y="1"/>
                    <a:pt x="1293" y="1"/>
                    <a:pt x="1269" y="3"/>
                  </a:cubicBezTo>
                  <a:cubicBezTo>
                    <a:pt x="550" y="43"/>
                    <a:pt x="0" y="658"/>
                    <a:pt x="40" y="1377"/>
                  </a:cubicBezTo>
                  <a:cubicBezTo>
                    <a:pt x="63" y="1797"/>
                    <a:pt x="286" y="2154"/>
                    <a:pt x="608" y="2375"/>
                  </a:cubicBezTo>
                  <a:cubicBezTo>
                    <a:pt x="608" y="2375"/>
                    <a:pt x="669" y="2611"/>
                    <a:pt x="712" y="2662"/>
                  </a:cubicBezTo>
                  <a:cubicBezTo>
                    <a:pt x="951" y="2941"/>
                    <a:pt x="1586" y="3121"/>
                    <a:pt x="1796" y="3123"/>
                  </a:cubicBezTo>
                  <a:cubicBezTo>
                    <a:pt x="1797" y="3123"/>
                    <a:pt x="1799" y="3123"/>
                    <a:pt x="1801" y="3123"/>
                  </a:cubicBezTo>
                  <a:cubicBezTo>
                    <a:pt x="1980" y="3123"/>
                    <a:pt x="2135" y="2955"/>
                    <a:pt x="2305" y="2677"/>
                  </a:cubicBezTo>
                  <a:cubicBezTo>
                    <a:pt x="2661" y="2091"/>
                    <a:pt x="2573" y="1441"/>
                    <a:pt x="2517" y="1118"/>
                  </a:cubicBezTo>
                  <a:cubicBezTo>
                    <a:pt x="2421" y="485"/>
                    <a:pt x="1977" y="1"/>
                    <a:pt x="134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161;p55">
              <a:extLst>
                <a:ext uri="{FF2B5EF4-FFF2-40B4-BE49-F238E27FC236}">
                  <a16:creationId xmlns:a16="http://schemas.microsoft.com/office/drawing/2014/main" id="{FB69EE32-FED2-4D43-9636-F90C9B9711A6}"/>
                </a:ext>
              </a:extLst>
            </p:cNvPr>
            <p:cNvSpPr/>
            <p:nvPr/>
          </p:nvSpPr>
          <p:spPr>
            <a:xfrm>
              <a:off x="2463900" y="3809575"/>
              <a:ext cx="34025" cy="22325"/>
            </a:xfrm>
            <a:custGeom>
              <a:avLst/>
              <a:gdLst/>
              <a:ahLst/>
              <a:cxnLst/>
              <a:rect l="l" t="t" r="r" b="b"/>
              <a:pathLst>
                <a:path w="1361" h="893" extrusionOk="0">
                  <a:moveTo>
                    <a:pt x="724" y="1"/>
                  </a:moveTo>
                  <a:cubicBezTo>
                    <a:pt x="392" y="1"/>
                    <a:pt x="0" y="165"/>
                    <a:pt x="0" y="165"/>
                  </a:cubicBezTo>
                  <a:cubicBezTo>
                    <a:pt x="0" y="165"/>
                    <a:pt x="138" y="593"/>
                    <a:pt x="607" y="779"/>
                  </a:cubicBezTo>
                  <a:cubicBezTo>
                    <a:pt x="835" y="869"/>
                    <a:pt x="983" y="892"/>
                    <a:pt x="1076" y="892"/>
                  </a:cubicBezTo>
                  <a:cubicBezTo>
                    <a:pt x="1175" y="892"/>
                    <a:pt x="1211" y="866"/>
                    <a:pt x="1211" y="866"/>
                  </a:cubicBezTo>
                  <a:cubicBezTo>
                    <a:pt x="1211" y="866"/>
                    <a:pt x="1360" y="332"/>
                    <a:pt x="1055" y="91"/>
                  </a:cubicBezTo>
                  <a:cubicBezTo>
                    <a:pt x="970" y="25"/>
                    <a:pt x="852" y="1"/>
                    <a:pt x="72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162;p55">
              <a:extLst>
                <a:ext uri="{FF2B5EF4-FFF2-40B4-BE49-F238E27FC236}">
                  <a16:creationId xmlns:a16="http://schemas.microsoft.com/office/drawing/2014/main" id="{B0E6436D-724C-8847-9B5E-AFA52187544F}"/>
                </a:ext>
              </a:extLst>
            </p:cNvPr>
            <p:cNvSpPr/>
            <p:nvPr/>
          </p:nvSpPr>
          <p:spPr>
            <a:xfrm>
              <a:off x="2426525" y="3796625"/>
              <a:ext cx="63775" cy="59700"/>
            </a:xfrm>
            <a:custGeom>
              <a:avLst/>
              <a:gdLst/>
              <a:ahLst/>
              <a:cxnLst/>
              <a:rect l="l" t="t" r="r" b="b"/>
              <a:pathLst>
                <a:path w="2551" h="2388" extrusionOk="0">
                  <a:moveTo>
                    <a:pt x="1415" y="1"/>
                  </a:moveTo>
                  <a:cubicBezTo>
                    <a:pt x="1323" y="1"/>
                    <a:pt x="1231" y="10"/>
                    <a:pt x="1138" y="28"/>
                  </a:cubicBezTo>
                  <a:cubicBezTo>
                    <a:pt x="665" y="118"/>
                    <a:pt x="301" y="472"/>
                    <a:pt x="171" y="936"/>
                  </a:cubicBezTo>
                  <a:cubicBezTo>
                    <a:pt x="0" y="1546"/>
                    <a:pt x="256" y="2091"/>
                    <a:pt x="688" y="2388"/>
                  </a:cubicBezTo>
                  <a:cubicBezTo>
                    <a:pt x="674" y="2343"/>
                    <a:pt x="332" y="1834"/>
                    <a:pt x="683" y="1722"/>
                  </a:cubicBezTo>
                  <a:lnTo>
                    <a:pt x="683" y="1722"/>
                  </a:lnTo>
                  <a:cubicBezTo>
                    <a:pt x="688" y="1771"/>
                    <a:pt x="697" y="1952"/>
                    <a:pt x="715" y="2066"/>
                  </a:cubicBezTo>
                  <a:cubicBezTo>
                    <a:pt x="715" y="2066"/>
                    <a:pt x="717" y="2066"/>
                    <a:pt x="721" y="2066"/>
                  </a:cubicBezTo>
                  <a:cubicBezTo>
                    <a:pt x="750" y="2066"/>
                    <a:pt x="885" y="2055"/>
                    <a:pt x="880" y="1864"/>
                  </a:cubicBezTo>
                  <a:cubicBezTo>
                    <a:pt x="879" y="1806"/>
                    <a:pt x="868" y="1707"/>
                    <a:pt x="869" y="1660"/>
                  </a:cubicBezTo>
                  <a:cubicBezTo>
                    <a:pt x="873" y="1504"/>
                    <a:pt x="867" y="1397"/>
                    <a:pt x="956" y="1263"/>
                  </a:cubicBezTo>
                  <a:cubicBezTo>
                    <a:pt x="996" y="1206"/>
                    <a:pt x="1013" y="1140"/>
                    <a:pt x="1037" y="1067"/>
                  </a:cubicBezTo>
                  <a:cubicBezTo>
                    <a:pt x="1095" y="883"/>
                    <a:pt x="1228" y="725"/>
                    <a:pt x="1410" y="665"/>
                  </a:cubicBezTo>
                  <a:cubicBezTo>
                    <a:pt x="1459" y="649"/>
                    <a:pt x="1513" y="638"/>
                    <a:pt x="1571" y="638"/>
                  </a:cubicBezTo>
                  <a:cubicBezTo>
                    <a:pt x="1718" y="638"/>
                    <a:pt x="1891" y="705"/>
                    <a:pt x="2075" y="911"/>
                  </a:cubicBezTo>
                  <a:cubicBezTo>
                    <a:pt x="2213" y="693"/>
                    <a:pt x="2313" y="628"/>
                    <a:pt x="2390" y="628"/>
                  </a:cubicBezTo>
                  <a:cubicBezTo>
                    <a:pt x="2459" y="628"/>
                    <a:pt x="2509" y="681"/>
                    <a:pt x="2550" y="722"/>
                  </a:cubicBezTo>
                  <a:cubicBezTo>
                    <a:pt x="2312" y="228"/>
                    <a:pt x="1874" y="1"/>
                    <a:pt x="141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163;p55">
              <a:extLst>
                <a:ext uri="{FF2B5EF4-FFF2-40B4-BE49-F238E27FC236}">
                  <a16:creationId xmlns:a16="http://schemas.microsoft.com/office/drawing/2014/main" id="{A91B2E38-ACD0-B745-8F41-01E78C6B78A0}"/>
                </a:ext>
              </a:extLst>
            </p:cNvPr>
            <p:cNvSpPr/>
            <p:nvPr/>
          </p:nvSpPr>
          <p:spPr>
            <a:xfrm>
              <a:off x="2426950" y="3836975"/>
              <a:ext cx="16800" cy="21150"/>
            </a:xfrm>
            <a:custGeom>
              <a:avLst/>
              <a:gdLst/>
              <a:ahLst/>
              <a:cxnLst/>
              <a:rect l="l" t="t" r="r" b="b"/>
              <a:pathLst>
                <a:path w="672" h="846" extrusionOk="0">
                  <a:moveTo>
                    <a:pt x="414" y="0"/>
                  </a:moveTo>
                  <a:cubicBezTo>
                    <a:pt x="329" y="0"/>
                    <a:pt x="244" y="33"/>
                    <a:pt x="190" y="118"/>
                  </a:cubicBezTo>
                  <a:cubicBezTo>
                    <a:pt x="1" y="413"/>
                    <a:pt x="269" y="845"/>
                    <a:pt x="504" y="845"/>
                  </a:cubicBezTo>
                  <a:cubicBezTo>
                    <a:pt x="507" y="845"/>
                    <a:pt x="510" y="845"/>
                    <a:pt x="513" y="845"/>
                  </a:cubicBezTo>
                  <a:cubicBezTo>
                    <a:pt x="640" y="839"/>
                    <a:pt x="671" y="774"/>
                    <a:pt x="671" y="774"/>
                  </a:cubicBezTo>
                  <a:lnTo>
                    <a:pt x="666" y="108"/>
                  </a:lnTo>
                  <a:cubicBezTo>
                    <a:pt x="618" y="47"/>
                    <a:pt x="516" y="0"/>
                    <a:pt x="41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164;p55">
              <a:extLst>
                <a:ext uri="{FF2B5EF4-FFF2-40B4-BE49-F238E27FC236}">
                  <a16:creationId xmlns:a16="http://schemas.microsoft.com/office/drawing/2014/main" id="{6A9BDD47-8A5C-3448-8738-5C34A9D097EF}"/>
                </a:ext>
              </a:extLst>
            </p:cNvPr>
            <p:cNvSpPr/>
            <p:nvPr/>
          </p:nvSpPr>
          <p:spPr>
            <a:xfrm>
              <a:off x="2386525" y="3890450"/>
              <a:ext cx="65575" cy="170800"/>
            </a:xfrm>
            <a:custGeom>
              <a:avLst/>
              <a:gdLst/>
              <a:ahLst/>
              <a:cxnLst/>
              <a:rect l="l" t="t" r="r" b="b"/>
              <a:pathLst>
                <a:path w="2623" h="6832" extrusionOk="0">
                  <a:moveTo>
                    <a:pt x="1740" y="0"/>
                  </a:moveTo>
                  <a:cubicBezTo>
                    <a:pt x="1585" y="0"/>
                    <a:pt x="1416" y="119"/>
                    <a:pt x="1225" y="418"/>
                  </a:cubicBezTo>
                  <a:cubicBezTo>
                    <a:pt x="881" y="957"/>
                    <a:pt x="529" y="1439"/>
                    <a:pt x="261" y="2151"/>
                  </a:cubicBezTo>
                  <a:cubicBezTo>
                    <a:pt x="114" y="2546"/>
                    <a:pt x="1" y="2932"/>
                    <a:pt x="201" y="3773"/>
                  </a:cubicBezTo>
                  <a:cubicBezTo>
                    <a:pt x="342" y="4360"/>
                    <a:pt x="512" y="4750"/>
                    <a:pt x="780" y="5292"/>
                  </a:cubicBezTo>
                  <a:cubicBezTo>
                    <a:pt x="854" y="5439"/>
                    <a:pt x="870" y="5567"/>
                    <a:pt x="978" y="5865"/>
                  </a:cubicBezTo>
                  <a:cubicBezTo>
                    <a:pt x="1084" y="6163"/>
                    <a:pt x="1278" y="6480"/>
                    <a:pt x="1481" y="6651"/>
                  </a:cubicBezTo>
                  <a:cubicBezTo>
                    <a:pt x="1642" y="6786"/>
                    <a:pt x="1738" y="6832"/>
                    <a:pt x="1797" y="6832"/>
                  </a:cubicBezTo>
                  <a:cubicBezTo>
                    <a:pt x="1812" y="6832"/>
                    <a:pt x="1825" y="6829"/>
                    <a:pt x="1836" y="6823"/>
                  </a:cubicBezTo>
                  <a:cubicBezTo>
                    <a:pt x="1901" y="6791"/>
                    <a:pt x="1894" y="6722"/>
                    <a:pt x="1809" y="6634"/>
                  </a:cubicBezTo>
                  <a:cubicBezTo>
                    <a:pt x="1726" y="6546"/>
                    <a:pt x="1573" y="6413"/>
                    <a:pt x="1461" y="6178"/>
                  </a:cubicBezTo>
                  <a:lnTo>
                    <a:pt x="1461" y="6178"/>
                  </a:lnTo>
                  <a:cubicBezTo>
                    <a:pt x="1461" y="6178"/>
                    <a:pt x="1633" y="6379"/>
                    <a:pt x="1748" y="6491"/>
                  </a:cubicBezTo>
                  <a:cubicBezTo>
                    <a:pt x="1849" y="6590"/>
                    <a:pt x="1964" y="6676"/>
                    <a:pt x="2088" y="6746"/>
                  </a:cubicBezTo>
                  <a:cubicBezTo>
                    <a:pt x="2116" y="6761"/>
                    <a:pt x="2147" y="6767"/>
                    <a:pt x="2177" y="6767"/>
                  </a:cubicBezTo>
                  <a:cubicBezTo>
                    <a:pt x="2279" y="6767"/>
                    <a:pt x="2372" y="6696"/>
                    <a:pt x="2309" y="6626"/>
                  </a:cubicBezTo>
                  <a:cubicBezTo>
                    <a:pt x="2228" y="6536"/>
                    <a:pt x="2139" y="6486"/>
                    <a:pt x="1972" y="6319"/>
                  </a:cubicBezTo>
                  <a:cubicBezTo>
                    <a:pt x="1883" y="6231"/>
                    <a:pt x="1804" y="6132"/>
                    <a:pt x="1739" y="6024"/>
                  </a:cubicBezTo>
                  <a:lnTo>
                    <a:pt x="1739" y="6024"/>
                  </a:lnTo>
                  <a:cubicBezTo>
                    <a:pt x="1739" y="6024"/>
                    <a:pt x="1930" y="6197"/>
                    <a:pt x="2116" y="6312"/>
                  </a:cubicBezTo>
                  <a:cubicBezTo>
                    <a:pt x="2303" y="6425"/>
                    <a:pt x="2403" y="6433"/>
                    <a:pt x="2470" y="6436"/>
                  </a:cubicBezTo>
                  <a:cubicBezTo>
                    <a:pt x="2471" y="6436"/>
                    <a:pt x="2472" y="6436"/>
                    <a:pt x="2473" y="6436"/>
                  </a:cubicBezTo>
                  <a:cubicBezTo>
                    <a:pt x="2539" y="6436"/>
                    <a:pt x="2622" y="6351"/>
                    <a:pt x="2507" y="6252"/>
                  </a:cubicBezTo>
                  <a:cubicBezTo>
                    <a:pt x="2400" y="6163"/>
                    <a:pt x="2230" y="6096"/>
                    <a:pt x="2057" y="5894"/>
                  </a:cubicBezTo>
                  <a:cubicBezTo>
                    <a:pt x="1931" y="5748"/>
                    <a:pt x="1861" y="5627"/>
                    <a:pt x="1900" y="5627"/>
                  </a:cubicBezTo>
                  <a:cubicBezTo>
                    <a:pt x="1938" y="5629"/>
                    <a:pt x="2007" y="5719"/>
                    <a:pt x="2164" y="5782"/>
                  </a:cubicBezTo>
                  <a:cubicBezTo>
                    <a:pt x="2217" y="5803"/>
                    <a:pt x="2275" y="5813"/>
                    <a:pt x="2328" y="5813"/>
                  </a:cubicBezTo>
                  <a:cubicBezTo>
                    <a:pt x="2424" y="5813"/>
                    <a:pt x="2505" y="5781"/>
                    <a:pt x="2522" y="5725"/>
                  </a:cubicBezTo>
                  <a:cubicBezTo>
                    <a:pt x="2549" y="5638"/>
                    <a:pt x="2503" y="5670"/>
                    <a:pt x="2359" y="5585"/>
                  </a:cubicBezTo>
                  <a:cubicBezTo>
                    <a:pt x="2216" y="5499"/>
                    <a:pt x="2123" y="5372"/>
                    <a:pt x="1911" y="5267"/>
                  </a:cubicBezTo>
                  <a:cubicBezTo>
                    <a:pt x="1724" y="5175"/>
                    <a:pt x="1603" y="5088"/>
                    <a:pt x="1488" y="4932"/>
                  </a:cubicBezTo>
                  <a:cubicBezTo>
                    <a:pt x="1346" y="4742"/>
                    <a:pt x="1146" y="4230"/>
                    <a:pt x="1010" y="3676"/>
                  </a:cubicBezTo>
                  <a:cubicBezTo>
                    <a:pt x="851" y="3023"/>
                    <a:pt x="1038" y="2618"/>
                    <a:pt x="1225" y="2291"/>
                  </a:cubicBezTo>
                  <a:cubicBezTo>
                    <a:pt x="1635" y="1569"/>
                    <a:pt x="1851" y="1290"/>
                    <a:pt x="2045" y="954"/>
                  </a:cubicBezTo>
                  <a:cubicBezTo>
                    <a:pt x="2229" y="630"/>
                    <a:pt x="2207" y="305"/>
                    <a:pt x="2017" y="129"/>
                  </a:cubicBezTo>
                  <a:cubicBezTo>
                    <a:pt x="1930" y="48"/>
                    <a:pt x="1838" y="0"/>
                    <a:pt x="17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165;p55">
              <a:extLst>
                <a:ext uri="{FF2B5EF4-FFF2-40B4-BE49-F238E27FC236}">
                  <a16:creationId xmlns:a16="http://schemas.microsoft.com/office/drawing/2014/main" id="{94BE7333-F086-2246-9AE2-5045FD474204}"/>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166;p55">
              <a:extLst>
                <a:ext uri="{FF2B5EF4-FFF2-40B4-BE49-F238E27FC236}">
                  <a16:creationId xmlns:a16="http://schemas.microsoft.com/office/drawing/2014/main" id="{39327E94-8928-2E42-A990-A294033B8B80}"/>
                </a:ext>
              </a:extLst>
            </p:cNvPr>
            <p:cNvSpPr/>
            <p:nvPr/>
          </p:nvSpPr>
          <p:spPr>
            <a:xfrm>
              <a:off x="2430625" y="3768800"/>
              <a:ext cx="60950" cy="58800"/>
            </a:xfrm>
            <a:custGeom>
              <a:avLst/>
              <a:gdLst/>
              <a:ahLst/>
              <a:cxnLst/>
              <a:rect l="l" t="t" r="r" b="b"/>
              <a:pathLst>
                <a:path w="2438" h="2352" extrusionOk="0">
                  <a:moveTo>
                    <a:pt x="1219" y="1"/>
                  </a:moveTo>
                  <a:cubicBezTo>
                    <a:pt x="908" y="1"/>
                    <a:pt x="597" y="69"/>
                    <a:pt x="359" y="207"/>
                  </a:cubicBezTo>
                  <a:cubicBezTo>
                    <a:pt x="119" y="346"/>
                    <a:pt x="1" y="528"/>
                    <a:pt x="3" y="709"/>
                  </a:cubicBezTo>
                  <a:lnTo>
                    <a:pt x="3" y="1649"/>
                  </a:lnTo>
                  <a:lnTo>
                    <a:pt x="3" y="1650"/>
                  </a:lnTo>
                  <a:cubicBezTo>
                    <a:pt x="3" y="1829"/>
                    <a:pt x="122" y="2008"/>
                    <a:pt x="359" y="2145"/>
                  </a:cubicBezTo>
                  <a:cubicBezTo>
                    <a:pt x="596" y="2282"/>
                    <a:pt x="907" y="2351"/>
                    <a:pt x="1219" y="2351"/>
                  </a:cubicBezTo>
                  <a:cubicBezTo>
                    <a:pt x="1530" y="2351"/>
                    <a:pt x="1841" y="2282"/>
                    <a:pt x="2078" y="2145"/>
                  </a:cubicBezTo>
                  <a:cubicBezTo>
                    <a:pt x="2318" y="2006"/>
                    <a:pt x="2437" y="1825"/>
                    <a:pt x="2434" y="1644"/>
                  </a:cubicBezTo>
                  <a:lnTo>
                    <a:pt x="2434" y="709"/>
                  </a:lnTo>
                  <a:cubicBezTo>
                    <a:pt x="2438" y="528"/>
                    <a:pt x="2318" y="346"/>
                    <a:pt x="2078" y="207"/>
                  </a:cubicBezTo>
                  <a:cubicBezTo>
                    <a:pt x="1841" y="69"/>
                    <a:pt x="1530" y="1"/>
                    <a:pt x="121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167;p55">
              <a:extLst>
                <a:ext uri="{FF2B5EF4-FFF2-40B4-BE49-F238E27FC236}">
                  <a16:creationId xmlns:a16="http://schemas.microsoft.com/office/drawing/2014/main" id="{BC4B58A5-2470-C044-88EE-686CAA218E5A}"/>
                </a:ext>
              </a:extLst>
            </p:cNvPr>
            <p:cNvSpPr/>
            <p:nvPr/>
          </p:nvSpPr>
          <p:spPr>
            <a:xfrm>
              <a:off x="2410925" y="3757375"/>
              <a:ext cx="100350" cy="57975"/>
            </a:xfrm>
            <a:custGeom>
              <a:avLst/>
              <a:gdLst/>
              <a:ahLst/>
              <a:cxnLst/>
              <a:rect l="l" t="t" r="r" b="b"/>
              <a:pathLst>
                <a:path w="4014" h="2319" extrusionOk="0">
                  <a:moveTo>
                    <a:pt x="2007" y="0"/>
                  </a:moveTo>
                  <a:lnTo>
                    <a:pt x="1" y="1159"/>
                  </a:lnTo>
                  <a:lnTo>
                    <a:pt x="2007" y="2318"/>
                  </a:lnTo>
                  <a:lnTo>
                    <a:pt x="4014" y="1159"/>
                  </a:lnTo>
                  <a:lnTo>
                    <a:pt x="2007"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168;p55">
              <a:extLst>
                <a:ext uri="{FF2B5EF4-FFF2-40B4-BE49-F238E27FC236}">
                  <a16:creationId xmlns:a16="http://schemas.microsoft.com/office/drawing/2014/main" id="{38651FA5-6219-C347-AAF5-FA0BCEEE3D80}"/>
                </a:ext>
              </a:extLst>
            </p:cNvPr>
            <p:cNvSpPr/>
            <p:nvPr/>
          </p:nvSpPr>
          <p:spPr>
            <a:xfrm>
              <a:off x="2436000" y="3786575"/>
              <a:ext cx="26475" cy="15275"/>
            </a:xfrm>
            <a:custGeom>
              <a:avLst/>
              <a:gdLst/>
              <a:ahLst/>
              <a:cxnLst/>
              <a:rect l="l" t="t" r="r" b="b"/>
              <a:pathLst>
                <a:path w="1059" h="611" extrusionOk="0">
                  <a:moveTo>
                    <a:pt x="1007" y="1"/>
                  </a:moveTo>
                  <a:cubicBezTo>
                    <a:pt x="1001" y="1"/>
                    <a:pt x="995" y="2"/>
                    <a:pt x="989" y="6"/>
                  </a:cubicBezTo>
                  <a:lnTo>
                    <a:pt x="0" y="570"/>
                  </a:lnTo>
                  <a:lnTo>
                    <a:pt x="72" y="611"/>
                  </a:lnTo>
                  <a:lnTo>
                    <a:pt x="1024" y="68"/>
                  </a:lnTo>
                  <a:cubicBezTo>
                    <a:pt x="1058" y="48"/>
                    <a:pt x="1039" y="1"/>
                    <a:pt x="1007"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169;p55">
              <a:extLst>
                <a:ext uri="{FF2B5EF4-FFF2-40B4-BE49-F238E27FC236}">
                  <a16:creationId xmlns:a16="http://schemas.microsoft.com/office/drawing/2014/main" id="{C0420718-F717-364A-B201-E1294D840D13}"/>
                </a:ext>
              </a:extLst>
            </p:cNvPr>
            <p:cNvSpPr/>
            <p:nvPr/>
          </p:nvSpPr>
          <p:spPr>
            <a:xfrm>
              <a:off x="2461100" y="3786325"/>
              <a:ext cx="50175" cy="31075"/>
            </a:xfrm>
            <a:custGeom>
              <a:avLst/>
              <a:gdLst/>
              <a:ahLst/>
              <a:cxnLst/>
              <a:rect l="l" t="t" r="r" b="b"/>
              <a:pathLst>
                <a:path w="2007" h="1243" extrusionOk="0">
                  <a:moveTo>
                    <a:pt x="2007" y="1"/>
                  </a:moveTo>
                  <a:lnTo>
                    <a:pt x="0" y="1160"/>
                  </a:lnTo>
                  <a:lnTo>
                    <a:pt x="0" y="1242"/>
                  </a:lnTo>
                  <a:lnTo>
                    <a:pt x="2007" y="84"/>
                  </a:lnTo>
                  <a:lnTo>
                    <a:pt x="2007"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170;p55">
              <a:extLst>
                <a:ext uri="{FF2B5EF4-FFF2-40B4-BE49-F238E27FC236}">
                  <a16:creationId xmlns:a16="http://schemas.microsoft.com/office/drawing/2014/main" id="{A046EB71-8E35-1C48-AA54-AE1586283430}"/>
                </a:ext>
              </a:extLst>
            </p:cNvPr>
            <p:cNvSpPr/>
            <p:nvPr/>
          </p:nvSpPr>
          <p:spPr>
            <a:xfrm>
              <a:off x="2410925" y="3786325"/>
              <a:ext cx="50200" cy="31075"/>
            </a:xfrm>
            <a:custGeom>
              <a:avLst/>
              <a:gdLst/>
              <a:ahLst/>
              <a:cxnLst/>
              <a:rect l="l" t="t" r="r" b="b"/>
              <a:pathLst>
                <a:path w="2008" h="1243" extrusionOk="0">
                  <a:moveTo>
                    <a:pt x="1" y="1"/>
                  </a:moveTo>
                  <a:lnTo>
                    <a:pt x="1" y="84"/>
                  </a:lnTo>
                  <a:lnTo>
                    <a:pt x="2007" y="1242"/>
                  </a:lnTo>
                  <a:lnTo>
                    <a:pt x="2007" y="1160"/>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171;p55">
              <a:extLst>
                <a:ext uri="{FF2B5EF4-FFF2-40B4-BE49-F238E27FC236}">
                  <a16:creationId xmlns:a16="http://schemas.microsoft.com/office/drawing/2014/main" id="{BC59D272-DDE2-D549-BB5D-01747B7EA33A}"/>
                </a:ext>
              </a:extLst>
            </p:cNvPr>
            <p:cNvSpPr/>
            <p:nvPr/>
          </p:nvSpPr>
          <p:spPr>
            <a:xfrm>
              <a:off x="2430725" y="3799775"/>
              <a:ext cx="60850" cy="20725"/>
            </a:xfrm>
            <a:custGeom>
              <a:avLst/>
              <a:gdLst/>
              <a:ahLst/>
              <a:cxnLst/>
              <a:rect l="l" t="t" r="r" b="b"/>
              <a:pathLst>
                <a:path w="2434" h="829" extrusionOk="0">
                  <a:moveTo>
                    <a:pt x="2434" y="1"/>
                  </a:moveTo>
                  <a:lnTo>
                    <a:pt x="1215" y="704"/>
                  </a:lnTo>
                  <a:lnTo>
                    <a:pt x="0" y="3"/>
                  </a:lnTo>
                  <a:lnTo>
                    <a:pt x="0" y="3"/>
                  </a:lnTo>
                  <a:lnTo>
                    <a:pt x="1215" y="829"/>
                  </a:lnTo>
                  <a:lnTo>
                    <a:pt x="243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172;p55">
              <a:extLst>
                <a:ext uri="{FF2B5EF4-FFF2-40B4-BE49-F238E27FC236}">
                  <a16:creationId xmlns:a16="http://schemas.microsoft.com/office/drawing/2014/main" id="{D11BA303-1859-E445-9FB0-0E0722FD1C50}"/>
                </a:ext>
              </a:extLst>
            </p:cNvPr>
            <p:cNvSpPr/>
            <p:nvPr/>
          </p:nvSpPr>
          <p:spPr>
            <a:xfrm>
              <a:off x="2430650" y="3825675"/>
              <a:ext cx="7175" cy="16700"/>
            </a:xfrm>
            <a:custGeom>
              <a:avLst/>
              <a:gdLst/>
              <a:ahLst/>
              <a:cxnLst/>
              <a:rect l="l" t="t" r="r" b="b"/>
              <a:pathLst>
                <a:path w="287" h="668" extrusionOk="0">
                  <a:moveTo>
                    <a:pt x="86" y="0"/>
                  </a:moveTo>
                  <a:lnTo>
                    <a:pt x="1" y="584"/>
                  </a:lnTo>
                  <a:cubicBezTo>
                    <a:pt x="1" y="640"/>
                    <a:pt x="72" y="667"/>
                    <a:pt x="144" y="667"/>
                  </a:cubicBezTo>
                  <a:cubicBezTo>
                    <a:pt x="215" y="667"/>
                    <a:pt x="287" y="640"/>
                    <a:pt x="287" y="584"/>
                  </a:cubicBezTo>
                  <a:lnTo>
                    <a:pt x="196" y="0"/>
                  </a:lnTo>
                  <a:cubicBezTo>
                    <a:pt x="183" y="9"/>
                    <a:pt x="162" y="13"/>
                    <a:pt x="141" y="13"/>
                  </a:cubicBezTo>
                  <a:cubicBezTo>
                    <a:pt x="119" y="13"/>
                    <a:pt x="98" y="9"/>
                    <a:pt x="86"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173;p55">
              <a:extLst>
                <a:ext uri="{FF2B5EF4-FFF2-40B4-BE49-F238E27FC236}">
                  <a16:creationId xmlns:a16="http://schemas.microsoft.com/office/drawing/2014/main" id="{C9358E61-FFC8-B042-8FF2-7381D5CB968D}"/>
                </a:ext>
              </a:extLst>
            </p:cNvPr>
            <p:cNvSpPr/>
            <p:nvPr/>
          </p:nvSpPr>
          <p:spPr>
            <a:xfrm>
              <a:off x="2431775" y="3834000"/>
              <a:ext cx="925" cy="8050"/>
            </a:xfrm>
            <a:custGeom>
              <a:avLst/>
              <a:gdLst/>
              <a:ahLst/>
              <a:cxnLst/>
              <a:rect l="l" t="t" r="r" b="b"/>
              <a:pathLst>
                <a:path w="37" h="322" extrusionOk="0">
                  <a:moveTo>
                    <a:pt x="37" y="0"/>
                  </a:moveTo>
                  <a:lnTo>
                    <a:pt x="0" y="314"/>
                  </a:lnTo>
                  <a:cubicBezTo>
                    <a:pt x="6" y="316"/>
                    <a:pt x="12" y="319"/>
                    <a:pt x="19" y="321"/>
                  </a:cubicBezTo>
                  <a:lnTo>
                    <a:pt x="37"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174;p55">
              <a:extLst>
                <a:ext uri="{FF2B5EF4-FFF2-40B4-BE49-F238E27FC236}">
                  <a16:creationId xmlns:a16="http://schemas.microsoft.com/office/drawing/2014/main" id="{096E9ACA-FEC4-A644-97B4-37BD8793CDEB}"/>
                </a:ext>
              </a:extLst>
            </p:cNvPr>
            <p:cNvSpPr/>
            <p:nvPr/>
          </p:nvSpPr>
          <p:spPr>
            <a:xfrm>
              <a:off x="2435125" y="3829050"/>
              <a:ext cx="1400" cy="13050"/>
            </a:xfrm>
            <a:custGeom>
              <a:avLst/>
              <a:gdLst/>
              <a:ahLst/>
              <a:cxnLst/>
              <a:rect l="l" t="t" r="r" b="b"/>
              <a:pathLst>
                <a:path w="56" h="522" extrusionOk="0">
                  <a:moveTo>
                    <a:pt x="0" y="0"/>
                  </a:moveTo>
                  <a:lnTo>
                    <a:pt x="38" y="521"/>
                  </a:lnTo>
                  <a:cubicBezTo>
                    <a:pt x="44" y="519"/>
                    <a:pt x="50" y="517"/>
                    <a:pt x="56" y="514"/>
                  </a:cubicBezTo>
                  <a:lnTo>
                    <a:pt x="0"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175;p55">
              <a:extLst>
                <a:ext uri="{FF2B5EF4-FFF2-40B4-BE49-F238E27FC236}">
                  <a16:creationId xmlns:a16="http://schemas.microsoft.com/office/drawing/2014/main" id="{3BF1F789-3DB0-A142-838E-D2A579C3E0B7}"/>
                </a:ext>
              </a:extLst>
            </p:cNvPr>
            <p:cNvSpPr/>
            <p:nvPr/>
          </p:nvSpPr>
          <p:spPr>
            <a:xfrm>
              <a:off x="2434000" y="3832000"/>
              <a:ext cx="475" cy="10375"/>
            </a:xfrm>
            <a:custGeom>
              <a:avLst/>
              <a:gdLst/>
              <a:ahLst/>
              <a:cxnLst/>
              <a:rect l="l" t="t" r="r" b="b"/>
              <a:pathLst>
                <a:path w="19" h="415" extrusionOk="0">
                  <a:moveTo>
                    <a:pt x="9" y="0"/>
                  </a:moveTo>
                  <a:lnTo>
                    <a:pt x="1" y="414"/>
                  </a:lnTo>
                  <a:lnTo>
                    <a:pt x="19" y="414"/>
                  </a:lnTo>
                  <a:lnTo>
                    <a:pt x="9"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176;p55">
              <a:extLst>
                <a:ext uri="{FF2B5EF4-FFF2-40B4-BE49-F238E27FC236}">
                  <a16:creationId xmlns:a16="http://schemas.microsoft.com/office/drawing/2014/main" id="{DCAC71C0-7833-D241-BCAA-0664CD9E33F0}"/>
                </a:ext>
              </a:extLst>
            </p:cNvPr>
            <p:cNvSpPr/>
            <p:nvPr/>
          </p:nvSpPr>
          <p:spPr>
            <a:xfrm>
              <a:off x="2433350" y="3785650"/>
              <a:ext cx="29075" cy="39850"/>
            </a:xfrm>
            <a:custGeom>
              <a:avLst/>
              <a:gdLst/>
              <a:ahLst/>
              <a:cxnLst/>
              <a:rect l="l" t="t" r="r" b="b"/>
              <a:pathLst>
                <a:path w="1163" h="1594" extrusionOk="0">
                  <a:moveTo>
                    <a:pt x="1111" y="0"/>
                  </a:moveTo>
                  <a:cubicBezTo>
                    <a:pt x="1106" y="0"/>
                    <a:pt x="1100" y="2"/>
                    <a:pt x="1095" y="5"/>
                  </a:cubicBezTo>
                  <a:lnTo>
                    <a:pt x="89" y="578"/>
                  </a:lnTo>
                  <a:cubicBezTo>
                    <a:pt x="34" y="609"/>
                    <a:pt x="0" y="667"/>
                    <a:pt x="0" y="731"/>
                  </a:cubicBezTo>
                  <a:lnTo>
                    <a:pt x="0" y="1559"/>
                  </a:lnTo>
                  <a:cubicBezTo>
                    <a:pt x="0" y="1578"/>
                    <a:pt x="16" y="1594"/>
                    <a:pt x="35" y="1594"/>
                  </a:cubicBezTo>
                  <a:cubicBezTo>
                    <a:pt x="54" y="1594"/>
                    <a:pt x="70" y="1578"/>
                    <a:pt x="70" y="1559"/>
                  </a:cubicBezTo>
                  <a:lnTo>
                    <a:pt x="70" y="731"/>
                  </a:lnTo>
                  <a:cubicBezTo>
                    <a:pt x="70" y="692"/>
                    <a:pt x="91" y="657"/>
                    <a:pt x="124" y="639"/>
                  </a:cubicBezTo>
                  <a:lnTo>
                    <a:pt x="1130" y="66"/>
                  </a:lnTo>
                  <a:cubicBezTo>
                    <a:pt x="1163" y="46"/>
                    <a:pt x="1143" y="0"/>
                    <a:pt x="1111"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177;p55">
              <a:extLst>
                <a:ext uri="{FF2B5EF4-FFF2-40B4-BE49-F238E27FC236}">
                  <a16:creationId xmlns:a16="http://schemas.microsoft.com/office/drawing/2014/main" id="{F99A1B46-39D9-6949-88AC-98107ECECC81}"/>
                </a:ext>
              </a:extLst>
            </p:cNvPr>
            <p:cNvSpPr/>
            <p:nvPr/>
          </p:nvSpPr>
          <p:spPr>
            <a:xfrm>
              <a:off x="2431625" y="3822675"/>
              <a:ext cx="4550" cy="3900"/>
            </a:xfrm>
            <a:custGeom>
              <a:avLst/>
              <a:gdLst/>
              <a:ahLst/>
              <a:cxnLst/>
              <a:rect l="l" t="t" r="r" b="b"/>
              <a:pathLst>
                <a:path w="182" h="156" extrusionOk="0">
                  <a:moveTo>
                    <a:pt x="104" y="0"/>
                  </a:moveTo>
                  <a:cubicBezTo>
                    <a:pt x="85" y="0"/>
                    <a:pt x="66" y="7"/>
                    <a:pt x="50" y="24"/>
                  </a:cubicBezTo>
                  <a:cubicBezTo>
                    <a:pt x="0" y="72"/>
                    <a:pt x="35" y="155"/>
                    <a:pt x="104" y="155"/>
                  </a:cubicBezTo>
                  <a:cubicBezTo>
                    <a:pt x="148" y="155"/>
                    <a:pt x="181" y="121"/>
                    <a:pt x="181" y="78"/>
                  </a:cubicBezTo>
                  <a:cubicBezTo>
                    <a:pt x="181" y="31"/>
                    <a:pt x="143" y="0"/>
                    <a:pt x="104" y="0"/>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178;p55">
              <a:extLst>
                <a:ext uri="{FF2B5EF4-FFF2-40B4-BE49-F238E27FC236}">
                  <a16:creationId xmlns:a16="http://schemas.microsoft.com/office/drawing/2014/main" id="{0DCD5591-C0E0-D74F-B6BF-5589B6A75F2D}"/>
                </a:ext>
              </a:extLst>
            </p:cNvPr>
            <p:cNvSpPr/>
            <p:nvPr/>
          </p:nvSpPr>
          <p:spPr>
            <a:xfrm>
              <a:off x="2432275" y="3822700"/>
              <a:ext cx="4475" cy="3875"/>
            </a:xfrm>
            <a:custGeom>
              <a:avLst/>
              <a:gdLst/>
              <a:ahLst/>
              <a:cxnLst/>
              <a:rect l="l" t="t" r="r" b="b"/>
              <a:pathLst>
                <a:path w="179" h="155" extrusionOk="0">
                  <a:moveTo>
                    <a:pt x="89" y="1"/>
                  </a:moveTo>
                  <a:cubicBezTo>
                    <a:pt x="125" y="25"/>
                    <a:pt x="135" y="85"/>
                    <a:pt x="88" y="111"/>
                  </a:cubicBezTo>
                  <a:cubicBezTo>
                    <a:pt x="78" y="116"/>
                    <a:pt x="67" y="119"/>
                    <a:pt x="57" y="119"/>
                  </a:cubicBezTo>
                  <a:cubicBezTo>
                    <a:pt x="33" y="119"/>
                    <a:pt x="11" y="105"/>
                    <a:pt x="1" y="80"/>
                  </a:cubicBezTo>
                  <a:lnTo>
                    <a:pt x="1" y="82"/>
                  </a:lnTo>
                  <a:cubicBezTo>
                    <a:pt x="3" y="126"/>
                    <a:pt x="40" y="154"/>
                    <a:pt x="79" y="154"/>
                  </a:cubicBezTo>
                  <a:cubicBezTo>
                    <a:pt x="97" y="154"/>
                    <a:pt x="116" y="148"/>
                    <a:pt x="131" y="134"/>
                  </a:cubicBezTo>
                  <a:cubicBezTo>
                    <a:pt x="178" y="90"/>
                    <a:pt x="154" y="9"/>
                    <a:pt x="89"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179;p55">
              <a:extLst>
                <a:ext uri="{FF2B5EF4-FFF2-40B4-BE49-F238E27FC236}">
                  <a16:creationId xmlns:a16="http://schemas.microsoft.com/office/drawing/2014/main" id="{CCA98E79-8CE0-9F4C-A325-870D8401BAAB}"/>
                </a:ext>
              </a:extLst>
            </p:cNvPr>
            <p:cNvSpPr/>
            <p:nvPr/>
          </p:nvSpPr>
          <p:spPr>
            <a:xfrm>
              <a:off x="2380950" y="3889800"/>
              <a:ext cx="63975" cy="78575"/>
            </a:xfrm>
            <a:custGeom>
              <a:avLst/>
              <a:gdLst/>
              <a:ahLst/>
              <a:cxnLst/>
              <a:rect l="l" t="t" r="r" b="b"/>
              <a:pathLst>
                <a:path w="2559" h="3143" extrusionOk="0">
                  <a:moveTo>
                    <a:pt x="1998" y="1"/>
                  </a:moveTo>
                  <a:cubicBezTo>
                    <a:pt x="1764" y="1"/>
                    <a:pt x="1512" y="191"/>
                    <a:pt x="1252" y="516"/>
                  </a:cubicBezTo>
                  <a:cubicBezTo>
                    <a:pt x="939" y="907"/>
                    <a:pt x="248" y="1756"/>
                    <a:pt x="123" y="2058"/>
                  </a:cubicBezTo>
                  <a:cubicBezTo>
                    <a:pt x="0" y="2359"/>
                    <a:pt x="315" y="2884"/>
                    <a:pt x="315" y="2884"/>
                  </a:cubicBezTo>
                  <a:cubicBezTo>
                    <a:pt x="315" y="2884"/>
                    <a:pt x="372" y="2856"/>
                    <a:pt x="482" y="2856"/>
                  </a:cubicBezTo>
                  <a:cubicBezTo>
                    <a:pt x="626" y="2856"/>
                    <a:pt x="862" y="2906"/>
                    <a:pt x="1177" y="3139"/>
                  </a:cubicBezTo>
                  <a:cubicBezTo>
                    <a:pt x="1177" y="3139"/>
                    <a:pt x="1193" y="3143"/>
                    <a:pt x="1224" y="3143"/>
                  </a:cubicBezTo>
                  <a:cubicBezTo>
                    <a:pt x="1296" y="3143"/>
                    <a:pt x="1446" y="3120"/>
                    <a:pt x="1634" y="2963"/>
                  </a:cubicBezTo>
                  <a:cubicBezTo>
                    <a:pt x="1899" y="2739"/>
                    <a:pt x="2313" y="1364"/>
                    <a:pt x="2436" y="917"/>
                  </a:cubicBezTo>
                  <a:cubicBezTo>
                    <a:pt x="2558" y="471"/>
                    <a:pt x="2364" y="107"/>
                    <a:pt x="2141" y="26"/>
                  </a:cubicBezTo>
                  <a:cubicBezTo>
                    <a:pt x="2094" y="9"/>
                    <a:pt x="2047" y="1"/>
                    <a:pt x="1998" y="1"/>
                  </a:cubicBez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180;p55">
              <a:extLst>
                <a:ext uri="{FF2B5EF4-FFF2-40B4-BE49-F238E27FC236}">
                  <a16:creationId xmlns:a16="http://schemas.microsoft.com/office/drawing/2014/main" id="{52D815A2-D9F6-004D-9950-2FC8E159AABE}"/>
                </a:ext>
              </a:extLst>
            </p:cNvPr>
            <p:cNvSpPr/>
            <p:nvPr/>
          </p:nvSpPr>
          <p:spPr>
            <a:xfrm>
              <a:off x="2387500" y="3960500"/>
              <a:ext cx="23400" cy="14000"/>
            </a:xfrm>
            <a:custGeom>
              <a:avLst/>
              <a:gdLst/>
              <a:ahLst/>
              <a:cxnLst/>
              <a:rect l="l" t="t" r="r" b="b"/>
              <a:pathLst>
                <a:path w="936" h="560" extrusionOk="0">
                  <a:moveTo>
                    <a:pt x="252" y="1"/>
                  </a:moveTo>
                  <a:cubicBezTo>
                    <a:pt x="106" y="1"/>
                    <a:pt x="53" y="56"/>
                    <a:pt x="53" y="56"/>
                  </a:cubicBezTo>
                  <a:cubicBezTo>
                    <a:pt x="0" y="209"/>
                    <a:pt x="65" y="410"/>
                    <a:pt x="65" y="410"/>
                  </a:cubicBezTo>
                  <a:cubicBezTo>
                    <a:pt x="136" y="395"/>
                    <a:pt x="205" y="389"/>
                    <a:pt x="272" y="389"/>
                  </a:cubicBezTo>
                  <a:cubicBezTo>
                    <a:pt x="628" y="389"/>
                    <a:pt x="915" y="559"/>
                    <a:pt x="915" y="559"/>
                  </a:cubicBezTo>
                  <a:cubicBezTo>
                    <a:pt x="935" y="476"/>
                    <a:pt x="915" y="310"/>
                    <a:pt x="915" y="310"/>
                  </a:cubicBezTo>
                  <a:cubicBezTo>
                    <a:pt x="915" y="310"/>
                    <a:pt x="920" y="180"/>
                    <a:pt x="546" y="56"/>
                  </a:cubicBezTo>
                  <a:cubicBezTo>
                    <a:pt x="421" y="15"/>
                    <a:pt x="325" y="1"/>
                    <a:pt x="252"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181;p55">
              <a:extLst>
                <a:ext uri="{FF2B5EF4-FFF2-40B4-BE49-F238E27FC236}">
                  <a16:creationId xmlns:a16="http://schemas.microsoft.com/office/drawing/2014/main" id="{5DF81231-F256-884C-888E-13B2887E2B42}"/>
                </a:ext>
              </a:extLst>
            </p:cNvPr>
            <p:cNvSpPr/>
            <p:nvPr/>
          </p:nvSpPr>
          <p:spPr>
            <a:xfrm>
              <a:off x="2525825" y="3826550"/>
              <a:ext cx="23325" cy="16675"/>
            </a:xfrm>
            <a:custGeom>
              <a:avLst/>
              <a:gdLst/>
              <a:ahLst/>
              <a:cxnLst/>
              <a:rect l="l" t="t" r="r" b="b"/>
              <a:pathLst>
                <a:path w="933" h="667" extrusionOk="0">
                  <a:moveTo>
                    <a:pt x="130" y="0"/>
                  </a:moveTo>
                  <a:cubicBezTo>
                    <a:pt x="130" y="0"/>
                    <a:pt x="31" y="99"/>
                    <a:pt x="1" y="214"/>
                  </a:cubicBezTo>
                  <a:cubicBezTo>
                    <a:pt x="1" y="214"/>
                    <a:pt x="57" y="483"/>
                    <a:pt x="328" y="603"/>
                  </a:cubicBezTo>
                  <a:cubicBezTo>
                    <a:pt x="435" y="652"/>
                    <a:pt x="528" y="666"/>
                    <a:pt x="602" y="666"/>
                  </a:cubicBezTo>
                  <a:cubicBezTo>
                    <a:pt x="714" y="666"/>
                    <a:pt x="780" y="632"/>
                    <a:pt x="780" y="632"/>
                  </a:cubicBezTo>
                  <a:cubicBezTo>
                    <a:pt x="780" y="632"/>
                    <a:pt x="913" y="549"/>
                    <a:pt x="932" y="361"/>
                  </a:cubicBezTo>
                  <a:lnTo>
                    <a:pt x="932" y="361"/>
                  </a:lnTo>
                  <a:cubicBezTo>
                    <a:pt x="932" y="361"/>
                    <a:pt x="930" y="361"/>
                    <a:pt x="925" y="361"/>
                  </a:cubicBezTo>
                  <a:cubicBezTo>
                    <a:pt x="875" y="361"/>
                    <a:pt x="554" y="347"/>
                    <a:pt x="130"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182;p55">
              <a:extLst>
                <a:ext uri="{FF2B5EF4-FFF2-40B4-BE49-F238E27FC236}">
                  <a16:creationId xmlns:a16="http://schemas.microsoft.com/office/drawing/2014/main" id="{10700AE5-0F28-AE47-94C5-5FF30DCB545E}"/>
                </a:ext>
              </a:extLst>
            </p:cNvPr>
            <p:cNvSpPr/>
            <p:nvPr/>
          </p:nvSpPr>
          <p:spPr>
            <a:xfrm>
              <a:off x="2537300" y="3752050"/>
              <a:ext cx="15975" cy="21575"/>
            </a:xfrm>
            <a:custGeom>
              <a:avLst/>
              <a:gdLst/>
              <a:ahLst/>
              <a:cxnLst/>
              <a:rect l="l" t="t" r="r" b="b"/>
              <a:pathLst>
                <a:path w="639" h="863" extrusionOk="0">
                  <a:moveTo>
                    <a:pt x="425" y="1"/>
                  </a:moveTo>
                  <a:cubicBezTo>
                    <a:pt x="425" y="1"/>
                    <a:pt x="50" y="179"/>
                    <a:pt x="0" y="649"/>
                  </a:cubicBezTo>
                  <a:cubicBezTo>
                    <a:pt x="0" y="649"/>
                    <a:pt x="176" y="400"/>
                    <a:pt x="297" y="398"/>
                  </a:cubicBezTo>
                  <a:cubicBezTo>
                    <a:pt x="297" y="398"/>
                    <a:pt x="302" y="706"/>
                    <a:pt x="366" y="862"/>
                  </a:cubicBezTo>
                  <a:cubicBezTo>
                    <a:pt x="366" y="862"/>
                    <a:pt x="427" y="359"/>
                    <a:pt x="638" y="173"/>
                  </a:cubicBezTo>
                  <a:lnTo>
                    <a:pt x="425"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183;p55">
              <a:extLst>
                <a:ext uri="{FF2B5EF4-FFF2-40B4-BE49-F238E27FC236}">
                  <a16:creationId xmlns:a16="http://schemas.microsoft.com/office/drawing/2014/main" id="{3E4620B3-9C99-5644-B2F2-E35502E7B701}"/>
                </a:ext>
              </a:extLst>
            </p:cNvPr>
            <p:cNvSpPr/>
            <p:nvPr/>
          </p:nvSpPr>
          <p:spPr>
            <a:xfrm>
              <a:off x="2508600" y="3708450"/>
              <a:ext cx="51450" cy="45750"/>
            </a:xfrm>
            <a:custGeom>
              <a:avLst/>
              <a:gdLst/>
              <a:ahLst/>
              <a:cxnLst/>
              <a:rect l="l" t="t" r="r" b="b"/>
              <a:pathLst>
                <a:path w="2058" h="1830" extrusionOk="0">
                  <a:moveTo>
                    <a:pt x="768" y="0"/>
                  </a:moveTo>
                  <a:cubicBezTo>
                    <a:pt x="767" y="0"/>
                    <a:pt x="765" y="0"/>
                    <a:pt x="764" y="0"/>
                  </a:cubicBezTo>
                  <a:lnTo>
                    <a:pt x="762" y="4"/>
                  </a:lnTo>
                  <a:cubicBezTo>
                    <a:pt x="752" y="3"/>
                    <a:pt x="741" y="2"/>
                    <a:pt x="730" y="2"/>
                  </a:cubicBezTo>
                  <a:cubicBezTo>
                    <a:pt x="663" y="2"/>
                    <a:pt x="587" y="22"/>
                    <a:pt x="506" y="69"/>
                  </a:cubicBezTo>
                  <a:cubicBezTo>
                    <a:pt x="228" y="231"/>
                    <a:pt x="1" y="623"/>
                    <a:pt x="1" y="945"/>
                  </a:cubicBezTo>
                  <a:cubicBezTo>
                    <a:pt x="1" y="1093"/>
                    <a:pt x="50" y="1198"/>
                    <a:pt x="129" y="1256"/>
                  </a:cubicBezTo>
                  <a:lnTo>
                    <a:pt x="127" y="1257"/>
                  </a:lnTo>
                  <a:cubicBezTo>
                    <a:pt x="255" y="1374"/>
                    <a:pt x="1501" y="1829"/>
                    <a:pt x="1501" y="1829"/>
                  </a:cubicBezTo>
                  <a:lnTo>
                    <a:pt x="2058" y="853"/>
                  </a:lnTo>
                  <a:cubicBezTo>
                    <a:pt x="2058" y="853"/>
                    <a:pt x="957" y="0"/>
                    <a:pt x="768"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184;p55">
              <a:extLst>
                <a:ext uri="{FF2B5EF4-FFF2-40B4-BE49-F238E27FC236}">
                  <a16:creationId xmlns:a16="http://schemas.microsoft.com/office/drawing/2014/main" id="{CA6C7EF0-7D86-B145-91A2-DEED2FD95BE2}"/>
                </a:ext>
              </a:extLst>
            </p:cNvPr>
            <p:cNvSpPr/>
            <p:nvPr/>
          </p:nvSpPr>
          <p:spPr>
            <a:xfrm>
              <a:off x="2527325" y="3742550"/>
              <a:ext cx="14400" cy="17850"/>
            </a:xfrm>
            <a:custGeom>
              <a:avLst/>
              <a:gdLst/>
              <a:ahLst/>
              <a:cxnLst/>
              <a:rect l="l" t="t" r="r" b="b"/>
              <a:pathLst>
                <a:path w="576" h="714" extrusionOk="0">
                  <a:moveTo>
                    <a:pt x="142" y="1"/>
                  </a:moveTo>
                  <a:cubicBezTo>
                    <a:pt x="110" y="1"/>
                    <a:pt x="82" y="10"/>
                    <a:pt x="64" y="29"/>
                  </a:cubicBezTo>
                  <a:cubicBezTo>
                    <a:pt x="1" y="93"/>
                    <a:pt x="56" y="85"/>
                    <a:pt x="146" y="226"/>
                  </a:cubicBezTo>
                  <a:cubicBezTo>
                    <a:pt x="236" y="369"/>
                    <a:pt x="260" y="525"/>
                    <a:pt x="403" y="714"/>
                  </a:cubicBezTo>
                  <a:lnTo>
                    <a:pt x="575" y="397"/>
                  </a:lnTo>
                  <a:cubicBezTo>
                    <a:pt x="540" y="379"/>
                    <a:pt x="521" y="266"/>
                    <a:pt x="409" y="140"/>
                  </a:cubicBezTo>
                  <a:cubicBezTo>
                    <a:pt x="334" y="54"/>
                    <a:pt x="223" y="1"/>
                    <a:pt x="1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185;p55">
              <a:extLst>
                <a:ext uri="{FF2B5EF4-FFF2-40B4-BE49-F238E27FC236}">
                  <a16:creationId xmlns:a16="http://schemas.microsoft.com/office/drawing/2014/main" id="{4269B40A-E0AB-6542-8895-85E3CA7D1794}"/>
                </a:ext>
              </a:extLst>
            </p:cNvPr>
            <p:cNvSpPr/>
            <p:nvPr/>
          </p:nvSpPr>
          <p:spPr>
            <a:xfrm>
              <a:off x="2542350" y="3728575"/>
              <a:ext cx="25575" cy="31600"/>
            </a:xfrm>
            <a:custGeom>
              <a:avLst/>
              <a:gdLst/>
              <a:ahLst/>
              <a:cxnLst/>
              <a:rect l="l" t="t" r="r" b="b"/>
              <a:pathLst>
                <a:path w="1023" h="1264" extrusionOk="0">
                  <a:moveTo>
                    <a:pt x="569" y="0"/>
                  </a:moveTo>
                  <a:cubicBezTo>
                    <a:pt x="525" y="0"/>
                    <a:pt x="475" y="14"/>
                    <a:pt x="420" y="46"/>
                  </a:cubicBezTo>
                  <a:cubicBezTo>
                    <a:pt x="188" y="180"/>
                    <a:pt x="1" y="506"/>
                    <a:pt x="1" y="772"/>
                  </a:cubicBezTo>
                  <a:cubicBezTo>
                    <a:pt x="1" y="916"/>
                    <a:pt x="64" y="988"/>
                    <a:pt x="149" y="1027"/>
                  </a:cubicBezTo>
                  <a:cubicBezTo>
                    <a:pt x="224" y="1059"/>
                    <a:pt x="436" y="1196"/>
                    <a:pt x="549" y="1263"/>
                  </a:cubicBezTo>
                  <a:cubicBezTo>
                    <a:pt x="780" y="1131"/>
                    <a:pt x="1023" y="499"/>
                    <a:pt x="1023" y="232"/>
                  </a:cubicBezTo>
                  <a:cubicBezTo>
                    <a:pt x="906" y="183"/>
                    <a:pt x="777" y="93"/>
                    <a:pt x="708" y="47"/>
                  </a:cubicBezTo>
                  <a:cubicBezTo>
                    <a:pt x="667" y="19"/>
                    <a:pt x="621" y="0"/>
                    <a:pt x="569"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186;p55">
              <a:extLst>
                <a:ext uri="{FF2B5EF4-FFF2-40B4-BE49-F238E27FC236}">
                  <a16:creationId xmlns:a16="http://schemas.microsoft.com/office/drawing/2014/main" id="{B2AB9651-31A8-D749-B9F0-9F1AC7159C48}"/>
                </a:ext>
              </a:extLst>
            </p:cNvPr>
            <p:cNvSpPr/>
            <p:nvPr/>
          </p:nvSpPr>
          <p:spPr>
            <a:xfrm>
              <a:off x="2552850" y="3734050"/>
              <a:ext cx="45000" cy="46375"/>
            </a:xfrm>
            <a:custGeom>
              <a:avLst/>
              <a:gdLst/>
              <a:ahLst/>
              <a:cxnLst/>
              <a:rect l="l" t="t" r="r" b="b"/>
              <a:pathLst>
                <a:path w="1800" h="1855" extrusionOk="0">
                  <a:moveTo>
                    <a:pt x="555" y="1"/>
                  </a:moveTo>
                  <a:cubicBezTo>
                    <a:pt x="517" y="1"/>
                    <a:pt x="475" y="13"/>
                    <a:pt x="419" y="45"/>
                  </a:cubicBezTo>
                  <a:cubicBezTo>
                    <a:pt x="188" y="178"/>
                    <a:pt x="1" y="504"/>
                    <a:pt x="1" y="770"/>
                  </a:cubicBezTo>
                  <a:cubicBezTo>
                    <a:pt x="1" y="908"/>
                    <a:pt x="50" y="1002"/>
                    <a:pt x="130" y="1044"/>
                  </a:cubicBezTo>
                  <a:cubicBezTo>
                    <a:pt x="130" y="1044"/>
                    <a:pt x="862" y="1795"/>
                    <a:pt x="1007" y="1853"/>
                  </a:cubicBezTo>
                  <a:cubicBezTo>
                    <a:pt x="1010" y="1854"/>
                    <a:pt x="1014" y="1855"/>
                    <a:pt x="1018" y="1855"/>
                  </a:cubicBezTo>
                  <a:cubicBezTo>
                    <a:pt x="1182" y="1855"/>
                    <a:pt x="1800" y="671"/>
                    <a:pt x="1800" y="671"/>
                  </a:cubicBezTo>
                  <a:cubicBezTo>
                    <a:pt x="1707" y="560"/>
                    <a:pt x="837" y="126"/>
                    <a:pt x="684" y="43"/>
                  </a:cubicBezTo>
                  <a:cubicBezTo>
                    <a:pt x="676" y="38"/>
                    <a:pt x="668" y="34"/>
                    <a:pt x="661" y="31"/>
                  </a:cubicBezTo>
                  <a:lnTo>
                    <a:pt x="657" y="28"/>
                  </a:lnTo>
                  <a:cubicBezTo>
                    <a:pt x="622" y="12"/>
                    <a:pt x="590" y="1"/>
                    <a:pt x="555"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187;p55">
              <a:extLst>
                <a:ext uri="{FF2B5EF4-FFF2-40B4-BE49-F238E27FC236}">
                  <a16:creationId xmlns:a16="http://schemas.microsoft.com/office/drawing/2014/main" id="{61C02BDB-E556-044C-8CE6-243E0DF1DDCB}"/>
                </a:ext>
              </a:extLst>
            </p:cNvPr>
            <p:cNvSpPr/>
            <p:nvPr/>
          </p:nvSpPr>
          <p:spPr>
            <a:xfrm>
              <a:off x="2575175" y="3749200"/>
              <a:ext cx="25300" cy="32625"/>
            </a:xfrm>
            <a:custGeom>
              <a:avLst/>
              <a:gdLst/>
              <a:ahLst/>
              <a:cxnLst/>
              <a:rect l="l" t="t" r="r" b="b"/>
              <a:pathLst>
                <a:path w="1012" h="1305" extrusionOk="0">
                  <a:moveTo>
                    <a:pt x="732" y="0"/>
                  </a:moveTo>
                  <a:cubicBezTo>
                    <a:pt x="664" y="0"/>
                    <a:pt x="587" y="22"/>
                    <a:pt x="506" y="69"/>
                  </a:cubicBezTo>
                  <a:cubicBezTo>
                    <a:pt x="228" y="230"/>
                    <a:pt x="1" y="622"/>
                    <a:pt x="1" y="944"/>
                  </a:cubicBezTo>
                  <a:cubicBezTo>
                    <a:pt x="1" y="1173"/>
                    <a:pt x="115" y="1305"/>
                    <a:pt x="280" y="1305"/>
                  </a:cubicBezTo>
                  <a:cubicBezTo>
                    <a:pt x="348" y="1305"/>
                    <a:pt x="425" y="1283"/>
                    <a:pt x="506" y="1236"/>
                  </a:cubicBezTo>
                  <a:cubicBezTo>
                    <a:pt x="786" y="1075"/>
                    <a:pt x="1012" y="683"/>
                    <a:pt x="1012" y="361"/>
                  </a:cubicBezTo>
                  <a:cubicBezTo>
                    <a:pt x="1012" y="133"/>
                    <a:pt x="898" y="0"/>
                    <a:pt x="732"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033;p53">
            <a:extLst>
              <a:ext uri="{FF2B5EF4-FFF2-40B4-BE49-F238E27FC236}">
                <a16:creationId xmlns:a16="http://schemas.microsoft.com/office/drawing/2014/main" id="{55B4B5D8-D157-AA43-8AEA-0C2203500D3A}"/>
              </a:ext>
            </a:extLst>
          </p:cNvPr>
          <p:cNvGrpSpPr/>
          <p:nvPr/>
        </p:nvGrpSpPr>
        <p:grpSpPr>
          <a:xfrm flipH="1">
            <a:off x="4604176" y="271819"/>
            <a:ext cx="4067100" cy="3071531"/>
            <a:chOff x="517901" y="-109181"/>
            <a:chExt cx="4067100" cy="3071531"/>
          </a:xfrm>
        </p:grpSpPr>
        <p:sp>
          <p:nvSpPr>
            <p:cNvPr id="3" name="Google Shape;2034;p53">
              <a:extLst>
                <a:ext uri="{FF2B5EF4-FFF2-40B4-BE49-F238E27FC236}">
                  <a16:creationId xmlns:a16="http://schemas.microsoft.com/office/drawing/2014/main" id="{2594D710-1E5C-7149-8C08-F79EA8464A2B}"/>
                </a:ext>
              </a:extLst>
            </p:cNvPr>
            <p:cNvSpPr/>
            <p:nvPr/>
          </p:nvSpPr>
          <p:spPr>
            <a:xfrm>
              <a:off x="517901" y="-109181"/>
              <a:ext cx="4067100" cy="2756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35;p53">
              <a:extLst>
                <a:ext uri="{FF2B5EF4-FFF2-40B4-BE49-F238E27FC236}">
                  <a16:creationId xmlns:a16="http://schemas.microsoft.com/office/drawing/2014/main" id="{0827B121-4341-5B4C-8B14-0B0D21298913}"/>
                </a:ext>
              </a:extLst>
            </p:cNvPr>
            <p:cNvSpPr/>
            <p:nvPr/>
          </p:nvSpPr>
          <p:spPr>
            <a:xfrm rot="10800000">
              <a:off x="2599025" y="2592150"/>
              <a:ext cx="597000" cy="370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036;p53">
            <a:extLst>
              <a:ext uri="{FF2B5EF4-FFF2-40B4-BE49-F238E27FC236}">
                <a16:creationId xmlns:a16="http://schemas.microsoft.com/office/drawing/2014/main" id="{9F87747B-FCA8-AA42-8F67-302F4F6E42EB}"/>
              </a:ext>
            </a:extLst>
          </p:cNvPr>
          <p:cNvSpPr txBox="1">
            <a:spLocks/>
          </p:cNvSpPr>
          <p:nvPr/>
        </p:nvSpPr>
        <p:spPr>
          <a:xfrm>
            <a:off x="4950075" y="1501344"/>
            <a:ext cx="3375300" cy="1431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dirty="0">
                <a:solidFill>
                  <a:schemeClr val="dk1"/>
                </a:solidFill>
                <a:latin typeface="Raleway Light"/>
                <a:cs typeface="Raleway Light"/>
              </a:rPr>
              <a:t>Do you have any questions?</a:t>
            </a:r>
          </a:p>
          <a:p>
            <a:pPr algn="ctr"/>
            <a:endParaRPr lang="en-GB" dirty="0">
              <a:solidFill>
                <a:schemeClr val="dk1"/>
              </a:solidFill>
              <a:latin typeface="Raleway Light"/>
              <a:cs typeface="Raleway Light"/>
            </a:endParaRPr>
          </a:p>
          <a:p>
            <a:pPr algn="ctr"/>
            <a:r>
              <a:rPr lang="en-GB" dirty="0">
                <a:solidFill>
                  <a:schemeClr val="dk1"/>
                </a:solidFill>
                <a:latin typeface="Raleway Light"/>
                <a:cs typeface="Raleway Light"/>
              </a:rPr>
              <a:t>evelyn.davis.1l@spaceforce.mil</a:t>
            </a:r>
          </a:p>
          <a:p>
            <a:pPr algn="ctr"/>
            <a:r>
              <a:rPr lang="en-GB" dirty="0">
                <a:solidFill>
                  <a:schemeClr val="dk1"/>
                </a:solidFill>
                <a:latin typeface="Raleway Light"/>
                <a:cs typeface="Raleway Light"/>
              </a:rPr>
              <a:t>+1 228-377-0651</a:t>
            </a:r>
          </a:p>
          <a:p>
            <a:pPr algn="ctr"/>
            <a:r>
              <a:rPr lang="en-GB" dirty="0" err="1">
                <a:solidFill>
                  <a:schemeClr val="dk1"/>
                </a:solidFill>
                <a:latin typeface="Raleway Light"/>
                <a:cs typeface="Raleway Light"/>
              </a:rPr>
              <a:t>spaceforce.</a:t>
            </a:r>
            <a:r>
              <a:rPr lang="en-GB" dirty="0" err="1">
                <a:solidFill>
                  <a:schemeClr val="dk1"/>
                </a:solidFill>
                <a:latin typeface="Raleway Light"/>
                <a:cs typeface="Raleway Light"/>
                <a:sym typeface="Raleway Light"/>
              </a:rPr>
              <a:t>mil</a:t>
            </a:r>
            <a:endParaRPr lang="en-GB" dirty="0">
              <a:solidFill>
                <a:schemeClr val="dk1"/>
              </a:solidFill>
              <a:latin typeface="Raleway Light"/>
              <a:cs typeface="Raleway Light"/>
              <a:sym typeface="Raleway Light"/>
            </a:endParaRPr>
          </a:p>
        </p:txBody>
      </p:sp>
      <p:sp>
        <p:nvSpPr>
          <p:cNvPr id="6" name="Google Shape;2037;p53">
            <a:extLst>
              <a:ext uri="{FF2B5EF4-FFF2-40B4-BE49-F238E27FC236}">
                <a16:creationId xmlns:a16="http://schemas.microsoft.com/office/drawing/2014/main" id="{96EE761A-1C6A-1945-A5E3-38FE0B70A388}"/>
              </a:ext>
            </a:extLst>
          </p:cNvPr>
          <p:cNvSpPr txBox="1">
            <a:spLocks/>
          </p:cNvSpPr>
          <p:nvPr/>
        </p:nvSpPr>
        <p:spPr>
          <a:xfrm>
            <a:off x="4615125" y="305950"/>
            <a:ext cx="4045200" cy="1482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6000" dirty="0">
                <a:solidFill>
                  <a:schemeClr val="lt1"/>
                </a:solidFill>
                <a:latin typeface="Dosis SemiBold"/>
                <a:cs typeface="Dosis SemiBold"/>
                <a:sym typeface="Dosis SemiBold"/>
              </a:rPr>
              <a:t>THANKS</a:t>
            </a:r>
          </a:p>
        </p:txBody>
      </p:sp>
      <p:grpSp>
        <p:nvGrpSpPr>
          <p:cNvPr id="7" name="Google Shape;2039;p53">
            <a:extLst>
              <a:ext uri="{FF2B5EF4-FFF2-40B4-BE49-F238E27FC236}">
                <a16:creationId xmlns:a16="http://schemas.microsoft.com/office/drawing/2014/main" id="{AAEBC64A-AF39-3143-AEDB-6AAAA39607C7}"/>
              </a:ext>
            </a:extLst>
          </p:cNvPr>
          <p:cNvGrpSpPr/>
          <p:nvPr/>
        </p:nvGrpSpPr>
        <p:grpSpPr>
          <a:xfrm>
            <a:off x="1215031" y="1113806"/>
            <a:ext cx="4518911" cy="4258295"/>
            <a:chOff x="1021675" y="238100"/>
            <a:chExt cx="5559000" cy="5238400"/>
          </a:xfrm>
        </p:grpSpPr>
        <p:sp>
          <p:nvSpPr>
            <p:cNvPr id="8" name="Google Shape;2040;p53">
              <a:extLst>
                <a:ext uri="{FF2B5EF4-FFF2-40B4-BE49-F238E27FC236}">
                  <a16:creationId xmlns:a16="http://schemas.microsoft.com/office/drawing/2014/main" id="{F7A24882-429C-1548-AC5A-82F8FF6C2846}"/>
                </a:ext>
              </a:extLst>
            </p:cNvPr>
            <p:cNvSpPr/>
            <p:nvPr/>
          </p:nvSpPr>
          <p:spPr>
            <a:xfrm>
              <a:off x="6029375" y="3564250"/>
              <a:ext cx="477225" cy="480625"/>
            </a:xfrm>
            <a:custGeom>
              <a:avLst/>
              <a:gdLst/>
              <a:ahLst/>
              <a:cxnLst/>
              <a:rect l="l" t="t" r="r" b="b"/>
              <a:pathLst>
                <a:path w="19089" h="19225" extrusionOk="0">
                  <a:moveTo>
                    <a:pt x="14327" y="1"/>
                  </a:moveTo>
                  <a:lnTo>
                    <a:pt x="0" y="8272"/>
                  </a:lnTo>
                  <a:lnTo>
                    <a:pt x="19089" y="19224"/>
                  </a:lnTo>
                  <a:lnTo>
                    <a:pt x="19089" y="2746"/>
                  </a:lnTo>
                  <a:lnTo>
                    <a:pt x="14327" y="1"/>
                  </a:lnTo>
                  <a:close/>
                </a:path>
              </a:pathLst>
            </a:custGeom>
            <a:solidFill>
              <a:srgbClr val="6F2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41;p53">
              <a:extLst>
                <a:ext uri="{FF2B5EF4-FFF2-40B4-BE49-F238E27FC236}">
                  <a16:creationId xmlns:a16="http://schemas.microsoft.com/office/drawing/2014/main" id="{27439DA3-25AA-1245-8210-E46DDCD5E40E}"/>
                </a:ext>
              </a:extLst>
            </p:cNvPr>
            <p:cNvSpPr/>
            <p:nvPr/>
          </p:nvSpPr>
          <p:spPr>
            <a:xfrm>
              <a:off x="1039125" y="3515050"/>
              <a:ext cx="3155475" cy="1961450"/>
            </a:xfrm>
            <a:custGeom>
              <a:avLst/>
              <a:gdLst/>
              <a:ahLst/>
              <a:cxnLst/>
              <a:rect l="l" t="t" r="r" b="b"/>
              <a:pathLst>
                <a:path w="126219" h="78458" extrusionOk="0">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42;p53">
              <a:extLst>
                <a:ext uri="{FF2B5EF4-FFF2-40B4-BE49-F238E27FC236}">
                  <a16:creationId xmlns:a16="http://schemas.microsoft.com/office/drawing/2014/main" id="{25C3FDDA-D4A2-C04D-8848-BB82B4857D8D}"/>
                </a:ext>
              </a:extLst>
            </p:cNvPr>
            <p:cNvSpPr/>
            <p:nvPr/>
          </p:nvSpPr>
          <p:spPr>
            <a:xfrm>
              <a:off x="1021675" y="2223625"/>
              <a:ext cx="5439800" cy="3113500"/>
            </a:xfrm>
            <a:custGeom>
              <a:avLst/>
              <a:gdLst/>
              <a:ahLst/>
              <a:cxnLst/>
              <a:rect l="l" t="t" r="r" b="b"/>
              <a:pathLst>
                <a:path w="217592" h="124540" extrusionOk="0">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3;p53">
              <a:extLst>
                <a:ext uri="{FF2B5EF4-FFF2-40B4-BE49-F238E27FC236}">
                  <a16:creationId xmlns:a16="http://schemas.microsoft.com/office/drawing/2014/main" id="{7CDED1C1-0E98-3241-962A-1E3EC3817089}"/>
                </a:ext>
              </a:extLst>
            </p:cNvPr>
            <p:cNvSpPr/>
            <p:nvPr/>
          </p:nvSpPr>
          <p:spPr>
            <a:xfrm>
              <a:off x="1120775" y="3119275"/>
              <a:ext cx="5266925" cy="2147700"/>
            </a:xfrm>
            <a:custGeom>
              <a:avLst/>
              <a:gdLst/>
              <a:ahLst/>
              <a:cxnLst/>
              <a:rect l="l" t="t" r="r" b="b"/>
              <a:pathLst>
                <a:path w="210677" h="85908" extrusionOk="0">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4;p53">
              <a:extLst>
                <a:ext uri="{FF2B5EF4-FFF2-40B4-BE49-F238E27FC236}">
                  <a16:creationId xmlns:a16="http://schemas.microsoft.com/office/drawing/2014/main" id="{DE4DCAF2-A322-8940-8900-024C7EAE762F}"/>
                </a:ext>
              </a:extLst>
            </p:cNvPr>
            <p:cNvSpPr/>
            <p:nvPr/>
          </p:nvSpPr>
          <p:spPr>
            <a:xfrm>
              <a:off x="1120725" y="3119275"/>
              <a:ext cx="3073875" cy="2147700"/>
            </a:xfrm>
            <a:custGeom>
              <a:avLst/>
              <a:gdLst/>
              <a:ahLst/>
              <a:cxnLst/>
              <a:rect l="l" t="t" r="r" b="b"/>
              <a:pathLst>
                <a:path w="122955" h="85908" extrusionOk="0">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5;p53">
              <a:extLst>
                <a:ext uri="{FF2B5EF4-FFF2-40B4-BE49-F238E27FC236}">
                  <a16:creationId xmlns:a16="http://schemas.microsoft.com/office/drawing/2014/main" id="{62F964D9-7283-8646-91B3-C23E2B2C44A6}"/>
                </a:ext>
              </a:extLst>
            </p:cNvPr>
            <p:cNvSpPr/>
            <p:nvPr/>
          </p:nvSpPr>
          <p:spPr>
            <a:xfrm>
              <a:off x="6357875" y="3655225"/>
              <a:ext cx="59625" cy="418350"/>
            </a:xfrm>
            <a:custGeom>
              <a:avLst/>
              <a:gdLst/>
              <a:ahLst/>
              <a:cxnLst/>
              <a:rect l="l" t="t" r="r" b="b"/>
              <a:pathLst>
                <a:path w="2385" h="16734" extrusionOk="0">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6;p53">
              <a:extLst>
                <a:ext uri="{FF2B5EF4-FFF2-40B4-BE49-F238E27FC236}">
                  <a16:creationId xmlns:a16="http://schemas.microsoft.com/office/drawing/2014/main" id="{FF59DF47-8C5F-0C44-BDBC-B3DDE2D9D702}"/>
                </a:ext>
              </a:extLst>
            </p:cNvPr>
            <p:cNvSpPr/>
            <p:nvPr/>
          </p:nvSpPr>
          <p:spPr>
            <a:xfrm>
              <a:off x="1039125" y="2965775"/>
              <a:ext cx="3155450" cy="1961500"/>
            </a:xfrm>
            <a:custGeom>
              <a:avLst/>
              <a:gdLst/>
              <a:ahLst/>
              <a:cxnLst/>
              <a:rect l="l" t="t" r="r" b="b"/>
              <a:pathLst>
                <a:path w="126218" h="78460" extrusionOk="0">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7;p53">
              <a:extLst>
                <a:ext uri="{FF2B5EF4-FFF2-40B4-BE49-F238E27FC236}">
                  <a16:creationId xmlns:a16="http://schemas.microsoft.com/office/drawing/2014/main" id="{E1FF5D51-541E-2149-8C6B-EC6FF5A98F64}"/>
                </a:ext>
              </a:extLst>
            </p:cNvPr>
            <p:cNvSpPr/>
            <p:nvPr/>
          </p:nvSpPr>
          <p:spPr>
            <a:xfrm>
              <a:off x="1021675" y="1674025"/>
              <a:ext cx="5523500" cy="3113350"/>
            </a:xfrm>
            <a:custGeom>
              <a:avLst/>
              <a:gdLst/>
              <a:ahLst/>
              <a:cxnLst/>
              <a:rect l="l" t="t" r="r" b="b"/>
              <a:pathLst>
                <a:path w="220940" h="124534" extrusionOk="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8;p53">
              <a:extLst>
                <a:ext uri="{FF2B5EF4-FFF2-40B4-BE49-F238E27FC236}">
                  <a16:creationId xmlns:a16="http://schemas.microsoft.com/office/drawing/2014/main" id="{A94C85C5-DCF1-0640-BAF6-63C2F2FA367D}"/>
                </a:ext>
              </a:extLst>
            </p:cNvPr>
            <p:cNvSpPr/>
            <p:nvPr/>
          </p:nvSpPr>
          <p:spPr>
            <a:xfrm>
              <a:off x="4194575" y="3508725"/>
              <a:ext cx="2386100" cy="1967775"/>
            </a:xfrm>
            <a:custGeom>
              <a:avLst/>
              <a:gdLst/>
              <a:ahLst/>
              <a:cxnLst/>
              <a:rect l="l" t="t" r="r" b="b"/>
              <a:pathLst>
                <a:path w="95444" h="78711" extrusionOk="0">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9;p53">
              <a:extLst>
                <a:ext uri="{FF2B5EF4-FFF2-40B4-BE49-F238E27FC236}">
                  <a16:creationId xmlns:a16="http://schemas.microsoft.com/office/drawing/2014/main" id="{B187E3C8-60D1-A247-AF22-F88CA8B2FBFA}"/>
                </a:ext>
              </a:extLst>
            </p:cNvPr>
            <p:cNvSpPr/>
            <p:nvPr/>
          </p:nvSpPr>
          <p:spPr>
            <a:xfrm>
              <a:off x="3297500" y="2949000"/>
              <a:ext cx="1085425" cy="626325"/>
            </a:xfrm>
            <a:custGeom>
              <a:avLst/>
              <a:gdLst/>
              <a:ahLst/>
              <a:cxnLst/>
              <a:rect l="l" t="t" r="r" b="b"/>
              <a:pathLst>
                <a:path w="43417" h="25053" extrusionOk="0">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0;p53">
              <a:extLst>
                <a:ext uri="{FF2B5EF4-FFF2-40B4-BE49-F238E27FC236}">
                  <a16:creationId xmlns:a16="http://schemas.microsoft.com/office/drawing/2014/main" id="{8782BCAD-1DE9-894A-88DB-05D4972F265C}"/>
                </a:ext>
              </a:extLst>
            </p:cNvPr>
            <p:cNvSpPr/>
            <p:nvPr/>
          </p:nvSpPr>
          <p:spPr>
            <a:xfrm>
              <a:off x="3557575" y="728875"/>
              <a:ext cx="525975" cy="679950"/>
            </a:xfrm>
            <a:custGeom>
              <a:avLst/>
              <a:gdLst/>
              <a:ahLst/>
              <a:cxnLst/>
              <a:rect l="l" t="t" r="r" b="b"/>
              <a:pathLst>
                <a:path w="21039" h="27198" extrusionOk="0">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51;p53">
              <a:extLst>
                <a:ext uri="{FF2B5EF4-FFF2-40B4-BE49-F238E27FC236}">
                  <a16:creationId xmlns:a16="http://schemas.microsoft.com/office/drawing/2014/main" id="{EB2481BB-AB77-6C43-BF8C-6C325A0B6D63}"/>
                </a:ext>
              </a:extLst>
            </p:cNvPr>
            <p:cNvSpPr/>
            <p:nvPr/>
          </p:nvSpPr>
          <p:spPr>
            <a:xfrm>
              <a:off x="3916350" y="313450"/>
              <a:ext cx="452650" cy="932950"/>
            </a:xfrm>
            <a:custGeom>
              <a:avLst/>
              <a:gdLst/>
              <a:ahLst/>
              <a:cxnLst/>
              <a:rect l="l" t="t" r="r" b="b"/>
              <a:pathLst>
                <a:path w="18106" h="37318" extrusionOk="0">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2;p53">
              <a:extLst>
                <a:ext uri="{FF2B5EF4-FFF2-40B4-BE49-F238E27FC236}">
                  <a16:creationId xmlns:a16="http://schemas.microsoft.com/office/drawing/2014/main" id="{42EFF38B-8DF2-3D43-BB99-38627CC1108D}"/>
                </a:ext>
              </a:extLst>
            </p:cNvPr>
            <p:cNvSpPr/>
            <p:nvPr/>
          </p:nvSpPr>
          <p:spPr>
            <a:xfrm>
              <a:off x="3887975" y="856075"/>
              <a:ext cx="390300" cy="349600"/>
            </a:xfrm>
            <a:custGeom>
              <a:avLst/>
              <a:gdLst/>
              <a:ahLst/>
              <a:cxnLst/>
              <a:rect l="l" t="t" r="r" b="b"/>
              <a:pathLst>
                <a:path w="15612" h="13984" extrusionOk="0">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53;p53">
              <a:extLst>
                <a:ext uri="{FF2B5EF4-FFF2-40B4-BE49-F238E27FC236}">
                  <a16:creationId xmlns:a16="http://schemas.microsoft.com/office/drawing/2014/main" id="{CC38FF6F-9CC6-F847-AED1-91F8B5AB952D}"/>
                </a:ext>
              </a:extLst>
            </p:cNvPr>
            <p:cNvSpPr/>
            <p:nvPr/>
          </p:nvSpPr>
          <p:spPr>
            <a:xfrm>
              <a:off x="3878250" y="3014175"/>
              <a:ext cx="313550" cy="218125"/>
            </a:xfrm>
            <a:custGeom>
              <a:avLst/>
              <a:gdLst/>
              <a:ahLst/>
              <a:cxnLst/>
              <a:rect l="l" t="t" r="r" b="b"/>
              <a:pathLst>
                <a:path w="12542" h="8725" extrusionOk="0">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4;p53">
              <a:extLst>
                <a:ext uri="{FF2B5EF4-FFF2-40B4-BE49-F238E27FC236}">
                  <a16:creationId xmlns:a16="http://schemas.microsoft.com/office/drawing/2014/main" id="{8F5761C1-7AF2-6643-9EDC-A6F9FBD7811C}"/>
                </a:ext>
              </a:extLst>
            </p:cNvPr>
            <p:cNvSpPr/>
            <p:nvPr/>
          </p:nvSpPr>
          <p:spPr>
            <a:xfrm>
              <a:off x="3649625" y="3137000"/>
              <a:ext cx="141500" cy="311525"/>
            </a:xfrm>
            <a:custGeom>
              <a:avLst/>
              <a:gdLst/>
              <a:ahLst/>
              <a:cxnLst/>
              <a:rect l="l" t="t" r="r" b="b"/>
              <a:pathLst>
                <a:path w="5660" h="12461" extrusionOk="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5;p53">
              <a:extLst>
                <a:ext uri="{FF2B5EF4-FFF2-40B4-BE49-F238E27FC236}">
                  <a16:creationId xmlns:a16="http://schemas.microsoft.com/office/drawing/2014/main" id="{C0B51136-6A10-5642-9ABB-5FBA16534BE6}"/>
                </a:ext>
              </a:extLst>
            </p:cNvPr>
            <p:cNvSpPr/>
            <p:nvPr/>
          </p:nvSpPr>
          <p:spPr>
            <a:xfrm>
              <a:off x="3583850" y="1817525"/>
              <a:ext cx="513525" cy="1331525"/>
            </a:xfrm>
            <a:custGeom>
              <a:avLst/>
              <a:gdLst/>
              <a:ahLst/>
              <a:cxnLst/>
              <a:rect l="l" t="t" r="r" b="b"/>
              <a:pathLst>
                <a:path w="20541" h="53261" extrusionOk="0">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6;p53">
              <a:extLst>
                <a:ext uri="{FF2B5EF4-FFF2-40B4-BE49-F238E27FC236}">
                  <a16:creationId xmlns:a16="http://schemas.microsoft.com/office/drawing/2014/main" id="{8BA8449B-1B7E-C14B-BC3F-2C0C1DBCD03A}"/>
                </a:ext>
              </a:extLst>
            </p:cNvPr>
            <p:cNvSpPr/>
            <p:nvPr/>
          </p:nvSpPr>
          <p:spPr>
            <a:xfrm>
              <a:off x="3677375" y="986450"/>
              <a:ext cx="318250" cy="334425"/>
            </a:xfrm>
            <a:custGeom>
              <a:avLst/>
              <a:gdLst/>
              <a:ahLst/>
              <a:cxnLst/>
              <a:rect l="l" t="t" r="r" b="b"/>
              <a:pathLst>
                <a:path w="12730" h="13377" extrusionOk="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7;p53">
              <a:extLst>
                <a:ext uri="{FF2B5EF4-FFF2-40B4-BE49-F238E27FC236}">
                  <a16:creationId xmlns:a16="http://schemas.microsoft.com/office/drawing/2014/main" id="{BD522D12-8291-154B-BD1A-C7174A8EB113}"/>
                </a:ext>
              </a:extLst>
            </p:cNvPr>
            <p:cNvSpPr/>
            <p:nvPr/>
          </p:nvSpPr>
          <p:spPr>
            <a:xfrm>
              <a:off x="3627325" y="1096075"/>
              <a:ext cx="511225" cy="488325"/>
            </a:xfrm>
            <a:custGeom>
              <a:avLst/>
              <a:gdLst/>
              <a:ahLst/>
              <a:cxnLst/>
              <a:rect l="l" t="t" r="r" b="b"/>
              <a:pathLst>
                <a:path w="20449" h="19533" extrusionOk="0">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8;p53">
              <a:extLst>
                <a:ext uri="{FF2B5EF4-FFF2-40B4-BE49-F238E27FC236}">
                  <a16:creationId xmlns:a16="http://schemas.microsoft.com/office/drawing/2014/main" id="{28F0F0F9-6F09-B849-8411-F7AEFB813070}"/>
                </a:ext>
              </a:extLst>
            </p:cNvPr>
            <p:cNvSpPr/>
            <p:nvPr/>
          </p:nvSpPr>
          <p:spPr>
            <a:xfrm>
              <a:off x="3397150" y="1094450"/>
              <a:ext cx="731425" cy="1960000"/>
            </a:xfrm>
            <a:custGeom>
              <a:avLst/>
              <a:gdLst/>
              <a:ahLst/>
              <a:cxnLst/>
              <a:rect l="l" t="t" r="r" b="b"/>
              <a:pathLst>
                <a:path w="29257" h="78400" extrusionOk="0">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9;p53">
              <a:extLst>
                <a:ext uri="{FF2B5EF4-FFF2-40B4-BE49-F238E27FC236}">
                  <a16:creationId xmlns:a16="http://schemas.microsoft.com/office/drawing/2014/main" id="{3BE09D08-0621-914C-930E-FA24E356205E}"/>
                </a:ext>
              </a:extLst>
            </p:cNvPr>
            <p:cNvSpPr/>
            <p:nvPr/>
          </p:nvSpPr>
          <p:spPr>
            <a:xfrm>
              <a:off x="3750425" y="986450"/>
              <a:ext cx="144400" cy="123450"/>
            </a:xfrm>
            <a:custGeom>
              <a:avLst/>
              <a:gdLst/>
              <a:ahLst/>
              <a:cxnLst/>
              <a:rect l="l" t="t" r="r" b="b"/>
              <a:pathLst>
                <a:path w="5776" h="4938" extrusionOk="0">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0;p53">
              <a:extLst>
                <a:ext uri="{FF2B5EF4-FFF2-40B4-BE49-F238E27FC236}">
                  <a16:creationId xmlns:a16="http://schemas.microsoft.com/office/drawing/2014/main" id="{9F6D303F-1724-644F-BB77-27C97D00BF7D}"/>
                </a:ext>
              </a:extLst>
            </p:cNvPr>
            <p:cNvSpPr/>
            <p:nvPr/>
          </p:nvSpPr>
          <p:spPr>
            <a:xfrm>
              <a:off x="3673400" y="686075"/>
              <a:ext cx="336625" cy="395075"/>
            </a:xfrm>
            <a:custGeom>
              <a:avLst/>
              <a:gdLst/>
              <a:ahLst/>
              <a:cxnLst/>
              <a:rect l="l" t="t" r="r" b="b"/>
              <a:pathLst>
                <a:path w="13465" h="15803" extrusionOk="0">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61;p53">
              <a:extLst>
                <a:ext uri="{FF2B5EF4-FFF2-40B4-BE49-F238E27FC236}">
                  <a16:creationId xmlns:a16="http://schemas.microsoft.com/office/drawing/2014/main" id="{E7B38B14-9876-2943-B1FA-8C08FE6AAE4D}"/>
                </a:ext>
              </a:extLst>
            </p:cNvPr>
            <p:cNvSpPr/>
            <p:nvPr/>
          </p:nvSpPr>
          <p:spPr>
            <a:xfrm>
              <a:off x="3852550" y="749975"/>
              <a:ext cx="172025" cy="112800"/>
            </a:xfrm>
            <a:custGeom>
              <a:avLst/>
              <a:gdLst/>
              <a:ahLst/>
              <a:cxnLst/>
              <a:rect l="l" t="t" r="r" b="b"/>
              <a:pathLst>
                <a:path w="6881" h="4512" extrusionOk="0">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62;p53">
              <a:extLst>
                <a:ext uri="{FF2B5EF4-FFF2-40B4-BE49-F238E27FC236}">
                  <a16:creationId xmlns:a16="http://schemas.microsoft.com/office/drawing/2014/main" id="{61D24597-5597-A64B-A7CC-3DC608B42A4A}"/>
                </a:ext>
              </a:extLst>
            </p:cNvPr>
            <p:cNvSpPr/>
            <p:nvPr/>
          </p:nvSpPr>
          <p:spPr>
            <a:xfrm>
              <a:off x="3663450" y="684400"/>
              <a:ext cx="322525" cy="302075"/>
            </a:xfrm>
            <a:custGeom>
              <a:avLst/>
              <a:gdLst/>
              <a:ahLst/>
              <a:cxnLst/>
              <a:rect l="l" t="t" r="r" b="b"/>
              <a:pathLst>
                <a:path w="12901" h="12083" extrusionOk="0">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63;p53">
              <a:extLst>
                <a:ext uri="{FF2B5EF4-FFF2-40B4-BE49-F238E27FC236}">
                  <a16:creationId xmlns:a16="http://schemas.microsoft.com/office/drawing/2014/main" id="{F68571F4-6DAB-DD4A-82CB-F8F0FB03F94C}"/>
                </a:ext>
              </a:extLst>
            </p:cNvPr>
            <p:cNvSpPr/>
            <p:nvPr/>
          </p:nvSpPr>
          <p:spPr>
            <a:xfrm>
              <a:off x="3665575" y="888500"/>
              <a:ext cx="84875" cy="107025"/>
            </a:xfrm>
            <a:custGeom>
              <a:avLst/>
              <a:gdLst/>
              <a:ahLst/>
              <a:cxnLst/>
              <a:rect l="l" t="t" r="r" b="b"/>
              <a:pathLst>
                <a:path w="3395" h="4281" extrusionOk="0">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4;p53">
              <a:extLst>
                <a:ext uri="{FF2B5EF4-FFF2-40B4-BE49-F238E27FC236}">
                  <a16:creationId xmlns:a16="http://schemas.microsoft.com/office/drawing/2014/main" id="{0D1E7DE2-D4FD-AA4A-A0DC-4C6E37BEA3AC}"/>
                </a:ext>
              </a:extLst>
            </p:cNvPr>
            <p:cNvSpPr/>
            <p:nvPr/>
          </p:nvSpPr>
          <p:spPr>
            <a:xfrm>
              <a:off x="3460925" y="1159150"/>
              <a:ext cx="331800" cy="864200"/>
            </a:xfrm>
            <a:custGeom>
              <a:avLst/>
              <a:gdLst/>
              <a:ahLst/>
              <a:cxnLst/>
              <a:rect l="l" t="t" r="r" b="b"/>
              <a:pathLst>
                <a:path w="13272" h="34568" extrusionOk="0">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5;p53">
              <a:extLst>
                <a:ext uri="{FF2B5EF4-FFF2-40B4-BE49-F238E27FC236}">
                  <a16:creationId xmlns:a16="http://schemas.microsoft.com/office/drawing/2014/main" id="{8DC7A679-EDB9-934C-9F6D-E6D48B08C06B}"/>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6;p53">
              <a:extLst>
                <a:ext uri="{FF2B5EF4-FFF2-40B4-BE49-F238E27FC236}">
                  <a16:creationId xmlns:a16="http://schemas.microsoft.com/office/drawing/2014/main" id="{EC527234-DCE7-3644-90E8-EE02CB09A4A9}"/>
                </a:ext>
              </a:extLst>
            </p:cNvPr>
            <p:cNvSpPr/>
            <p:nvPr/>
          </p:nvSpPr>
          <p:spPr>
            <a:xfrm>
              <a:off x="3684125" y="543525"/>
              <a:ext cx="308400" cy="297425"/>
            </a:xfrm>
            <a:custGeom>
              <a:avLst/>
              <a:gdLst/>
              <a:ahLst/>
              <a:cxnLst/>
              <a:rect l="l" t="t" r="r" b="b"/>
              <a:pathLst>
                <a:path w="12336" h="11897" extrusionOk="0">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7;p53">
              <a:extLst>
                <a:ext uri="{FF2B5EF4-FFF2-40B4-BE49-F238E27FC236}">
                  <a16:creationId xmlns:a16="http://schemas.microsoft.com/office/drawing/2014/main" id="{6526F34A-3F3B-5343-876E-70DB0C20B04F}"/>
                </a:ext>
              </a:extLst>
            </p:cNvPr>
            <p:cNvSpPr/>
            <p:nvPr/>
          </p:nvSpPr>
          <p:spPr>
            <a:xfrm>
              <a:off x="3584475" y="485800"/>
              <a:ext cx="507700" cy="293125"/>
            </a:xfrm>
            <a:custGeom>
              <a:avLst/>
              <a:gdLst/>
              <a:ahLst/>
              <a:cxnLst/>
              <a:rect l="l" t="t" r="r" b="b"/>
              <a:pathLst>
                <a:path w="20308" h="11725" extrusionOk="0">
                  <a:moveTo>
                    <a:pt x="10155" y="1"/>
                  </a:moveTo>
                  <a:lnTo>
                    <a:pt x="1" y="5862"/>
                  </a:lnTo>
                  <a:lnTo>
                    <a:pt x="10155" y="11725"/>
                  </a:lnTo>
                  <a:lnTo>
                    <a:pt x="20308" y="5862"/>
                  </a:lnTo>
                  <a:lnTo>
                    <a:pt x="1015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68;p53">
              <a:extLst>
                <a:ext uri="{FF2B5EF4-FFF2-40B4-BE49-F238E27FC236}">
                  <a16:creationId xmlns:a16="http://schemas.microsoft.com/office/drawing/2014/main" id="{26984370-16F5-2A48-BDEB-AD7F8251E4E2}"/>
                </a:ext>
              </a:extLst>
            </p:cNvPr>
            <p:cNvSpPr/>
            <p:nvPr/>
          </p:nvSpPr>
          <p:spPr>
            <a:xfrm>
              <a:off x="3711275" y="633625"/>
              <a:ext cx="132400" cy="77100"/>
            </a:xfrm>
            <a:custGeom>
              <a:avLst/>
              <a:gdLst/>
              <a:ahLst/>
              <a:cxnLst/>
              <a:rect l="l" t="t" r="r" b="b"/>
              <a:pathLst>
                <a:path w="5296" h="3084" extrusionOk="0">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9;p53">
              <a:extLst>
                <a:ext uri="{FF2B5EF4-FFF2-40B4-BE49-F238E27FC236}">
                  <a16:creationId xmlns:a16="http://schemas.microsoft.com/office/drawing/2014/main" id="{FD8621A5-0B48-C04D-869C-D59AF56042D3}"/>
                </a:ext>
              </a:extLst>
            </p:cNvPr>
            <p:cNvSpPr/>
            <p:nvPr/>
          </p:nvSpPr>
          <p:spPr>
            <a:xfrm>
              <a:off x="3838350" y="632325"/>
              <a:ext cx="253825" cy="157100"/>
            </a:xfrm>
            <a:custGeom>
              <a:avLst/>
              <a:gdLst/>
              <a:ahLst/>
              <a:cxnLst/>
              <a:rect l="l" t="t" r="r" b="b"/>
              <a:pathLst>
                <a:path w="10153" h="6284" extrusionOk="0">
                  <a:moveTo>
                    <a:pt x="10153" y="1"/>
                  </a:moveTo>
                  <a:lnTo>
                    <a:pt x="0" y="5864"/>
                  </a:lnTo>
                  <a:lnTo>
                    <a:pt x="0" y="6283"/>
                  </a:lnTo>
                  <a:lnTo>
                    <a:pt x="10153" y="420"/>
                  </a:lnTo>
                  <a:lnTo>
                    <a:pt x="10153" y="1"/>
                  </a:ln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0;p53">
              <a:extLst>
                <a:ext uri="{FF2B5EF4-FFF2-40B4-BE49-F238E27FC236}">
                  <a16:creationId xmlns:a16="http://schemas.microsoft.com/office/drawing/2014/main" id="{37C5CB70-4877-2C4E-B6CB-633426A52F45}"/>
                </a:ext>
              </a:extLst>
            </p:cNvPr>
            <p:cNvSpPr/>
            <p:nvPr/>
          </p:nvSpPr>
          <p:spPr>
            <a:xfrm>
              <a:off x="3584475" y="632325"/>
              <a:ext cx="253900" cy="157100"/>
            </a:xfrm>
            <a:custGeom>
              <a:avLst/>
              <a:gdLst/>
              <a:ahLst/>
              <a:cxnLst/>
              <a:rect l="l" t="t" r="r" b="b"/>
              <a:pathLst>
                <a:path w="10156" h="6284" extrusionOk="0">
                  <a:moveTo>
                    <a:pt x="1" y="1"/>
                  </a:moveTo>
                  <a:lnTo>
                    <a:pt x="1" y="420"/>
                  </a:lnTo>
                  <a:lnTo>
                    <a:pt x="10155" y="6283"/>
                  </a:lnTo>
                  <a:lnTo>
                    <a:pt x="10155" y="5864"/>
                  </a:lnTo>
                  <a:lnTo>
                    <a:pt x="1" y="1"/>
                  </a:lnTo>
                  <a:close/>
                </a:path>
              </a:pathLst>
            </a:custGeom>
            <a:solidFill>
              <a:srgbClr val="293A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71;p53">
              <a:extLst>
                <a:ext uri="{FF2B5EF4-FFF2-40B4-BE49-F238E27FC236}">
                  <a16:creationId xmlns:a16="http://schemas.microsoft.com/office/drawing/2014/main" id="{FFDD3D81-6243-594B-8AE6-22E782C53D2F}"/>
                </a:ext>
              </a:extLst>
            </p:cNvPr>
            <p:cNvSpPr/>
            <p:nvPr/>
          </p:nvSpPr>
          <p:spPr>
            <a:xfrm>
              <a:off x="3684600" y="700375"/>
              <a:ext cx="307850" cy="104700"/>
            </a:xfrm>
            <a:custGeom>
              <a:avLst/>
              <a:gdLst/>
              <a:ahLst/>
              <a:cxnLst/>
              <a:rect l="l" t="t" r="r" b="b"/>
              <a:pathLst>
                <a:path w="12314" h="4188" extrusionOk="0">
                  <a:moveTo>
                    <a:pt x="12314" y="1"/>
                  </a:moveTo>
                  <a:lnTo>
                    <a:pt x="6150" y="3561"/>
                  </a:lnTo>
                  <a:lnTo>
                    <a:pt x="1" y="10"/>
                  </a:lnTo>
                  <a:lnTo>
                    <a:pt x="6149" y="4188"/>
                  </a:lnTo>
                  <a:lnTo>
                    <a:pt x="1231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2;p53">
              <a:extLst>
                <a:ext uri="{FF2B5EF4-FFF2-40B4-BE49-F238E27FC236}">
                  <a16:creationId xmlns:a16="http://schemas.microsoft.com/office/drawing/2014/main" id="{9BC98372-4612-7349-A88C-C2E73468F5BD}"/>
                </a:ext>
              </a:extLst>
            </p:cNvPr>
            <p:cNvSpPr/>
            <p:nvPr/>
          </p:nvSpPr>
          <p:spPr>
            <a:xfrm>
              <a:off x="3684200" y="831325"/>
              <a:ext cx="36275" cy="84400"/>
            </a:xfrm>
            <a:custGeom>
              <a:avLst/>
              <a:gdLst/>
              <a:ahLst/>
              <a:cxnLst/>
              <a:rect l="l" t="t" r="r" b="b"/>
              <a:pathLst>
                <a:path w="1451" h="3376" extrusionOk="0">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73;p53">
              <a:extLst>
                <a:ext uri="{FF2B5EF4-FFF2-40B4-BE49-F238E27FC236}">
                  <a16:creationId xmlns:a16="http://schemas.microsoft.com/office/drawing/2014/main" id="{C007799B-38BA-4041-87AC-1A879FA8777C}"/>
                </a:ext>
              </a:extLst>
            </p:cNvPr>
            <p:cNvSpPr/>
            <p:nvPr/>
          </p:nvSpPr>
          <p:spPr>
            <a:xfrm>
              <a:off x="3690000" y="873525"/>
              <a:ext cx="4525" cy="40575"/>
            </a:xfrm>
            <a:custGeom>
              <a:avLst/>
              <a:gdLst/>
              <a:ahLst/>
              <a:cxnLst/>
              <a:rect l="l" t="t" r="r" b="b"/>
              <a:pathLst>
                <a:path w="181" h="1623" extrusionOk="0">
                  <a:moveTo>
                    <a:pt x="180" y="1"/>
                  </a:moveTo>
                  <a:lnTo>
                    <a:pt x="0" y="1587"/>
                  </a:lnTo>
                  <a:cubicBezTo>
                    <a:pt x="29" y="1601"/>
                    <a:pt x="59" y="1612"/>
                    <a:pt x="89" y="1623"/>
                  </a:cubicBezTo>
                  <a:lnTo>
                    <a:pt x="180"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4;p53">
              <a:extLst>
                <a:ext uri="{FF2B5EF4-FFF2-40B4-BE49-F238E27FC236}">
                  <a16:creationId xmlns:a16="http://schemas.microsoft.com/office/drawing/2014/main" id="{2B755144-EC21-1F48-8E83-C85D3961F6F1}"/>
                </a:ext>
              </a:extLst>
            </p:cNvPr>
            <p:cNvSpPr/>
            <p:nvPr/>
          </p:nvSpPr>
          <p:spPr>
            <a:xfrm>
              <a:off x="3706800" y="848500"/>
              <a:ext cx="7175" cy="65900"/>
            </a:xfrm>
            <a:custGeom>
              <a:avLst/>
              <a:gdLst/>
              <a:ahLst/>
              <a:cxnLst/>
              <a:rect l="l" t="t" r="r" b="b"/>
              <a:pathLst>
                <a:path w="287" h="2636" extrusionOk="0">
                  <a:moveTo>
                    <a:pt x="1" y="0"/>
                  </a:moveTo>
                  <a:lnTo>
                    <a:pt x="194" y="2635"/>
                  </a:lnTo>
                  <a:cubicBezTo>
                    <a:pt x="225" y="2626"/>
                    <a:pt x="257" y="2614"/>
                    <a:pt x="287" y="2600"/>
                  </a:cubicBezTo>
                  <a:lnTo>
                    <a:pt x="1"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75;p53">
              <a:extLst>
                <a:ext uri="{FF2B5EF4-FFF2-40B4-BE49-F238E27FC236}">
                  <a16:creationId xmlns:a16="http://schemas.microsoft.com/office/drawing/2014/main" id="{E91B6A70-4CA7-5044-B29D-1D6B051980C1}"/>
                </a:ext>
              </a:extLst>
            </p:cNvPr>
            <p:cNvSpPr/>
            <p:nvPr/>
          </p:nvSpPr>
          <p:spPr>
            <a:xfrm>
              <a:off x="3701225" y="863375"/>
              <a:ext cx="2275" cy="52350"/>
            </a:xfrm>
            <a:custGeom>
              <a:avLst/>
              <a:gdLst/>
              <a:ahLst/>
              <a:cxnLst/>
              <a:rect l="l" t="t" r="r" b="b"/>
              <a:pathLst>
                <a:path w="91" h="2094" extrusionOk="0">
                  <a:moveTo>
                    <a:pt x="46" y="0"/>
                  </a:moveTo>
                  <a:lnTo>
                    <a:pt x="0" y="2094"/>
                  </a:lnTo>
                  <a:lnTo>
                    <a:pt x="91" y="2094"/>
                  </a:lnTo>
                  <a:lnTo>
                    <a:pt x="46"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76;p53">
              <a:extLst>
                <a:ext uri="{FF2B5EF4-FFF2-40B4-BE49-F238E27FC236}">
                  <a16:creationId xmlns:a16="http://schemas.microsoft.com/office/drawing/2014/main" id="{3F2C9075-C8FA-914C-9D76-13FA268D9F93}"/>
                </a:ext>
              </a:extLst>
            </p:cNvPr>
            <p:cNvSpPr/>
            <p:nvPr/>
          </p:nvSpPr>
          <p:spPr>
            <a:xfrm>
              <a:off x="3697850" y="628700"/>
              <a:ext cx="145775" cy="201775"/>
            </a:xfrm>
            <a:custGeom>
              <a:avLst/>
              <a:gdLst/>
              <a:ahLst/>
              <a:cxnLst/>
              <a:rect l="l" t="t" r="r" b="b"/>
              <a:pathLst>
                <a:path w="5831" h="8071" extrusionOk="0">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7;p53">
              <a:extLst>
                <a:ext uri="{FF2B5EF4-FFF2-40B4-BE49-F238E27FC236}">
                  <a16:creationId xmlns:a16="http://schemas.microsoft.com/office/drawing/2014/main" id="{C6BB6215-E6BD-474D-B903-11612DF7C1ED}"/>
                </a:ext>
              </a:extLst>
            </p:cNvPr>
            <p:cNvSpPr/>
            <p:nvPr/>
          </p:nvSpPr>
          <p:spPr>
            <a:xfrm>
              <a:off x="3689225" y="816175"/>
              <a:ext cx="22950" cy="19650"/>
            </a:xfrm>
            <a:custGeom>
              <a:avLst/>
              <a:gdLst/>
              <a:ahLst/>
              <a:cxnLst/>
              <a:rect l="l" t="t" r="r" b="b"/>
              <a:pathLst>
                <a:path w="918" h="786" extrusionOk="0">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78;p53">
              <a:extLst>
                <a:ext uri="{FF2B5EF4-FFF2-40B4-BE49-F238E27FC236}">
                  <a16:creationId xmlns:a16="http://schemas.microsoft.com/office/drawing/2014/main" id="{93F6367E-E724-124D-9849-BC1E632AFD24}"/>
                </a:ext>
              </a:extLst>
            </p:cNvPr>
            <p:cNvSpPr/>
            <p:nvPr/>
          </p:nvSpPr>
          <p:spPr>
            <a:xfrm>
              <a:off x="3692600" y="816375"/>
              <a:ext cx="22500" cy="19500"/>
            </a:xfrm>
            <a:custGeom>
              <a:avLst/>
              <a:gdLst/>
              <a:ahLst/>
              <a:cxnLst/>
              <a:rect l="l" t="t" r="r" b="b"/>
              <a:pathLst>
                <a:path w="900" h="780" extrusionOk="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9;p53">
              <a:extLst>
                <a:ext uri="{FF2B5EF4-FFF2-40B4-BE49-F238E27FC236}">
                  <a16:creationId xmlns:a16="http://schemas.microsoft.com/office/drawing/2014/main" id="{6E9F4FC9-8502-3E42-8F87-1264BF361A88}"/>
                </a:ext>
              </a:extLst>
            </p:cNvPr>
            <p:cNvSpPr/>
            <p:nvPr/>
          </p:nvSpPr>
          <p:spPr>
            <a:xfrm>
              <a:off x="3432775" y="1155950"/>
              <a:ext cx="323650" cy="397375"/>
            </a:xfrm>
            <a:custGeom>
              <a:avLst/>
              <a:gdLst/>
              <a:ahLst/>
              <a:cxnLst/>
              <a:rect l="l" t="t" r="r" b="b"/>
              <a:pathLst>
                <a:path w="12946" h="15895" extrusionOk="0">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0;p53">
              <a:extLst>
                <a:ext uri="{FF2B5EF4-FFF2-40B4-BE49-F238E27FC236}">
                  <a16:creationId xmlns:a16="http://schemas.microsoft.com/office/drawing/2014/main" id="{834F92CB-2D65-E248-9A41-EABE7662CD01}"/>
                </a:ext>
              </a:extLst>
            </p:cNvPr>
            <p:cNvSpPr/>
            <p:nvPr/>
          </p:nvSpPr>
          <p:spPr>
            <a:xfrm>
              <a:off x="3465800" y="1513600"/>
              <a:ext cx="118475" cy="70825"/>
            </a:xfrm>
            <a:custGeom>
              <a:avLst/>
              <a:gdLst/>
              <a:ahLst/>
              <a:cxnLst/>
              <a:rect l="l" t="t" r="r" b="b"/>
              <a:pathLst>
                <a:path w="4739" h="2833" extrusionOk="0">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1;p53">
              <a:extLst>
                <a:ext uri="{FF2B5EF4-FFF2-40B4-BE49-F238E27FC236}">
                  <a16:creationId xmlns:a16="http://schemas.microsoft.com/office/drawing/2014/main" id="{FE080DDB-DBC2-2E4B-894D-92727F89D048}"/>
                </a:ext>
              </a:extLst>
            </p:cNvPr>
            <p:cNvSpPr/>
            <p:nvPr/>
          </p:nvSpPr>
          <p:spPr>
            <a:xfrm>
              <a:off x="4165850" y="835800"/>
              <a:ext cx="117925" cy="84225"/>
            </a:xfrm>
            <a:custGeom>
              <a:avLst/>
              <a:gdLst/>
              <a:ahLst/>
              <a:cxnLst/>
              <a:rect l="l" t="t" r="r" b="b"/>
              <a:pathLst>
                <a:path w="4717" h="3369" extrusionOk="0">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2;p53">
              <a:extLst>
                <a:ext uri="{FF2B5EF4-FFF2-40B4-BE49-F238E27FC236}">
                  <a16:creationId xmlns:a16="http://schemas.microsoft.com/office/drawing/2014/main" id="{F1D84317-031A-2C47-96BC-5D2E5E0EA27E}"/>
                </a:ext>
              </a:extLst>
            </p:cNvPr>
            <p:cNvSpPr/>
            <p:nvPr/>
          </p:nvSpPr>
          <p:spPr>
            <a:xfrm>
              <a:off x="4223850" y="458850"/>
              <a:ext cx="80825" cy="109075"/>
            </a:xfrm>
            <a:custGeom>
              <a:avLst/>
              <a:gdLst/>
              <a:ahLst/>
              <a:cxnLst/>
              <a:rect l="l" t="t" r="r" b="b"/>
              <a:pathLst>
                <a:path w="3233" h="4363" extrusionOk="0">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3;p53">
              <a:extLst>
                <a:ext uri="{FF2B5EF4-FFF2-40B4-BE49-F238E27FC236}">
                  <a16:creationId xmlns:a16="http://schemas.microsoft.com/office/drawing/2014/main" id="{C1D3172F-7333-0349-A537-2E23F5CB3542}"/>
                </a:ext>
              </a:extLst>
            </p:cNvPr>
            <p:cNvSpPr/>
            <p:nvPr/>
          </p:nvSpPr>
          <p:spPr>
            <a:xfrm>
              <a:off x="4078700" y="238100"/>
              <a:ext cx="260350" cy="231475"/>
            </a:xfrm>
            <a:custGeom>
              <a:avLst/>
              <a:gdLst/>
              <a:ahLst/>
              <a:cxnLst/>
              <a:rect l="l" t="t" r="r" b="b"/>
              <a:pathLst>
                <a:path w="10414" h="9259" extrusionOk="0">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84;p53">
              <a:extLst>
                <a:ext uri="{FF2B5EF4-FFF2-40B4-BE49-F238E27FC236}">
                  <a16:creationId xmlns:a16="http://schemas.microsoft.com/office/drawing/2014/main" id="{F367E8E1-C20C-5F41-8B09-12CBEACE56CE}"/>
                </a:ext>
              </a:extLst>
            </p:cNvPr>
            <p:cNvSpPr/>
            <p:nvPr/>
          </p:nvSpPr>
          <p:spPr>
            <a:xfrm>
              <a:off x="4173525" y="410750"/>
              <a:ext cx="72625" cy="90200"/>
            </a:xfrm>
            <a:custGeom>
              <a:avLst/>
              <a:gdLst/>
              <a:ahLst/>
              <a:cxnLst/>
              <a:rect l="l" t="t" r="r" b="b"/>
              <a:pathLst>
                <a:path w="2905" h="3608" extrusionOk="0">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85;p53">
              <a:extLst>
                <a:ext uri="{FF2B5EF4-FFF2-40B4-BE49-F238E27FC236}">
                  <a16:creationId xmlns:a16="http://schemas.microsoft.com/office/drawing/2014/main" id="{40DC4BE5-01ED-C94E-84EA-4D72FC06B6D4}"/>
                </a:ext>
              </a:extLst>
            </p:cNvPr>
            <p:cNvSpPr/>
            <p:nvPr/>
          </p:nvSpPr>
          <p:spPr>
            <a:xfrm>
              <a:off x="4249525" y="340025"/>
              <a:ext cx="129350" cy="159800"/>
            </a:xfrm>
            <a:custGeom>
              <a:avLst/>
              <a:gdLst/>
              <a:ahLst/>
              <a:cxnLst/>
              <a:rect l="l" t="t" r="r" b="b"/>
              <a:pathLst>
                <a:path w="5174" h="6392" extrusionOk="0">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86;p53">
              <a:extLst>
                <a:ext uri="{FF2B5EF4-FFF2-40B4-BE49-F238E27FC236}">
                  <a16:creationId xmlns:a16="http://schemas.microsoft.com/office/drawing/2014/main" id="{664622E6-A10E-C849-B2D4-BBB7E9F88EA9}"/>
                </a:ext>
              </a:extLst>
            </p:cNvPr>
            <p:cNvSpPr/>
            <p:nvPr/>
          </p:nvSpPr>
          <p:spPr>
            <a:xfrm>
              <a:off x="4302550" y="367825"/>
              <a:ext cx="227725" cy="234550"/>
            </a:xfrm>
            <a:custGeom>
              <a:avLst/>
              <a:gdLst/>
              <a:ahLst/>
              <a:cxnLst/>
              <a:rect l="l" t="t" r="r" b="b"/>
              <a:pathLst>
                <a:path w="9109" h="9382" extrusionOk="0">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87;p53">
              <a:extLst>
                <a:ext uri="{FF2B5EF4-FFF2-40B4-BE49-F238E27FC236}">
                  <a16:creationId xmlns:a16="http://schemas.microsoft.com/office/drawing/2014/main" id="{126D2CB0-006B-DE4C-AD65-A8ADAE785E76}"/>
                </a:ext>
              </a:extLst>
            </p:cNvPr>
            <p:cNvSpPr/>
            <p:nvPr/>
          </p:nvSpPr>
          <p:spPr>
            <a:xfrm>
              <a:off x="4415650" y="444300"/>
              <a:ext cx="127925" cy="165200"/>
            </a:xfrm>
            <a:custGeom>
              <a:avLst/>
              <a:gdLst/>
              <a:ahLst/>
              <a:cxnLst/>
              <a:rect l="l" t="t" r="r" b="b"/>
              <a:pathLst>
                <a:path w="5117" h="6608" extrusionOk="0">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088;p53">
            <a:extLst>
              <a:ext uri="{FF2B5EF4-FFF2-40B4-BE49-F238E27FC236}">
                <a16:creationId xmlns:a16="http://schemas.microsoft.com/office/drawing/2014/main" id="{C01910FC-5BCE-1B40-BB6A-28896F68D78C}"/>
              </a:ext>
            </a:extLst>
          </p:cNvPr>
          <p:cNvGrpSpPr/>
          <p:nvPr/>
        </p:nvGrpSpPr>
        <p:grpSpPr>
          <a:xfrm>
            <a:off x="7969301" y="3851427"/>
            <a:ext cx="454705" cy="646456"/>
            <a:chOff x="5508325" y="1747350"/>
            <a:chExt cx="1873525" cy="2663600"/>
          </a:xfrm>
        </p:grpSpPr>
        <p:sp>
          <p:nvSpPr>
            <p:cNvPr id="57" name="Google Shape;2089;p53">
              <a:extLst>
                <a:ext uri="{FF2B5EF4-FFF2-40B4-BE49-F238E27FC236}">
                  <a16:creationId xmlns:a16="http://schemas.microsoft.com/office/drawing/2014/main" id="{C6FB8987-21AF-714B-B5AE-7B92158ABAE3}"/>
                </a:ext>
              </a:extLst>
            </p:cNvPr>
            <p:cNvSpPr/>
            <p:nvPr/>
          </p:nvSpPr>
          <p:spPr>
            <a:xfrm>
              <a:off x="5508325" y="1747350"/>
              <a:ext cx="1873525" cy="2663600"/>
            </a:xfrm>
            <a:custGeom>
              <a:avLst/>
              <a:gdLst/>
              <a:ahLst/>
              <a:cxnLst/>
              <a:rect l="l" t="t" r="r" b="b"/>
              <a:pathLst>
                <a:path w="74941" h="106544" extrusionOk="0">
                  <a:moveTo>
                    <a:pt x="59777" y="105885"/>
                  </a:moveTo>
                  <a:lnTo>
                    <a:pt x="59777" y="105885"/>
                  </a:lnTo>
                  <a:cubicBezTo>
                    <a:pt x="59777" y="105885"/>
                    <a:pt x="59777" y="105885"/>
                    <a:pt x="59777" y="105885"/>
                  </a:cubicBezTo>
                  <a:close/>
                  <a:moveTo>
                    <a:pt x="17734" y="0"/>
                  </a:moveTo>
                  <a:cubicBezTo>
                    <a:pt x="16778" y="0"/>
                    <a:pt x="15910" y="226"/>
                    <a:pt x="15163" y="661"/>
                  </a:cubicBezTo>
                  <a:lnTo>
                    <a:pt x="3012" y="7721"/>
                  </a:lnTo>
                  <a:cubicBezTo>
                    <a:pt x="3017" y="7719"/>
                    <a:pt x="3022" y="7717"/>
                    <a:pt x="3027" y="7715"/>
                  </a:cubicBezTo>
                  <a:lnTo>
                    <a:pt x="3027" y="7715"/>
                  </a:lnTo>
                  <a:cubicBezTo>
                    <a:pt x="1263" y="8731"/>
                    <a:pt x="167" y="10903"/>
                    <a:pt x="159" y="13997"/>
                  </a:cubicBezTo>
                  <a:lnTo>
                    <a:pt x="19" y="63460"/>
                  </a:lnTo>
                  <a:cubicBezTo>
                    <a:pt x="1" y="69669"/>
                    <a:pt x="4367" y="77232"/>
                    <a:pt x="9770" y="80351"/>
                  </a:cubicBezTo>
                  <a:lnTo>
                    <a:pt x="52817" y="105204"/>
                  </a:lnTo>
                  <a:cubicBezTo>
                    <a:pt x="54393" y="106113"/>
                    <a:pt x="55881" y="106544"/>
                    <a:pt x="57201" y="106544"/>
                  </a:cubicBezTo>
                  <a:cubicBezTo>
                    <a:pt x="58224" y="106544"/>
                    <a:pt x="59145" y="106285"/>
                    <a:pt x="59926" y="105791"/>
                  </a:cubicBezTo>
                  <a:lnTo>
                    <a:pt x="59926" y="105791"/>
                  </a:lnTo>
                  <a:cubicBezTo>
                    <a:pt x="59878" y="105822"/>
                    <a:pt x="59829" y="105855"/>
                    <a:pt x="59777" y="105885"/>
                  </a:cubicBezTo>
                  <a:lnTo>
                    <a:pt x="59777" y="105885"/>
                  </a:lnTo>
                  <a:lnTo>
                    <a:pt x="71926" y="98825"/>
                  </a:lnTo>
                  <a:cubicBezTo>
                    <a:pt x="73683" y="97804"/>
                    <a:pt x="74772" y="95634"/>
                    <a:pt x="74781" y="92549"/>
                  </a:cubicBezTo>
                  <a:lnTo>
                    <a:pt x="74922" y="43084"/>
                  </a:lnTo>
                  <a:cubicBezTo>
                    <a:pt x="74940" y="36877"/>
                    <a:pt x="70573" y="29315"/>
                    <a:pt x="65170" y="26197"/>
                  </a:cubicBezTo>
                  <a:lnTo>
                    <a:pt x="22124" y="1342"/>
                  </a:lnTo>
                  <a:cubicBezTo>
                    <a:pt x="20547" y="432"/>
                    <a:pt x="19056" y="0"/>
                    <a:pt x="17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90;p53">
              <a:extLst>
                <a:ext uri="{FF2B5EF4-FFF2-40B4-BE49-F238E27FC236}">
                  <a16:creationId xmlns:a16="http://schemas.microsoft.com/office/drawing/2014/main" id="{C383C4C7-00C6-A944-8797-2D88C9BCD06E}"/>
                </a:ext>
              </a:extLst>
            </p:cNvPr>
            <p:cNvSpPr/>
            <p:nvPr/>
          </p:nvSpPr>
          <p:spPr>
            <a:xfrm>
              <a:off x="7001100" y="4059975"/>
              <a:ext cx="374725" cy="333075"/>
            </a:xfrm>
            <a:custGeom>
              <a:avLst/>
              <a:gdLst/>
              <a:ahLst/>
              <a:cxnLst/>
              <a:rect l="l" t="t" r="r" b="b"/>
              <a:pathLst>
                <a:path w="14989" h="13323" extrusionOk="0">
                  <a:moveTo>
                    <a:pt x="14988" y="1"/>
                  </a:moveTo>
                  <a:lnTo>
                    <a:pt x="2852" y="7055"/>
                  </a:lnTo>
                  <a:cubicBezTo>
                    <a:pt x="2844" y="10135"/>
                    <a:pt x="1756" y="12303"/>
                    <a:pt x="1" y="13322"/>
                  </a:cubicBezTo>
                  <a:lnTo>
                    <a:pt x="12137" y="6270"/>
                  </a:lnTo>
                  <a:cubicBezTo>
                    <a:pt x="13891" y="5249"/>
                    <a:pt x="14980" y="3081"/>
                    <a:pt x="14988" y="1"/>
                  </a:cubicBezTo>
                  <a:close/>
                </a:path>
              </a:pathLst>
            </a:custGeom>
            <a:solidFill>
              <a:srgbClr val="509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91;p53">
              <a:extLst>
                <a:ext uri="{FF2B5EF4-FFF2-40B4-BE49-F238E27FC236}">
                  <a16:creationId xmlns:a16="http://schemas.microsoft.com/office/drawing/2014/main" id="{00935B62-AC0B-3F46-9B1F-E6B19756EA51}"/>
                </a:ext>
              </a:extLst>
            </p:cNvPr>
            <p:cNvSpPr/>
            <p:nvPr/>
          </p:nvSpPr>
          <p:spPr>
            <a:xfrm>
              <a:off x="5583550" y="1748825"/>
              <a:ext cx="477250" cy="209850"/>
            </a:xfrm>
            <a:custGeom>
              <a:avLst/>
              <a:gdLst/>
              <a:ahLst/>
              <a:cxnLst/>
              <a:rect l="l" t="t" r="r" b="b"/>
              <a:pathLst>
                <a:path w="19090" h="8394" extrusionOk="0">
                  <a:moveTo>
                    <a:pt x="4" y="7712"/>
                  </a:moveTo>
                  <a:cubicBezTo>
                    <a:pt x="3" y="7712"/>
                    <a:pt x="2" y="7713"/>
                    <a:pt x="1" y="7714"/>
                  </a:cubicBezTo>
                  <a:lnTo>
                    <a:pt x="4" y="7712"/>
                  </a:lnTo>
                  <a:close/>
                  <a:moveTo>
                    <a:pt x="14705" y="1"/>
                  </a:moveTo>
                  <a:cubicBezTo>
                    <a:pt x="13750" y="1"/>
                    <a:pt x="12883" y="226"/>
                    <a:pt x="12137" y="660"/>
                  </a:cubicBezTo>
                  <a:lnTo>
                    <a:pt x="4" y="7712"/>
                  </a:lnTo>
                  <a:lnTo>
                    <a:pt x="4" y="7712"/>
                  </a:lnTo>
                  <a:cubicBezTo>
                    <a:pt x="750" y="7279"/>
                    <a:pt x="1616" y="7053"/>
                    <a:pt x="2570" y="7053"/>
                  </a:cubicBezTo>
                  <a:cubicBezTo>
                    <a:pt x="3890" y="7053"/>
                    <a:pt x="5379" y="7484"/>
                    <a:pt x="6954" y="8394"/>
                  </a:cubicBezTo>
                  <a:lnTo>
                    <a:pt x="19090" y="1341"/>
                  </a:lnTo>
                  <a:cubicBezTo>
                    <a:pt x="17515" y="432"/>
                    <a:pt x="16025" y="1"/>
                    <a:pt x="14705" y="1"/>
                  </a:cubicBezTo>
                  <a:close/>
                </a:path>
              </a:pathLst>
            </a:custGeom>
            <a:solidFill>
              <a:srgbClr val="70B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92;p53">
              <a:extLst>
                <a:ext uri="{FF2B5EF4-FFF2-40B4-BE49-F238E27FC236}">
                  <a16:creationId xmlns:a16="http://schemas.microsoft.com/office/drawing/2014/main" id="{6586881E-ED2B-554C-823C-FBFD36010574}"/>
                </a:ext>
              </a:extLst>
            </p:cNvPr>
            <p:cNvSpPr/>
            <p:nvPr/>
          </p:nvSpPr>
          <p:spPr>
            <a:xfrm>
              <a:off x="7071275" y="2825475"/>
              <a:ext cx="306575" cy="1410125"/>
            </a:xfrm>
            <a:custGeom>
              <a:avLst/>
              <a:gdLst/>
              <a:ahLst/>
              <a:cxnLst/>
              <a:rect l="l" t="t" r="r" b="b"/>
              <a:pathLst>
                <a:path w="12263" h="56405" extrusionOk="0">
                  <a:moveTo>
                    <a:pt x="12263" y="1"/>
                  </a:moveTo>
                  <a:lnTo>
                    <a:pt x="140" y="7047"/>
                  </a:lnTo>
                  <a:lnTo>
                    <a:pt x="0" y="56405"/>
                  </a:lnTo>
                  <a:lnTo>
                    <a:pt x="12123" y="49359"/>
                  </a:lnTo>
                  <a:lnTo>
                    <a:pt x="12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93;p53">
              <a:extLst>
                <a:ext uri="{FF2B5EF4-FFF2-40B4-BE49-F238E27FC236}">
                  <a16:creationId xmlns:a16="http://schemas.microsoft.com/office/drawing/2014/main" id="{8FC99C89-A394-FE47-9BAA-CFF9C02A1BE9}"/>
                </a:ext>
              </a:extLst>
            </p:cNvPr>
            <p:cNvSpPr/>
            <p:nvPr/>
          </p:nvSpPr>
          <p:spPr>
            <a:xfrm>
              <a:off x="5757425" y="1782350"/>
              <a:ext cx="1378375" cy="796975"/>
            </a:xfrm>
            <a:custGeom>
              <a:avLst/>
              <a:gdLst/>
              <a:ahLst/>
              <a:cxnLst/>
              <a:rect l="l" t="t" r="r" b="b"/>
              <a:pathLst>
                <a:path w="55135" h="31879" extrusionOk="0">
                  <a:moveTo>
                    <a:pt x="12137" y="0"/>
                  </a:moveTo>
                  <a:lnTo>
                    <a:pt x="0" y="7053"/>
                  </a:lnTo>
                  <a:lnTo>
                    <a:pt x="42998" y="31879"/>
                  </a:lnTo>
                  <a:lnTo>
                    <a:pt x="55134" y="24827"/>
                  </a:lnTo>
                  <a:lnTo>
                    <a:pt x="1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94;p53">
              <a:extLst>
                <a:ext uri="{FF2B5EF4-FFF2-40B4-BE49-F238E27FC236}">
                  <a16:creationId xmlns:a16="http://schemas.microsoft.com/office/drawing/2014/main" id="{4590D684-214D-DA45-956D-A0708CEF7939}"/>
                </a:ext>
              </a:extLst>
            </p:cNvPr>
            <p:cNvSpPr/>
            <p:nvPr/>
          </p:nvSpPr>
          <p:spPr>
            <a:xfrm>
              <a:off x="6832350" y="2403000"/>
              <a:ext cx="547425" cy="598100"/>
            </a:xfrm>
            <a:custGeom>
              <a:avLst/>
              <a:gdLst/>
              <a:ahLst/>
              <a:cxnLst/>
              <a:rect l="l" t="t" r="r" b="b"/>
              <a:pathLst>
                <a:path w="21897" h="23924" extrusionOk="0">
                  <a:moveTo>
                    <a:pt x="12137" y="1"/>
                  </a:moveTo>
                  <a:lnTo>
                    <a:pt x="1" y="7053"/>
                  </a:lnTo>
                  <a:cubicBezTo>
                    <a:pt x="5397" y="10168"/>
                    <a:pt x="9760" y="17721"/>
                    <a:pt x="9742" y="23924"/>
                  </a:cubicBezTo>
                  <a:lnTo>
                    <a:pt x="21878" y="16872"/>
                  </a:lnTo>
                  <a:cubicBezTo>
                    <a:pt x="21896" y="10669"/>
                    <a:pt x="17535" y="3116"/>
                    <a:pt x="12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95;p53">
              <a:extLst>
                <a:ext uri="{FF2B5EF4-FFF2-40B4-BE49-F238E27FC236}">
                  <a16:creationId xmlns:a16="http://schemas.microsoft.com/office/drawing/2014/main" id="{9DD4D4A7-86CA-CB43-827B-8B925E946BA4}"/>
                </a:ext>
              </a:extLst>
            </p:cNvPr>
            <p:cNvSpPr/>
            <p:nvPr/>
          </p:nvSpPr>
          <p:spPr>
            <a:xfrm>
              <a:off x="5808425" y="2516100"/>
              <a:ext cx="976875" cy="1088075"/>
            </a:xfrm>
            <a:custGeom>
              <a:avLst/>
              <a:gdLst/>
              <a:ahLst/>
              <a:cxnLst/>
              <a:rect l="l" t="t" r="r" b="b"/>
              <a:pathLst>
                <a:path w="39075" h="43523" extrusionOk="0">
                  <a:moveTo>
                    <a:pt x="2803" y="0"/>
                  </a:moveTo>
                  <a:cubicBezTo>
                    <a:pt x="2110" y="961"/>
                    <a:pt x="1709" y="2309"/>
                    <a:pt x="1704" y="3995"/>
                  </a:cubicBezTo>
                  <a:cubicBezTo>
                    <a:pt x="1696" y="7184"/>
                    <a:pt x="3101" y="10816"/>
                    <a:pt x="5244" y="13704"/>
                  </a:cubicBezTo>
                  <a:cubicBezTo>
                    <a:pt x="3932" y="12900"/>
                    <a:pt x="2700" y="11774"/>
                    <a:pt x="1623" y="10461"/>
                  </a:cubicBezTo>
                  <a:cubicBezTo>
                    <a:pt x="1621" y="10499"/>
                    <a:pt x="1621" y="10537"/>
                    <a:pt x="1621" y="10577"/>
                  </a:cubicBezTo>
                  <a:cubicBezTo>
                    <a:pt x="1608" y="15029"/>
                    <a:pt x="4356" y="20341"/>
                    <a:pt x="8013" y="23295"/>
                  </a:cubicBezTo>
                  <a:cubicBezTo>
                    <a:pt x="7343" y="23117"/>
                    <a:pt x="6635" y="22823"/>
                    <a:pt x="5905" y="22402"/>
                  </a:cubicBezTo>
                  <a:cubicBezTo>
                    <a:pt x="5378" y="22095"/>
                    <a:pt x="4876" y="21749"/>
                    <a:pt x="4401" y="21368"/>
                  </a:cubicBezTo>
                  <a:lnTo>
                    <a:pt x="4401" y="21368"/>
                  </a:lnTo>
                  <a:cubicBezTo>
                    <a:pt x="5410" y="25609"/>
                    <a:pt x="8356" y="29973"/>
                    <a:pt x="11857" y="32068"/>
                  </a:cubicBezTo>
                  <a:cubicBezTo>
                    <a:pt x="11015" y="32340"/>
                    <a:pt x="10106" y="32479"/>
                    <a:pt x="9142" y="32479"/>
                  </a:cubicBezTo>
                  <a:cubicBezTo>
                    <a:pt x="6964" y="32479"/>
                    <a:pt x="4508" y="31768"/>
                    <a:pt x="1910" y="30268"/>
                  </a:cubicBezTo>
                  <a:cubicBezTo>
                    <a:pt x="1264" y="29895"/>
                    <a:pt x="627" y="29485"/>
                    <a:pt x="0" y="29037"/>
                  </a:cubicBezTo>
                  <a:lnTo>
                    <a:pt x="0" y="29037"/>
                  </a:lnTo>
                  <a:cubicBezTo>
                    <a:pt x="3536" y="33689"/>
                    <a:pt x="7736" y="37641"/>
                    <a:pt x="12255" y="40249"/>
                  </a:cubicBezTo>
                  <a:cubicBezTo>
                    <a:pt x="16202" y="42528"/>
                    <a:pt x="19672" y="43523"/>
                    <a:pt x="22638" y="43523"/>
                  </a:cubicBezTo>
                  <a:cubicBezTo>
                    <a:pt x="30730" y="43523"/>
                    <a:pt x="35067" y="36123"/>
                    <a:pt x="35093" y="27234"/>
                  </a:cubicBezTo>
                  <a:cubicBezTo>
                    <a:pt x="35093" y="26836"/>
                    <a:pt x="35088" y="26434"/>
                    <a:pt x="35071" y="26032"/>
                  </a:cubicBezTo>
                  <a:cubicBezTo>
                    <a:pt x="36637" y="25638"/>
                    <a:pt x="38000" y="24803"/>
                    <a:pt x="39074" y="23576"/>
                  </a:cubicBezTo>
                  <a:cubicBezTo>
                    <a:pt x="37641" y="23480"/>
                    <a:pt x="36097" y="23086"/>
                    <a:pt x="34477" y="22371"/>
                  </a:cubicBezTo>
                  <a:cubicBezTo>
                    <a:pt x="36132" y="22186"/>
                    <a:pt x="37405" y="21119"/>
                    <a:pt x="38010" y="19317"/>
                  </a:cubicBezTo>
                  <a:lnTo>
                    <a:pt x="38010" y="19317"/>
                  </a:lnTo>
                  <a:cubicBezTo>
                    <a:pt x="37690" y="19350"/>
                    <a:pt x="37363" y="19366"/>
                    <a:pt x="37029" y="19366"/>
                  </a:cubicBezTo>
                  <a:cubicBezTo>
                    <a:pt x="35749" y="19366"/>
                    <a:pt x="34371" y="19122"/>
                    <a:pt x="32925" y="18615"/>
                  </a:cubicBezTo>
                  <a:cubicBezTo>
                    <a:pt x="31468" y="15985"/>
                    <a:pt x="29392" y="13668"/>
                    <a:pt x="27092" y="12339"/>
                  </a:cubicBezTo>
                  <a:cubicBezTo>
                    <a:pt x="25802" y="11594"/>
                    <a:pt x="24583" y="11241"/>
                    <a:pt x="23502" y="11241"/>
                  </a:cubicBezTo>
                  <a:cubicBezTo>
                    <a:pt x="20880" y="11241"/>
                    <a:pt x="19075" y="13317"/>
                    <a:pt x="19064" y="16911"/>
                  </a:cubicBezTo>
                  <a:cubicBezTo>
                    <a:pt x="19064" y="17654"/>
                    <a:pt x="19132" y="18396"/>
                    <a:pt x="19265" y="19127"/>
                  </a:cubicBezTo>
                  <a:cubicBezTo>
                    <a:pt x="12619" y="14905"/>
                    <a:pt x="6732" y="7842"/>
                    <a:pt x="2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096;p53">
            <a:extLst>
              <a:ext uri="{FF2B5EF4-FFF2-40B4-BE49-F238E27FC236}">
                <a16:creationId xmlns:a16="http://schemas.microsoft.com/office/drawing/2014/main" id="{04BE8142-E6A7-6843-8534-BDE3C9D267CB}"/>
              </a:ext>
            </a:extLst>
          </p:cNvPr>
          <p:cNvSpPr/>
          <p:nvPr/>
        </p:nvSpPr>
        <p:spPr>
          <a:xfrm>
            <a:off x="7364195" y="3851791"/>
            <a:ext cx="115841" cy="50931"/>
          </a:xfrm>
          <a:custGeom>
            <a:avLst/>
            <a:gdLst/>
            <a:ahLst/>
            <a:cxnLst/>
            <a:rect l="l" t="t" r="r" b="b"/>
            <a:pathLst>
              <a:path w="19092" h="8394" extrusionOk="0">
                <a:moveTo>
                  <a:pt x="14705" y="0"/>
                </a:moveTo>
                <a:cubicBezTo>
                  <a:pt x="13749" y="0"/>
                  <a:pt x="12883" y="226"/>
                  <a:pt x="12137" y="659"/>
                </a:cubicBezTo>
                <a:lnTo>
                  <a:pt x="0" y="7712"/>
                </a:lnTo>
                <a:cubicBezTo>
                  <a:pt x="746" y="7278"/>
                  <a:pt x="1613" y="7053"/>
                  <a:pt x="2568" y="7053"/>
                </a:cubicBezTo>
                <a:cubicBezTo>
                  <a:pt x="3889" y="7053"/>
                  <a:pt x="5379" y="7484"/>
                  <a:pt x="6955" y="8393"/>
                </a:cubicBezTo>
                <a:lnTo>
                  <a:pt x="19091" y="1341"/>
                </a:lnTo>
                <a:cubicBezTo>
                  <a:pt x="17515" y="431"/>
                  <a:pt x="16025" y="0"/>
                  <a:pt x="14705" y="0"/>
                </a:cubicBezTo>
                <a:close/>
              </a:path>
            </a:pathLst>
          </a:custGeom>
          <a:solidFill>
            <a:srgbClr val="474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2097;p53">
            <a:extLst>
              <a:ext uri="{FF2B5EF4-FFF2-40B4-BE49-F238E27FC236}">
                <a16:creationId xmlns:a16="http://schemas.microsoft.com/office/drawing/2014/main" id="{9DE9F6B0-DC3E-AE42-ABF9-A355EA1F9260}"/>
              </a:ext>
            </a:extLst>
          </p:cNvPr>
          <p:cNvGrpSpPr/>
          <p:nvPr/>
        </p:nvGrpSpPr>
        <p:grpSpPr>
          <a:xfrm>
            <a:off x="6690108" y="3851427"/>
            <a:ext cx="454705" cy="646456"/>
            <a:chOff x="6690108" y="3851427"/>
            <a:chExt cx="454705" cy="646456"/>
          </a:xfrm>
        </p:grpSpPr>
        <p:sp>
          <p:nvSpPr>
            <p:cNvPr id="66" name="Google Shape;2098;p53">
              <a:extLst>
                <a:ext uri="{FF2B5EF4-FFF2-40B4-BE49-F238E27FC236}">
                  <a16:creationId xmlns:a16="http://schemas.microsoft.com/office/drawing/2014/main" id="{9FBEBB0B-B3B6-3F4C-886F-BE6C5381E49F}"/>
                </a:ext>
              </a:extLst>
            </p:cNvPr>
            <p:cNvSpPr/>
            <p:nvPr/>
          </p:nvSpPr>
          <p:spPr>
            <a:xfrm>
              <a:off x="6690108" y="3851427"/>
              <a:ext cx="454705" cy="646456"/>
            </a:xfrm>
            <a:custGeom>
              <a:avLst/>
              <a:gdLst/>
              <a:ahLst/>
              <a:cxnLst/>
              <a:rect l="l" t="t" r="r" b="b"/>
              <a:pathLst>
                <a:path w="74941" h="106544" extrusionOk="0">
                  <a:moveTo>
                    <a:pt x="3016" y="7720"/>
                  </a:moveTo>
                  <a:lnTo>
                    <a:pt x="3013" y="7722"/>
                  </a:lnTo>
                  <a:cubicBezTo>
                    <a:pt x="3014" y="7721"/>
                    <a:pt x="3015" y="7720"/>
                    <a:pt x="3016" y="7720"/>
                  </a:cubicBezTo>
                  <a:close/>
                  <a:moveTo>
                    <a:pt x="17734" y="1"/>
                  </a:moveTo>
                  <a:cubicBezTo>
                    <a:pt x="16778" y="1"/>
                    <a:pt x="15910" y="227"/>
                    <a:pt x="15163" y="661"/>
                  </a:cubicBezTo>
                  <a:lnTo>
                    <a:pt x="3029" y="7713"/>
                  </a:lnTo>
                  <a:lnTo>
                    <a:pt x="3029" y="7713"/>
                  </a:lnTo>
                  <a:cubicBezTo>
                    <a:pt x="3029" y="7712"/>
                    <a:pt x="3030" y="7712"/>
                    <a:pt x="3030" y="7712"/>
                  </a:cubicBezTo>
                  <a:lnTo>
                    <a:pt x="3030" y="7712"/>
                  </a:lnTo>
                  <a:cubicBezTo>
                    <a:pt x="1264" y="8729"/>
                    <a:pt x="169" y="10902"/>
                    <a:pt x="159" y="13998"/>
                  </a:cubicBezTo>
                  <a:lnTo>
                    <a:pt x="19" y="63460"/>
                  </a:lnTo>
                  <a:cubicBezTo>
                    <a:pt x="1" y="69668"/>
                    <a:pt x="4368" y="77231"/>
                    <a:pt x="9771" y="80351"/>
                  </a:cubicBezTo>
                  <a:lnTo>
                    <a:pt x="52817" y="105204"/>
                  </a:lnTo>
                  <a:cubicBezTo>
                    <a:pt x="54392" y="106113"/>
                    <a:pt x="55881" y="106544"/>
                    <a:pt x="57201" y="106544"/>
                  </a:cubicBezTo>
                  <a:cubicBezTo>
                    <a:pt x="58224" y="106544"/>
                    <a:pt x="59146" y="106285"/>
                    <a:pt x="59927" y="105790"/>
                  </a:cubicBezTo>
                  <a:lnTo>
                    <a:pt x="59927" y="105790"/>
                  </a:lnTo>
                  <a:cubicBezTo>
                    <a:pt x="59877" y="105821"/>
                    <a:pt x="59829" y="105854"/>
                    <a:pt x="59778" y="105886"/>
                  </a:cubicBezTo>
                  <a:lnTo>
                    <a:pt x="71928" y="98825"/>
                  </a:lnTo>
                  <a:cubicBezTo>
                    <a:pt x="73685" y="97804"/>
                    <a:pt x="74774" y="95633"/>
                    <a:pt x="74782" y="92549"/>
                  </a:cubicBezTo>
                  <a:lnTo>
                    <a:pt x="74922" y="43085"/>
                  </a:lnTo>
                  <a:cubicBezTo>
                    <a:pt x="74940" y="36877"/>
                    <a:pt x="70575" y="29316"/>
                    <a:pt x="65171" y="26195"/>
                  </a:cubicBezTo>
                  <a:lnTo>
                    <a:pt x="22125" y="1343"/>
                  </a:lnTo>
                  <a:cubicBezTo>
                    <a:pt x="20548" y="432"/>
                    <a:pt x="19056" y="1"/>
                    <a:pt x="17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99;p53">
              <a:extLst>
                <a:ext uri="{FF2B5EF4-FFF2-40B4-BE49-F238E27FC236}">
                  <a16:creationId xmlns:a16="http://schemas.microsoft.com/office/drawing/2014/main" id="{CEC138BE-DF4C-9D41-8674-F0910902EE39}"/>
                </a:ext>
              </a:extLst>
            </p:cNvPr>
            <p:cNvSpPr/>
            <p:nvPr/>
          </p:nvSpPr>
          <p:spPr>
            <a:xfrm>
              <a:off x="7052374" y="4412707"/>
              <a:ext cx="90946" cy="80825"/>
            </a:xfrm>
            <a:custGeom>
              <a:avLst/>
              <a:gdLst/>
              <a:ahLst/>
              <a:cxnLst/>
              <a:rect l="l" t="t" r="r" b="b"/>
              <a:pathLst>
                <a:path w="14989" h="13321" extrusionOk="0">
                  <a:moveTo>
                    <a:pt x="14988" y="0"/>
                  </a:moveTo>
                  <a:lnTo>
                    <a:pt x="2852" y="7052"/>
                  </a:lnTo>
                  <a:cubicBezTo>
                    <a:pt x="2844" y="10133"/>
                    <a:pt x="1756" y="12301"/>
                    <a:pt x="1" y="13320"/>
                  </a:cubicBezTo>
                  <a:lnTo>
                    <a:pt x="12137" y="6268"/>
                  </a:lnTo>
                  <a:cubicBezTo>
                    <a:pt x="13893" y="5249"/>
                    <a:pt x="14980" y="3081"/>
                    <a:pt x="14988" y="0"/>
                  </a:cubicBezTo>
                  <a:close/>
                </a:path>
              </a:pathLst>
            </a:custGeom>
            <a:solidFill>
              <a:srgbClr val="E25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00;p53">
              <a:extLst>
                <a:ext uri="{FF2B5EF4-FFF2-40B4-BE49-F238E27FC236}">
                  <a16:creationId xmlns:a16="http://schemas.microsoft.com/office/drawing/2014/main" id="{36278470-6892-484D-9923-00F8849A231E}"/>
                </a:ext>
              </a:extLst>
            </p:cNvPr>
            <p:cNvSpPr/>
            <p:nvPr/>
          </p:nvSpPr>
          <p:spPr>
            <a:xfrm>
              <a:off x="6708335" y="3851791"/>
              <a:ext cx="115841" cy="50931"/>
            </a:xfrm>
            <a:custGeom>
              <a:avLst/>
              <a:gdLst/>
              <a:ahLst/>
              <a:cxnLst/>
              <a:rect l="l" t="t" r="r" b="b"/>
              <a:pathLst>
                <a:path w="19092" h="8394" extrusionOk="0">
                  <a:moveTo>
                    <a:pt x="14705" y="0"/>
                  </a:moveTo>
                  <a:cubicBezTo>
                    <a:pt x="13750" y="0"/>
                    <a:pt x="12883" y="226"/>
                    <a:pt x="12137" y="659"/>
                  </a:cubicBezTo>
                  <a:lnTo>
                    <a:pt x="1" y="7712"/>
                  </a:lnTo>
                  <a:cubicBezTo>
                    <a:pt x="747" y="7278"/>
                    <a:pt x="1613" y="7052"/>
                    <a:pt x="2569" y="7052"/>
                  </a:cubicBezTo>
                  <a:cubicBezTo>
                    <a:pt x="3889" y="7052"/>
                    <a:pt x="5378" y="7484"/>
                    <a:pt x="6954" y="8393"/>
                  </a:cubicBezTo>
                  <a:lnTo>
                    <a:pt x="19092" y="1341"/>
                  </a:lnTo>
                  <a:cubicBezTo>
                    <a:pt x="17515" y="431"/>
                    <a:pt x="16025" y="0"/>
                    <a:pt x="14705" y="0"/>
                  </a:cubicBezTo>
                  <a:close/>
                </a:path>
              </a:pathLst>
            </a:custGeom>
            <a:solidFill>
              <a:srgbClr val="FF6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01;p53">
              <a:extLst>
                <a:ext uri="{FF2B5EF4-FFF2-40B4-BE49-F238E27FC236}">
                  <a16:creationId xmlns:a16="http://schemas.microsoft.com/office/drawing/2014/main" id="{27AA77D1-8A19-2D42-A59C-66A88B23D4B9}"/>
                </a:ext>
              </a:extLst>
            </p:cNvPr>
            <p:cNvSpPr/>
            <p:nvPr/>
          </p:nvSpPr>
          <p:spPr>
            <a:xfrm>
              <a:off x="7069430" y="4113094"/>
              <a:ext cx="74424" cy="342237"/>
            </a:xfrm>
            <a:custGeom>
              <a:avLst/>
              <a:gdLst/>
              <a:ahLst/>
              <a:cxnLst/>
              <a:rect l="l" t="t" r="r" b="b"/>
              <a:pathLst>
                <a:path w="12266" h="56405" extrusionOk="0">
                  <a:moveTo>
                    <a:pt x="12265" y="0"/>
                  </a:moveTo>
                  <a:lnTo>
                    <a:pt x="141" y="7046"/>
                  </a:lnTo>
                  <a:lnTo>
                    <a:pt x="1" y="56404"/>
                  </a:lnTo>
                  <a:lnTo>
                    <a:pt x="12126" y="49358"/>
                  </a:lnTo>
                  <a:lnTo>
                    <a:pt x="122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02;p53">
              <a:extLst>
                <a:ext uri="{FF2B5EF4-FFF2-40B4-BE49-F238E27FC236}">
                  <a16:creationId xmlns:a16="http://schemas.microsoft.com/office/drawing/2014/main" id="{0B7CD6E6-8D3C-2C43-8DAA-F1AAFE8D0A03}"/>
                </a:ext>
              </a:extLst>
            </p:cNvPr>
            <p:cNvSpPr/>
            <p:nvPr/>
          </p:nvSpPr>
          <p:spPr>
            <a:xfrm>
              <a:off x="6750534" y="3859921"/>
              <a:ext cx="334532" cy="193432"/>
            </a:xfrm>
            <a:custGeom>
              <a:avLst/>
              <a:gdLst/>
              <a:ahLst/>
              <a:cxnLst/>
              <a:rect l="l" t="t" r="r" b="b"/>
              <a:pathLst>
                <a:path w="55135" h="31880" extrusionOk="0">
                  <a:moveTo>
                    <a:pt x="12137" y="1"/>
                  </a:moveTo>
                  <a:lnTo>
                    <a:pt x="0" y="7053"/>
                  </a:lnTo>
                  <a:lnTo>
                    <a:pt x="42998" y="31879"/>
                  </a:lnTo>
                  <a:lnTo>
                    <a:pt x="55134" y="24825"/>
                  </a:lnTo>
                  <a:lnTo>
                    <a:pt x="12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03;p53">
              <a:extLst>
                <a:ext uri="{FF2B5EF4-FFF2-40B4-BE49-F238E27FC236}">
                  <a16:creationId xmlns:a16="http://schemas.microsoft.com/office/drawing/2014/main" id="{2EFD3BDD-0AF2-D94C-AA96-75DC2C23A403}"/>
                </a:ext>
              </a:extLst>
            </p:cNvPr>
            <p:cNvSpPr/>
            <p:nvPr/>
          </p:nvSpPr>
          <p:spPr>
            <a:xfrm>
              <a:off x="7011419" y="4010547"/>
              <a:ext cx="132860" cy="145171"/>
            </a:xfrm>
            <a:custGeom>
              <a:avLst/>
              <a:gdLst/>
              <a:ahLst/>
              <a:cxnLst/>
              <a:rect l="l" t="t" r="r" b="b"/>
              <a:pathLst>
                <a:path w="21897" h="23926" extrusionOk="0">
                  <a:moveTo>
                    <a:pt x="12137" y="0"/>
                  </a:moveTo>
                  <a:lnTo>
                    <a:pt x="1" y="7053"/>
                  </a:lnTo>
                  <a:cubicBezTo>
                    <a:pt x="5399" y="10170"/>
                    <a:pt x="9760" y="17723"/>
                    <a:pt x="9743" y="23925"/>
                  </a:cubicBezTo>
                  <a:lnTo>
                    <a:pt x="21880" y="16873"/>
                  </a:lnTo>
                  <a:cubicBezTo>
                    <a:pt x="21896" y="10670"/>
                    <a:pt x="17535" y="3116"/>
                    <a:pt x="12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04;p53">
              <a:extLst>
                <a:ext uri="{FF2B5EF4-FFF2-40B4-BE49-F238E27FC236}">
                  <a16:creationId xmlns:a16="http://schemas.microsoft.com/office/drawing/2014/main" id="{FBA4761A-6A2C-D944-8ED7-4FF4D048FA31}"/>
                </a:ext>
              </a:extLst>
            </p:cNvPr>
            <p:cNvSpPr/>
            <p:nvPr/>
          </p:nvSpPr>
          <p:spPr>
            <a:xfrm>
              <a:off x="6750532" y="4018847"/>
              <a:ext cx="242821" cy="356690"/>
            </a:xfrm>
            <a:custGeom>
              <a:avLst/>
              <a:gdLst/>
              <a:ahLst/>
              <a:cxnLst/>
              <a:rect l="l" t="t" r="r" b="b"/>
              <a:pathLst>
                <a:path w="40020" h="58787" extrusionOk="0">
                  <a:moveTo>
                    <a:pt x="7610" y="4633"/>
                  </a:moveTo>
                  <a:cubicBezTo>
                    <a:pt x="7816" y="4633"/>
                    <a:pt x="8034" y="4648"/>
                    <a:pt x="8269" y="4679"/>
                  </a:cubicBezTo>
                  <a:cubicBezTo>
                    <a:pt x="8975" y="4772"/>
                    <a:pt x="10036" y="5008"/>
                    <a:pt x="11984" y="6032"/>
                  </a:cubicBezTo>
                  <a:cubicBezTo>
                    <a:pt x="14092" y="7138"/>
                    <a:pt x="14724" y="7479"/>
                    <a:pt x="20062" y="10561"/>
                  </a:cubicBezTo>
                  <a:cubicBezTo>
                    <a:pt x="25399" y="13641"/>
                    <a:pt x="26033" y="14031"/>
                    <a:pt x="28141" y="15359"/>
                  </a:cubicBezTo>
                  <a:cubicBezTo>
                    <a:pt x="30089" y="16586"/>
                    <a:pt x="31146" y="17572"/>
                    <a:pt x="31850" y="18293"/>
                  </a:cubicBezTo>
                  <a:cubicBezTo>
                    <a:pt x="32782" y="19247"/>
                    <a:pt x="33446" y="20130"/>
                    <a:pt x="34142" y="21337"/>
                  </a:cubicBezTo>
                  <a:cubicBezTo>
                    <a:pt x="34841" y="22546"/>
                    <a:pt x="35271" y="23562"/>
                    <a:pt x="35632" y="24843"/>
                  </a:cubicBezTo>
                  <a:cubicBezTo>
                    <a:pt x="35901" y="25811"/>
                    <a:pt x="36225" y="27214"/>
                    <a:pt x="36309" y="29505"/>
                  </a:cubicBezTo>
                  <a:cubicBezTo>
                    <a:pt x="36397" y="31982"/>
                    <a:pt x="36415" y="32722"/>
                    <a:pt x="36398" y="38855"/>
                  </a:cubicBezTo>
                  <a:cubicBezTo>
                    <a:pt x="36380" y="44988"/>
                    <a:pt x="36358" y="45703"/>
                    <a:pt x="36255" y="48070"/>
                  </a:cubicBezTo>
                  <a:cubicBezTo>
                    <a:pt x="36161" y="50260"/>
                    <a:pt x="35830" y="51286"/>
                    <a:pt x="35555" y="51939"/>
                  </a:cubicBezTo>
                  <a:cubicBezTo>
                    <a:pt x="35190" y="52800"/>
                    <a:pt x="34754" y="53315"/>
                    <a:pt x="34051" y="53716"/>
                  </a:cubicBezTo>
                  <a:cubicBezTo>
                    <a:pt x="33527" y="54015"/>
                    <a:pt x="33023" y="54154"/>
                    <a:pt x="32412" y="54154"/>
                  </a:cubicBezTo>
                  <a:cubicBezTo>
                    <a:pt x="32205" y="54154"/>
                    <a:pt x="31985" y="54138"/>
                    <a:pt x="31748" y="54107"/>
                  </a:cubicBezTo>
                  <a:cubicBezTo>
                    <a:pt x="31042" y="54015"/>
                    <a:pt x="29983" y="53779"/>
                    <a:pt x="28034" y="52755"/>
                  </a:cubicBezTo>
                  <a:cubicBezTo>
                    <a:pt x="25926" y="51650"/>
                    <a:pt x="25294" y="51307"/>
                    <a:pt x="19954" y="48225"/>
                  </a:cubicBezTo>
                  <a:cubicBezTo>
                    <a:pt x="14618" y="45144"/>
                    <a:pt x="13986" y="44755"/>
                    <a:pt x="11878" y="43427"/>
                  </a:cubicBezTo>
                  <a:cubicBezTo>
                    <a:pt x="9929" y="42202"/>
                    <a:pt x="8872" y="41214"/>
                    <a:pt x="8167" y="40493"/>
                  </a:cubicBezTo>
                  <a:cubicBezTo>
                    <a:pt x="7236" y="39538"/>
                    <a:pt x="6573" y="38657"/>
                    <a:pt x="5875" y="37449"/>
                  </a:cubicBezTo>
                  <a:cubicBezTo>
                    <a:pt x="5178" y="36242"/>
                    <a:pt x="4747" y="35226"/>
                    <a:pt x="4387" y="33942"/>
                  </a:cubicBezTo>
                  <a:cubicBezTo>
                    <a:pt x="4114" y="32975"/>
                    <a:pt x="3793" y="31572"/>
                    <a:pt x="3710" y="29281"/>
                  </a:cubicBezTo>
                  <a:cubicBezTo>
                    <a:pt x="3622" y="26802"/>
                    <a:pt x="3604" y="26064"/>
                    <a:pt x="3620" y="19931"/>
                  </a:cubicBezTo>
                  <a:cubicBezTo>
                    <a:pt x="3637" y="13798"/>
                    <a:pt x="3660" y="13083"/>
                    <a:pt x="3763" y="10715"/>
                  </a:cubicBezTo>
                  <a:cubicBezTo>
                    <a:pt x="3858" y="8528"/>
                    <a:pt x="4187" y="7500"/>
                    <a:pt x="4463" y="6848"/>
                  </a:cubicBezTo>
                  <a:cubicBezTo>
                    <a:pt x="4829" y="5986"/>
                    <a:pt x="5264" y="5470"/>
                    <a:pt x="5966" y="5071"/>
                  </a:cubicBezTo>
                  <a:cubicBezTo>
                    <a:pt x="6492" y="4771"/>
                    <a:pt x="6998" y="4633"/>
                    <a:pt x="7610" y="4633"/>
                  </a:cubicBezTo>
                  <a:close/>
                  <a:moveTo>
                    <a:pt x="6007" y="0"/>
                  </a:moveTo>
                  <a:cubicBezTo>
                    <a:pt x="5092" y="0"/>
                    <a:pt x="4259" y="200"/>
                    <a:pt x="3427" y="674"/>
                  </a:cubicBezTo>
                  <a:cubicBezTo>
                    <a:pt x="2313" y="1309"/>
                    <a:pt x="1627" y="2197"/>
                    <a:pt x="1111" y="3410"/>
                  </a:cubicBezTo>
                  <a:cubicBezTo>
                    <a:pt x="613" y="4587"/>
                    <a:pt x="270" y="6062"/>
                    <a:pt x="165" y="8451"/>
                  </a:cubicBezTo>
                  <a:cubicBezTo>
                    <a:pt x="61" y="10845"/>
                    <a:pt x="36" y="11613"/>
                    <a:pt x="18" y="17851"/>
                  </a:cubicBezTo>
                  <a:cubicBezTo>
                    <a:pt x="1" y="24090"/>
                    <a:pt x="21" y="24885"/>
                    <a:pt x="112" y="27392"/>
                  </a:cubicBezTo>
                  <a:cubicBezTo>
                    <a:pt x="202" y="29892"/>
                    <a:pt x="535" y="31758"/>
                    <a:pt x="1025" y="33505"/>
                  </a:cubicBezTo>
                  <a:cubicBezTo>
                    <a:pt x="1532" y="35309"/>
                    <a:pt x="2212" y="36985"/>
                    <a:pt x="3319" y="38903"/>
                  </a:cubicBezTo>
                  <a:cubicBezTo>
                    <a:pt x="4427" y="40822"/>
                    <a:pt x="5540" y="42253"/>
                    <a:pt x="6852" y="43598"/>
                  </a:cubicBezTo>
                  <a:cubicBezTo>
                    <a:pt x="8122" y="44900"/>
                    <a:pt x="9575" y="46127"/>
                    <a:pt x="11702" y="47468"/>
                  </a:cubicBezTo>
                  <a:cubicBezTo>
                    <a:pt x="13835" y="48810"/>
                    <a:pt x="14515" y="49229"/>
                    <a:pt x="19944" y="52365"/>
                  </a:cubicBezTo>
                  <a:cubicBezTo>
                    <a:pt x="25373" y="55498"/>
                    <a:pt x="26054" y="55866"/>
                    <a:pt x="28187" y="56985"/>
                  </a:cubicBezTo>
                  <a:cubicBezTo>
                    <a:pt x="30315" y="58100"/>
                    <a:pt x="31770" y="58552"/>
                    <a:pt x="33042" y="58719"/>
                  </a:cubicBezTo>
                  <a:cubicBezTo>
                    <a:pt x="33378" y="58763"/>
                    <a:pt x="33702" y="58786"/>
                    <a:pt x="34015" y="58786"/>
                  </a:cubicBezTo>
                  <a:cubicBezTo>
                    <a:pt x="34930" y="58786"/>
                    <a:pt x="35762" y="58586"/>
                    <a:pt x="36591" y="58113"/>
                  </a:cubicBezTo>
                  <a:cubicBezTo>
                    <a:pt x="37707" y="57478"/>
                    <a:pt x="38393" y="56591"/>
                    <a:pt x="38909" y="55377"/>
                  </a:cubicBezTo>
                  <a:cubicBezTo>
                    <a:pt x="39408" y="54200"/>
                    <a:pt x="39750" y="52725"/>
                    <a:pt x="39853" y="50336"/>
                  </a:cubicBezTo>
                  <a:cubicBezTo>
                    <a:pt x="39958" y="47942"/>
                    <a:pt x="39984" y="47174"/>
                    <a:pt x="40001" y="40935"/>
                  </a:cubicBezTo>
                  <a:cubicBezTo>
                    <a:pt x="40019" y="34697"/>
                    <a:pt x="39998" y="33901"/>
                    <a:pt x="39906" y="31395"/>
                  </a:cubicBezTo>
                  <a:cubicBezTo>
                    <a:pt x="39817" y="28893"/>
                    <a:pt x="39484" y="27030"/>
                    <a:pt x="38992" y="25282"/>
                  </a:cubicBezTo>
                  <a:cubicBezTo>
                    <a:pt x="38487" y="23477"/>
                    <a:pt x="37807" y="21803"/>
                    <a:pt x="36699" y="19883"/>
                  </a:cubicBezTo>
                  <a:cubicBezTo>
                    <a:pt x="35590" y="17964"/>
                    <a:pt x="34480" y="16534"/>
                    <a:pt x="33165" y="15188"/>
                  </a:cubicBezTo>
                  <a:cubicBezTo>
                    <a:pt x="31896" y="13886"/>
                    <a:pt x="30443" y="12657"/>
                    <a:pt x="28317" y="11319"/>
                  </a:cubicBezTo>
                  <a:cubicBezTo>
                    <a:pt x="26184" y="9976"/>
                    <a:pt x="25504" y="9557"/>
                    <a:pt x="20074" y="6421"/>
                  </a:cubicBezTo>
                  <a:lnTo>
                    <a:pt x="20074" y="6423"/>
                  </a:lnTo>
                  <a:cubicBezTo>
                    <a:pt x="14644" y="3287"/>
                    <a:pt x="13964" y="2922"/>
                    <a:pt x="11831" y="1801"/>
                  </a:cubicBezTo>
                  <a:cubicBezTo>
                    <a:pt x="9703" y="684"/>
                    <a:pt x="8249" y="235"/>
                    <a:pt x="6975" y="67"/>
                  </a:cubicBezTo>
                  <a:cubicBezTo>
                    <a:pt x="6641" y="24"/>
                    <a:pt x="6319" y="0"/>
                    <a:pt x="6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05;p53">
              <a:extLst>
                <a:ext uri="{FF2B5EF4-FFF2-40B4-BE49-F238E27FC236}">
                  <a16:creationId xmlns:a16="http://schemas.microsoft.com/office/drawing/2014/main" id="{88AF46EA-6D58-FF4C-9F62-8DCA804F9D97}"/>
                </a:ext>
              </a:extLst>
            </p:cNvPr>
            <p:cNvSpPr/>
            <p:nvPr/>
          </p:nvSpPr>
          <p:spPr>
            <a:xfrm>
              <a:off x="6809532" y="4117068"/>
              <a:ext cx="124796" cy="160231"/>
            </a:xfrm>
            <a:custGeom>
              <a:avLst/>
              <a:gdLst/>
              <a:ahLst/>
              <a:cxnLst/>
              <a:rect l="l" t="t" r="r" b="b"/>
              <a:pathLst>
                <a:path w="20568" h="26408" extrusionOk="0">
                  <a:moveTo>
                    <a:pt x="7318" y="4633"/>
                  </a:moveTo>
                  <a:cubicBezTo>
                    <a:pt x="8218" y="4633"/>
                    <a:pt x="9233" y="4927"/>
                    <a:pt x="10307" y="5547"/>
                  </a:cubicBezTo>
                  <a:cubicBezTo>
                    <a:pt x="13986" y="7671"/>
                    <a:pt x="16960" y="12822"/>
                    <a:pt x="16949" y="17051"/>
                  </a:cubicBezTo>
                  <a:cubicBezTo>
                    <a:pt x="16940" y="20046"/>
                    <a:pt x="15437" y="21776"/>
                    <a:pt x="13254" y="21776"/>
                  </a:cubicBezTo>
                  <a:cubicBezTo>
                    <a:pt x="12354" y="21776"/>
                    <a:pt x="11338" y="21482"/>
                    <a:pt x="10264" y="20862"/>
                  </a:cubicBezTo>
                  <a:cubicBezTo>
                    <a:pt x="6583" y="18737"/>
                    <a:pt x="3610" y="13586"/>
                    <a:pt x="3622" y="9357"/>
                  </a:cubicBezTo>
                  <a:cubicBezTo>
                    <a:pt x="3630" y="6363"/>
                    <a:pt x="5134" y="4633"/>
                    <a:pt x="7318" y="4633"/>
                  </a:cubicBezTo>
                  <a:close/>
                  <a:moveTo>
                    <a:pt x="5712" y="0"/>
                  </a:moveTo>
                  <a:cubicBezTo>
                    <a:pt x="2348" y="0"/>
                    <a:pt x="32" y="2664"/>
                    <a:pt x="19" y="7277"/>
                  </a:cubicBezTo>
                  <a:cubicBezTo>
                    <a:pt x="1" y="13793"/>
                    <a:pt x="4583" y="21728"/>
                    <a:pt x="10250" y="25000"/>
                  </a:cubicBezTo>
                  <a:cubicBezTo>
                    <a:pt x="11905" y="25955"/>
                    <a:pt x="13470" y="26408"/>
                    <a:pt x="14857" y="26408"/>
                  </a:cubicBezTo>
                  <a:cubicBezTo>
                    <a:pt x="18221" y="26408"/>
                    <a:pt x="20537" y="23744"/>
                    <a:pt x="20550" y="19131"/>
                  </a:cubicBezTo>
                  <a:cubicBezTo>
                    <a:pt x="20568" y="12616"/>
                    <a:pt x="15988" y="4682"/>
                    <a:pt x="10319" y="1409"/>
                  </a:cubicBezTo>
                  <a:cubicBezTo>
                    <a:pt x="8664" y="453"/>
                    <a:pt x="7099" y="0"/>
                    <a:pt x="57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06;p53">
              <a:extLst>
                <a:ext uri="{FF2B5EF4-FFF2-40B4-BE49-F238E27FC236}">
                  <a16:creationId xmlns:a16="http://schemas.microsoft.com/office/drawing/2014/main" id="{EFE1CB8A-0B13-5745-98F7-BE9E7C7DE0DC}"/>
                </a:ext>
              </a:extLst>
            </p:cNvPr>
            <p:cNvSpPr/>
            <p:nvPr/>
          </p:nvSpPr>
          <p:spPr>
            <a:xfrm>
              <a:off x="6922309" y="4141441"/>
              <a:ext cx="29173" cy="37449"/>
            </a:xfrm>
            <a:custGeom>
              <a:avLst/>
              <a:gdLst/>
              <a:ahLst/>
              <a:cxnLst/>
              <a:rect l="l" t="t" r="r" b="b"/>
              <a:pathLst>
                <a:path w="4808" h="6172" extrusionOk="0">
                  <a:moveTo>
                    <a:pt x="1336" y="0"/>
                  </a:moveTo>
                  <a:cubicBezTo>
                    <a:pt x="549" y="0"/>
                    <a:pt x="8" y="623"/>
                    <a:pt x="4" y="1701"/>
                  </a:cubicBezTo>
                  <a:cubicBezTo>
                    <a:pt x="1" y="3224"/>
                    <a:pt x="1072" y="5077"/>
                    <a:pt x="2397" y="5842"/>
                  </a:cubicBezTo>
                  <a:cubicBezTo>
                    <a:pt x="2783" y="6066"/>
                    <a:pt x="3149" y="6172"/>
                    <a:pt x="3473" y="6172"/>
                  </a:cubicBezTo>
                  <a:cubicBezTo>
                    <a:pt x="4259" y="6172"/>
                    <a:pt x="4800" y="5549"/>
                    <a:pt x="4802" y="4471"/>
                  </a:cubicBezTo>
                  <a:cubicBezTo>
                    <a:pt x="4807" y="2949"/>
                    <a:pt x="3737" y="1092"/>
                    <a:pt x="2413" y="329"/>
                  </a:cubicBezTo>
                  <a:lnTo>
                    <a:pt x="2412" y="329"/>
                  </a:lnTo>
                  <a:cubicBezTo>
                    <a:pt x="2025" y="106"/>
                    <a:pt x="1660" y="0"/>
                    <a:pt x="1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2107;p53">
            <a:extLst>
              <a:ext uri="{FF2B5EF4-FFF2-40B4-BE49-F238E27FC236}">
                <a16:creationId xmlns:a16="http://schemas.microsoft.com/office/drawing/2014/main" id="{1FF90B97-C495-7D4B-8EA6-98835C1805C3}"/>
              </a:ext>
            </a:extLst>
          </p:cNvPr>
          <p:cNvGrpSpPr/>
          <p:nvPr/>
        </p:nvGrpSpPr>
        <p:grpSpPr>
          <a:xfrm>
            <a:off x="7345938" y="3851427"/>
            <a:ext cx="454698" cy="646456"/>
            <a:chOff x="7345938" y="3851427"/>
            <a:chExt cx="454698" cy="646456"/>
          </a:xfrm>
        </p:grpSpPr>
        <p:sp>
          <p:nvSpPr>
            <p:cNvPr id="76" name="Google Shape;2108;p53">
              <a:extLst>
                <a:ext uri="{FF2B5EF4-FFF2-40B4-BE49-F238E27FC236}">
                  <a16:creationId xmlns:a16="http://schemas.microsoft.com/office/drawing/2014/main" id="{E49BA862-4D4E-844D-9DD4-1715674E1333}"/>
                </a:ext>
              </a:extLst>
            </p:cNvPr>
            <p:cNvSpPr/>
            <p:nvPr/>
          </p:nvSpPr>
          <p:spPr>
            <a:xfrm>
              <a:off x="7345938" y="3851427"/>
              <a:ext cx="454698" cy="646456"/>
            </a:xfrm>
            <a:custGeom>
              <a:avLst/>
              <a:gdLst/>
              <a:ahLst/>
              <a:cxnLst/>
              <a:rect l="l" t="t" r="r" b="b"/>
              <a:pathLst>
                <a:path w="74940" h="106544" extrusionOk="0">
                  <a:moveTo>
                    <a:pt x="3016" y="7720"/>
                  </a:moveTo>
                  <a:lnTo>
                    <a:pt x="3013" y="7722"/>
                  </a:lnTo>
                  <a:cubicBezTo>
                    <a:pt x="3014" y="7721"/>
                    <a:pt x="3015" y="7720"/>
                    <a:pt x="3016" y="7720"/>
                  </a:cubicBezTo>
                  <a:close/>
                  <a:moveTo>
                    <a:pt x="17734" y="1"/>
                  </a:moveTo>
                  <a:cubicBezTo>
                    <a:pt x="16777" y="1"/>
                    <a:pt x="15909" y="227"/>
                    <a:pt x="15162" y="661"/>
                  </a:cubicBezTo>
                  <a:lnTo>
                    <a:pt x="3028" y="7713"/>
                  </a:lnTo>
                  <a:lnTo>
                    <a:pt x="3028" y="7713"/>
                  </a:lnTo>
                  <a:cubicBezTo>
                    <a:pt x="3029" y="7712"/>
                    <a:pt x="3029" y="7712"/>
                    <a:pt x="3029" y="7712"/>
                  </a:cubicBezTo>
                  <a:lnTo>
                    <a:pt x="3029" y="7712"/>
                  </a:lnTo>
                  <a:cubicBezTo>
                    <a:pt x="1264" y="8729"/>
                    <a:pt x="168" y="10902"/>
                    <a:pt x="158" y="13998"/>
                  </a:cubicBezTo>
                  <a:lnTo>
                    <a:pt x="19" y="63460"/>
                  </a:lnTo>
                  <a:cubicBezTo>
                    <a:pt x="0" y="69668"/>
                    <a:pt x="4368" y="77231"/>
                    <a:pt x="9769" y="80352"/>
                  </a:cubicBezTo>
                  <a:lnTo>
                    <a:pt x="52817" y="105203"/>
                  </a:lnTo>
                  <a:cubicBezTo>
                    <a:pt x="54392" y="106113"/>
                    <a:pt x="55881" y="106544"/>
                    <a:pt x="57201" y="106544"/>
                  </a:cubicBezTo>
                  <a:cubicBezTo>
                    <a:pt x="58224" y="106544"/>
                    <a:pt x="59145" y="106285"/>
                    <a:pt x="59926" y="105790"/>
                  </a:cubicBezTo>
                  <a:lnTo>
                    <a:pt x="59926" y="105790"/>
                  </a:lnTo>
                  <a:cubicBezTo>
                    <a:pt x="59877" y="105822"/>
                    <a:pt x="59829" y="105855"/>
                    <a:pt x="59778" y="105886"/>
                  </a:cubicBezTo>
                  <a:lnTo>
                    <a:pt x="71927" y="98824"/>
                  </a:lnTo>
                  <a:cubicBezTo>
                    <a:pt x="73683" y="97805"/>
                    <a:pt x="74772" y="95633"/>
                    <a:pt x="74782" y="92549"/>
                  </a:cubicBezTo>
                  <a:lnTo>
                    <a:pt x="74922" y="43087"/>
                  </a:lnTo>
                  <a:cubicBezTo>
                    <a:pt x="74940" y="36877"/>
                    <a:pt x="70572" y="29316"/>
                    <a:pt x="65169" y="26195"/>
                  </a:cubicBezTo>
                  <a:lnTo>
                    <a:pt x="22123" y="1343"/>
                  </a:lnTo>
                  <a:cubicBezTo>
                    <a:pt x="20546" y="432"/>
                    <a:pt x="19055" y="1"/>
                    <a:pt x="17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09;p53">
              <a:extLst>
                <a:ext uri="{FF2B5EF4-FFF2-40B4-BE49-F238E27FC236}">
                  <a16:creationId xmlns:a16="http://schemas.microsoft.com/office/drawing/2014/main" id="{49C56322-F602-1548-BB75-59664D4AD330}"/>
                </a:ext>
              </a:extLst>
            </p:cNvPr>
            <p:cNvSpPr/>
            <p:nvPr/>
          </p:nvSpPr>
          <p:spPr>
            <a:xfrm>
              <a:off x="7708241" y="4412707"/>
              <a:ext cx="90934" cy="80825"/>
            </a:xfrm>
            <a:custGeom>
              <a:avLst/>
              <a:gdLst/>
              <a:ahLst/>
              <a:cxnLst/>
              <a:rect l="l" t="t" r="r" b="b"/>
              <a:pathLst>
                <a:path w="14987" h="13321" extrusionOk="0">
                  <a:moveTo>
                    <a:pt x="14987" y="0"/>
                  </a:moveTo>
                  <a:lnTo>
                    <a:pt x="2850" y="7052"/>
                  </a:lnTo>
                  <a:cubicBezTo>
                    <a:pt x="2842" y="10133"/>
                    <a:pt x="1755" y="12301"/>
                    <a:pt x="1" y="13320"/>
                  </a:cubicBezTo>
                  <a:lnTo>
                    <a:pt x="12137" y="6268"/>
                  </a:lnTo>
                  <a:cubicBezTo>
                    <a:pt x="13891" y="5249"/>
                    <a:pt x="14978" y="3081"/>
                    <a:pt x="14987" y="0"/>
                  </a:cubicBezTo>
                  <a:close/>
                </a:path>
              </a:pathLst>
            </a:custGeom>
            <a:solidFill>
              <a:srgbClr val="474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10;p53">
              <a:extLst>
                <a:ext uri="{FF2B5EF4-FFF2-40B4-BE49-F238E27FC236}">
                  <a16:creationId xmlns:a16="http://schemas.microsoft.com/office/drawing/2014/main" id="{952445F7-6793-F144-9BB2-F5F000584664}"/>
                </a:ext>
              </a:extLst>
            </p:cNvPr>
            <p:cNvSpPr/>
            <p:nvPr/>
          </p:nvSpPr>
          <p:spPr>
            <a:xfrm>
              <a:off x="7725260" y="4113094"/>
              <a:ext cx="74418" cy="342237"/>
            </a:xfrm>
            <a:custGeom>
              <a:avLst/>
              <a:gdLst/>
              <a:ahLst/>
              <a:cxnLst/>
              <a:rect l="l" t="t" r="r" b="b"/>
              <a:pathLst>
                <a:path w="12265" h="56405" extrusionOk="0">
                  <a:moveTo>
                    <a:pt x="12265" y="0"/>
                  </a:moveTo>
                  <a:lnTo>
                    <a:pt x="140" y="7046"/>
                  </a:lnTo>
                  <a:lnTo>
                    <a:pt x="0" y="56404"/>
                  </a:lnTo>
                  <a:lnTo>
                    <a:pt x="0" y="56404"/>
                  </a:lnTo>
                  <a:lnTo>
                    <a:pt x="12124" y="49358"/>
                  </a:lnTo>
                  <a:lnTo>
                    <a:pt x="122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11;p53">
              <a:extLst>
                <a:ext uri="{FF2B5EF4-FFF2-40B4-BE49-F238E27FC236}">
                  <a16:creationId xmlns:a16="http://schemas.microsoft.com/office/drawing/2014/main" id="{0C2A8AB9-45B6-A54C-AA2D-D9D24E2315B7}"/>
                </a:ext>
              </a:extLst>
            </p:cNvPr>
            <p:cNvSpPr/>
            <p:nvPr/>
          </p:nvSpPr>
          <p:spPr>
            <a:xfrm>
              <a:off x="7406389" y="3859921"/>
              <a:ext cx="334532" cy="193432"/>
            </a:xfrm>
            <a:custGeom>
              <a:avLst/>
              <a:gdLst/>
              <a:ahLst/>
              <a:cxnLst/>
              <a:rect l="l" t="t" r="r" b="b"/>
              <a:pathLst>
                <a:path w="55135" h="31880" extrusionOk="0">
                  <a:moveTo>
                    <a:pt x="12137" y="1"/>
                  </a:moveTo>
                  <a:lnTo>
                    <a:pt x="1" y="7053"/>
                  </a:lnTo>
                  <a:lnTo>
                    <a:pt x="43000" y="31879"/>
                  </a:lnTo>
                  <a:lnTo>
                    <a:pt x="55135" y="24825"/>
                  </a:lnTo>
                  <a:lnTo>
                    <a:pt x="121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12;p53">
              <a:extLst>
                <a:ext uri="{FF2B5EF4-FFF2-40B4-BE49-F238E27FC236}">
                  <a16:creationId xmlns:a16="http://schemas.microsoft.com/office/drawing/2014/main" id="{8BFA3503-7DE3-1140-A426-7F198CDDDA51}"/>
                </a:ext>
              </a:extLst>
            </p:cNvPr>
            <p:cNvSpPr/>
            <p:nvPr/>
          </p:nvSpPr>
          <p:spPr>
            <a:xfrm>
              <a:off x="7667291" y="4010559"/>
              <a:ext cx="132842" cy="145159"/>
            </a:xfrm>
            <a:custGeom>
              <a:avLst/>
              <a:gdLst/>
              <a:ahLst/>
              <a:cxnLst/>
              <a:rect l="l" t="t" r="r" b="b"/>
              <a:pathLst>
                <a:path w="21894" h="23924" extrusionOk="0">
                  <a:moveTo>
                    <a:pt x="12136" y="0"/>
                  </a:moveTo>
                  <a:lnTo>
                    <a:pt x="0" y="7052"/>
                  </a:lnTo>
                  <a:cubicBezTo>
                    <a:pt x="5397" y="10168"/>
                    <a:pt x="9757" y="17721"/>
                    <a:pt x="9741" y="23923"/>
                  </a:cubicBezTo>
                  <a:lnTo>
                    <a:pt x="21877" y="16871"/>
                  </a:lnTo>
                  <a:cubicBezTo>
                    <a:pt x="21894" y="10668"/>
                    <a:pt x="17533" y="3116"/>
                    <a:pt x="1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3;p53">
              <a:extLst>
                <a:ext uri="{FF2B5EF4-FFF2-40B4-BE49-F238E27FC236}">
                  <a16:creationId xmlns:a16="http://schemas.microsoft.com/office/drawing/2014/main" id="{18A98128-1E70-564A-9E04-8CA209608D98}"/>
                </a:ext>
              </a:extLst>
            </p:cNvPr>
            <p:cNvSpPr/>
            <p:nvPr/>
          </p:nvSpPr>
          <p:spPr>
            <a:xfrm>
              <a:off x="7500439" y="4085622"/>
              <a:ext cx="166850" cy="370749"/>
            </a:xfrm>
            <a:custGeom>
              <a:avLst/>
              <a:gdLst/>
              <a:ahLst/>
              <a:cxnLst/>
              <a:rect l="l" t="t" r="r" b="b"/>
              <a:pathLst>
                <a:path w="27499" h="61104" extrusionOk="0">
                  <a:moveTo>
                    <a:pt x="14133" y="1"/>
                  </a:moveTo>
                  <a:cubicBezTo>
                    <a:pt x="10431" y="1"/>
                    <a:pt x="8156" y="3024"/>
                    <a:pt x="8138" y="9293"/>
                  </a:cubicBezTo>
                  <a:lnTo>
                    <a:pt x="8115" y="17250"/>
                  </a:lnTo>
                  <a:lnTo>
                    <a:pt x="32" y="12581"/>
                  </a:lnTo>
                  <a:lnTo>
                    <a:pt x="0" y="23361"/>
                  </a:lnTo>
                  <a:lnTo>
                    <a:pt x="8138" y="28059"/>
                  </a:lnTo>
                  <a:lnTo>
                    <a:pt x="8060" y="55539"/>
                  </a:lnTo>
                  <a:lnTo>
                    <a:pt x="17699" y="61103"/>
                  </a:lnTo>
                  <a:lnTo>
                    <a:pt x="17699" y="33654"/>
                  </a:lnTo>
                  <a:lnTo>
                    <a:pt x="25906" y="38324"/>
                  </a:lnTo>
                  <a:lnTo>
                    <a:pt x="27146" y="28229"/>
                  </a:lnTo>
                  <a:lnTo>
                    <a:pt x="17909" y="22859"/>
                  </a:lnTo>
                  <a:lnTo>
                    <a:pt x="17927" y="15941"/>
                  </a:lnTo>
                  <a:cubicBezTo>
                    <a:pt x="17934" y="13832"/>
                    <a:pt x="18287" y="12382"/>
                    <a:pt x="19737" y="12382"/>
                  </a:cubicBezTo>
                  <a:cubicBezTo>
                    <a:pt x="20411" y="12382"/>
                    <a:pt x="21323" y="12695"/>
                    <a:pt x="22547" y="13403"/>
                  </a:cubicBezTo>
                  <a:lnTo>
                    <a:pt x="27470" y="16241"/>
                  </a:lnTo>
                  <a:lnTo>
                    <a:pt x="27498" y="6611"/>
                  </a:lnTo>
                  <a:cubicBezTo>
                    <a:pt x="26637" y="5983"/>
                    <a:pt x="23688" y="3988"/>
                    <a:pt x="20255" y="2006"/>
                  </a:cubicBezTo>
                  <a:cubicBezTo>
                    <a:pt x="17953" y="677"/>
                    <a:pt x="15884" y="1"/>
                    <a:pt x="14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TextBox 82">
            <a:extLst>
              <a:ext uri="{FF2B5EF4-FFF2-40B4-BE49-F238E27FC236}">
                <a16:creationId xmlns:a16="http://schemas.microsoft.com/office/drawing/2014/main" id="{79044496-2C7D-EB4C-A18C-9FF386088006}"/>
              </a:ext>
            </a:extLst>
          </p:cNvPr>
          <p:cNvSpPr txBox="1"/>
          <p:nvPr/>
        </p:nvSpPr>
        <p:spPr>
          <a:xfrm>
            <a:off x="640917" y="1120257"/>
            <a:ext cx="2234297" cy="738664"/>
          </a:xfrm>
          <a:prstGeom prst="rect">
            <a:avLst/>
          </a:prstGeom>
          <a:noFill/>
        </p:spPr>
        <p:txBody>
          <a:bodyPr wrap="square" rtlCol="0">
            <a:spAutoFit/>
          </a:bodyPr>
          <a:lstStyle/>
          <a:p>
            <a:r>
              <a:rPr lang="en-US" sz="1050" dirty="0">
                <a:solidFill>
                  <a:schemeClr val="dk1"/>
                </a:solidFill>
                <a:latin typeface="Raleway Light"/>
                <a:cs typeface="Raleway Light"/>
                <a:sym typeface="Raleway Light"/>
              </a:rPr>
              <a:t>CREDITS: This presentation used template provided by </a:t>
            </a:r>
            <a:r>
              <a:rPr lang="en-US" sz="1050" b="1" dirty="0" err="1">
                <a:solidFill>
                  <a:schemeClr val="dk1"/>
                </a:solidFill>
                <a:latin typeface="Raleway Light"/>
                <a:cs typeface="Raleway Light"/>
                <a:sym typeface="Raleway Light"/>
              </a:rPr>
              <a:t>Slidesgo</a:t>
            </a:r>
            <a:r>
              <a:rPr lang="en-US" sz="1050" dirty="0">
                <a:solidFill>
                  <a:schemeClr val="dk1"/>
                </a:solidFill>
                <a:latin typeface="Raleway Light"/>
                <a:cs typeface="Raleway Light"/>
                <a:sym typeface="Raleway Light"/>
              </a:rPr>
              <a:t>,  including icons by </a:t>
            </a:r>
            <a:r>
              <a:rPr lang="en-US" sz="1050" b="1" dirty="0" err="1">
                <a:solidFill>
                  <a:schemeClr val="dk1"/>
                </a:solidFill>
                <a:latin typeface="Raleway Light"/>
                <a:cs typeface="Raleway Light"/>
                <a:sym typeface="Raleway Light"/>
              </a:rPr>
              <a:t>Flaticon</a:t>
            </a:r>
            <a:r>
              <a:rPr lang="en-US" sz="1050" dirty="0">
                <a:solidFill>
                  <a:schemeClr val="dk1"/>
                </a:solidFill>
                <a:latin typeface="Raleway Light"/>
                <a:cs typeface="Raleway Light"/>
                <a:sym typeface="Raleway Light"/>
              </a:rPr>
              <a:t>, and infographics &amp; images by </a:t>
            </a:r>
            <a:r>
              <a:rPr lang="en-US" sz="1050" b="1" dirty="0" err="1">
                <a:solidFill>
                  <a:schemeClr val="dk1"/>
                </a:solidFill>
                <a:latin typeface="Raleway Light"/>
                <a:cs typeface="Raleway Light"/>
                <a:sym typeface="Raleway Light"/>
              </a:rPr>
              <a:t>freepik</a:t>
            </a:r>
            <a:r>
              <a:rPr lang="en-US" sz="1050" dirty="0">
                <a:solidFill>
                  <a:schemeClr val="dk1"/>
                </a:solidFill>
                <a:latin typeface="Raleway Light"/>
                <a:cs typeface="Raleway Light"/>
                <a:sym typeface="Raleway Light"/>
              </a:rPr>
              <a:t> </a:t>
            </a:r>
          </a:p>
        </p:txBody>
      </p:sp>
    </p:spTree>
    <p:extLst>
      <p:ext uri="{BB962C8B-B14F-4D97-AF65-F5344CB8AC3E}">
        <p14:creationId xmlns:p14="http://schemas.microsoft.com/office/powerpoint/2010/main" val="22334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cxnSp>
        <p:nvCxnSpPr>
          <p:cNvPr id="326" name="Google Shape;326;p30"/>
          <p:cNvCxnSpPr/>
          <p:nvPr/>
        </p:nvCxnSpPr>
        <p:spPr>
          <a:xfrm>
            <a:off x="4030125" y="2118300"/>
            <a:ext cx="547500" cy="0"/>
          </a:xfrm>
          <a:prstGeom prst="straightConnector1">
            <a:avLst/>
          </a:prstGeom>
          <a:noFill/>
          <a:ln w="28575" cap="flat" cmpd="sng">
            <a:solidFill>
              <a:schemeClr val="accent2"/>
            </a:solidFill>
            <a:prstDash val="solid"/>
            <a:round/>
            <a:headEnd type="none" w="med" len="med"/>
            <a:tailEnd type="none" w="med" len="med"/>
          </a:ln>
        </p:spPr>
      </p:cxnSp>
      <p:sp>
        <p:nvSpPr>
          <p:cNvPr id="327" name="Google Shape;327;p30"/>
          <p:cNvSpPr txBox="1">
            <a:spLocks noGrp="1"/>
          </p:cNvSpPr>
          <p:nvPr>
            <p:ph type="title"/>
          </p:nvPr>
        </p:nvSpPr>
        <p:spPr>
          <a:xfrm>
            <a:off x="616500" y="347464"/>
            <a:ext cx="475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328" name="Google Shape;328;p30"/>
          <p:cNvSpPr txBox="1">
            <a:spLocks noGrp="1"/>
          </p:cNvSpPr>
          <p:nvPr>
            <p:ph type="ctrTitle" idx="2"/>
          </p:nvPr>
        </p:nvSpPr>
        <p:spPr>
          <a:xfrm flipH="1">
            <a:off x="652624" y="1540500"/>
            <a:ext cx="2652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ABOUT ME</a:t>
            </a:r>
            <a:endParaRPr dirty="0"/>
          </a:p>
        </p:txBody>
      </p:sp>
      <p:sp>
        <p:nvSpPr>
          <p:cNvPr id="329" name="Google Shape;329;p30"/>
          <p:cNvSpPr txBox="1">
            <a:spLocks noGrp="1"/>
          </p:cNvSpPr>
          <p:nvPr>
            <p:ph type="subTitle" idx="1"/>
          </p:nvPr>
        </p:nvSpPr>
        <p:spPr>
          <a:xfrm flipH="1">
            <a:off x="652624" y="1918111"/>
            <a:ext cx="26523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Background, job, interests</a:t>
            </a:r>
            <a:endParaRPr dirty="0"/>
          </a:p>
        </p:txBody>
      </p:sp>
      <p:sp>
        <p:nvSpPr>
          <p:cNvPr id="330" name="Google Shape;330;p30"/>
          <p:cNvSpPr txBox="1">
            <a:spLocks noGrp="1"/>
          </p:cNvSpPr>
          <p:nvPr>
            <p:ph type="title" idx="3"/>
          </p:nvPr>
        </p:nvSpPr>
        <p:spPr>
          <a:xfrm>
            <a:off x="3311803" y="1765675"/>
            <a:ext cx="8268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01</a:t>
            </a:r>
            <a:endParaRPr/>
          </a:p>
        </p:txBody>
      </p:sp>
      <p:sp>
        <p:nvSpPr>
          <p:cNvPr id="331" name="Google Shape;331;p30"/>
          <p:cNvSpPr txBox="1">
            <a:spLocks noGrp="1"/>
          </p:cNvSpPr>
          <p:nvPr>
            <p:ph type="ctrTitle" idx="4"/>
          </p:nvPr>
        </p:nvSpPr>
        <p:spPr>
          <a:xfrm flipH="1">
            <a:off x="5806476" y="2158804"/>
            <a:ext cx="2384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MOTIVATION</a:t>
            </a:r>
            <a:endParaRPr dirty="0"/>
          </a:p>
        </p:txBody>
      </p:sp>
      <p:sp>
        <p:nvSpPr>
          <p:cNvPr id="332" name="Google Shape;332;p30"/>
          <p:cNvSpPr txBox="1">
            <a:spLocks noGrp="1"/>
          </p:cNvSpPr>
          <p:nvPr>
            <p:ph type="subTitle" idx="5"/>
          </p:nvPr>
        </p:nvSpPr>
        <p:spPr>
          <a:xfrm flipH="1">
            <a:off x="5806476" y="2533076"/>
            <a:ext cx="2652300" cy="577800"/>
          </a:xfrm>
          <a:prstGeom prst="rect">
            <a:avLst/>
          </a:prstGeom>
        </p:spPr>
        <p:txBody>
          <a:bodyPr spcFirstLastPara="1" wrap="square" lIns="91425" tIns="91425" rIns="91425" bIns="91425" anchor="t" anchorCtr="0">
            <a:noAutofit/>
          </a:bodyPr>
          <a:lstStyle/>
          <a:p>
            <a:pPr marL="0" lvl="0" indent="0"/>
            <a:r>
              <a:rPr lang="en-GB" dirty="0"/>
              <a:t>Purpose of the project, how important for the military</a:t>
            </a:r>
          </a:p>
        </p:txBody>
      </p:sp>
      <p:sp>
        <p:nvSpPr>
          <p:cNvPr id="333" name="Google Shape;333;p30"/>
          <p:cNvSpPr txBox="1">
            <a:spLocks noGrp="1"/>
          </p:cNvSpPr>
          <p:nvPr>
            <p:ph type="ctrTitle" idx="7"/>
          </p:nvPr>
        </p:nvSpPr>
        <p:spPr>
          <a:xfrm flipH="1">
            <a:off x="851824" y="2550833"/>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VIRTUALIZATION</a:t>
            </a:r>
            <a:endParaRPr dirty="0"/>
          </a:p>
        </p:txBody>
      </p:sp>
      <p:sp>
        <p:nvSpPr>
          <p:cNvPr id="334" name="Google Shape;334;p30"/>
          <p:cNvSpPr txBox="1">
            <a:spLocks noGrp="1"/>
          </p:cNvSpPr>
          <p:nvPr>
            <p:ph type="subTitle" idx="8"/>
          </p:nvPr>
        </p:nvSpPr>
        <p:spPr>
          <a:xfrm flipH="1">
            <a:off x="699424" y="2931224"/>
            <a:ext cx="2605500" cy="74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Data structure, and figures, virtualizing data</a:t>
            </a:r>
            <a:endParaRPr dirty="0"/>
          </a:p>
        </p:txBody>
      </p:sp>
      <p:sp>
        <p:nvSpPr>
          <p:cNvPr id="335" name="Google Shape;335;p30"/>
          <p:cNvSpPr txBox="1">
            <a:spLocks noGrp="1"/>
          </p:cNvSpPr>
          <p:nvPr>
            <p:ph type="title" idx="9"/>
          </p:nvPr>
        </p:nvSpPr>
        <p:spPr>
          <a:xfrm>
            <a:off x="3198543" y="2687826"/>
            <a:ext cx="1053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03</a:t>
            </a:r>
            <a:endParaRPr dirty="0"/>
          </a:p>
        </p:txBody>
      </p:sp>
      <p:sp>
        <p:nvSpPr>
          <p:cNvPr id="336" name="Google Shape;336;p30"/>
          <p:cNvSpPr txBox="1">
            <a:spLocks noGrp="1"/>
          </p:cNvSpPr>
          <p:nvPr>
            <p:ph type="ctrTitle" idx="13"/>
          </p:nvPr>
        </p:nvSpPr>
        <p:spPr>
          <a:xfrm flipH="1">
            <a:off x="5806475" y="3157143"/>
            <a:ext cx="296381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RESULTS</a:t>
            </a:r>
            <a:endParaRPr dirty="0"/>
          </a:p>
        </p:txBody>
      </p:sp>
      <p:sp>
        <p:nvSpPr>
          <p:cNvPr id="337" name="Google Shape;337;p30"/>
          <p:cNvSpPr txBox="1">
            <a:spLocks noGrp="1"/>
          </p:cNvSpPr>
          <p:nvPr>
            <p:ph type="subTitle" idx="14"/>
          </p:nvPr>
        </p:nvSpPr>
        <p:spPr>
          <a:xfrm flipH="1">
            <a:off x="5806476" y="3531415"/>
            <a:ext cx="24531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linear regression, logistic regression</a:t>
            </a:r>
            <a:endParaRPr dirty="0"/>
          </a:p>
        </p:txBody>
      </p:sp>
      <p:sp>
        <p:nvSpPr>
          <p:cNvPr id="338" name="Google Shape;338;p30"/>
          <p:cNvSpPr txBox="1">
            <a:spLocks noGrp="1"/>
          </p:cNvSpPr>
          <p:nvPr>
            <p:ph type="ctrTitle" idx="16"/>
          </p:nvPr>
        </p:nvSpPr>
        <p:spPr>
          <a:xfrm flipH="1">
            <a:off x="851824" y="3567989"/>
            <a:ext cx="2453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CONCLUSION</a:t>
            </a:r>
            <a:endParaRPr dirty="0"/>
          </a:p>
        </p:txBody>
      </p:sp>
      <p:sp>
        <p:nvSpPr>
          <p:cNvPr id="339" name="Google Shape;339;p30"/>
          <p:cNvSpPr txBox="1">
            <a:spLocks noGrp="1"/>
          </p:cNvSpPr>
          <p:nvPr>
            <p:ph type="subTitle" idx="17"/>
          </p:nvPr>
        </p:nvSpPr>
        <p:spPr>
          <a:xfrm flipH="1">
            <a:off x="851824" y="3948096"/>
            <a:ext cx="2453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Summary and future work</a:t>
            </a:r>
            <a:endParaRPr dirty="0"/>
          </a:p>
        </p:txBody>
      </p:sp>
      <p:sp>
        <p:nvSpPr>
          <p:cNvPr id="340" name="Google Shape;340;p30"/>
          <p:cNvSpPr txBox="1">
            <a:spLocks noGrp="1"/>
          </p:cNvSpPr>
          <p:nvPr>
            <p:ph type="title" idx="18"/>
          </p:nvPr>
        </p:nvSpPr>
        <p:spPr>
          <a:xfrm>
            <a:off x="3251519" y="371042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 </a:t>
            </a:r>
            <a:endParaRPr/>
          </a:p>
        </p:txBody>
      </p:sp>
      <p:sp>
        <p:nvSpPr>
          <p:cNvPr id="341" name="Google Shape;341;p30"/>
          <p:cNvSpPr txBox="1">
            <a:spLocks noGrp="1"/>
          </p:cNvSpPr>
          <p:nvPr>
            <p:ph type="title" idx="6"/>
          </p:nvPr>
        </p:nvSpPr>
        <p:spPr>
          <a:xfrm>
            <a:off x="4852249" y="2320275"/>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a:p>
        </p:txBody>
      </p:sp>
      <p:sp>
        <p:nvSpPr>
          <p:cNvPr id="342" name="Google Shape;342;p30"/>
          <p:cNvSpPr txBox="1">
            <a:spLocks noGrp="1"/>
          </p:cNvSpPr>
          <p:nvPr>
            <p:ph type="title" idx="15"/>
          </p:nvPr>
        </p:nvSpPr>
        <p:spPr>
          <a:xfrm>
            <a:off x="4852249" y="3318626"/>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a:p>
        </p:txBody>
      </p:sp>
      <p:cxnSp>
        <p:nvCxnSpPr>
          <p:cNvPr id="343" name="Google Shape;343;p30"/>
          <p:cNvCxnSpPr/>
          <p:nvPr/>
        </p:nvCxnSpPr>
        <p:spPr>
          <a:xfrm>
            <a:off x="4030125" y="306630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4" name="Google Shape;344;p30"/>
          <p:cNvCxnSpPr/>
          <p:nvPr/>
        </p:nvCxnSpPr>
        <p:spPr>
          <a:xfrm>
            <a:off x="4030125" y="3999320"/>
            <a:ext cx="547500" cy="0"/>
          </a:xfrm>
          <a:prstGeom prst="straightConnector1">
            <a:avLst/>
          </a:prstGeom>
          <a:noFill/>
          <a:ln w="28575" cap="flat" cmpd="sng">
            <a:solidFill>
              <a:schemeClr val="accent2"/>
            </a:solidFill>
            <a:prstDash val="solid"/>
            <a:round/>
            <a:headEnd type="none" w="med" len="med"/>
            <a:tailEnd type="none" w="med" len="med"/>
          </a:ln>
        </p:spPr>
      </p:cxnSp>
      <p:cxnSp>
        <p:nvCxnSpPr>
          <p:cNvPr id="345" name="Google Shape;345;p30"/>
          <p:cNvCxnSpPr/>
          <p:nvPr/>
        </p:nvCxnSpPr>
        <p:spPr>
          <a:xfrm>
            <a:off x="4482925" y="2609175"/>
            <a:ext cx="535800" cy="0"/>
          </a:xfrm>
          <a:prstGeom prst="straightConnector1">
            <a:avLst/>
          </a:prstGeom>
          <a:noFill/>
          <a:ln w="28575" cap="flat" cmpd="sng">
            <a:solidFill>
              <a:schemeClr val="accent2"/>
            </a:solidFill>
            <a:prstDash val="solid"/>
            <a:round/>
            <a:headEnd type="none" w="med" len="med"/>
            <a:tailEnd type="none" w="med" len="med"/>
          </a:ln>
        </p:spPr>
      </p:cxnSp>
      <p:cxnSp>
        <p:nvCxnSpPr>
          <p:cNvPr id="346" name="Google Shape;346;p30"/>
          <p:cNvCxnSpPr/>
          <p:nvPr/>
        </p:nvCxnSpPr>
        <p:spPr>
          <a:xfrm>
            <a:off x="4482925" y="3531325"/>
            <a:ext cx="535800" cy="0"/>
          </a:xfrm>
          <a:prstGeom prst="straightConnector1">
            <a:avLst/>
          </a:prstGeom>
          <a:noFill/>
          <a:ln w="28575" cap="flat" cmpd="sng">
            <a:solidFill>
              <a:schemeClr val="accent2"/>
            </a:solidFill>
            <a:prstDash val="solid"/>
            <a:round/>
            <a:headEnd type="none" w="med" len="med"/>
            <a:tailEnd type="none" w="med" len="med"/>
          </a:ln>
        </p:spPr>
      </p:cxnSp>
      <p:grpSp>
        <p:nvGrpSpPr>
          <p:cNvPr id="347" name="Google Shape;347;p30"/>
          <p:cNvGrpSpPr/>
          <p:nvPr/>
        </p:nvGrpSpPr>
        <p:grpSpPr>
          <a:xfrm>
            <a:off x="4182162" y="1440613"/>
            <a:ext cx="692687" cy="3251368"/>
            <a:chOff x="2603475" y="2442675"/>
            <a:chExt cx="217375" cy="1020325"/>
          </a:xfrm>
        </p:grpSpPr>
        <p:sp>
          <p:nvSpPr>
            <p:cNvPr id="348" name="Google Shape;348;p30"/>
            <p:cNvSpPr/>
            <p:nvPr/>
          </p:nvSpPr>
          <p:spPr>
            <a:xfrm>
              <a:off x="2603475" y="3337500"/>
              <a:ext cx="217375" cy="125500"/>
            </a:xfrm>
            <a:custGeom>
              <a:avLst/>
              <a:gdLst/>
              <a:ahLst/>
              <a:cxnLst/>
              <a:rect l="l" t="t" r="r" b="b"/>
              <a:pathLst>
                <a:path w="8695" h="5020" extrusionOk="0">
                  <a:moveTo>
                    <a:pt x="4347" y="0"/>
                  </a:moveTo>
                  <a:cubicBezTo>
                    <a:pt x="1947" y="0"/>
                    <a:pt x="0" y="1125"/>
                    <a:pt x="0" y="2510"/>
                  </a:cubicBezTo>
                  <a:cubicBezTo>
                    <a:pt x="0" y="3897"/>
                    <a:pt x="1947" y="5020"/>
                    <a:pt x="4347" y="5020"/>
                  </a:cubicBezTo>
                  <a:cubicBezTo>
                    <a:pt x="6748" y="5020"/>
                    <a:pt x="8694" y="3897"/>
                    <a:pt x="8694" y="2510"/>
                  </a:cubicBezTo>
                  <a:cubicBezTo>
                    <a:pt x="8694" y="1125"/>
                    <a:pt x="6748" y="0"/>
                    <a:pt x="4347" y="0"/>
                  </a:cubicBezTo>
                  <a:close/>
                </a:path>
              </a:pathLst>
            </a:custGeom>
            <a:solidFill>
              <a:srgbClr val="90C4FE">
                <a:alpha val="4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615700" y="2509975"/>
              <a:ext cx="192950" cy="246375"/>
            </a:xfrm>
            <a:custGeom>
              <a:avLst/>
              <a:gdLst/>
              <a:ahLst/>
              <a:cxnLst/>
              <a:rect l="l" t="t" r="r" b="b"/>
              <a:pathLst>
                <a:path w="7718" h="9855" extrusionOk="0">
                  <a:moveTo>
                    <a:pt x="5249" y="0"/>
                  </a:moveTo>
                  <a:lnTo>
                    <a:pt x="5249" y="0"/>
                  </a:lnTo>
                  <a:cubicBezTo>
                    <a:pt x="5308" y="244"/>
                    <a:pt x="5175" y="498"/>
                    <a:pt x="4851" y="686"/>
                  </a:cubicBezTo>
                  <a:cubicBezTo>
                    <a:pt x="4577" y="844"/>
                    <a:pt x="4218" y="924"/>
                    <a:pt x="3859" y="924"/>
                  </a:cubicBezTo>
                  <a:cubicBezTo>
                    <a:pt x="3500" y="924"/>
                    <a:pt x="3140"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49"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615700" y="2509975"/>
              <a:ext cx="192950" cy="246375"/>
            </a:xfrm>
            <a:custGeom>
              <a:avLst/>
              <a:gdLst/>
              <a:ahLst/>
              <a:cxnLst/>
              <a:rect l="l" t="t" r="r" b="b"/>
              <a:pathLst>
                <a:path w="7718" h="9855" extrusionOk="0">
                  <a:moveTo>
                    <a:pt x="5250" y="0"/>
                  </a:moveTo>
                  <a:lnTo>
                    <a:pt x="5250" y="0"/>
                  </a:lnTo>
                  <a:cubicBezTo>
                    <a:pt x="5308" y="244"/>
                    <a:pt x="5175" y="498"/>
                    <a:pt x="4852" y="686"/>
                  </a:cubicBezTo>
                  <a:cubicBezTo>
                    <a:pt x="4789" y="722"/>
                    <a:pt x="4723" y="753"/>
                    <a:pt x="4655" y="780"/>
                  </a:cubicBezTo>
                  <a:cubicBezTo>
                    <a:pt x="4417" y="875"/>
                    <a:pt x="4138" y="923"/>
                    <a:pt x="3859" y="923"/>
                  </a:cubicBezTo>
                  <a:cubicBezTo>
                    <a:pt x="3500" y="923"/>
                    <a:pt x="3141"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50"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712150" y="2442700"/>
              <a:ext cx="96500" cy="256350"/>
            </a:xfrm>
            <a:custGeom>
              <a:avLst/>
              <a:gdLst/>
              <a:ahLst/>
              <a:cxnLst/>
              <a:rect l="l" t="t" r="r" b="b"/>
              <a:pathLst>
                <a:path w="3860" h="10254" extrusionOk="0">
                  <a:moveTo>
                    <a:pt x="7" y="0"/>
                  </a:moveTo>
                  <a:cubicBezTo>
                    <a:pt x="5" y="0"/>
                    <a:pt x="3" y="0"/>
                    <a:pt x="1" y="0"/>
                  </a:cubicBezTo>
                  <a:cubicBezTo>
                    <a:pt x="84" y="16"/>
                    <a:pt x="422" y="1593"/>
                    <a:pt x="797" y="3471"/>
                  </a:cubicBezTo>
                  <a:cubicBezTo>
                    <a:pt x="1351" y="6247"/>
                    <a:pt x="1985" y="9680"/>
                    <a:pt x="1985" y="9680"/>
                  </a:cubicBezTo>
                  <a:lnTo>
                    <a:pt x="1985" y="10253"/>
                  </a:lnTo>
                  <a:lnTo>
                    <a:pt x="3860" y="10253"/>
                  </a:lnTo>
                  <a:lnTo>
                    <a:pt x="3860" y="8598"/>
                  </a:lnTo>
                  <a:lnTo>
                    <a:pt x="1391" y="2691"/>
                  </a:lnTo>
                  <a:cubicBezTo>
                    <a:pt x="1391" y="2690"/>
                    <a:pt x="1390" y="2689"/>
                    <a:pt x="1390" y="2686"/>
                  </a:cubicBezTo>
                  <a:lnTo>
                    <a:pt x="1322" y="2529"/>
                  </a:lnTo>
                  <a:lnTo>
                    <a:pt x="367" y="243"/>
                  </a:lnTo>
                  <a:cubicBezTo>
                    <a:pt x="307" y="96"/>
                    <a:pt x="165" y="0"/>
                    <a:pt x="7" y="0"/>
                  </a:cubicBezTo>
                  <a:close/>
                </a:path>
              </a:pathLst>
            </a:custGeom>
            <a:solidFill>
              <a:srgbClr val="F2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615625" y="3257800"/>
              <a:ext cx="50" cy="3200"/>
            </a:xfrm>
            <a:custGeom>
              <a:avLst/>
              <a:gdLst/>
              <a:ahLst/>
              <a:cxnLst/>
              <a:rect l="l" t="t" r="r" b="b"/>
              <a:pathLst>
                <a:path w="2" h="128" extrusionOk="0">
                  <a:moveTo>
                    <a:pt x="2" y="0"/>
                  </a:moveTo>
                  <a:cubicBezTo>
                    <a:pt x="1" y="43"/>
                    <a:pt x="1" y="85"/>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615625" y="3214825"/>
              <a:ext cx="50" cy="3175"/>
            </a:xfrm>
            <a:custGeom>
              <a:avLst/>
              <a:gdLst/>
              <a:ahLst/>
              <a:cxnLst/>
              <a:rect l="l" t="t" r="r" b="b"/>
              <a:pathLst>
                <a:path w="2" h="127" extrusionOk="0">
                  <a:moveTo>
                    <a:pt x="2" y="0"/>
                  </a:moveTo>
                  <a:cubicBezTo>
                    <a:pt x="1" y="42"/>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615625" y="3171825"/>
              <a:ext cx="50" cy="3200"/>
            </a:xfrm>
            <a:custGeom>
              <a:avLst/>
              <a:gdLst/>
              <a:ahLst/>
              <a:cxnLst/>
              <a:rect l="l" t="t" r="r" b="b"/>
              <a:pathLst>
                <a:path w="2" h="128" extrusionOk="0">
                  <a:moveTo>
                    <a:pt x="2" y="1"/>
                  </a:moveTo>
                  <a:cubicBezTo>
                    <a:pt x="1" y="43"/>
                    <a:pt x="1" y="85"/>
                    <a:pt x="2" y="127"/>
                  </a:cubicBezTo>
                  <a:lnTo>
                    <a:pt x="2"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615625" y="3128875"/>
              <a:ext cx="50" cy="3200"/>
            </a:xfrm>
            <a:custGeom>
              <a:avLst/>
              <a:gdLst/>
              <a:ahLst/>
              <a:cxnLst/>
              <a:rect l="l" t="t" r="r" b="b"/>
              <a:pathLst>
                <a:path w="2" h="128" extrusionOk="0">
                  <a:moveTo>
                    <a:pt x="2" y="0"/>
                  </a:moveTo>
                  <a:cubicBezTo>
                    <a:pt x="1" y="41"/>
                    <a:pt x="1" y="84"/>
                    <a:pt x="2" y="127"/>
                  </a:cubicBezTo>
                  <a:lnTo>
                    <a:pt x="2" y="0"/>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808625" y="2657625"/>
              <a:ext cx="25" cy="25"/>
            </a:xfrm>
            <a:custGeom>
              <a:avLst/>
              <a:gdLst/>
              <a:ahLst/>
              <a:cxnLst/>
              <a:rect l="l" t="t" r="r" b="b"/>
              <a:pathLst>
                <a:path w="1" h="1" extrusionOk="0">
                  <a:moveTo>
                    <a:pt x="1" y="1"/>
                  </a:moveTo>
                  <a:lnTo>
                    <a:pt x="1"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614950" y="3259400"/>
              <a:ext cx="193700" cy="175925"/>
            </a:xfrm>
            <a:custGeom>
              <a:avLst/>
              <a:gdLst/>
              <a:ahLst/>
              <a:cxnLst/>
              <a:rect l="l" t="t" r="r" b="b"/>
              <a:pathLst>
                <a:path w="7748" h="7037" extrusionOk="0">
                  <a:moveTo>
                    <a:pt x="7748" y="0"/>
                  </a:moveTo>
                  <a:cubicBezTo>
                    <a:pt x="7748" y="570"/>
                    <a:pt x="7371" y="1141"/>
                    <a:pt x="6617" y="1576"/>
                  </a:cubicBezTo>
                  <a:cubicBezTo>
                    <a:pt x="5864" y="2011"/>
                    <a:pt x="4876" y="2229"/>
                    <a:pt x="3888" y="2229"/>
                  </a:cubicBezTo>
                  <a:cubicBezTo>
                    <a:pt x="2900" y="2229"/>
                    <a:pt x="1911" y="2011"/>
                    <a:pt x="1157" y="1576"/>
                  </a:cubicBezTo>
                  <a:cubicBezTo>
                    <a:pt x="431" y="1156"/>
                    <a:pt x="57" y="612"/>
                    <a:pt x="29" y="63"/>
                  </a:cubicBezTo>
                  <a:lnTo>
                    <a:pt x="29" y="4745"/>
                  </a:lnTo>
                  <a:cubicBezTo>
                    <a:pt x="0" y="5336"/>
                    <a:pt x="376" y="5932"/>
                    <a:pt x="1157" y="6383"/>
                  </a:cubicBezTo>
                  <a:cubicBezTo>
                    <a:pt x="1911" y="6819"/>
                    <a:pt x="2899" y="7037"/>
                    <a:pt x="3887" y="7037"/>
                  </a:cubicBezTo>
                  <a:cubicBezTo>
                    <a:pt x="4875" y="7037"/>
                    <a:pt x="5863" y="6819"/>
                    <a:pt x="6617" y="6383"/>
                  </a:cubicBezTo>
                  <a:cubicBezTo>
                    <a:pt x="7371" y="5949"/>
                    <a:pt x="7748" y="5378"/>
                    <a:pt x="7748" y="4808"/>
                  </a:cubicBezTo>
                  <a:lnTo>
                    <a:pt x="7748" y="0"/>
                  </a:lnTo>
                  <a:close/>
                </a:path>
              </a:pathLst>
            </a:custGeom>
            <a:solidFill>
              <a:srgbClr val="F95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615650" y="3216400"/>
              <a:ext cx="193000" cy="98725"/>
            </a:xfrm>
            <a:custGeom>
              <a:avLst/>
              <a:gdLst/>
              <a:ahLst/>
              <a:cxnLst/>
              <a:rect l="l" t="t" r="r" b="b"/>
              <a:pathLst>
                <a:path w="7720" h="3949" extrusionOk="0">
                  <a:moveTo>
                    <a:pt x="7720" y="1"/>
                  </a:moveTo>
                  <a:cubicBezTo>
                    <a:pt x="7720" y="293"/>
                    <a:pt x="7620" y="586"/>
                    <a:pt x="7422" y="860"/>
                  </a:cubicBezTo>
                  <a:cubicBezTo>
                    <a:pt x="7233" y="1121"/>
                    <a:pt x="6956" y="1364"/>
                    <a:pt x="6589" y="1577"/>
                  </a:cubicBezTo>
                  <a:cubicBezTo>
                    <a:pt x="5836" y="2012"/>
                    <a:pt x="4848" y="2229"/>
                    <a:pt x="3860" y="2229"/>
                  </a:cubicBezTo>
                  <a:cubicBezTo>
                    <a:pt x="2872" y="2229"/>
                    <a:pt x="1883" y="2012"/>
                    <a:pt x="1129" y="1577"/>
                  </a:cubicBezTo>
                  <a:cubicBezTo>
                    <a:pt x="762" y="1366"/>
                    <a:pt x="485" y="1121"/>
                    <a:pt x="297" y="860"/>
                  </a:cubicBezTo>
                  <a:cubicBezTo>
                    <a:pt x="113" y="605"/>
                    <a:pt x="14" y="335"/>
                    <a:pt x="1" y="64"/>
                  </a:cubicBezTo>
                  <a:lnTo>
                    <a:pt x="1" y="1783"/>
                  </a:lnTo>
                  <a:cubicBezTo>
                    <a:pt x="28" y="2332"/>
                    <a:pt x="403" y="2876"/>
                    <a:pt x="1129" y="3296"/>
                  </a:cubicBezTo>
                  <a:cubicBezTo>
                    <a:pt x="1883" y="3731"/>
                    <a:pt x="2871" y="3949"/>
                    <a:pt x="3859" y="3949"/>
                  </a:cubicBezTo>
                  <a:cubicBezTo>
                    <a:pt x="4847" y="3949"/>
                    <a:pt x="5835" y="3731"/>
                    <a:pt x="6589" y="3296"/>
                  </a:cubicBezTo>
                  <a:cubicBezTo>
                    <a:pt x="7343" y="2861"/>
                    <a:pt x="7720" y="2290"/>
                    <a:pt x="7720" y="1720"/>
                  </a:cubicBezTo>
                  <a:lnTo>
                    <a:pt x="7720"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615650" y="3173425"/>
              <a:ext cx="193025" cy="98725"/>
            </a:xfrm>
            <a:custGeom>
              <a:avLst/>
              <a:gdLst/>
              <a:ahLst/>
              <a:cxnLst/>
              <a:rect l="l" t="t" r="r" b="b"/>
              <a:pathLst>
                <a:path w="7721" h="3949" extrusionOk="0">
                  <a:moveTo>
                    <a:pt x="7721" y="1"/>
                  </a:moveTo>
                  <a:cubicBezTo>
                    <a:pt x="7720" y="293"/>
                    <a:pt x="7620" y="586"/>
                    <a:pt x="7422" y="860"/>
                  </a:cubicBezTo>
                  <a:cubicBezTo>
                    <a:pt x="7233" y="1120"/>
                    <a:pt x="6956" y="1364"/>
                    <a:pt x="6589" y="1576"/>
                  </a:cubicBezTo>
                  <a:cubicBezTo>
                    <a:pt x="6501" y="1627"/>
                    <a:pt x="6409" y="1674"/>
                    <a:pt x="6315" y="1720"/>
                  </a:cubicBezTo>
                  <a:cubicBezTo>
                    <a:pt x="5604" y="2059"/>
                    <a:pt x="4732" y="2229"/>
                    <a:pt x="3860" y="2229"/>
                  </a:cubicBezTo>
                  <a:cubicBezTo>
                    <a:pt x="2988" y="2229"/>
                    <a:pt x="2116" y="2059"/>
                    <a:pt x="1404" y="1720"/>
                  </a:cubicBezTo>
                  <a:cubicBezTo>
                    <a:pt x="1310" y="1674"/>
                    <a:pt x="1218" y="1627"/>
                    <a:pt x="1129" y="1576"/>
                  </a:cubicBezTo>
                  <a:cubicBezTo>
                    <a:pt x="762" y="1365"/>
                    <a:pt x="486" y="1120"/>
                    <a:pt x="298" y="860"/>
                  </a:cubicBezTo>
                  <a:cubicBezTo>
                    <a:pt x="113" y="605"/>
                    <a:pt x="14" y="335"/>
                    <a:pt x="1" y="63"/>
                  </a:cubicBezTo>
                  <a:lnTo>
                    <a:pt x="1" y="1783"/>
                  </a:lnTo>
                  <a:cubicBezTo>
                    <a:pt x="14" y="2054"/>
                    <a:pt x="113" y="2324"/>
                    <a:pt x="298" y="2579"/>
                  </a:cubicBezTo>
                  <a:cubicBezTo>
                    <a:pt x="486" y="2840"/>
                    <a:pt x="762" y="3083"/>
                    <a:pt x="1129" y="3296"/>
                  </a:cubicBezTo>
                  <a:cubicBezTo>
                    <a:pt x="1883" y="3731"/>
                    <a:pt x="2871" y="3948"/>
                    <a:pt x="3859" y="3948"/>
                  </a:cubicBezTo>
                  <a:cubicBezTo>
                    <a:pt x="4847" y="3948"/>
                    <a:pt x="5835" y="3731"/>
                    <a:pt x="6589" y="3296"/>
                  </a:cubicBezTo>
                  <a:cubicBezTo>
                    <a:pt x="6957" y="3085"/>
                    <a:pt x="7233" y="2840"/>
                    <a:pt x="7422" y="2579"/>
                  </a:cubicBezTo>
                  <a:cubicBezTo>
                    <a:pt x="7621" y="2305"/>
                    <a:pt x="7721" y="2012"/>
                    <a:pt x="7721" y="1720"/>
                  </a:cubicBezTo>
                  <a:lnTo>
                    <a:pt x="7721"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615650" y="3130450"/>
              <a:ext cx="193000" cy="98700"/>
            </a:xfrm>
            <a:custGeom>
              <a:avLst/>
              <a:gdLst/>
              <a:ahLst/>
              <a:cxnLst/>
              <a:rect l="l" t="t" r="r" b="b"/>
              <a:pathLst>
                <a:path w="7720" h="3948" extrusionOk="0">
                  <a:moveTo>
                    <a:pt x="7720" y="0"/>
                  </a:moveTo>
                  <a:cubicBezTo>
                    <a:pt x="7720" y="292"/>
                    <a:pt x="7620" y="585"/>
                    <a:pt x="7422" y="859"/>
                  </a:cubicBezTo>
                  <a:cubicBezTo>
                    <a:pt x="7233" y="1120"/>
                    <a:pt x="6956" y="1364"/>
                    <a:pt x="6589" y="1576"/>
                  </a:cubicBezTo>
                  <a:cubicBezTo>
                    <a:pt x="6501" y="1627"/>
                    <a:pt x="6409" y="1674"/>
                    <a:pt x="6315" y="1720"/>
                  </a:cubicBezTo>
                  <a:cubicBezTo>
                    <a:pt x="5604" y="2059"/>
                    <a:pt x="4732" y="2228"/>
                    <a:pt x="3860" y="2228"/>
                  </a:cubicBezTo>
                  <a:cubicBezTo>
                    <a:pt x="2988" y="2228"/>
                    <a:pt x="2116" y="2059"/>
                    <a:pt x="1404" y="1720"/>
                  </a:cubicBezTo>
                  <a:cubicBezTo>
                    <a:pt x="1310" y="1674"/>
                    <a:pt x="1218" y="1627"/>
                    <a:pt x="1129" y="1576"/>
                  </a:cubicBezTo>
                  <a:cubicBezTo>
                    <a:pt x="762" y="1364"/>
                    <a:pt x="486" y="1120"/>
                    <a:pt x="298" y="859"/>
                  </a:cubicBezTo>
                  <a:cubicBezTo>
                    <a:pt x="113" y="605"/>
                    <a:pt x="14" y="334"/>
                    <a:pt x="1" y="63"/>
                  </a:cubicBezTo>
                  <a:lnTo>
                    <a:pt x="1" y="1782"/>
                  </a:lnTo>
                  <a:cubicBezTo>
                    <a:pt x="14" y="2054"/>
                    <a:pt x="113" y="2324"/>
                    <a:pt x="298" y="2579"/>
                  </a:cubicBezTo>
                  <a:cubicBezTo>
                    <a:pt x="486" y="2839"/>
                    <a:pt x="762" y="3083"/>
                    <a:pt x="1129" y="3295"/>
                  </a:cubicBezTo>
                  <a:cubicBezTo>
                    <a:pt x="1218" y="3346"/>
                    <a:pt x="1310" y="3393"/>
                    <a:pt x="1404" y="3439"/>
                  </a:cubicBezTo>
                  <a:cubicBezTo>
                    <a:pt x="2116" y="3778"/>
                    <a:pt x="2988" y="3948"/>
                    <a:pt x="3860" y="3948"/>
                  </a:cubicBezTo>
                  <a:cubicBezTo>
                    <a:pt x="4732" y="3948"/>
                    <a:pt x="5604" y="3778"/>
                    <a:pt x="6315" y="3439"/>
                  </a:cubicBezTo>
                  <a:cubicBezTo>
                    <a:pt x="6409" y="3393"/>
                    <a:pt x="6501" y="3346"/>
                    <a:pt x="6589" y="3295"/>
                  </a:cubicBezTo>
                  <a:cubicBezTo>
                    <a:pt x="6956" y="3084"/>
                    <a:pt x="7233" y="2839"/>
                    <a:pt x="7422" y="2579"/>
                  </a:cubicBezTo>
                  <a:cubicBezTo>
                    <a:pt x="7620" y="2305"/>
                    <a:pt x="7720" y="2012"/>
                    <a:pt x="7720" y="1720"/>
                  </a:cubicBezTo>
                  <a:lnTo>
                    <a:pt x="7720" y="0"/>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615650" y="2659200"/>
              <a:ext cx="64350" cy="523825"/>
            </a:xfrm>
            <a:custGeom>
              <a:avLst/>
              <a:gdLst/>
              <a:ahLst/>
              <a:cxnLst/>
              <a:rect l="l" t="t" r="r" b="b"/>
              <a:pathLst>
                <a:path w="2574" h="20953" extrusionOk="0">
                  <a:moveTo>
                    <a:pt x="1" y="0"/>
                  </a:moveTo>
                  <a:lnTo>
                    <a:pt x="1" y="18914"/>
                  </a:lnTo>
                  <a:cubicBezTo>
                    <a:pt x="14" y="19186"/>
                    <a:pt x="113" y="19456"/>
                    <a:pt x="298" y="19710"/>
                  </a:cubicBezTo>
                  <a:cubicBezTo>
                    <a:pt x="486" y="19971"/>
                    <a:pt x="762" y="20215"/>
                    <a:pt x="1129" y="20427"/>
                  </a:cubicBezTo>
                  <a:cubicBezTo>
                    <a:pt x="1218" y="20478"/>
                    <a:pt x="1310" y="20525"/>
                    <a:pt x="1404" y="20570"/>
                  </a:cubicBezTo>
                  <a:cubicBezTo>
                    <a:pt x="1760" y="20740"/>
                    <a:pt x="2157" y="20868"/>
                    <a:pt x="2573" y="20952"/>
                  </a:cubicBezTo>
                  <a:lnTo>
                    <a:pt x="1875" y="1021"/>
                  </a:lnTo>
                  <a:cubicBezTo>
                    <a:pt x="1875" y="1021"/>
                    <a:pt x="1649" y="1148"/>
                    <a:pt x="1355" y="1148"/>
                  </a:cubicBezTo>
                  <a:cubicBezTo>
                    <a:pt x="1208" y="1148"/>
                    <a:pt x="1043" y="1116"/>
                    <a:pt x="881" y="1020"/>
                  </a:cubicBezTo>
                  <a:cubicBezTo>
                    <a:pt x="230" y="634"/>
                    <a:pt x="5" y="55"/>
                    <a:pt x="1" y="0"/>
                  </a:cubicBezTo>
                  <a:close/>
                </a:path>
              </a:pathLst>
            </a:custGeom>
            <a:solidFill>
              <a:srgbClr val="FFE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744275" y="2657625"/>
              <a:ext cx="64375" cy="525350"/>
            </a:xfrm>
            <a:custGeom>
              <a:avLst/>
              <a:gdLst/>
              <a:ahLst/>
              <a:cxnLst/>
              <a:rect l="l" t="t" r="r" b="b"/>
              <a:pathLst>
                <a:path w="2575" h="21014" extrusionOk="0">
                  <a:moveTo>
                    <a:pt x="2575" y="1"/>
                  </a:moveTo>
                  <a:cubicBezTo>
                    <a:pt x="2575" y="75"/>
                    <a:pt x="2347" y="703"/>
                    <a:pt x="1693" y="1083"/>
                  </a:cubicBezTo>
                  <a:cubicBezTo>
                    <a:pt x="1528" y="1179"/>
                    <a:pt x="1363" y="1211"/>
                    <a:pt x="1216" y="1211"/>
                  </a:cubicBezTo>
                  <a:cubicBezTo>
                    <a:pt x="922" y="1211"/>
                    <a:pt x="700" y="1083"/>
                    <a:pt x="700" y="1083"/>
                  </a:cubicBezTo>
                  <a:lnTo>
                    <a:pt x="1" y="21014"/>
                  </a:lnTo>
                  <a:cubicBezTo>
                    <a:pt x="417" y="20929"/>
                    <a:pt x="814" y="20801"/>
                    <a:pt x="1169" y="20633"/>
                  </a:cubicBezTo>
                  <a:cubicBezTo>
                    <a:pt x="1264" y="20587"/>
                    <a:pt x="1356" y="20540"/>
                    <a:pt x="1444" y="20489"/>
                  </a:cubicBezTo>
                  <a:cubicBezTo>
                    <a:pt x="1811" y="20277"/>
                    <a:pt x="2088" y="20033"/>
                    <a:pt x="2277" y="19772"/>
                  </a:cubicBezTo>
                  <a:cubicBezTo>
                    <a:pt x="2475" y="19498"/>
                    <a:pt x="2575" y="19205"/>
                    <a:pt x="2575" y="18913"/>
                  </a:cubicBezTo>
                  <a:lnTo>
                    <a:pt x="2575" y="1"/>
                  </a:lnTo>
                  <a:close/>
                </a:path>
              </a:pathLst>
            </a:custGeom>
            <a:solidFill>
              <a:srgbClr val="FDB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662500" y="2684675"/>
              <a:ext cx="99275" cy="501475"/>
            </a:xfrm>
            <a:custGeom>
              <a:avLst/>
              <a:gdLst/>
              <a:ahLst/>
              <a:cxnLst/>
              <a:rect l="l" t="t" r="r" b="b"/>
              <a:pathLst>
                <a:path w="3971" h="20059" extrusionOk="0">
                  <a:moveTo>
                    <a:pt x="1" y="1"/>
                  </a:moveTo>
                  <a:lnTo>
                    <a:pt x="1" y="19740"/>
                  </a:lnTo>
                  <a:cubicBezTo>
                    <a:pt x="229" y="19820"/>
                    <a:pt x="463" y="19884"/>
                    <a:pt x="699" y="19932"/>
                  </a:cubicBezTo>
                  <a:cubicBezTo>
                    <a:pt x="1117" y="20016"/>
                    <a:pt x="1542" y="20059"/>
                    <a:pt x="1968" y="20059"/>
                  </a:cubicBezTo>
                  <a:cubicBezTo>
                    <a:pt x="1974" y="20059"/>
                    <a:pt x="1980" y="20059"/>
                    <a:pt x="1986" y="20059"/>
                  </a:cubicBezTo>
                  <a:cubicBezTo>
                    <a:pt x="1992" y="20059"/>
                    <a:pt x="1998" y="20059"/>
                    <a:pt x="2004" y="20059"/>
                  </a:cubicBezTo>
                  <a:cubicBezTo>
                    <a:pt x="2430" y="20059"/>
                    <a:pt x="2854" y="20016"/>
                    <a:pt x="3273" y="19932"/>
                  </a:cubicBezTo>
                  <a:cubicBezTo>
                    <a:pt x="3510" y="19884"/>
                    <a:pt x="3743" y="19820"/>
                    <a:pt x="3971" y="19740"/>
                  </a:cubicBezTo>
                  <a:lnTo>
                    <a:pt x="3971" y="1"/>
                  </a:lnTo>
                  <a:cubicBezTo>
                    <a:pt x="3480" y="856"/>
                    <a:pt x="1983" y="861"/>
                    <a:pt x="1983" y="861"/>
                  </a:cubicBezTo>
                  <a:cubicBezTo>
                    <a:pt x="1983" y="861"/>
                    <a:pt x="1983" y="861"/>
                    <a:pt x="1983" y="861"/>
                  </a:cubicBezTo>
                  <a:cubicBezTo>
                    <a:pt x="1967" y="861"/>
                    <a:pt x="483" y="859"/>
                    <a:pt x="1"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676300" y="2442675"/>
              <a:ext cx="72125" cy="90375"/>
            </a:xfrm>
            <a:custGeom>
              <a:avLst/>
              <a:gdLst/>
              <a:ahLst/>
              <a:cxnLst/>
              <a:rect l="l" t="t" r="r" b="b"/>
              <a:pathLst>
                <a:path w="2885" h="3615" extrusionOk="0">
                  <a:moveTo>
                    <a:pt x="1438" y="0"/>
                  </a:moveTo>
                  <a:cubicBezTo>
                    <a:pt x="1437" y="0"/>
                    <a:pt x="1436" y="0"/>
                    <a:pt x="1435" y="0"/>
                  </a:cubicBezTo>
                  <a:lnTo>
                    <a:pt x="1434" y="0"/>
                  </a:lnTo>
                  <a:cubicBezTo>
                    <a:pt x="1433" y="0"/>
                    <a:pt x="1432" y="0"/>
                    <a:pt x="1431" y="0"/>
                  </a:cubicBezTo>
                  <a:cubicBezTo>
                    <a:pt x="1271" y="0"/>
                    <a:pt x="1127" y="96"/>
                    <a:pt x="1068" y="245"/>
                  </a:cubicBezTo>
                  <a:lnTo>
                    <a:pt x="128" y="2508"/>
                  </a:lnTo>
                  <a:lnTo>
                    <a:pt x="34" y="2733"/>
                  </a:lnTo>
                  <a:cubicBezTo>
                    <a:pt x="0" y="2964"/>
                    <a:pt x="137" y="3201"/>
                    <a:pt x="442" y="3378"/>
                  </a:cubicBezTo>
                  <a:cubicBezTo>
                    <a:pt x="716" y="3536"/>
                    <a:pt x="1075" y="3615"/>
                    <a:pt x="1434" y="3615"/>
                  </a:cubicBezTo>
                  <a:cubicBezTo>
                    <a:pt x="1713" y="3615"/>
                    <a:pt x="1992" y="3567"/>
                    <a:pt x="2230" y="3472"/>
                  </a:cubicBezTo>
                  <a:cubicBezTo>
                    <a:pt x="2299" y="3445"/>
                    <a:pt x="2364" y="3414"/>
                    <a:pt x="2427" y="3378"/>
                  </a:cubicBezTo>
                  <a:cubicBezTo>
                    <a:pt x="2750" y="3190"/>
                    <a:pt x="2884" y="2935"/>
                    <a:pt x="2825" y="2691"/>
                  </a:cubicBezTo>
                  <a:cubicBezTo>
                    <a:pt x="2825" y="2690"/>
                    <a:pt x="2824" y="2689"/>
                    <a:pt x="2824" y="2687"/>
                  </a:cubicBezTo>
                  <a:lnTo>
                    <a:pt x="2756" y="2530"/>
                  </a:lnTo>
                  <a:lnTo>
                    <a:pt x="1801" y="244"/>
                  </a:lnTo>
                  <a:cubicBezTo>
                    <a:pt x="1741" y="96"/>
                    <a:pt x="1597" y="0"/>
                    <a:pt x="1438" y="0"/>
                  </a:cubicBezTo>
                  <a:close/>
                </a:path>
              </a:pathLst>
            </a:custGeom>
            <a:solidFill>
              <a:srgbClr val="2D2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77175" y="2505350"/>
              <a:ext cx="2375" cy="5675"/>
            </a:xfrm>
            <a:custGeom>
              <a:avLst/>
              <a:gdLst/>
              <a:ahLst/>
              <a:cxnLst/>
              <a:rect l="l" t="t" r="r" b="b"/>
              <a:pathLst>
                <a:path w="95" h="227" extrusionOk="0">
                  <a:moveTo>
                    <a:pt x="94" y="1"/>
                  </a:moveTo>
                  <a:cubicBezTo>
                    <a:pt x="46" y="68"/>
                    <a:pt x="14" y="145"/>
                    <a:pt x="0" y="226"/>
                  </a:cubicBezTo>
                  <a:lnTo>
                    <a:pt x="94" y="1"/>
                  </a:ln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745200" y="2505925"/>
              <a:ext cx="1700" cy="3975"/>
            </a:xfrm>
            <a:custGeom>
              <a:avLst/>
              <a:gdLst/>
              <a:ahLst/>
              <a:cxnLst/>
              <a:rect l="l" t="t" r="r" b="b"/>
              <a:pathLst>
                <a:path w="68" h="159" extrusionOk="0">
                  <a:moveTo>
                    <a:pt x="0" y="0"/>
                  </a:moveTo>
                  <a:lnTo>
                    <a:pt x="68" y="159"/>
                  </a:lnTo>
                  <a:cubicBezTo>
                    <a:pt x="53" y="103"/>
                    <a:pt x="32" y="50"/>
                    <a:pt x="0" y="0"/>
                  </a:cubicBezTo>
                  <a:close/>
                </a:path>
              </a:pathLst>
            </a:custGeom>
            <a:solidFill>
              <a:srgbClr val="FFF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2712150" y="2442700"/>
              <a:ext cx="36275" cy="86775"/>
            </a:xfrm>
            <a:custGeom>
              <a:avLst/>
              <a:gdLst/>
              <a:ahLst/>
              <a:cxnLst/>
              <a:rect l="l" t="t" r="r" b="b"/>
              <a:pathLst>
                <a:path w="1451" h="3471" extrusionOk="0">
                  <a:moveTo>
                    <a:pt x="4" y="0"/>
                  </a:moveTo>
                  <a:cubicBezTo>
                    <a:pt x="3" y="0"/>
                    <a:pt x="2" y="0"/>
                    <a:pt x="1" y="0"/>
                  </a:cubicBezTo>
                  <a:cubicBezTo>
                    <a:pt x="84" y="17"/>
                    <a:pt x="422" y="1594"/>
                    <a:pt x="797" y="3471"/>
                  </a:cubicBezTo>
                  <a:cubicBezTo>
                    <a:pt x="865" y="3445"/>
                    <a:pt x="930" y="3414"/>
                    <a:pt x="993" y="3377"/>
                  </a:cubicBezTo>
                  <a:cubicBezTo>
                    <a:pt x="1316" y="3189"/>
                    <a:pt x="1450" y="2934"/>
                    <a:pt x="1391" y="2691"/>
                  </a:cubicBezTo>
                  <a:cubicBezTo>
                    <a:pt x="1391" y="2690"/>
                    <a:pt x="1390" y="2689"/>
                    <a:pt x="1390" y="2688"/>
                  </a:cubicBezTo>
                  <a:lnTo>
                    <a:pt x="1322" y="2529"/>
                  </a:lnTo>
                  <a:lnTo>
                    <a:pt x="367" y="244"/>
                  </a:lnTo>
                  <a:cubicBezTo>
                    <a:pt x="307" y="97"/>
                    <a:pt x="163" y="0"/>
                    <a:pt x="4" y="0"/>
                  </a:cubicBezTo>
                  <a:close/>
                </a:path>
              </a:pathLst>
            </a:custGeom>
            <a:solidFill>
              <a:srgbClr val="1A1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2615650" y="3132000"/>
              <a:ext cx="46875" cy="175150"/>
            </a:xfrm>
            <a:custGeom>
              <a:avLst/>
              <a:gdLst/>
              <a:ahLst/>
              <a:cxnLst/>
              <a:rect l="l" t="t" r="r" b="b"/>
              <a:pathLst>
                <a:path w="1875" h="7006" extrusionOk="0">
                  <a:moveTo>
                    <a:pt x="1" y="1"/>
                  </a:moveTo>
                  <a:lnTo>
                    <a:pt x="1" y="5159"/>
                  </a:lnTo>
                  <a:cubicBezTo>
                    <a:pt x="29" y="5708"/>
                    <a:pt x="404" y="6254"/>
                    <a:pt x="1129" y="6672"/>
                  </a:cubicBezTo>
                  <a:cubicBezTo>
                    <a:pt x="1367" y="6806"/>
                    <a:pt x="1617" y="6918"/>
                    <a:pt x="1875" y="7005"/>
                  </a:cubicBezTo>
                  <a:lnTo>
                    <a:pt x="1875" y="1847"/>
                  </a:lnTo>
                  <a:cubicBezTo>
                    <a:pt x="1714" y="1793"/>
                    <a:pt x="1558" y="1729"/>
                    <a:pt x="1404" y="1658"/>
                  </a:cubicBezTo>
                  <a:cubicBezTo>
                    <a:pt x="1310" y="1612"/>
                    <a:pt x="1218" y="1565"/>
                    <a:pt x="1129" y="1514"/>
                  </a:cubicBezTo>
                  <a:cubicBezTo>
                    <a:pt x="762" y="1302"/>
                    <a:pt x="486" y="1058"/>
                    <a:pt x="298" y="797"/>
                  </a:cubicBezTo>
                  <a:cubicBezTo>
                    <a:pt x="113" y="543"/>
                    <a:pt x="14" y="272"/>
                    <a:pt x="1" y="1"/>
                  </a:cubicBezTo>
                  <a:close/>
                </a:path>
              </a:pathLst>
            </a:custGeom>
            <a:solidFill>
              <a:srgbClr val="DAE6EA">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2614950" y="3260975"/>
              <a:ext cx="162875" cy="174325"/>
            </a:xfrm>
            <a:custGeom>
              <a:avLst/>
              <a:gdLst/>
              <a:ahLst/>
              <a:cxnLst/>
              <a:rect l="l" t="t" r="r" b="b"/>
              <a:pathLst>
                <a:path w="6515" h="6973" extrusionOk="0">
                  <a:moveTo>
                    <a:pt x="29" y="0"/>
                  </a:moveTo>
                  <a:lnTo>
                    <a:pt x="29" y="4682"/>
                  </a:lnTo>
                  <a:cubicBezTo>
                    <a:pt x="0" y="5273"/>
                    <a:pt x="376" y="5870"/>
                    <a:pt x="1157" y="6322"/>
                  </a:cubicBezTo>
                  <a:cubicBezTo>
                    <a:pt x="1910" y="6756"/>
                    <a:pt x="2895" y="6972"/>
                    <a:pt x="3881" y="6972"/>
                  </a:cubicBezTo>
                  <a:cubicBezTo>
                    <a:pt x="4827" y="6972"/>
                    <a:pt x="5773" y="6773"/>
                    <a:pt x="6515" y="6375"/>
                  </a:cubicBezTo>
                  <a:lnTo>
                    <a:pt x="6515" y="6375"/>
                  </a:lnTo>
                  <a:cubicBezTo>
                    <a:pt x="6192" y="6530"/>
                    <a:pt x="5529" y="6630"/>
                    <a:pt x="4804" y="6630"/>
                  </a:cubicBezTo>
                  <a:cubicBezTo>
                    <a:pt x="3460" y="6630"/>
                    <a:pt x="1903" y="6287"/>
                    <a:pt x="1903" y="5319"/>
                  </a:cubicBezTo>
                  <a:cubicBezTo>
                    <a:pt x="1903" y="4600"/>
                    <a:pt x="1903" y="1850"/>
                    <a:pt x="1903" y="1850"/>
                  </a:cubicBezTo>
                  <a:cubicBezTo>
                    <a:pt x="1645" y="1762"/>
                    <a:pt x="1395" y="1648"/>
                    <a:pt x="1157" y="1513"/>
                  </a:cubicBezTo>
                  <a:cubicBezTo>
                    <a:pt x="432" y="1095"/>
                    <a:pt x="57" y="549"/>
                    <a:pt x="29" y="0"/>
                  </a:cubicBezTo>
                  <a:close/>
                </a:path>
              </a:pathLst>
            </a:custGeom>
            <a:solidFill>
              <a:srgbClr val="FD9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79;p18">
            <a:extLst>
              <a:ext uri="{FF2B5EF4-FFF2-40B4-BE49-F238E27FC236}">
                <a16:creationId xmlns:a16="http://schemas.microsoft.com/office/drawing/2014/main" id="{43A2B089-2CA6-D84F-BA43-A5D0D477944C}"/>
              </a:ext>
            </a:extLst>
          </p:cNvPr>
          <p:cNvSpPr/>
          <p:nvPr/>
        </p:nvSpPr>
        <p:spPr>
          <a:xfrm>
            <a:off x="457200" y="1148550"/>
            <a:ext cx="3046200" cy="3583500"/>
          </a:xfrm>
          <a:prstGeom prst="rect">
            <a:avLst/>
          </a:prstGeom>
          <a:solidFill>
            <a:srgbClr val="2B3252">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p18">
            <a:extLst>
              <a:ext uri="{FF2B5EF4-FFF2-40B4-BE49-F238E27FC236}">
                <a16:creationId xmlns:a16="http://schemas.microsoft.com/office/drawing/2014/main" id="{A0781890-A42E-5644-BB20-AD2E6FD63EF8}"/>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ME</a:t>
            </a:r>
            <a:endParaRPr dirty="0"/>
          </a:p>
        </p:txBody>
      </p:sp>
      <p:grpSp>
        <p:nvGrpSpPr>
          <p:cNvPr id="20" name="Google Shape;181;p18">
            <a:extLst>
              <a:ext uri="{FF2B5EF4-FFF2-40B4-BE49-F238E27FC236}">
                <a16:creationId xmlns:a16="http://schemas.microsoft.com/office/drawing/2014/main" id="{9A5A0A24-B615-F64B-BF7F-FB61AB7423FC}"/>
              </a:ext>
            </a:extLst>
          </p:cNvPr>
          <p:cNvGrpSpPr/>
          <p:nvPr/>
        </p:nvGrpSpPr>
        <p:grpSpPr>
          <a:xfrm>
            <a:off x="1092550" y="2596000"/>
            <a:ext cx="1775500" cy="2136075"/>
            <a:chOff x="700075" y="1804500"/>
            <a:chExt cx="1775500" cy="2136075"/>
          </a:xfrm>
        </p:grpSpPr>
        <p:sp>
          <p:nvSpPr>
            <p:cNvPr id="21" name="Google Shape;182;p18">
              <a:extLst>
                <a:ext uri="{FF2B5EF4-FFF2-40B4-BE49-F238E27FC236}">
                  <a16:creationId xmlns:a16="http://schemas.microsoft.com/office/drawing/2014/main" id="{2D1357F2-4EED-5842-B1D2-45BE973C8259}"/>
                </a:ext>
              </a:extLst>
            </p:cNvPr>
            <p:cNvSpPr/>
            <p:nvPr/>
          </p:nvSpPr>
          <p:spPr>
            <a:xfrm>
              <a:off x="780150" y="2751525"/>
              <a:ext cx="1581325" cy="1182200"/>
            </a:xfrm>
            <a:custGeom>
              <a:avLst/>
              <a:gdLst/>
              <a:ahLst/>
              <a:cxnLst/>
              <a:rect l="l" t="t" r="r" b="b"/>
              <a:pathLst>
                <a:path w="63253" h="47288" extrusionOk="0">
                  <a:moveTo>
                    <a:pt x="23100" y="1"/>
                  </a:moveTo>
                  <a:lnTo>
                    <a:pt x="23219" y="658"/>
                  </a:lnTo>
                  <a:lnTo>
                    <a:pt x="23363" y="1423"/>
                  </a:lnTo>
                  <a:lnTo>
                    <a:pt x="23518" y="2427"/>
                  </a:lnTo>
                  <a:lnTo>
                    <a:pt x="23709" y="3634"/>
                  </a:lnTo>
                  <a:lnTo>
                    <a:pt x="23889" y="4984"/>
                  </a:lnTo>
                  <a:lnTo>
                    <a:pt x="23972" y="5701"/>
                  </a:lnTo>
                  <a:lnTo>
                    <a:pt x="24056" y="6454"/>
                  </a:lnTo>
                  <a:lnTo>
                    <a:pt x="24140" y="7219"/>
                  </a:lnTo>
                  <a:lnTo>
                    <a:pt x="24211" y="7983"/>
                  </a:lnTo>
                  <a:lnTo>
                    <a:pt x="24271" y="8772"/>
                  </a:lnTo>
                  <a:lnTo>
                    <a:pt x="24319" y="9561"/>
                  </a:lnTo>
                  <a:lnTo>
                    <a:pt x="24355" y="10350"/>
                  </a:lnTo>
                  <a:lnTo>
                    <a:pt x="24379" y="11114"/>
                  </a:lnTo>
                  <a:lnTo>
                    <a:pt x="24379" y="11879"/>
                  </a:lnTo>
                  <a:lnTo>
                    <a:pt x="24367" y="12632"/>
                  </a:lnTo>
                  <a:lnTo>
                    <a:pt x="24331" y="13349"/>
                  </a:lnTo>
                  <a:lnTo>
                    <a:pt x="24283" y="14054"/>
                  </a:lnTo>
                  <a:lnTo>
                    <a:pt x="24199" y="14711"/>
                  </a:lnTo>
                  <a:lnTo>
                    <a:pt x="24151" y="15034"/>
                  </a:lnTo>
                  <a:lnTo>
                    <a:pt x="24104" y="15333"/>
                  </a:lnTo>
                  <a:lnTo>
                    <a:pt x="24044" y="15631"/>
                  </a:lnTo>
                  <a:lnTo>
                    <a:pt x="23972" y="15918"/>
                  </a:lnTo>
                  <a:lnTo>
                    <a:pt x="23901" y="16193"/>
                  </a:lnTo>
                  <a:lnTo>
                    <a:pt x="23817" y="16444"/>
                  </a:lnTo>
                  <a:lnTo>
                    <a:pt x="23721" y="16695"/>
                  </a:lnTo>
                  <a:lnTo>
                    <a:pt x="23626" y="16922"/>
                  </a:lnTo>
                  <a:lnTo>
                    <a:pt x="23518" y="17149"/>
                  </a:lnTo>
                  <a:lnTo>
                    <a:pt x="23411" y="17340"/>
                  </a:lnTo>
                  <a:lnTo>
                    <a:pt x="23291" y="17531"/>
                  </a:lnTo>
                  <a:lnTo>
                    <a:pt x="23160" y="17699"/>
                  </a:lnTo>
                  <a:lnTo>
                    <a:pt x="23016" y="17854"/>
                  </a:lnTo>
                  <a:lnTo>
                    <a:pt x="22873" y="17986"/>
                  </a:lnTo>
                  <a:lnTo>
                    <a:pt x="22706" y="18117"/>
                  </a:lnTo>
                  <a:lnTo>
                    <a:pt x="22514" y="18237"/>
                  </a:lnTo>
                  <a:lnTo>
                    <a:pt x="22287" y="18344"/>
                  </a:lnTo>
                  <a:lnTo>
                    <a:pt x="22048" y="18464"/>
                  </a:lnTo>
                  <a:lnTo>
                    <a:pt x="21785" y="18571"/>
                  </a:lnTo>
                  <a:lnTo>
                    <a:pt x="21510" y="18691"/>
                  </a:lnTo>
                  <a:lnTo>
                    <a:pt x="20877" y="18906"/>
                  </a:lnTo>
                  <a:lnTo>
                    <a:pt x="20160" y="19133"/>
                  </a:lnTo>
                  <a:lnTo>
                    <a:pt x="19383" y="19372"/>
                  </a:lnTo>
                  <a:lnTo>
                    <a:pt x="18547" y="19635"/>
                  </a:lnTo>
                  <a:lnTo>
                    <a:pt x="17663" y="19910"/>
                  </a:lnTo>
                  <a:lnTo>
                    <a:pt x="16730" y="20208"/>
                  </a:lnTo>
                  <a:lnTo>
                    <a:pt x="15751" y="20543"/>
                  </a:lnTo>
                  <a:lnTo>
                    <a:pt x="15249" y="20722"/>
                  </a:lnTo>
                  <a:lnTo>
                    <a:pt x="14747" y="20913"/>
                  </a:lnTo>
                  <a:lnTo>
                    <a:pt x="14233" y="21117"/>
                  </a:lnTo>
                  <a:lnTo>
                    <a:pt x="13719" y="21332"/>
                  </a:lnTo>
                  <a:lnTo>
                    <a:pt x="13205" y="21559"/>
                  </a:lnTo>
                  <a:lnTo>
                    <a:pt x="12679" y="21798"/>
                  </a:lnTo>
                  <a:lnTo>
                    <a:pt x="12154" y="22049"/>
                  </a:lnTo>
                  <a:lnTo>
                    <a:pt x="11628" y="22312"/>
                  </a:lnTo>
                  <a:lnTo>
                    <a:pt x="11102" y="22598"/>
                  </a:lnTo>
                  <a:lnTo>
                    <a:pt x="10576" y="22885"/>
                  </a:lnTo>
                  <a:lnTo>
                    <a:pt x="10050" y="23208"/>
                  </a:lnTo>
                  <a:lnTo>
                    <a:pt x="9537" y="23530"/>
                  </a:lnTo>
                  <a:lnTo>
                    <a:pt x="9023" y="23889"/>
                  </a:lnTo>
                  <a:lnTo>
                    <a:pt x="8509" y="24247"/>
                  </a:lnTo>
                  <a:lnTo>
                    <a:pt x="8007" y="24642"/>
                  </a:lnTo>
                  <a:lnTo>
                    <a:pt x="7505" y="25048"/>
                  </a:lnTo>
                  <a:lnTo>
                    <a:pt x="7015" y="25466"/>
                  </a:lnTo>
                  <a:lnTo>
                    <a:pt x="6537" y="25920"/>
                  </a:lnTo>
                  <a:lnTo>
                    <a:pt x="6059" y="26386"/>
                  </a:lnTo>
                  <a:lnTo>
                    <a:pt x="5593" y="26876"/>
                  </a:lnTo>
                  <a:lnTo>
                    <a:pt x="5151" y="27390"/>
                  </a:lnTo>
                  <a:lnTo>
                    <a:pt x="4709" y="27940"/>
                  </a:lnTo>
                  <a:lnTo>
                    <a:pt x="4290" y="28502"/>
                  </a:lnTo>
                  <a:lnTo>
                    <a:pt x="3872" y="29087"/>
                  </a:lnTo>
                  <a:lnTo>
                    <a:pt x="3478" y="29709"/>
                  </a:lnTo>
                  <a:lnTo>
                    <a:pt x="3095" y="30342"/>
                  </a:lnTo>
                  <a:lnTo>
                    <a:pt x="2916" y="30677"/>
                  </a:lnTo>
                  <a:lnTo>
                    <a:pt x="2737" y="31011"/>
                  </a:lnTo>
                  <a:lnTo>
                    <a:pt x="2558" y="31358"/>
                  </a:lnTo>
                  <a:lnTo>
                    <a:pt x="2390" y="31716"/>
                  </a:lnTo>
                  <a:lnTo>
                    <a:pt x="2223" y="32075"/>
                  </a:lnTo>
                  <a:lnTo>
                    <a:pt x="2068" y="32445"/>
                  </a:lnTo>
                  <a:lnTo>
                    <a:pt x="1912" y="32816"/>
                  </a:lnTo>
                  <a:lnTo>
                    <a:pt x="1769" y="33198"/>
                  </a:lnTo>
                  <a:lnTo>
                    <a:pt x="1614" y="33592"/>
                  </a:lnTo>
                  <a:lnTo>
                    <a:pt x="1482" y="33987"/>
                  </a:lnTo>
                  <a:lnTo>
                    <a:pt x="1351" y="34393"/>
                  </a:lnTo>
                  <a:lnTo>
                    <a:pt x="1219" y="34799"/>
                  </a:lnTo>
                  <a:lnTo>
                    <a:pt x="1100" y="35230"/>
                  </a:lnTo>
                  <a:lnTo>
                    <a:pt x="980" y="35648"/>
                  </a:lnTo>
                  <a:lnTo>
                    <a:pt x="873" y="36090"/>
                  </a:lnTo>
                  <a:lnTo>
                    <a:pt x="765" y="36532"/>
                  </a:lnTo>
                  <a:lnTo>
                    <a:pt x="670" y="36986"/>
                  </a:lnTo>
                  <a:lnTo>
                    <a:pt x="574" y="37452"/>
                  </a:lnTo>
                  <a:lnTo>
                    <a:pt x="490" y="37918"/>
                  </a:lnTo>
                  <a:lnTo>
                    <a:pt x="407" y="38396"/>
                  </a:lnTo>
                  <a:lnTo>
                    <a:pt x="335" y="38886"/>
                  </a:lnTo>
                  <a:lnTo>
                    <a:pt x="275" y="39376"/>
                  </a:lnTo>
                  <a:lnTo>
                    <a:pt x="215" y="39890"/>
                  </a:lnTo>
                  <a:lnTo>
                    <a:pt x="156" y="40404"/>
                  </a:lnTo>
                  <a:lnTo>
                    <a:pt x="120" y="40918"/>
                  </a:lnTo>
                  <a:lnTo>
                    <a:pt x="84" y="41456"/>
                  </a:lnTo>
                  <a:lnTo>
                    <a:pt x="48" y="41993"/>
                  </a:lnTo>
                  <a:lnTo>
                    <a:pt x="24" y="42543"/>
                  </a:lnTo>
                  <a:lnTo>
                    <a:pt x="12" y="43105"/>
                  </a:lnTo>
                  <a:lnTo>
                    <a:pt x="0" y="43666"/>
                  </a:lnTo>
                  <a:lnTo>
                    <a:pt x="0" y="44252"/>
                  </a:lnTo>
                  <a:lnTo>
                    <a:pt x="12" y="44837"/>
                  </a:lnTo>
                  <a:lnTo>
                    <a:pt x="36" y="45435"/>
                  </a:lnTo>
                  <a:lnTo>
                    <a:pt x="60" y="46044"/>
                  </a:lnTo>
                  <a:lnTo>
                    <a:pt x="84" y="46654"/>
                  </a:lnTo>
                  <a:lnTo>
                    <a:pt x="132" y="47287"/>
                  </a:lnTo>
                  <a:lnTo>
                    <a:pt x="63049" y="47287"/>
                  </a:lnTo>
                  <a:lnTo>
                    <a:pt x="63097" y="46654"/>
                  </a:lnTo>
                  <a:lnTo>
                    <a:pt x="63145" y="46032"/>
                  </a:lnTo>
                  <a:lnTo>
                    <a:pt x="63180" y="45423"/>
                  </a:lnTo>
                  <a:lnTo>
                    <a:pt x="63204" y="44825"/>
                  </a:lnTo>
                  <a:lnTo>
                    <a:pt x="63228" y="44240"/>
                  </a:lnTo>
                  <a:lnTo>
                    <a:pt x="63240" y="43666"/>
                  </a:lnTo>
                  <a:lnTo>
                    <a:pt x="63252" y="43093"/>
                  </a:lnTo>
                  <a:lnTo>
                    <a:pt x="63252" y="42531"/>
                  </a:lnTo>
                  <a:lnTo>
                    <a:pt x="63240" y="41981"/>
                  </a:lnTo>
                  <a:lnTo>
                    <a:pt x="63216" y="41444"/>
                  </a:lnTo>
                  <a:lnTo>
                    <a:pt x="63192" y="40906"/>
                  </a:lnTo>
                  <a:lnTo>
                    <a:pt x="63168" y="40380"/>
                  </a:lnTo>
                  <a:lnTo>
                    <a:pt x="63121" y="39866"/>
                  </a:lnTo>
                  <a:lnTo>
                    <a:pt x="63085" y="39364"/>
                  </a:lnTo>
                  <a:lnTo>
                    <a:pt x="63025" y="38862"/>
                  </a:lnTo>
                  <a:lnTo>
                    <a:pt x="62965" y="38372"/>
                  </a:lnTo>
                  <a:lnTo>
                    <a:pt x="62906" y="37894"/>
                  </a:lnTo>
                  <a:lnTo>
                    <a:pt x="62834" y="37428"/>
                  </a:lnTo>
                  <a:lnTo>
                    <a:pt x="62750" y="36962"/>
                  </a:lnTo>
                  <a:lnTo>
                    <a:pt x="62667" y="36508"/>
                  </a:lnTo>
                  <a:lnTo>
                    <a:pt x="62583" y="36066"/>
                  </a:lnTo>
                  <a:lnTo>
                    <a:pt x="62487" y="35624"/>
                  </a:lnTo>
                  <a:lnTo>
                    <a:pt x="62380" y="35194"/>
                  </a:lnTo>
                  <a:lnTo>
                    <a:pt x="62272" y="34775"/>
                  </a:lnTo>
                  <a:lnTo>
                    <a:pt x="62165" y="34369"/>
                  </a:lnTo>
                  <a:lnTo>
                    <a:pt x="62045" y="33963"/>
                  </a:lnTo>
                  <a:lnTo>
                    <a:pt x="61914" y="33557"/>
                  </a:lnTo>
                  <a:lnTo>
                    <a:pt x="61782" y="33174"/>
                  </a:lnTo>
                  <a:lnTo>
                    <a:pt x="61651" y="32792"/>
                  </a:lnTo>
                  <a:lnTo>
                    <a:pt x="61507" y="32409"/>
                  </a:lnTo>
                  <a:lnTo>
                    <a:pt x="61364" y="32051"/>
                  </a:lnTo>
                  <a:lnTo>
                    <a:pt x="61221" y="31680"/>
                  </a:lnTo>
                  <a:lnTo>
                    <a:pt x="60910" y="30987"/>
                  </a:lnTo>
                  <a:lnTo>
                    <a:pt x="60575" y="30318"/>
                  </a:lnTo>
                  <a:lnTo>
                    <a:pt x="60229" y="29673"/>
                  </a:lnTo>
                  <a:lnTo>
                    <a:pt x="59858" y="29063"/>
                  </a:lnTo>
                  <a:lnTo>
                    <a:pt x="59488" y="28466"/>
                  </a:lnTo>
                  <a:lnTo>
                    <a:pt x="59093" y="27904"/>
                  </a:lnTo>
                  <a:lnTo>
                    <a:pt x="58687" y="27366"/>
                  </a:lnTo>
                  <a:lnTo>
                    <a:pt x="58269" y="26853"/>
                  </a:lnTo>
                  <a:lnTo>
                    <a:pt x="57839" y="26351"/>
                  </a:lnTo>
                  <a:lnTo>
                    <a:pt x="57397" y="25885"/>
                  </a:lnTo>
                  <a:lnTo>
                    <a:pt x="56942" y="25442"/>
                  </a:lnTo>
                  <a:lnTo>
                    <a:pt x="56488" y="25012"/>
                  </a:lnTo>
                  <a:lnTo>
                    <a:pt x="56022" y="24606"/>
                  </a:lnTo>
                  <a:lnTo>
                    <a:pt x="55544" y="24224"/>
                  </a:lnTo>
                  <a:lnTo>
                    <a:pt x="55066" y="23853"/>
                  </a:lnTo>
                  <a:lnTo>
                    <a:pt x="54576" y="23507"/>
                  </a:lnTo>
                  <a:lnTo>
                    <a:pt x="54086" y="23184"/>
                  </a:lnTo>
                  <a:lnTo>
                    <a:pt x="53596" y="22861"/>
                  </a:lnTo>
                  <a:lnTo>
                    <a:pt x="53106" y="22574"/>
                  </a:lnTo>
                  <a:lnTo>
                    <a:pt x="52605" y="22288"/>
                  </a:lnTo>
                  <a:lnTo>
                    <a:pt x="52103" y="22025"/>
                  </a:lnTo>
                  <a:lnTo>
                    <a:pt x="51613" y="21774"/>
                  </a:lnTo>
                  <a:lnTo>
                    <a:pt x="51111" y="21535"/>
                  </a:lnTo>
                  <a:lnTo>
                    <a:pt x="50621" y="21308"/>
                  </a:lnTo>
                  <a:lnTo>
                    <a:pt x="50131" y="21093"/>
                  </a:lnTo>
                  <a:lnTo>
                    <a:pt x="49653" y="20901"/>
                  </a:lnTo>
                  <a:lnTo>
                    <a:pt x="49163" y="20710"/>
                  </a:lnTo>
                  <a:lnTo>
                    <a:pt x="48697" y="20531"/>
                  </a:lnTo>
                  <a:lnTo>
                    <a:pt x="47765" y="20196"/>
                  </a:lnTo>
                  <a:lnTo>
                    <a:pt x="46869" y="19898"/>
                  </a:lnTo>
                  <a:lnTo>
                    <a:pt x="46020" y="19623"/>
                  </a:lnTo>
                  <a:lnTo>
                    <a:pt x="45219" y="19372"/>
                  </a:lnTo>
                  <a:lnTo>
                    <a:pt x="44467" y="19133"/>
                  </a:lnTo>
                  <a:lnTo>
                    <a:pt x="43785" y="18906"/>
                  </a:lnTo>
                  <a:lnTo>
                    <a:pt x="43176" y="18691"/>
                  </a:lnTo>
                  <a:lnTo>
                    <a:pt x="42901" y="18571"/>
                  </a:lnTo>
                  <a:lnTo>
                    <a:pt x="42638" y="18464"/>
                  </a:lnTo>
                  <a:lnTo>
                    <a:pt x="42399" y="18344"/>
                  </a:lnTo>
                  <a:lnTo>
                    <a:pt x="42196" y="18237"/>
                  </a:lnTo>
                  <a:lnTo>
                    <a:pt x="42005" y="18117"/>
                  </a:lnTo>
                  <a:lnTo>
                    <a:pt x="41838" y="17986"/>
                  </a:lnTo>
                  <a:lnTo>
                    <a:pt x="41682" y="17854"/>
                  </a:lnTo>
                  <a:lnTo>
                    <a:pt x="41551" y="17699"/>
                  </a:lnTo>
                  <a:lnTo>
                    <a:pt x="41419" y="17531"/>
                  </a:lnTo>
                  <a:lnTo>
                    <a:pt x="41300" y="17340"/>
                  </a:lnTo>
                  <a:lnTo>
                    <a:pt x="41180" y="17149"/>
                  </a:lnTo>
                  <a:lnTo>
                    <a:pt x="41073" y="16922"/>
                  </a:lnTo>
                  <a:lnTo>
                    <a:pt x="40977" y="16695"/>
                  </a:lnTo>
                  <a:lnTo>
                    <a:pt x="40894" y="16444"/>
                  </a:lnTo>
                  <a:lnTo>
                    <a:pt x="40810" y="16193"/>
                  </a:lnTo>
                  <a:lnTo>
                    <a:pt x="40726" y="15918"/>
                  </a:lnTo>
                  <a:lnTo>
                    <a:pt x="40666" y="15631"/>
                  </a:lnTo>
                  <a:lnTo>
                    <a:pt x="40607" y="15333"/>
                  </a:lnTo>
                  <a:lnTo>
                    <a:pt x="40547" y="15034"/>
                  </a:lnTo>
                  <a:lnTo>
                    <a:pt x="40499" y="14711"/>
                  </a:lnTo>
                  <a:lnTo>
                    <a:pt x="40427" y="14054"/>
                  </a:lnTo>
                  <a:lnTo>
                    <a:pt x="40368" y="13349"/>
                  </a:lnTo>
                  <a:lnTo>
                    <a:pt x="40332" y="12632"/>
                  </a:lnTo>
                  <a:lnTo>
                    <a:pt x="40320" y="11879"/>
                  </a:lnTo>
                  <a:lnTo>
                    <a:pt x="40332" y="11114"/>
                  </a:lnTo>
                  <a:lnTo>
                    <a:pt x="40344" y="10350"/>
                  </a:lnTo>
                  <a:lnTo>
                    <a:pt x="40380" y="9561"/>
                  </a:lnTo>
                  <a:lnTo>
                    <a:pt x="40439" y="8772"/>
                  </a:lnTo>
                  <a:lnTo>
                    <a:pt x="40499" y="7983"/>
                  </a:lnTo>
                  <a:lnTo>
                    <a:pt x="40571" y="7219"/>
                  </a:lnTo>
                  <a:lnTo>
                    <a:pt x="40643" y="6454"/>
                  </a:lnTo>
                  <a:lnTo>
                    <a:pt x="40726" y="5701"/>
                  </a:lnTo>
                  <a:lnTo>
                    <a:pt x="40810" y="4984"/>
                  </a:lnTo>
                  <a:lnTo>
                    <a:pt x="41001" y="3634"/>
                  </a:lnTo>
                  <a:lnTo>
                    <a:pt x="41180" y="2427"/>
                  </a:lnTo>
                  <a:lnTo>
                    <a:pt x="41348" y="1423"/>
                  </a:lnTo>
                  <a:lnTo>
                    <a:pt x="41479" y="658"/>
                  </a:lnTo>
                  <a:lnTo>
                    <a:pt x="41599" y="1"/>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3;p18">
              <a:extLst>
                <a:ext uri="{FF2B5EF4-FFF2-40B4-BE49-F238E27FC236}">
                  <a16:creationId xmlns:a16="http://schemas.microsoft.com/office/drawing/2014/main" id="{F1927CAF-67FA-8B4D-895D-7044E70E11A1}"/>
                </a:ext>
              </a:extLst>
            </p:cNvPr>
            <p:cNvSpPr/>
            <p:nvPr/>
          </p:nvSpPr>
          <p:spPr>
            <a:xfrm>
              <a:off x="1357625" y="2751525"/>
              <a:ext cx="462500" cy="411400"/>
            </a:xfrm>
            <a:custGeom>
              <a:avLst/>
              <a:gdLst/>
              <a:ahLst/>
              <a:cxnLst/>
              <a:rect l="l" t="t" r="r" b="b"/>
              <a:pathLst>
                <a:path w="18500" h="16456" extrusionOk="0">
                  <a:moveTo>
                    <a:pt x="1" y="1"/>
                  </a:moveTo>
                  <a:lnTo>
                    <a:pt x="61" y="276"/>
                  </a:lnTo>
                  <a:lnTo>
                    <a:pt x="192" y="1064"/>
                  </a:lnTo>
                  <a:lnTo>
                    <a:pt x="395" y="2271"/>
                  </a:lnTo>
                  <a:lnTo>
                    <a:pt x="515" y="3000"/>
                  </a:lnTo>
                  <a:lnTo>
                    <a:pt x="634" y="3813"/>
                  </a:lnTo>
                  <a:lnTo>
                    <a:pt x="754" y="4673"/>
                  </a:lnTo>
                  <a:lnTo>
                    <a:pt x="861" y="5593"/>
                  </a:lnTo>
                  <a:lnTo>
                    <a:pt x="969" y="6549"/>
                  </a:lnTo>
                  <a:lnTo>
                    <a:pt x="1064" y="7529"/>
                  </a:lnTo>
                  <a:lnTo>
                    <a:pt x="1148" y="8533"/>
                  </a:lnTo>
                  <a:lnTo>
                    <a:pt x="1220" y="9549"/>
                  </a:lnTo>
                  <a:lnTo>
                    <a:pt x="1256" y="10553"/>
                  </a:lnTo>
                  <a:lnTo>
                    <a:pt x="1280" y="11545"/>
                  </a:lnTo>
                  <a:lnTo>
                    <a:pt x="1722" y="11867"/>
                  </a:lnTo>
                  <a:lnTo>
                    <a:pt x="2164" y="12178"/>
                  </a:lnTo>
                  <a:lnTo>
                    <a:pt x="2618" y="12477"/>
                  </a:lnTo>
                  <a:lnTo>
                    <a:pt x="3084" y="12763"/>
                  </a:lnTo>
                  <a:lnTo>
                    <a:pt x="3550" y="13038"/>
                  </a:lnTo>
                  <a:lnTo>
                    <a:pt x="4016" y="13301"/>
                  </a:lnTo>
                  <a:lnTo>
                    <a:pt x="4494" y="13552"/>
                  </a:lnTo>
                  <a:lnTo>
                    <a:pt x="4984" y="13791"/>
                  </a:lnTo>
                  <a:lnTo>
                    <a:pt x="5474" y="14018"/>
                  </a:lnTo>
                  <a:lnTo>
                    <a:pt x="5964" y="14245"/>
                  </a:lnTo>
                  <a:lnTo>
                    <a:pt x="6466" y="14448"/>
                  </a:lnTo>
                  <a:lnTo>
                    <a:pt x="6968" y="14640"/>
                  </a:lnTo>
                  <a:lnTo>
                    <a:pt x="7482" y="14831"/>
                  </a:lnTo>
                  <a:lnTo>
                    <a:pt x="7995" y="14998"/>
                  </a:lnTo>
                  <a:lnTo>
                    <a:pt x="8509" y="15165"/>
                  </a:lnTo>
                  <a:lnTo>
                    <a:pt x="9035" y="15321"/>
                  </a:lnTo>
                  <a:lnTo>
                    <a:pt x="9561" y="15464"/>
                  </a:lnTo>
                  <a:lnTo>
                    <a:pt x="10087" y="15596"/>
                  </a:lnTo>
                  <a:lnTo>
                    <a:pt x="10624" y="15715"/>
                  </a:lnTo>
                  <a:lnTo>
                    <a:pt x="11162" y="15823"/>
                  </a:lnTo>
                  <a:lnTo>
                    <a:pt x="11700" y="15930"/>
                  </a:lnTo>
                  <a:lnTo>
                    <a:pt x="12238" y="16026"/>
                  </a:lnTo>
                  <a:lnTo>
                    <a:pt x="12787" y="16109"/>
                  </a:lnTo>
                  <a:lnTo>
                    <a:pt x="13337" y="16181"/>
                  </a:lnTo>
                  <a:lnTo>
                    <a:pt x="13887" y="16253"/>
                  </a:lnTo>
                  <a:lnTo>
                    <a:pt x="14437" y="16301"/>
                  </a:lnTo>
                  <a:lnTo>
                    <a:pt x="14998" y="16348"/>
                  </a:lnTo>
                  <a:lnTo>
                    <a:pt x="15548" y="16384"/>
                  </a:lnTo>
                  <a:lnTo>
                    <a:pt x="16110" y="16420"/>
                  </a:lnTo>
                  <a:lnTo>
                    <a:pt x="16671" y="16444"/>
                  </a:lnTo>
                  <a:lnTo>
                    <a:pt x="17233" y="16456"/>
                  </a:lnTo>
                  <a:lnTo>
                    <a:pt x="17795" y="16456"/>
                  </a:lnTo>
                  <a:lnTo>
                    <a:pt x="17723" y="16229"/>
                  </a:lnTo>
                  <a:lnTo>
                    <a:pt x="17651" y="16002"/>
                  </a:lnTo>
                  <a:lnTo>
                    <a:pt x="17591" y="15751"/>
                  </a:lnTo>
                  <a:lnTo>
                    <a:pt x="17532" y="15500"/>
                  </a:lnTo>
                  <a:lnTo>
                    <a:pt x="17436" y="14962"/>
                  </a:lnTo>
                  <a:lnTo>
                    <a:pt x="17364" y="14401"/>
                  </a:lnTo>
                  <a:lnTo>
                    <a:pt x="17305" y="13803"/>
                  </a:lnTo>
                  <a:lnTo>
                    <a:pt x="17257" y="13194"/>
                  </a:lnTo>
                  <a:lnTo>
                    <a:pt x="17233" y="12548"/>
                  </a:lnTo>
                  <a:lnTo>
                    <a:pt x="17221" y="11903"/>
                  </a:lnTo>
                  <a:lnTo>
                    <a:pt x="17221" y="11234"/>
                  </a:lnTo>
                  <a:lnTo>
                    <a:pt x="17245" y="10553"/>
                  </a:lnTo>
                  <a:lnTo>
                    <a:pt x="17269" y="9872"/>
                  </a:lnTo>
                  <a:lnTo>
                    <a:pt x="17305" y="9178"/>
                  </a:lnTo>
                  <a:lnTo>
                    <a:pt x="17352" y="8485"/>
                  </a:lnTo>
                  <a:lnTo>
                    <a:pt x="17412" y="7804"/>
                  </a:lnTo>
                  <a:lnTo>
                    <a:pt x="17544" y="6454"/>
                  </a:lnTo>
                  <a:lnTo>
                    <a:pt x="17699" y="5163"/>
                  </a:lnTo>
                  <a:lnTo>
                    <a:pt x="17854" y="3956"/>
                  </a:lnTo>
                  <a:lnTo>
                    <a:pt x="18010" y="2869"/>
                  </a:lnTo>
                  <a:lnTo>
                    <a:pt x="18165" y="1901"/>
                  </a:lnTo>
                  <a:lnTo>
                    <a:pt x="18296" y="1112"/>
                  </a:lnTo>
                  <a:lnTo>
                    <a:pt x="18404" y="515"/>
                  </a:lnTo>
                  <a:lnTo>
                    <a:pt x="1850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p18">
              <a:extLst>
                <a:ext uri="{FF2B5EF4-FFF2-40B4-BE49-F238E27FC236}">
                  <a16:creationId xmlns:a16="http://schemas.microsoft.com/office/drawing/2014/main" id="{F3CB31AA-FCF6-9D43-838A-6D282C3DA4CD}"/>
                </a:ext>
              </a:extLst>
            </p:cNvPr>
            <p:cNvSpPr/>
            <p:nvPr/>
          </p:nvSpPr>
          <p:spPr>
            <a:xfrm>
              <a:off x="782525" y="3580575"/>
              <a:ext cx="1578350" cy="321775"/>
            </a:xfrm>
            <a:custGeom>
              <a:avLst/>
              <a:gdLst/>
              <a:ahLst/>
              <a:cxnLst/>
              <a:rect l="l" t="t" r="r" b="b"/>
              <a:pathLst>
                <a:path w="63134" h="12871" extrusionOk="0">
                  <a:moveTo>
                    <a:pt x="3909" y="0"/>
                  </a:moveTo>
                  <a:lnTo>
                    <a:pt x="1686" y="12"/>
                  </a:lnTo>
                  <a:lnTo>
                    <a:pt x="1531" y="442"/>
                  </a:lnTo>
                  <a:lnTo>
                    <a:pt x="1375" y="873"/>
                  </a:lnTo>
                  <a:lnTo>
                    <a:pt x="1232" y="1327"/>
                  </a:lnTo>
                  <a:lnTo>
                    <a:pt x="1088" y="1781"/>
                  </a:lnTo>
                  <a:lnTo>
                    <a:pt x="957" y="2247"/>
                  </a:lnTo>
                  <a:lnTo>
                    <a:pt x="826" y="2725"/>
                  </a:lnTo>
                  <a:lnTo>
                    <a:pt x="718" y="3215"/>
                  </a:lnTo>
                  <a:lnTo>
                    <a:pt x="598" y="3705"/>
                  </a:lnTo>
                  <a:lnTo>
                    <a:pt x="503" y="4219"/>
                  </a:lnTo>
                  <a:lnTo>
                    <a:pt x="407" y="4732"/>
                  </a:lnTo>
                  <a:lnTo>
                    <a:pt x="312" y="5258"/>
                  </a:lnTo>
                  <a:lnTo>
                    <a:pt x="240" y="5796"/>
                  </a:lnTo>
                  <a:lnTo>
                    <a:pt x="168" y="6346"/>
                  </a:lnTo>
                  <a:lnTo>
                    <a:pt x="97" y="6907"/>
                  </a:lnTo>
                  <a:lnTo>
                    <a:pt x="49" y="7481"/>
                  </a:lnTo>
                  <a:lnTo>
                    <a:pt x="1" y="8055"/>
                  </a:lnTo>
                  <a:lnTo>
                    <a:pt x="945" y="8353"/>
                  </a:lnTo>
                  <a:lnTo>
                    <a:pt x="1985" y="8652"/>
                  </a:lnTo>
                  <a:lnTo>
                    <a:pt x="3096" y="8963"/>
                  </a:lnTo>
                  <a:lnTo>
                    <a:pt x="4303" y="9285"/>
                  </a:lnTo>
                  <a:lnTo>
                    <a:pt x="5582" y="9608"/>
                  </a:lnTo>
                  <a:lnTo>
                    <a:pt x="6944" y="9931"/>
                  </a:lnTo>
                  <a:lnTo>
                    <a:pt x="8378" y="10253"/>
                  </a:lnTo>
                  <a:lnTo>
                    <a:pt x="9896" y="10576"/>
                  </a:lnTo>
                  <a:lnTo>
                    <a:pt x="11473" y="10887"/>
                  </a:lnTo>
                  <a:lnTo>
                    <a:pt x="13122" y="11185"/>
                  </a:lnTo>
                  <a:lnTo>
                    <a:pt x="14855" y="11460"/>
                  </a:lnTo>
                  <a:lnTo>
                    <a:pt x="15739" y="11604"/>
                  </a:lnTo>
                  <a:lnTo>
                    <a:pt x="16635" y="11735"/>
                  </a:lnTo>
                  <a:lnTo>
                    <a:pt x="17556" y="11855"/>
                  </a:lnTo>
                  <a:lnTo>
                    <a:pt x="18488" y="11974"/>
                  </a:lnTo>
                  <a:lnTo>
                    <a:pt x="19444" y="12094"/>
                  </a:lnTo>
                  <a:lnTo>
                    <a:pt x="20400" y="12201"/>
                  </a:lnTo>
                  <a:lnTo>
                    <a:pt x="21380" y="12297"/>
                  </a:lnTo>
                  <a:lnTo>
                    <a:pt x="22383" y="12392"/>
                  </a:lnTo>
                  <a:lnTo>
                    <a:pt x="23387" y="12476"/>
                  </a:lnTo>
                  <a:lnTo>
                    <a:pt x="24415" y="12560"/>
                  </a:lnTo>
                  <a:lnTo>
                    <a:pt x="25455" y="12631"/>
                  </a:lnTo>
                  <a:lnTo>
                    <a:pt x="26506" y="12691"/>
                  </a:lnTo>
                  <a:lnTo>
                    <a:pt x="27570" y="12751"/>
                  </a:lnTo>
                  <a:lnTo>
                    <a:pt x="28645" y="12787"/>
                  </a:lnTo>
                  <a:lnTo>
                    <a:pt x="29733" y="12823"/>
                  </a:lnTo>
                  <a:lnTo>
                    <a:pt x="30832" y="12846"/>
                  </a:lnTo>
                  <a:lnTo>
                    <a:pt x="31955" y="12858"/>
                  </a:lnTo>
                  <a:lnTo>
                    <a:pt x="33079" y="12870"/>
                  </a:lnTo>
                  <a:lnTo>
                    <a:pt x="34226" y="12858"/>
                  </a:lnTo>
                  <a:lnTo>
                    <a:pt x="35373" y="12835"/>
                  </a:lnTo>
                  <a:lnTo>
                    <a:pt x="36532" y="12799"/>
                  </a:lnTo>
                  <a:lnTo>
                    <a:pt x="37703" y="12763"/>
                  </a:lnTo>
                  <a:lnTo>
                    <a:pt x="38898" y="12703"/>
                  </a:lnTo>
                  <a:lnTo>
                    <a:pt x="40093" y="12631"/>
                  </a:lnTo>
                  <a:lnTo>
                    <a:pt x="41300" y="12548"/>
                  </a:lnTo>
                  <a:lnTo>
                    <a:pt x="42507" y="12452"/>
                  </a:lnTo>
                  <a:lnTo>
                    <a:pt x="43738" y="12333"/>
                  </a:lnTo>
                  <a:lnTo>
                    <a:pt x="44969" y="12213"/>
                  </a:lnTo>
                  <a:lnTo>
                    <a:pt x="46212" y="12070"/>
                  </a:lnTo>
                  <a:lnTo>
                    <a:pt x="47467" y="11902"/>
                  </a:lnTo>
                  <a:lnTo>
                    <a:pt x="48733" y="11735"/>
                  </a:lnTo>
                  <a:lnTo>
                    <a:pt x="50000" y="11544"/>
                  </a:lnTo>
                  <a:lnTo>
                    <a:pt x="51291" y="11341"/>
                  </a:lnTo>
                  <a:lnTo>
                    <a:pt x="52569" y="11114"/>
                  </a:lnTo>
                  <a:lnTo>
                    <a:pt x="53872" y="10875"/>
                  </a:lnTo>
                  <a:lnTo>
                    <a:pt x="55174" y="10612"/>
                  </a:lnTo>
                  <a:lnTo>
                    <a:pt x="56477" y="10337"/>
                  </a:lnTo>
                  <a:lnTo>
                    <a:pt x="57803" y="10038"/>
                  </a:lnTo>
                  <a:lnTo>
                    <a:pt x="59118" y="9716"/>
                  </a:lnTo>
                  <a:lnTo>
                    <a:pt x="60456" y="9381"/>
                  </a:lnTo>
                  <a:lnTo>
                    <a:pt x="61795" y="9034"/>
                  </a:lnTo>
                  <a:lnTo>
                    <a:pt x="63133" y="8652"/>
                  </a:lnTo>
                  <a:lnTo>
                    <a:pt x="63109" y="8043"/>
                  </a:lnTo>
                  <a:lnTo>
                    <a:pt x="63073" y="7445"/>
                  </a:lnTo>
                  <a:lnTo>
                    <a:pt x="63038" y="6860"/>
                  </a:lnTo>
                  <a:lnTo>
                    <a:pt x="62990" y="6286"/>
                  </a:lnTo>
                  <a:lnTo>
                    <a:pt x="62930" y="5724"/>
                  </a:lnTo>
                  <a:lnTo>
                    <a:pt x="62858" y="5175"/>
                  </a:lnTo>
                  <a:lnTo>
                    <a:pt x="62787" y="4637"/>
                  </a:lnTo>
                  <a:lnTo>
                    <a:pt x="62703" y="4099"/>
                  </a:lnTo>
                  <a:lnTo>
                    <a:pt x="62607" y="3585"/>
                  </a:lnTo>
                  <a:lnTo>
                    <a:pt x="62512" y="3071"/>
                  </a:lnTo>
                  <a:lnTo>
                    <a:pt x="62404" y="2581"/>
                  </a:lnTo>
                  <a:lnTo>
                    <a:pt x="62285" y="2091"/>
                  </a:lnTo>
                  <a:lnTo>
                    <a:pt x="62165" y="1613"/>
                  </a:lnTo>
                  <a:lnTo>
                    <a:pt x="62034" y="1147"/>
                  </a:lnTo>
                  <a:lnTo>
                    <a:pt x="61902" y="681"/>
                  </a:lnTo>
                  <a:lnTo>
                    <a:pt x="61759" y="239"/>
                  </a:lnTo>
                  <a:lnTo>
                    <a:pt x="37237" y="239"/>
                  </a:lnTo>
                  <a:lnTo>
                    <a:pt x="32804" y="227"/>
                  </a:lnTo>
                  <a:lnTo>
                    <a:pt x="28358" y="191"/>
                  </a:lnTo>
                  <a:lnTo>
                    <a:pt x="19468" y="108"/>
                  </a:lnTo>
                  <a:lnTo>
                    <a:pt x="15022" y="60"/>
                  </a:lnTo>
                  <a:lnTo>
                    <a:pt x="10577" y="24"/>
                  </a:lnTo>
                  <a:lnTo>
                    <a:pt x="6131" y="0"/>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p18">
              <a:extLst>
                <a:ext uri="{FF2B5EF4-FFF2-40B4-BE49-F238E27FC236}">
                  <a16:creationId xmlns:a16="http://schemas.microsoft.com/office/drawing/2014/main" id="{3D9A510E-AE3E-AF4A-9198-044DA1D17567}"/>
                </a:ext>
              </a:extLst>
            </p:cNvPr>
            <p:cNvSpPr/>
            <p:nvPr/>
          </p:nvSpPr>
          <p:spPr>
            <a:xfrm>
              <a:off x="1004200" y="3247750"/>
              <a:ext cx="1147250" cy="692825"/>
            </a:xfrm>
            <a:custGeom>
              <a:avLst/>
              <a:gdLst/>
              <a:ahLst/>
              <a:cxnLst/>
              <a:rect l="l" t="t" r="r" b="b"/>
              <a:pathLst>
                <a:path w="45890" h="27713" extrusionOk="0">
                  <a:moveTo>
                    <a:pt x="8211" y="1"/>
                  </a:moveTo>
                  <a:lnTo>
                    <a:pt x="7637" y="84"/>
                  </a:lnTo>
                  <a:lnTo>
                    <a:pt x="7075" y="192"/>
                  </a:lnTo>
                  <a:lnTo>
                    <a:pt x="6526" y="323"/>
                  </a:lnTo>
                  <a:lnTo>
                    <a:pt x="6000" y="467"/>
                  </a:lnTo>
                  <a:lnTo>
                    <a:pt x="5474" y="622"/>
                  </a:lnTo>
                  <a:lnTo>
                    <a:pt x="4960" y="790"/>
                  </a:lnTo>
                  <a:lnTo>
                    <a:pt x="4458" y="969"/>
                  </a:lnTo>
                  <a:lnTo>
                    <a:pt x="3968" y="1160"/>
                  </a:lnTo>
                  <a:lnTo>
                    <a:pt x="3478" y="1351"/>
                  </a:lnTo>
                  <a:lnTo>
                    <a:pt x="3012" y="1542"/>
                  </a:lnTo>
                  <a:lnTo>
                    <a:pt x="2104" y="1949"/>
                  </a:lnTo>
                  <a:lnTo>
                    <a:pt x="419" y="2737"/>
                  </a:lnTo>
                  <a:lnTo>
                    <a:pt x="622" y="3466"/>
                  </a:lnTo>
                  <a:lnTo>
                    <a:pt x="849" y="4315"/>
                  </a:lnTo>
                  <a:lnTo>
                    <a:pt x="957" y="4781"/>
                  </a:lnTo>
                  <a:lnTo>
                    <a:pt x="1064" y="5271"/>
                  </a:lnTo>
                  <a:lnTo>
                    <a:pt x="1172" y="5797"/>
                  </a:lnTo>
                  <a:lnTo>
                    <a:pt x="1280" y="6358"/>
                  </a:lnTo>
                  <a:lnTo>
                    <a:pt x="1387" y="6932"/>
                  </a:lnTo>
                  <a:lnTo>
                    <a:pt x="1483" y="7541"/>
                  </a:lnTo>
                  <a:lnTo>
                    <a:pt x="1566" y="8175"/>
                  </a:lnTo>
                  <a:lnTo>
                    <a:pt x="1650" y="8844"/>
                  </a:lnTo>
                  <a:lnTo>
                    <a:pt x="1722" y="9537"/>
                  </a:lnTo>
                  <a:lnTo>
                    <a:pt x="1793" y="10254"/>
                  </a:lnTo>
                  <a:lnTo>
                    <a:pt x="1841" y="10995"/>
                  </a:lnTo>
                  <a:lnTo>
                    <a:pt x="1889" y="11772"/>
                  </a:lnTo>
                  <a:lnTo>
                    <a:pt x="1913" y="12572"/>
                  </a:lnTo>
                  <a:lnTo>
                    <a:pt x="1937" y="13397"/>
                  </a:lnTo>
                  <a:lnTo>
                    <a:pt x="1925" y="14245"/>
                  </a:lnTo>
                  <a:lnTo>
                    <a:pt x="1913" y="15118"/>
                  </a:lnTo>
                  <a:lnTo>
                    <a:pt x="1877" y="16014"/>
                  </a:lnTo>
                  <a:lnTo>
                    <a:pt x="1829" y="16946"/>
                  </a:lnTo>
                  <a:lnTo>
                    <a:pt x="1746" y="17890"/>
                  </a:lnTo>
                  <a:lnTo>
                    <a:pt x="1662" y="18870"/>
                  </a:lnTo>
                  <a:lnTo>
                    <a:pt x="1542" y="19874"/>
                  </a:lnTo>
                  <a:lnTo>
                    <a:pt x="1399" y="20890"/>
                  </a:lnTo>
                  <a:lnTo>
                    <a:pt x="1232" y="21941"/>
                  </a:lnTo>
                  <a:lnTo>
                    <a:pt x="1041" y="23017"/>
                  </a:lnTo>
                  <a:lnTo>
                    <a:pt x="825" y="24116"/>
                  </a:lnTo>
                  <a:lnTo>
                    <a:pt x="586" y="25227"/>
                  </a:lnTo>
                  <a:lnTo>
                    <a:pt x="312" y="26375"/>
                  </a:lnTo>
                  <a:lnTo>
                    <a:pt x="1" y="27534"/>
                  </a:lnTo>
                  <a:lnTo>
                    <a:pt x="23148" y="27713"/>
                  </a:lnTo>
                  <a:lnTo>
                    <a:pt x="23435" y="27713"/>
                  </a:lnTo>
                  <a:lnTo>
                    <a:pt x="45889" y="27546"/>
                  </a:lnTo>
                  <a:lnTo>
                    <a:pt x="45578" y="26363"/>
                  </a:lnTo>
                  <a:lnTo>
                    <a:pt x="45304" y="25215"/>
                  </a:lnTo>
                  <a:lnTo>
                    <a:pt x="45053" y="24080"/>
                  </a:lnTo>
                  <a:lnTo>
                    <a:pt x="44838" y="22981"/>
                  </a:lnTo>
                  <a:lnTo>
                    <a:pt x="44646" y="21905"/>
                  </a:lnTo>
                  <a:lnTo>
                    <a:pt x="44479" y="20842"/>
                  </a:lnTo>
                  <a:lnTo>
                    <a:pt x="44348" y="19814"/>
                  </a:lnTo>
                  <a:lnTo>
                    <a:pt x="44228" y="18798"/>
                  </a:lnTo>
                  <a:lnTo>
                    <a:pt x="44133" y="17818"/>
                  </a:lnTo>
                  <a:lnTo>
                    <a:pt x="44061" y="16862"/>
                  </a:lnTo>
                  <a:lnTo>
                    <a:pt x="44001" y="15930"/>
                  </a:lnTo>
                  <a:lnTo>
                    <a:pt x="43977" y="15022"/>
                  </a:lnTo>
                  <a:lnTo>
                    <a:pt x="43953" y="14150"/>
                  </a:lnTo>
                  <a:lnTo>
                    <a:pt x="43953" y="13289"/>
                  </a:lnTo>
                  <a:lnTo>
                    <a:pt x="43977" y="12465"/>
                  </a:lnTo>
                  <a:lnTo>
                    <a:pt x="44001" y="11664"/>
                  </a:lnTo>
                  <a:lnTo>
                    <a:pt x="44049" y="10887"/>
                  </a:lnTo>
                  <a:lnTo>
                    <a:pt x="44109" y="10134"/>
                  </a:lnTo>
                  <a:lnTo>
                    <a:pt x="44168" y="9417"/>
                  </a:lnTo>
                  <a:lnTo>
                    <a:pt x="44252" y="8724"/>
                  </a:lnTo>
                  <a:lnTo>
                    <a:pt x="44336" y="8055"/>
                  </a:lnTo>
                  <a:lnTo>
                    <a:pt x="44431" y="7422"/>
                  </a:lnTo>
                  <a:lnTo>
                    <a:pt x="44527" y="6812"/>
                  </a:lnTo>
                  <a:lnTo>
                    <a:pt x="44634" y="6239"/>
                  </a:lnTo>
                  <a:lnTo>
                    <a:pt x="44730" y="5677"/>
                  </a:lnTo>
                  <a:lnTo>
                    <a:pt x="44850" y="5163"/>
                  </a:lnTo>
                  <a:lnTo>
                    <a:pt x="44957" y="4673"/>
                  </a:lnTo>
                  <a:lnTo>
                    <a:pt x="45065" y="4207"/>
                  </a:lnTo>
                  <a:lnTo>
                    <a:pt x="45292" y="3371"/>
                  </a:lnTo>
                  <a:lnTo>
                    <a:pt x="45495" y="2654"/>
                  </a:lnTo>
                  <a:lnTo>
                    <a:pt x="43941" y="1901"/>
                  </a:lnTo>
                  <a:lnTo>
                    <a:pt x="43105" y="1518"/>
                  </a:lnTo>
                  <a:lnTo>
                    <a:pt x="42675" y="1327"/>
                  </a:lnTo>
                  <a:lnTo>
                    <a:pt x="42232" y="1136"/>
                  </a:lnTo>
                  <a:lnTo>
                    <a:pt x="41778" y="957"/>
                  </a:lnTo>
                  <a:lnTo>
                    <a:pt x="41324" y="778"/>
                  </a:lnTo>
                  <a:lnTo>
                    <a:pt x="40858" y="622"/>
                  </a:lnTo>
                  <a:lnTo>
                    <a:pt x="40380" y="467"/>
                  </a:lnTo>
                  <a:lnTo>
                    <a:pt x="39890" y="323"/>
                  </a:lnTo>
                  <a:lnTo>
                    <a:pt x="39400" y="192"/>
                  </a:lnTo>
                  <a:lnTo>
                    <a:pt x="38886" y="84"/>
                  </a:lnTo>
                  <a:lnTo>
                    <a:pt x="38373" y="1"/>
                  </a:lnTo>
                  <a:lnTo>
                    <a:pt x="38337" y="84"/>
                  </a:lnTo>
                  <a:lnTo>
                    <a:pt x="38229" y="359"/>
                  </a:lnTo>
                  <a:lnTo>
                    <a:pt x="38038" y="778"/>
                  </a:lnTo>
                  <a:lnTo>
                    <a:pt x="37907" y="1029"/>
                  </a:lnTo>
                  <a:lnTo>
                    <a:pt x="37751" y="1315"/>
                  </a:lnTo>
                  <a:lnTo>
                    <a:pt x="37572" y="1626"/>
                  </a:lnTo>
                  <a:lnTo>
                    <a:pt x="37357" y="1961"/>
                  </a:lnTo>
                  <a:lnTo>
                    <a:pt x="37118" y="2307"/>
                  </a:lnTo>
                  <a:lnTo>
                    <a:pt x="36855" y="2666"/>
                  </a:lnTo>
                  <a:lnTo>
                    <a:pt x="36556" y="3048"/>
                  </a:lnTo>
                  <a:lnTo>
                    <a:pt x="36222" y="3430"/>
                  </a:lnTo>
                  <a:lnTo>
                    <a:pt x="35863" y="3825"/>
                  </a:lnTo>
                  <a:lnTo>
                    <a:pt x="35457" y="4219"/>
                  </a:lnTo>
                  <a:lnTo>
                    <a:pt x="35027" y="4625"/>
                  </a:lnTo>
                  <a:lnTo>
                    <a:pt x="34549" y="5020"/>
                  </a:lnTo>
                  <a:lnTo>
                    <a:pt x="34298" y="5211"/>
                  </a:lnTo>
                  <a:lnTo>
                    <a:pt x="34047" y="5402"/>
                  </a:lnTo>
                  <a:lnTo>
                    <a:pt x="33772" y="5593"/>
                  </a:lnTo>
                  <a:lnTo>
                    <a:pt x="33485" y="5785"/>
                  </a:lnTo>
                  <a:lnTo>
                    <a:pt x="33198" y="5964"/>
                  </a:lnTo>
                  <a:lnTo>
                    <a:pt x="32899" y="6143"/>
                  </a:lnTo>
                  <a:lnTo>
                    <a:pt x="32589" y="6322"/>
                  </a:lnTo>
                  <a:lnTo>
                    <a:pt x="32266" y="6502"/>
                  </a:lnTo>
                  <a:lnTo>
                    <a:pt x="31932" y="6669"/>
                  </a:lnTo>
                  <a:lnTo>
                    <a:pt x="31585" y="6836"/>
                  </a:lnTo>
                  <a:lnTo>
                    <a:pt x="31226" y="6992"/>
                  </a:lnTo>
                  <a:lnTo>
                    <a:pt x="30856" y="7147"/>
                  </a:lnTo>
                  <a:lnTo>
                    <a:pt x="30474" y="7290"/>
                  </a:lnTo>
                  <a:lnTo>
                    <a:pt x="30091" y="7434"/>
                  </a:lnTo>
                  <a:lnTo>
                    <a:pt x="29685" y="7565"/>
                  </a:lnTo>
                  <a:lnTo>
                    <a:pt x="29267" y="7697"/>
                  </a:lnTo>
                  <a:lnTo>
                    <a:pt x="28836" y="7816"/>
                  </a:lnTo>
                  <a:lnTo>
                    <a:pt x="28406" y="7924"/>
                  </a:lnTo>
                  <a:lnTo>
                    <a:pt x="27952" y="8019"/>
                  </a:lnTo>
                  <a:lnTo>
                    <a:pt x="27486" y="8115"/>
                  </a:lnTo>
                  <a:lnTo>
                    <a:pt x="27008" y="8199"/>
                  </a:lnTo>
                  <a:lnTo>
                    <a:pt x="26518" y="8282"/>
                  </a:lnTo>
                  <a:lnTo>
                    <a:pt x="26016" y="8342"/>
                  </a:lnTo>
                  <a:lnTo>
                    <a:pt x="25490" y="8402"/>
                  </a:lnTo>
                  <a:lnTo>
                    <a:pt x="24965" y="8438"/>
                  </a:lnTo>
                  <a:lnTo>
                    <a:pt x="24415" y="8473"/>
                  </a:lnTo>
                  <a:lnTo>
                    <a:pt x="23865" y="8497"/>
                  </a:lnTo>
                  <a:lnTo>
                    <a:pt x="22718" y="8497"/>
                  </a:lnTo>
                  <a:lnTo>
                    <a:pt x="22156" y="8473"/>
                  </a:lnTo>
                  <a:lnTo>
                    <a:pt x="21619" y="8438"/>
                  </a:lnTo>
                  <a:lnTo>
                    <a:pt x="21081" y="8402"/>
                  </a:lnTo>
                  <a:lnTo>
                    <a:pt x="20567" y="8342"/>
                  </a:lnTo>
                  <a:lnTo>
                    <a:pt x="20065" y="8282"/>
                  </a:lnTo>
                  <a:lnTo>
                    <a:pt x="19575" y="8199"/>
                  </a:lnTo>
                  <a:lnTo>
                    <a:pt x="19097" y="8115"/>
                  </a:lnTo>
                  <a:lnTo>
                    <a:pt x="18631" y="8019"/>
                  </a:lnTo>
                  <a:lnTo>
                    <a:pt x="18177" y="7924"/>
                  </a:lnTo>
                  <a:lnTo>
                    <a:pt x="17735" y="7816"/>
                  </a:lnTo>
                  <a:lnTo>
                    <a:pt x="17305" y="7697"/>
                  </a:lnTo>
                  <a:lnTo>
                    <a:pt x="16898" y="7565"/>
                  </a:lnTo>
                  <a:lnTo>
                    <a:pt x="16492" y="7434"/>
                  </a:lnTo>
                  <a:lnTo>
                    <a:pt x="16098" y="7290"/>
                  </a:lnTo>
                  <a:lnTo>
                    <a:pt x="15715" y="7147"/>
                  </a:lnTo>
                  <a:lnTo>
                    <a:pt x="15357" y="6992"/>
                  </a:lnTo>
                  <a:lnTo>
                    <a:pt x="14998" y="6836"/>
                  </a:lnTo>
                  <a:lnTo>
                    <a:pt x="14652" y="6669"/>
                  </a:lnTo>
                  <a:lnTo>
                    <a:pt x="14317" y="6502"/>
                  </a:lnTo>
                  <a:lnTo>
                    <a:pt x="13994" y="6322"/>
                  </a:lnTo>
                  <a:lnTo>
                    <a:pt x="13684" y="6143"/>
                  </a:lnTo>
                  <a:lnTo>
                    <a:pt x="13385" y="5964"/>
                  </a:lnTo>
                  <a:lnTo>
                    <a:pt x="13086" y="5785"/>
                  </a:lnTo>
                  <a:lnTo>
                    <a:pt x="12811" y="5593"/>
                  </a:lnTo>
                  <a:lnTo>
                    <a:pt x="12537" y="5402"/>
                  </a:lnTo>
                  <a:lnTo>
                    <a:pt x="12274" y="5211"/>
                  </a:lnTo>
                  <a:lnTo>
                    <a:pt x="12023" y="5020"/>
                  </a:lnTo>
                  <a:lnTo>
                    <a:pt x="11557" y="4625"/>
                  </a:lnTo>
                  <a:lnTo>
                    <a:pt x="11114" y="4219"/>
                  </a:lnTo>
                  <a:lnTo>
                    <a:pt x="10720" y="3825"/>
                  </a:lnTo>
                  <a:lnTo>
                    <a:pt x="10350" y="3430"/>
                  </a:lnTo>
                  <a:lnTo>
                    <a:pt x="10015" y="3048"/>
                  </a:lnTo>
                  <a:lnTo>
                    <a:pt x="9716" y="2666"/>
                  </a:lnTo>
                  <a:lnTo>
                    <a:pt x="9453" y="2307"/>
                  </a:lnTo>
                  <a:lnTo>
                    <a:pt x="9214" y="1961"/>
                  </a:lnTo>
                  <a:lnTo>
                    <a:pt x="9011" y="1626"/>
                  </a:lnTo>
                  <a:lnTo>
                    <a:pt x="8832" y="1315"/>
                  </a:lnTo>
                  <a:lnTo>
                    <a:pt x="8677" y="1029"/>
                  </a:lnTo>
                  <a:lnTo>
                    <a:pt x="8545" y="778"/>
                  </a:lnTo>
                  <a:lnTo>
                    <a:pt x="8354" y="359"/>
                  </a:lnTo>
                  <a:lnTo>
                    <a:pt x="8246" y="84"/>
                  </a:lnTo>
                  <a:lnTo>
                    <a:pt x="8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p18">
              <a:extLst>
                <a:ext uri="{FF2B5EF4-FFF2-40B4-BE49-F238E27FC236}">
                  <a16:creationId xmlns:a16="http://schemas.microsoft.com/office/drawing/2014/main" id="{71253BE6-3785-0044-9D14-51688B8D3445}"/>
                </a:ext>
              </a:extLst>
            </p:cNvPr>
            <p:cNvSpPr/>
            <p:nvPr/>
          </p:nvSpPr>
          <p:spPr>
            <a:xfrm>
              <a:off x="700075" y="3247150"/>
              <a:ext cx="509400" cy="575125"/>
            </a:xfrm>
            <a:custGeom>
              <a:avLst/>
              <a:gdLst/>
              <a:ahLst/>
              <a:cxnLst/>
              <a:rect l="l" t="t" r="r" b="b"/>
              <a:pathLst>
                <a:path w="20376" h="23005" extrusionOk="0">
                  <a:moveTo>
                    <a:pt x="19491" y="1"/>
                  </a:moveTo>
                  <a:lnTo>
                    <a:pt x="19133" y="13"/>
                  </a:lnTo>
                  <a:lnTo>
                    <a:pt x="18715" y="37"/>
                  </a:lnTo>
                  <a:lnTo>
                    <a:pt x="18237" y="85"/>
                  </a:lnTo>
                  <a:lnTo>
                    <a:pt x="17723" y="156"/>
                  </a:lnTo>
                  <a:lnTo>
                    <a:pt x="17149" y="252"/>
                  </a:lnTo>
                  <a:lnTo>
                    <a:pt x="16540" y="383"/>
                  </a:lnTo>
                  <a:lnTo>
                    <a:pt x="15894" y="539"/>
                  </a:lnTo>
                  <a:lnTo>
                    <a:pt x="15560" y="634"/>
                  </a:lnTo>
                  <a:lnTo>
                    <a:pt x="15213" y="742"/>
                  </a:lnTo>
                  <a:lnTo>
                    <a:pt x="14855" y="849"/>
                  </a:lnTo>
                  <a:lnTo>
                    <a:pt x="14496" y="981"/>
                  </a:lnTo>
                  <a:lnTo>
                    <a:pt x="14126" y="1112"/>
                  </a:lnTo>
                  <a:lnTo>
                    <a:pt x="13755" y="1256"/>
                  </a:lnTo>
                  <a:lnTo>
                    <a:pt x="13373" y="1423"/>
                  </a:lnTo>
                  <a:lnTo>
                    <a:pt x="12979" y="1590"/>
                  </a:lnTo>
                  <a:lnTo>
                    <a:pt x="12596" y="1781"/>
                  </a:lnTo>
                  <a:lnTo>
                    <a:pt x="12190" y="1973"/>
                  </a:lnTo>
                  <a:lnTo>
                    <a:pt x="11795" y="2188"/>
                  </a:lnTo>
                  <a:lnTo>
                    <a:pt x="11389" y="2415"/>
                  </a:lnTo>
                  <a:lnTo>
                    <a:pt x="10971" y="2666"/>
                  </a:lnTo>
                  <a:lnTo>
                    <a:pt x="10565" y="2917"/>
                  </a:lnTo>
                  <a:lnTo>
                    <a:pt x="10146" y="3192"/>
                  </a:lnTo>
                  <a:lnTo>
                    <a:pt x="9728" y="3490"/>
                  </a:lnTo>
                  <a:lnTo>
                    <a:pt x="9310" y="3801"/>
                  </a:lnTo>
                  <a:lnTo>
                    <a:pt x="8880" y="4124"/>
                  </a:lnTo>
                  <a:lnTo>
                    <a:pt x="8461" y="4470"/>
                  </a:lnTo>
                  <a:lnTo>
                    <a:pt x="8031" y="4829"/>
                  </a:lnTo>
                  <a:lnTo>
                    <a:pt x="7601" y="5211"/>
                  </a:lnTo>
                  <a:lnTo>
                    <a:pt x="7183" y="5605"/>
                  </a:lnTo>
                  <a:lnTo>
                    <a:pt x="6753" y="6036"/>
                  </a:lnTo>
                  <a:lnTo>
                    <a:pt x="6334" y="6478"/>
                  </a:lnTo>
                  <a:lnTo>
                    <a:pt x="5904" y="6932"/>
                  </a:lnTo>
                  <a:lnTo>
                    <a:pt x="5486" y="7422"/>
                  </a:lnTo>
                  <a:lnTo>
                    <a:pt x="5068" y="7924"/>
                  </a:lnTo>
                  <a:lnTo>
                    <a:pt x="4649" y="8450"/>
                  </a:lnTo>
                  <a:lnTo>
                    <a:pt x="4243" y="8999"/>
                  </a:lnTo>
                  <a:lnTo>
                    <a:pt x="3825" y="9573"/>
                  </a:lnTo>
                  <a:lnTo>
                    <a:pt x="3418" y="10170"/>
                  </a:lnTo>
                  <a:lnTo>
                    <a:pt x="3024" y="10780"/>
                  </a:lnTo>
                  <a:lnTo>
                    <a:pt x="2618" y="11425"/>
                  </a:lnTo>
                  <a:lnTo>
                    <a:pt x="2235" y="12094"/>
                  </a:lnTo>
                  <a:lnTo>
                    <a:pt x="1841" y="12799"/>
                  </a:lnTo>
                  <a:lnTo>
                    <a:pt x="1459" y="13516"/>
                  </a:lnTo>
                  <a:lnTo>
                    <a:pt x="1088" y="14269"/>
                  </a:lnTo>
                  <a:lnTo>
                    <a:pt x="718" y="15034"/>
                  </a:lnTo>
                  <a:lnTo>
                    <a:pt x="359" y="15847"/>
                  </a:lnTo>
                  <a:lnTo>
                    <a:pt x="1" y="16671"/>
                  </a:lnTo>
                  <a:lnTo>
                    <a:pt x="300" y="16910"/>
                  </a:lnTo>
                  <a:lnTo>
                    <a:pt x="658" y="17185"/>
                  </a:lnTo>
                  <a:lnTo>
                    <a:pt x="1160" y="17544"/>
                  </a:lnTo>
                  <a:lnTo>
                    <a:pt x="1805" y="17974"/>
                  </a:lnTo>
                  <a:lnTo>
                    <a:pt x="2176" y="18201"/>
                  </a:lnTo>
                  <a:lnTo>
                    <a:pt x="2582" y="18452"/>
                  </a:lnTo>
                  <a:lnTo>
                    <a:pt x="3024" y="18715"/>
                  </a:lnTo>
                  <a:lnTo>
                    <a:pt x="3502" y="18978"/>
                  </a:lnTo>
                  <a:lnTo>
                    <a:pt x="4004" y="19241"/>
                  </a:lnTo>
                  <a:lnTo>
                    <a:pt x="4542" y="19515"/>
                  </a:lnTo>
                  <a:lnTo>
                    <a:pt x="5115" y="19802"/>
                  </a:lnTo>
                  <a:lnTo>
                    <a:pt x="5713" y="20077"/>
                  </a:lnTo>
                  <a:lnTo>
                    <a:pt x="6346" y="20352"/>
                  </a:lnTo>
                  <a:lnTo>
                    <a:pt x="7015" y="20627"/>
                  </a:lnTo>
                  <a:lnTo>
                    <a:pt x="7709" y="20902"/>
                  </a:lnTo>
                  <a:lnTo>
                    <a:pt x="8438" y="21164"/>
                  </a:lnTo>
                  <a:lnTo>
                    <a:pt x="9190" y="21415"/>
                  </a:lnTo>
                  <a:lnTo>
                    <a:pt x="9979" y="21654"/>
                  </a:lnTo>
                  <a:lnTo>
                    <a:pt x="10792" y="21893"/>
                  </a:lnTo>
                  <a:lnTo>
                    <a:pt x="11640" y="22109"/>
                  </a:lnTo>
                  <a:lnTo>
                    <a:pt x="12512" y="22300"/>
                  </a:lnTo>
                  <a:lnTo>
                    <a:pt x="13409" y="22491"/>
                  </a:lnTo>
                  <a:lnTo>
                    <a:pt x="14341" y="22646"/>
                  </a:lnTo>
                  <a:lnTo>
                    <a:pt x="15309" y="22790"/>
                  </a:lnTo>
                  <a:lnTo>
                    <a:pt x="16289" y="22909"/>
                  </a:lnTo>
                  <a:lnTo>
                    <a:pt x="16803" y="22957"/>
                  </a:lnTo>
                  <a:lnTo>
                    <a:pt x="17304" y="23005"/>
                  </a:lnTo>
                  <a:lnTo>
                    <a:pt x="18858" y="12871"/>
                  </a:lnTo>
                  <a:lnTo>
                    <a:pt x="20376" y="25"/>
                  </a:lnTo>
                  <a:lnTo>
                    <a:pt x="20220" y="13"/>
                  </a:lnTo>
                  <a:lnTo>
                    <a:pt x="198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7;p18">
              <a:extLst>
                <a:ext uri="{FF2B5EF4-FFF2-40B4-BE49-F238E27FC236}">
                  <a16:creationId xmlns:a16="http://schemas.microsoft.com/office/drawing/2014/main" id="{CC5678E2-E137-2545-A15C-F18102E6E329}"/>
                </a:ext>
              </a:extLst>
            </p:cNvPr>
            <p:cNvSpPr/>
            <p:nvPr/>
          </p:nvSpPr>
          <p:spPr>
            <a:xfrm>
              <a:off x="1966500" y="3247150"/>
              <a:ext cx="509075" cy="575125"/>
            </a:xfrm>
            <a:custGeom>
              <a:avLst/>
              <a:gdLst/>
              <a:ahLst/>
              <a:cxnLst/>
              <a:rect l="l" t="t" r="r" b="b"/>
              <a:pathLst>
                <a:path w="20363" h="23005" extrusionOk="0">
                  <a:moveTo>
                    <a:pt x="562" y="1"/>
                  </a:moveTo>
                  <a:lnTo>
                    <a:pt x="144" y="13"/>
                  </a:lnTo>
                  <a:lnTo>
                    <a:pt x="0" y="25"/>
                  </a:lnTo>
                  <a:lnTo>
                    <a:pt x="1506" y="12871"/>
                  </a:lnTo>
                  <a:lnTo>
                    <a:pt x="3059" y="23005"/>
                  </a:lnTo>
                  <a:lnTo>
                    <a:pt x="3573" y="22957"/>
                  </a:lnTo>
                  <a:lnTo>
                    <a:pt x="4075" y="22909"/>
                  </a:lnTo>
                  <a:lnTo>
                    <a:pt x="5067" y="22790"/>
                  </a:lnTo>
                  <a:lnTo>
                    <a:pt x="6023" y="22646"/>
                  </a:lnTo>
                  <a:lnTo>
                    <a:pt x="6955" y="22491"/>
                  </a:lnTo>
                  <a:lnTo>
                    <a:pt x="7851" y="22300"/>
                  </a:lnTo>
                  <a:lnTo>
                    <a:pt x="8736" y="22109"/>
                  </a:lnTo>
                  <a:lnTo>
                    <a:pt x="9572" y="21893"/>
                  </a:lnTo>
                  <a:lnTo>
                    <a:pt x="10397" y="21654"/>
                  </a:lnTo>
                  <a:lnTo>
                    <a:pt x="11173" y="21415"/>
                  </a:lnTo>
                  <a:lnTo>
                    <a:pt x="11938" y="21164"/>
                  </a:lnTo>
                  <a:lnTo>
                    <a:pt x="12655" y="20902"/>
                  </a:lnTo>
                  <a:lnTo>
                    <a:pt x="13360" y="20627"/>
                  </a:lnTo>
                  <a:lnTo>
                    <a:pt x="14018" y="20352"/>
                  </a:lnTo>
                  <a:lnTo>
                    <a:pt x="14651" y="20077"/>
                  </a:lnTo>
                  <a:lnTo>
                    <a:pt x="15260" y="19802"/>
                  </a:lnTo>
                  <a:lnTo>
                    <a:pt x="15822" y="19515"/>
                  </a:lnTo>
                  <a:lnTo>
                    <a:pt x="16360" y="19241"/>
                  </a:lnTo>
                  <a:lnTo>
                    <a:pt x="16874" y="18978"/>
                  </a:lnTo>
                  <a:lnTo>
                    <a:pt x="17340" y="18715"/>
                  </a:lnTo>
                  <a:lnTo>
                    <a:pt x="17782" y="18452"/>
                  </a:lnTo>
                  <a:lnTo>
                    <a:pt x="18188" y="18201"/>
                  </a:lnTo>
                  <a:lnTo>
                    <a:pt x="18559" y="17974"/>
                  </a:lnTo>
                  <a:lnTo>
                    <a:pt x="19204" y="17544"/>
                  </a:lnTo>
                  <a:lnTo>
                    <a:pt x="19706" y="17185"/>
                  </a:lnTo>
                  <a:lnTo>
                    <a:pt x="20064" y="16910"/>
                  </a:lnTo>
                  <a:lnTo>
                    <a:pt x="20363" y="16671"/>
                  </a:lnTo>
                  <a:lnTo>
                    <a:pt x="20005" y="15847"/>
                  </a:lnTo>
                  <a:lnTo>
                    <a:pt x="19646" y="15034"/>
                  </a:lnTo>
                  <a:lnTo>
                    <a:pt x="19276" y="14269"/>
                  </a:lnTo>
                  <a:lnTo>
                    <a:pt x="18905" y="13516"/>
                  </a:lnTo>
                  <a:lnTo>
                    <a:pt x="18523" y="12799"/>
                  </a:lnTo>
                  <a:lnTo>
                    <a:pt x="18140" y="12094"/>
                  </a:lnTo>
                  <a:lnTo>
                    <a:pt x="17746" y="11425"/>
                  </a:lnTo>
                  <a:lnTo>
                    <a:pt x="17352" y="10780"/>
                  </a:lnTo>
                  <a:lnTo>
                    <a:pt x="16945" y="10170"/>
                  </a:lnTo>
                  <a:lnTo>
                    <a:pt x="16539" y="9573"/>
                  </a:lnTo>
                  <a:lnTo>
                    <a:pt x="16133" y="8999"/>
                  </a:lnTo>
                  <a:lnTo>
                    <a:pt x="15714" y="8450"/>
                  </a:lnTo>
                  <a:lnTo>
                    <a:pt x="15296" y="7924"/>
                  </a:lnTo>
                  <a:lnTo>
                    <a:pt x="14878" y="7422"/>
                  </a:lnTo>
                  <a:lnTo>
                    <a:pt x="14460" y="6932"/>
                  </a:lnTo>
                  <a:lnTo>
                    <a:pt x="14029" y="6478"/>
                  </a:lnTo>
                  <a:lnTo>
                    <a:pt x="13611" y="6036"/>
                  </a:lnTo>
                  <a:lnTo>
                    <a:pt x="13181" y="5605"/>
                  </a:lnTo>
                  <a:lnTo>
                    <a:pt x="12763" y="5211"/>
                  </a:lnTo>
                  <a:lnTo>
                    <a:pt x="12333" y="4829"/>
                  </a:lnTo>
                  <a:lnTo>
                    <a:pt x="11914" y="4470"/>
                  </a:lnTo>
                  <a:lnTo>
                    <a:pt x="11484" y="4124"/>
                  </a:lnTo>
                  <a:lnTo>
                    <a:pt x="11066" y="3801"/>
                  </a:lnTo>
                  <a:lnTo>
                    <a:pt x="10648" y="3490"/>
                  </a:lnTo>
                  <a:lnTo>
                    <a:pt x="10217" y="3192"/>
                  </a:lnTo>
                  <a:lnTo>
                    <a:pt x="9811" y="2917"/>
                  </a:lnTo>
                  <a:lnTo>
                    <a:pt x="9393" y="2666"/>
                  </a:lnTo>
                  <a:lnTo>
                    <a:pt x="8987" y="2415"/>
                  </a:lnTo>
                  <a:lnTo>
                    <a:pt x="8580" y="2188"/>
                  </a:lnTo>
                  <a:lnTo>
                    <a:pt x="8174" y="1973"/>
                  </a:lnTo>
                  <a:lnTo>
                    <a:pt x="7780" y="1781"/>
                  </a:lnTo>
                  <a:lnTo>
                    <a:pt x="7385" y="1590"/>
                  </a:lnTo>
                  <a:lnTo>
                    <a:pt x="6991" y="1423"/>
                  </a:lnTo>
                  <a:lnTo>
                    <a:pt x="6608" y="1256"/>
                  </a:lnTo>
                  <a:lnTo>
                    <a:pt x="6238" y="1112"/>
                  </a:lnTo>
                  <a:lnTo>
                    <a:pt x="5868" y="981"/>
                  </a:lnTo>
                  <a:lnTo>
                    <a:pt x="5509" y="849"/>
                  </a:lnTo>
                  <a:lnTo>
                    <a:pt x="5151" y="742"/>
                  </a:lnTo>
                  <a:lnTo>
                    <a:pt x="4816" y="634"/>
                  </a:lnTo>
                  <a:lnTo>
                    <a:pt x="4469" y="539"/>
                  </a:lnTo>
                  <a:lnTo>
                    <a:pt x="3824" y="383"/>
                  </a:lnTo>
                  <a:lnTo>
                    <a:pt x="3215" y="252"/>
                  </a:lnTo>
                  <a:lnTo>
                    <a:pt x="2653" y="156"/>
                  </a:lnTo>
                  <a:lnTo>
                    <a:pt x="2127" y="85"/>
                  </a:lnTo>
                  <a:lnTo>
                    <a:pt x="1661" y="37"/>
                  </a:lnTo>
                  <a:lnTo>
                    <a:pt x="1231" y="13"/>
                  </a:ln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8;p18">
              <a:extLst>
                <a:ext uri="{FF2B5EF4-FFF2-40B4-BE49-F238E27FC236}">
                  <a16:creationId xmlns:a16="http://schemas.microsoft.com/office/drawing/2014/main" id="{FB695DE7-47E9-2C44-AE8F-932A0DED3ECA}"/>
                </a:ext>
              </a:extLst>
            </p:cNvPr>
            <p:cNvSpPr/>
            <p:nvPr/>
          </p:nvSpPr>
          <p:spPr>
            <a:xfrm>
              <a:off x="951325" y="2739575"/>
              <a:ext cx="356450" cy="461300"/>
            </a:xfrm>
            <a:custGeom>
              <a:avLst/>
              <a:gdLst/>
              <a:ahLst/>
              <a:cxnLst/>
              <a:rect l="l" t="t" r="r" b="b"/>
              <a:pathLst>
                <a:path w="14258" h="18452" extrusionOk="0">
                  <a:moveTo>
                    <a:pt x="11210" y="1"/>
                  </a:moveTo>
                  <a:lnTo>
                    <a:pt x="11150" y="13"/>
                  </a:lnTo>
                  <a:lnTo>
                    <a:pt x="11043" y="60"/>
                  </a:lnTo>
                  <a:lnTo>
                    <a:pt x="10947" y="132"/>
                  </a:lnTo>
                  <a:lnTo>
                    <a:pt x="10851" y="216"/>
                  </a:lnTo>
                  <a:lnTo>
                    <a:pt x="10756" y="323"/>
                  </a:lnTo>
                  <a:lnTo>
                    <a:pt x="10672" y="443"/>
                  </a:lnTo>
                  <a:lnTo>
                    <a:pt x="10600" y="562"/>
                  </a:lnTo>
                  <a:lnTo>
                    <a:pt x="10529" y="694"/>
                  </a:lnTo>
                  <a:lnTo>
                    <a:pt x="10421" y="957"/>
                  </a:lnTo>
                  <a:lnTo>
                    <a:pt x="10338" y="1172"/>
                  </a:lnTo>
                  <a:lnTo>
                    <a:pt x="10278" y="1399"/>
                  </a:lnTo>
                  <a:lnTo>
                    <a:pt x="10134" y="1375"/>
                  </a:lnTo>
                  <a:lnTo>
                    <a:pt x="9716" y="1339"/>
                  </a:lnTo>
                  <a:lnTo>
                    <a:pt x="9429" y="1327"/>
                  </a:lnTo>
                  <a:lnTo>
                    <a:pt x="9095" y="1315"/>
                  </a:lnTo>
                  <a:lnTo>
                    <a:pt x="8712" y="1315"/>
                  </a:lnTo>
                  <a:lnTo>
                    <a:pt x="8282" y="1327"/>
                  </a:lnTo>
                  <a:lnTo>
                    <a:pt x="7828" y="1351"/>
                  </a:lnTo>
                  <a:lnTo>
                    <a:pt x="7350" y="1387"/>
                  </a:lnTo>
                  <a:lnTo>
                    <a:pt x="6836" y="1459"/>
                  </a:lnTo>
                  <a:lnTo>
                    <a:pt x="6310" y="1554"/>
                  </a:lnTo>
                  <a:lnTo>
                    <a:pt x="6048" y="1614"/>
                  </a:lnTo>
                  <a:lnTo>
                    <a:pt x="5785" y="1674"/>
                  </a:lnTo>
                  <a:lnTo>
                    <a:pt x="5510" y="1745"/>
                  </a:lnTo>
                  <a:lnTo>
                    <a:pt x="5235" y="1829"/>
                  </a:lnTo>
                  <a:lnTo>
                    <a:pt x="4972" y="1925"/>
                  </a:lnTo>
                  <a:lnTo>
                    <a:pt x="4697" y="2020"/>
                  </a:lnTo>
                  <a:lnTo>
                    <a:pt x="4422" y="2128"/>
                  </a:lnTo>
                  <a:lnTo>
                    <a:pt x="4159" y="2247"/>
                  </a:lnTo>
                  <a:lnTo>
                    <a:pt x="3896" y="2379"/>
                  </a:lnTo>
                  <a:lnTo>
                    <a:pt x="3634" y="2522"/>
                  </a:lnTo>
                  <a:lnTo>
                    <a:pt x="3371" y="2678"/>
                  </a:lnTo>
                  <a:lnTo>
                    <a:pt x="3120" y="2845"/>
                  </a:lnTo>
                  <a:lnTo>
                    <a:pt x="2869" y="3012"/>
                  </a:lnTo>
                  <a:lnTo>
                    <a:pt x="2618" y="3203"/>
                  </a:lnTo>
                  <a:lnTo>
                    <a:pt x="2391" y="3407"/>
                  </a:lnTo>
                  <a:lnTo>
                    <a:pt x="2152" y="3634"/>
                  </a:lnTo>
                  <a:lnTo>
                    <a:pt x="1937" y="3861"/>
                  </a:lnTo>
                  <a:lnTo>
                    <a:pt x="1722" y="4100"/>
                  </a:lnTo>
                  <a:lnTo>
                    <a:pt x="1518" y="4363"/>
                  </a:lnTo>
                  <a:lnTo>
                    <a:pt x="1327" y="4637"/>
                  </a:lnTo>
                  <a:lnTo>
                    <a:pt x="1136" y="4924"/>
                  </a:lnTo>
                  <a:lnTo>
                    <a:pt x="969" y="5235"/>
                  </a:lnTo>
                  <a:lnTo>
                    <a:pt x="801" y="5558"/>
                  </a:lnTo>
                  <a:lnTo>
                    <a:pt x="658" y="5904"/>
                  </a:lnTo>
                  <a:lnTo>
                    <a:pt x="527" y="6263"/>
                  </a:lnTo>
                  <a:lnTo>
                    <a:pt x="395" y="6633"/>
                  </a:lnTo>
                  <a:lnTo>
                    <a:pt x="300" y="7027"/>
                  </a:lnTo>
                  <a:lnTo>
                    <a:pt x="204" y="7434"/>
                  </a:lnTo>
                  <a:lnTo>
                    <a:pt x="132" y="7876"/>
                  </a:lnTo>
                  <a:lnTo>
                    <a:pt x="72" y="8318"/>
                  </a:lnTo>
                  <a:lnTo>
                    <a:pt x="25" y="8796"/>
                  </a:lnTo>
                  <a:lnTo>
                    <a:pt x="1" y="9286"/>
                  </a:lnTo>
                  <a:lnTo>
                    <a:pt x="1" y="9788"/>
                  </a:lnTo>
                  <a:lnTo>
                    <a:pt x="13" y="10326"/>
                  </a:lnTo>
                  <a:lnTo>
                    <a:pt x="49" y="10875"/>
                  </a:lnTo>
                  <a:lnTo>
                    <a:pt x="108" y="11461"/>
                  </a:lnTo>
                  <a:lnTo>
                    <a:pt x="180" y="12058"/>
                  </a:lnTo>
                  <a:lnTo>
                    <a:pt x="288" y="12680"/>
                  </a:lnTo>
                  <a:lnTo>
                    <a:pt x="407" y="13325"/>
                  </a:lnTo>
                  <a:lnTo>
                    <a:pt x="550" y="13994"/>
                  </a:lnTo>
                  <a:lnTo>
                    <a:pt x="5059" y="7975"/>
                  </a:lnTo>
                  <a:lnTo>
                    <a:pt x="4924" y="8163"/>
                  </a:lnTo>
                  <a:lnTo>
                    <a:pt x="4649" y="8569"/>
                  </a:lnTo>
                  <a:lnTo>
                    <a:pt x="4327" y="9071"/>
                  </a:lnTo>
                  <a:lnTo>
                    <a:pt x="3956" y="9656"/>
                  </a:lnTo>
                  <a:lnTo>
                    <a:pt x="3586" y="10326"/>
                  </a:lnTo>
                  <a:lnTo>
                    <a:pt x="3395" y="10684"/>
                  </a:lnTo>
                  <a:lnTo>
                    <a:pt x="3203" y="11055"/>
                  </a:lnTo>
                  <a:lnTo>
                    <a:pt x="3012" y="11449"/>
                  </a:lnTo>
                  <a:lnTo>
                    <a:pt x="2821" y="11855"/>
                  </a:lnTo>
                  <a:lnTo>
                    <a:pt x="2642" y="12273"/>
                  </a:lnTo>
                  <a:lnTo>
                    <a:pt x="2474" y="12716"/>
                  </a:lnTo>
                  <a:lnTo>
                    <a:pt x="2319" y="13158"/>
                  </a:lnTo>
                  <a:lnTo>
                    <a:pt x="2164" y="13612"/>
                  </a:lnTo>
                  <a:lnTo>
                    <a:pt x="2020" y="14066"/>
                  </a:lnTo>
                  <a:lnTo>
                    <a:pt x="1901" y="14544"/>
                  </a:lnTo>
                  <a:lnTo>
                    <a:pt x="1793" y="15022"/>
                  </a:lnTo>
                  <a:lnTo>
                    <a:pt x="1710" y="15500"/>
                  </a:lnTo>
                  <a:lnTo>
                    <a:pt x="1638" y="15990"/>
                  </a:lnTo>
                  <a:lnTo>
                    <a:pt x="1590" y="16480"/>
                  </a:lnTo>
                  <a:lnTo>
                    <a:pt x="1566" y="16970"/>
                  </a:lnTo>
                  <a:lnTo>
                    <a:pt x="1578" y="17460"/>
                  </a:lnTo>
                  <a:lnTo>
                    <a:pt x="1602" y="17962"/>
                  </a:lnTo>
                  <a:lnTo>
                    <a:pt x="1626" y="18201"/>
                  </a:lnTo>
                  <a:lnTo>
                    <a:pt x="1662" y="18452"/>
                  </a:lnTo>
                  <a:lnTo>
                    <a:pt x="1745" y="18440"/>
                  </a:lnTo>
                  <a:lnTo>
                    <a:pt x="1996" y="18404"/>
                  </a:lnTo>
                  <a:lnTo>
                    <a:pt x="2379" y="18320"/>
                  </a:lnTo>
                  <a:lnTo>
                    <a:pt x="2881" y="18201"/>
                  </a:lnTo>
                  <a:lnTo>
                    <a:pt x="3168" y="18117"/>
                  </a:lnTo>
                  <a:lnTo>
                    <a:pt x="3490" y="18009"/>
                  </a:lnTo>
                  <a:lnTo>
                    <a:pt x="3825" y="17902"/>
                  </a:lnTo>
                  <a:lnTo>
                    <a:pt x="4183" y="17759"/>
                  </a:lnTo>
                  <a:lnTo>
                    <a:pt x="4554" y="17615"/>
                  </a:lnTo>
                  <a:lnTo>
                    <a:pt x="4936" y="17436"/>
                  </a:lnTo>
                  <a:lnTo>
                    <a:pt x="5342" y="17233"/>
                  </a:lnTo>
                  <a:lnTo>
                    <a:pt x="5749" y="17018"/>
                  </a:lnTo>
                  <a:lnTo>
                    <a:pt x="6167" y="16779"/>
                  </a:lnTo>
                  <a:lnTo>
                    <a:pt x="6597" y="16504"/>
                  </a:lnTo>
                  <a:lnTo>
                    <a:pt x="7015" y="16205"/>
                  </a:lnTo>
                  <a:lnTo>
                    <a:pt x="7446" y="15882"/>
                  </a:lnTo>
                  <a:lnTo>
                    <a:pt x="7876" y="15536"/>
                  </a:lnTo>
                  <a:lnTo>
                    <a:pt x="8306" y="15141"/>
                  </a:lnTo>
                  <a:lnTo>
                    <a:pt x="8724" y="14735"/>
                  </a:lnTo>
                  <a:lnTo>
                    <a:pt x="8927" y="14508"/>
                  </a:lnTo>
                  <a:lnTo>
                    <a:pt x="9131" y="14281"/>
                  </a:lnTo>
                  <a:lnTo>
                    <a:pt x="9334" y="14042"/>
                  </a:lnTo>
                  <a:lnTo>
                    <a:pt x="9537" y="13803"/>
                  </a:lnTo>
                  <a:lnTo>
                    <a:pt x="9728" y="13540"/>
                  </a:lnTo>
                  <a:lnTo>
                    <a:pt x="9919" y="13277"/>
                  </a:lnTo>
                  <a:lnTo>
                    <a:pt x="10111" y="13014"/>
                  </a:lnTo>
                  <a:lnTo>
                    <a:pt x="10290" y="12728"/>
                  </a:lnTo>
                  <a:lnTo>
                    <a:pt x="10481" y="12441"/>
                  </a:lnTo>
                  <a:lnTo>
                    <a:pt x="10648" y="12142"/>
                  </a:lnTo>
                  <a:lnTo>
                    <a:pt x="10828" y="11831"/>
                  </a:lnTo>
                  <a:lnTo>
                    <a:pt x="10995" y="11509"/>
                  </a:lnTo>
                  <a:lnTo>
                    <a:pt x="11150" y="11174"/>
                  </a:lnTo>
                  <a:lnTo>
                    <a:pt x="11306" y="10839"/>
                  </a:lnTo>
                  <a:lnTo>
                    <a:pt x="11461" y="10481"/>
                  </a:lnTo>
                  <a:lnTo>
                    <a:pt x="11604" y="10122"/>
                  </a:lnTo>
                  <a:lnTo>
                    <a:pt x="11736" y="9752"/>
                  </a:lnTo>
                  <a:lnTo>
                    <a:pt x="11867" y="9370"/>
                  </a:lnTo>
                  <a:lnTo>
                    <a:pt x="11795" y="9656"/>
                  </a:lnTo>
                  <a:lnTo>
                    <a:pt x="11688" y="9991"/>
                  </a:lnTo>
                  <a:lnTo>
                    <a:pt x="11545" y="10445"/>
                  </a:lnTo>
                  <a:lnTo>
                    <a:pt x="11353" y="10971"/>
                  </a:lnTo>
                  <a:lnTo>
                    <a:pt x="11126" y="11580"/>
                  </a:lnTo>
                  <a:lnTo>
                    <a:pt x="10983" y="11915"/>
                  </a:lnTo>
                  <a:lnTo>
                    <a:pt x="10839" y="12250"/>
                  </a:lnTo>
                  <a:lnTo>
                    <a:pt x="10672" y="12596"/>
                  </a:lnTo>
                  <a:lnTo>
                    <a:pt x="10493" y="12955"/>
                  </a:lnTo>
                  <a:lnTo>
                    <a:pt x="10302" y="13313"/>
                  </a:lnTo>
                  <a:lnTo>
                    <a:pt x="10099" y="13684"/>
                  </a:lnTo>
                  <a:lnTo>
                    <a:pt x="9883" y="14042"/>
                  </a:lnTo>
                  <a:lnTo>
                    <a:pt x="9656" y="14413"/>
                  </a:lnTo>
                  <a:lnTo>
                    <a:pt x="9405" y="14771"/>
                  </a:lnTo>
                  <a:lnTo>
                    <a:pt x="9143" y="15130"/>
                  </a:lnTo>
                  <a:lnTo>
                    <a:pt x="8868" y="15476"/>
                  </a:lnTo>
                  <a:lnTo>
                    <a:pt x="8569" y="15823"/>
                  </a:lnTo>
                  <a:lnTo>
                    <a:pt x="8270" y="16157"/>
                  </a:lnTo>
                  <a:lnTo>
                    <a:pt x="7948" y="16468"/>
                  </a:lnTo>
                  <a:lnTo>
                    <a:pt x="7601" y="16767"/>
                  </a:lnTo>
                  <a:lnTo>
                    <a:pt x="7243" y="17053"/>
                  </a:lnTo>
                  <a:lnTo>
                    <a:pt x="6872" y="17316"/>
                  </a:lnTo>
                  <a:lnTo>
                    <a:pt x="6681" y="17448"/>
                  </a:lnTo>
                  <a:lnTo>
                    <a:pt x="6478" y="17567"/>
                  </a:lnTo>
                  <a:lnTo>
                    <a:pt x="6287" y="17675"/>
                  </a:lnTo>
                  <a:lnTo>
                    <a:pt x="6071" y="17782"/>
                  </a:lnTo>
                  <a:lnTo>
                    <a:pt x="5868" y="17878"/>
                  </a:lnTo>
                  <a:lnTo>
                    <a:pt x="5653" y="17974"/>
                  </a:lnTo>
                  <a:lnTo>
                    <a:pt x="5773" y="17974"/>
                  </a:lnTo>
                  <a:lnTo>
                    <a:pt x="6095" y="17962"/>
                  </a:lnTo>
                  <a:lnTo>
                    <a:pt x="6609" y="17914"/>
                  </a:lnTo>
                  <a:lnTo>
                    <a:pt x="6920" y="17878"/>
                  </a:lnTo>
                  <a:lnTo>
                    <a:pt x="7266" y="17830"/>
                  </a:lnTo>
                  <a:lnTo>
                    <a:pt x="7625" y="17759"/>
                  </a:lnTo>
                  <a:lnTo>
                    <a:pt x="8019" y="17675"/>
                  </a:lnTo>
                  <a:lnTo>
                    <a:pt x="8438" y="17567"/>
                  </a:lnTo>
                  <a:lnTo>
                    <a:pt x="8868" y="17436"/>
                  </a:lnTo>
                  <a:lnTo>
                    <a:pt x="9298" y="17281"/>
                  </a:lnTo>
                  <a:lnTo>
                    <a:pt x="9740" y="17101"/>
                  </a:lnTo>
                  <a:lnTo>
                    <a:pt x="10194" y="16898"/>
                  </a:lnTo>
                  <a:lnTo>
                    <a:pt x="10409" y="16779"/>
                  </a:lnTo>
                  <a:lnTo>
                    <a:pt x="10636" y="16659"/>
                  </a:lnTo>
                  <a:lnTo>
                    <a:pt x="10851" y="16528"/>
                  </a:lnTo>
                  <a:lnTo>
                    <a:pt x="11067" y="16384"/>
                  </a:lnTo>
                  <a:lnTo>
                    <a:pt x="11282" y="16241"/>
                  </a:lnTo>
                  <a:lnTo>
                    <a:pt x="11497" y="16086"/>
                  </a:lnTo>
                  <a:lnTo>
                    <a:pt x="11700" y="15918"/>
                  </a:lnTo>
                  <a:lnTo>
                    <a:pt x="11903" y="15739"/>
                  </a:lnTo>
                  <a:lnTo>
                    <a:pt x="12106" y="15560"/>
                  </a:lnTo>
                  <a:lnTo>
                    <a:pt x="12297" y="15357"/>
                  </a:lnTo>
                  <a:lnTo>
                    <a:pt x="12489" y="15153"/>
                  </a:lnTo>
                  <a:lnTo>
                    <a:pt x="12668" y="14938"/>
                  </a:lnTo>
                  <a:lnTo>
                    <a:pt x="12847" y="14711"/>
                  </a:lnTo>
                  <a:lnTo>
                    <a:pt x="13002" y="14472"/>
                  </a:lnTo>
                  <a:lnTo>
                    <a:pt x="13170" y="14221"/>
                  </a:lnTo>
                  <a:lnTo>
                    <a:pt x="13313" y="13958"/>
                  </a:lnTo>
                  <a:lnTo>
                    <a:pt x="13457" y="13684"/>
                  </a:lnTo>
                  <a:lnTo>
                    <a:pt x="13588" y="13397"/>
                  </a:lnTo>
                  <a:lnTo>
                    <a:pt x="13707" y="13098"/>
                  </a:lnTo>
                  <a:lnTo>
                    <a:pt x="13815" y="12787"/>
                  </a:lnTo>
                  <a:lnTo>
                    <a:pt x="13923" y="12465"/>
                  </a:lnTo>
                  <a:lnTo>
                    <a:pt x="14006" y="12130"/>
                  </a:lnTo>
                  <a:lnTo>
                    <a:pt x="14078" y="11784"/>
                  </a:lnTo>
                  <a:lnTo>
                    <a:pt x="14138" y="11425"/>
                  </a:lnTo>
                  <a:lnTo>
                    <a:pt x="14197" y="11043"/>
                  </a:lnTo>
                  <a:lnTo>
                    <a:pt x="14221" y="10648"/>
                  </a:lnTo>
                  <a:lnTo>
                    <a:pt x="14245" y="10242"/>
                  </a:lnTo>
                  <a:lnTo>
                    <a:pt x="14257" y="9824"/>
                  </a:lnTo>
                  <a:lnTo>
                    <a:pt x="14245" y="9393"/>
                  </a:lnTo>
                  <a:lnTo>
                    <a:pt x="14221" y="8939"/>
                  </a:lnTo>
                  <a:lnTo>
                    <a:pt x="14174" y="8473"/>
                  </a:lnTo>
                  <a:lnTo>
                    <a:pt x="14114" y="7983"/>
                  </a:lnTo>
                  <a:lnTo>
                    <a:pt x="14042" y="7493"/>
                  </a:lnTo>
                  <a:lnTo>
                    <a:pt x="13946" y="6980"/>
                  </a:lnTo>
                  <a:lnTo>
                    <a:pt x="13731" y="5976"/>
                  </a:lnTo>
                  <a:lnTo>
                    <a:pt x="13528" y="5068"/>
                  </a:lnTo>
                  <a:lnTo>
                    <a:pt x="13337" y="4255"/>
                  </a:lnTo>
                  <a:lnTo>
                    <a:pt x="13146" y="3526"/>
                  </a:lnTo>
                  <a:lnTo>
                    <a:pt x="12955" y="2881"/>
                  </a:lnTo>
                  <a:lnTo>
                    <a:pt x="12775" y="2319"/>
                  </a:lnTo>
                  <a:lnTo>
                    <a:pt x="12596" y="1817"/>
                  </a:lnTo>
                  <a:lnTo>
                    <a:pt x="12429" y="1399"/>
                  </a:lnTo>
                  <a:lnTo>
                    <a:pt x="12262" y="1028"/>
                  </a:lnTo>
                  <a:lnTo>
                    <a:pt x="12106" y="730"/>
                  </a:lnTo>
                  <a:lnTo>
                    <a:pt x="11951" y="491"/>
                  </a:lnTo>
                  <a:lnTo>
                    <a:pt x="11795" y="299"/>
                  </a:lnTo>
                  <a:lnTo>
                    <a:pt x="11724" y="228"/>
                  </a:lnTo>
                  <a:lnTo>
                    <a:pt x="11664" y="168"/>
                  </a:lnTo>
                  <a:lnTo>
                    <a:pt x="11592" y="108"/>
                  </a:lnTo>
                  <a:lnTo>
                    <a:pt x="11521" y="72"/>
                  </a:lnTo>
                  <a:lnTo>
                    <a:pt x="11461" y="37"/>
                  </a:lnTo>
                  <a:lnTo>
                    <a:pt x="11389" y="13"/>
                  </a:lnTo>
                  <a:lnTo>
                    <a:pt x="11329"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9;p18">
              <a:extLst>
                <a:ext uri="{FF2B5EF4-FFF2-40B4-BE49-F238E27FC236}">
                  <a16:creationId xmlns:a16="http://schemas.microsoft.com/office/drawing/2014/main" id="{62DA4B4D-D6B4-7648-AF6D-F945622FC327}"/>
                </a:ext>
              </a:extLst>
            </p:cNvPr>
            <p:cNvSpPr/>
            <p:nvPr/>
          </p:nvSpPr>
          <p:spPr>
            <a:xfrm>
              <a:off x="118227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43" y="789"/>
                  </a:lnTo>
                  <a:lnTo>
                    <a:pt x="1123" y="897"/>
                  </a:lnTo>
                  <a:lnTo>
                    <a:pt x="1004" y="1004"/>
                  </a:lnTo>
                  <a:lnTo>
                    <a:pt x="896" y="1124"/>
                  </a:lnTo>
                  <a:lnTo>
                    <a:pt x="789" y="1243"/>
                  </a:lnTo>
                  <a:lnTo>
                    <a:pt x="681" y="1375"/>
                  </a:lnTo>
                  <a:lnTo>
                    <a:pt x="586" y="1518"/>
                  </a:lnTo>
                  <a:lnTo>
                    <a:pt x="502" y="1650"/>
                  </a:lnTo>
                  <a:lnTo>
                    <a:pt x="418" y="1793"/>
                  </a:lnTo>
                  <a:lnTo>
                    <a:pt x="335" y="1948"/>
                  </a:lnTo>
                  <a:lnTo>
                    <a:pt x="275" y="2092"/>
                  </a:lnTo>
                  <a:lnTo>
                    <a:pt x="203" y="2247"/>
                  </a:lnTo>
                  <a:lnTo>
                    <a:pt x="156" y="2414"/>
                  </a:lnTo>
                  <a:lnTo>
                    <a:pt x="108" y="2570"/>
                  </a:lnTo>
                  <a:lnTo>
                    <a:pt x="72" y="2737"/>
                  </a:lnTo>
                  <a:lnTo>
                    <a:pt x="36" y="2904"/>
                  </a:lnTo>
                  <a:lnTo>
                    <a:pt x="24" y="3084"/>
                  </a:lnTo>
                  <a:lnTo>
                    <a:pt x="0" y="3251"/>
                  </a:lnTo>
                  <a:lnTo>
                    <a:pt x="0" y="3430"/>
                  </a:lnTo>
                  <a:lnTo>
                    <a:pt x="0" y="3610"/>
                  </a:lnTo>
                  <a:lnTo>
                    <a:pt x="24" y="3777"/>
                  </a:lnTo>
                  <a:lnTo>
                    <a:pt x="36" y="3956"/>
                  </a:lnTo>
                  <a:lnTo>
                    <a:pt x="72" y="4123"/>
                  </a:lnTo>
                  <a:lnTo>
                    <a:pt x="108" y="4291"/>
                  </a:lnTo>
                  <a:lnTo>
                    <a:pt x="156" y="4446"/>
                  </a:lnTo>
                  <a:lnTo>
                    <a:pt x="203" y="4613"/>
                  </a:lnTo>
                  <a:lnTo>
                    <a:pt x="275" y="4769"/>
                  </a:lnTo>
                  <a:lnTo>
                    <a:pt x="335" y="4912"/>
                  </a:lnTo>
                  <a:lnTo>
                    <a:pt x="418" y="5067"/>
                  </a:lnTo>
                  <a:lnTo>
                    <a:pt x="502" y="5211"/>
                  </a:lnTo>
                  <a:lnTo>
                    <a:pt x="586" y="5342"/>
                  </a:lnTo>
                  <a:lnTo>
                    <a:pt x="681" y="5486"/>
                  </a:lnTo>
                  <a:lnTo>
                    <a:pt x="789" y="5605"/>
                  </a:lnTo>
                  <a:lnTo>
                    <a:pt x="896" y="5737"/>
                  </a:lnTo>
                  <a:lnTo>
                    <a:pt x="1004" y="5856"/>
                  </a:lnTo>
                  <a:lnTo>
                    <a:pt x="1123" y="5964"/>
                  </a:lnTo>
                  <a:lnTo>
                    <a:pt x="1243"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13" y="4912"/>
                  </a:lnTo>
                  <a:lnTo>
                    <a:pt x="6585" y="4769"/>
                  </a:lnTo>
                  <a:lnTo>
                    <a:pt x="6644" y="4613"/>
                  </a:lnTo>
                  <a:lnTo>
                    <a:pt x="6704" y="4446"/>
                  </a:lnTo>
                  <a:lnTo>
                    <a:pt x="6752" y="4291"/>
                  </a:lnTo>
                  <a:lnTo>
                    <a:pt x="6788" y="4123"/>
                  </a:lnTo>
                  <a:lnTo>
                    <a:pt x="6812" y="3956"/>
                  </a:lnTo>
                  <a:lnTo>
                    <a:pt x="6836" y="3777"/>
                  </a:lnTo>
                  <a:lnTo>
                    <a:pt x="6848" y="3610"/>
                  </a:lnTo>
                  <a:lnTo>
                    <a:pt x="6860" y="3430"/>
                  </a:lnTo>
                  <a:lnTo>
                    <a:pt x="6848" y="3251"/>
                  </a:lnTo>
                  <a:lnTo>
                    <a:pt x="6836" y="3084"/>
                  </a:lnTo>
                  <a:lnTo>
                    <a:pt x="6812" y="2904"/>
                  </a:lnTo>
                  <a:lnTo>
                    <a:pt x="6788" y="2737"/>
                  </a:lnTo>
                  <a:lnTo>
                    <a:pt x="6752" y="2570"/>
                  </a:lnTo>
                  <a:lnTo>
                    <a:pt x="6704" y="2414"/>
                  </a:lnTo>
                  <a:lnTo>
                    <a:pt x="6644" y="2247"/>
                  </a:lnTo>
                  <a:lnTo>
                    <a:pt x="6585" y="2092"/>
                  </a:lnTo>
                  <a:lnTo>
                    <a:pt x="6513"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0;p18">
              <a:extLst>
                <a:ext uri="{FF2B5EF4-FFF2-40B4-BE49-F238E27FC236}">
                  <a16:creationId xmlns:a16="http://schemas.microsoft.com/office/drawing/2014/main" id="{3731D8AC-CB43-DF4B-85D8-79D5D7E6C120}"/>
                </a:ext>
              </a:extLst>
            </p:cNvPr>
            <p:cNvSpPr/>
            <p:nvPr/>
          </p:nvSpPr>
          <p:spPr>
            <a:xfrm>
              <a:off x="1886125" y="2739575"/>
              <a:ext cx="356425" cy="461300"/>
            </a:xfrm>
            <a:custGeom>
              <a:avLst/>
              <a:gdLst/>
              <a:ahLst/>
              <a:cxnLst/>
              <a:rect l="l" t="t" r="r" b="b"/>
              <a:pathLst>
                <a:path w="14257" h="18452" extrusionOk="0">
                  <a:moveTo>
                    <a:pt x="2928" y="1"/>
                  </a:moveTo>
                  <a:lnTo>
                    <a:pt x="2857" y="13"/>
                  </a:lnTo>
                  <a:lnTo>
                    <a:pt x="2797" y="37"/>
                  </a:lnTo>
                  <a:lnTo>
                    <a:pt x="2737" y="72"/>
                  </a:lnTo>
                  <a:lnTo>
                    <a:pt x="2665" y="108"/>
                  </a:lnTo>
                  <a:lnTo>
                    <a:pt x="2594" y="168"/>
                  </a:lnTo>
                  <a:lnTo>
                    <a:pt x="2522" y="228"/>
                  </a:lnTo>
                  <a:lnTo>
                    <a:pt x="2450" y="299"/>
                  </a:lnTo>
                  <a:lnTo>
                    <a:pt x="2307" y="491"/>
                  </a:lnTo>
                  <a:lnTo>
                    <a:pt x="2152" y="730"/>
                  </a:lnTo>
                  <a:lnTo>
                    <a:pt x="1996" y="1028"/>
                  </a:lnTo>
                  <a:lnTo>
                    <a:pt x="1829" y="1399"/>
                  </a:lnTo>
                  <a:lnTo>
                    <a:pt x="1662" y="1817"/>
                  </a:lnTo>
                  <a:lnTo>
                    <a:pt x="1482" y="2319"/>
                  </a:lnTo>
                  <a:lnTo>
                    <a:pt x="1303" y="2881"/>
                  </a:lnTo>
                  <a:lnTo>
                    <a:pt x="1112" y="3526"/>
                  </a:lnTo>
                  <a:lnTo>
                    <a:pt x="921" y="4255"/>
                  </a:lnTo>
                  <a:lnTo>
                    <a:pt x="729" y="5068"/>
                  </a:lnTo>
                  <a:lnTo>
                    <a:pt x="526" y="5976"/>
                  </a:lnTo>
                  <a:lnTo>
                    <a:pt x="311" y="6980"/>
                  </a:lnTo>
                  <a:lnTo>
                    <a:pt x="216" y="7493"/>
                  </a:lnTo>
                  <a:lnTo>
                    <a:pt x="144" y="7983"/>
                  </a:lnTo>
                  <a:lnTo>
                    <a:pt x="84" y="8473"/>
                  </a:lnTo>
                  <a:lnTo>
                    <a:pt x="36" y="8939"/>
                  </a:lnTo>
                  <a:lnTo>
                    <a:pt x="12" y="9393"/>
                  </a:lnTo>
                  <a:lnTo>
                    <a:pt x="1" y="9824"/>
                  </a:lnTo>
                  <a:lnTo>
                    <a:pt x="12" y="10242"/>
                  </a:lnTo>
                  <a:lnTo>
                    <a:pt x="24" y="10648"/>
                  </a:lnTo>
                  <a:lnTo>
                    <a:pt x="60" y="11043"/>
                  </a:lnTo>
                  <a:lnTo>
                    <a:pt x="108" y="11425"/>
                  </a:lnTo>
                  <a:lnTo>
                    <a:pt x="180" y="11784"/>
                  </a:lnTo>
                  <a:lnTo>
                    <a:pt x="251" y="12130"/>
                  </a:lnTo>
                  <a:lnTo>
                    <a:pt x="335" y="12465"/>
                  </a:lnTo>
                  <a:lnTo>
                    <a:pt x="443" y="12787"/>
                  </a:lnTo>
                  <a:lnTo>
                    <a:pt x="550" y="13098"/>
                  </a:lnTo>
                  <a:lnTo>
                    <a:pt x="670" y="13397"/>
                  </a:lnTo>
                  <a:lnTo>
                    <a:pt x="801" y="13684"/>
                  </a:lnTo>
                  <a:lnTo>
                    <a:pt x="945" y="13958"/>
                  </a:lnTo>
                  <a:lnTo>
                    <a:pt x="1088" y="14221"/>
                  </a:lnTo>
                  <a:lnTo>
                    <a:pt x="1243" y="14472"/>
                  </a:lnTo>
                  <a:lnTo>
                    <a:pt x="1411" y="14711"/>
                  </a:lnTo>
                  <a:lnTo>
                    <a:pt x="1590" y="14938"/>
                  </a:lnTo>
                  <a:lnTo>
                    <a:pt x="1769" y="15153"/>
                  </a:lnTo>
                  <a:lnTo>
                    <a:pt x="1960" y="15357"/>
                  </a:lnTo>
                  <a:lnTo>
                    <a:pt x="2152" y="15560"/>
                  </a:lnTo>
                  <a:lnTo>
                    <a:pt x="2355" y="15739"/>
                  </a:lnTo>
                  <a:lnTo>
                    <a:pt x="2558" y="15918"/>
                  </a:lnTo>
                  <a:lnTo>
                    <a:pt x="2761" y="16086"/>
                  </a:lnTo>
                  <a:lnTo>
                    <a:pt x="2976" y="16241"/>
                  </a:lnTo>
                  <a:lnTo>
                    <a:pt x="3191" y="16384"/>
                  </a:lnTo>
                  <a:lnTo>
                    <a:pt x="3406" y="16528"/>
                  </a:lnTo>
                  <a:lnTo>
                    <a:pt x="3621" y="16659"/>
                  </a:lnTo>
                  <a:lnTo>
                    <a:pt x="3848" y="16779"/>
                  </a:lnTo>
                  <a:lnTo>
                    <a:pt x="4064" y="16898"/>
                  </a:lnTo>
                  <a:lnTo>
                    <a:pt x="4518" y="17101"/>
                  </a:lnTo>
                  <a:lnTo>
                    <a:pt x="4960" y="17281"/>
                  </a:lnTo>
                  <a:lnTo>
                    <a:pt x="5390" y="17436"/>
                  </a:lnTo>
                  <a:lnTo>
                    <a:pt x="5820" y="17567"/>
                  </a:lnTo>
                  <a:lnTo>
                    <a:pt x="6238" y="17675"/>
                  </a:lnTo>
                  <a:lnTo>
                    <a:pt x="6621" y="17759"/>
                  </a:lnTo>
                  <a:lnTo>
                    <a:pt x="6991" y="17830"/>
                  </a:lnTo>
                  <a:lnTo>
                    <a:pt x="7338" y="17878"/>
                  </a:lnTo>
                  <a:lnTo>
                    <a:pt x="7649" y="17914"/>
                  </a:lnTo>
                  <a:lnTo>
                    <a:pt x="8162" y="17962"/>
                  </a:lnTo>
                  <a:lnTo>
                    <a:pt x="8485" y="17974"/>
                  </a:lnTo>
                  <a:lnTo>
                    <a:pt x="8605" y="17974"/>
                  </a:lnTo>
                  <a:lnTo>
                    <a:pt x="8389" y="17878"/>
                  </a:lnTo>
                  <a:lnTo>
                    <a:pt x="8186" y="17782"/>
                  </a:lnTo>
                  <a:lnTo>
                    <a:pt x="7971" y="17675"/>
                  </a:lnTo>
                  <a:lnTo>
                    <a:pt x="7768" y="17567"/>
                  </a:lnTo>
                  <a:lnTo>
                    <a:pt x="7577" y="17448"/>
                  </a:lnTo>
                  <a:lnTo>
                    <a:pt x="7386" y="17316"/>
                  </a:lnTo>
                  <a:lnTo>
                    <a:pt x="7015" y="17053"/>
                  </a:lnTo>
                  <a:lnTo>
                    <a:pt x="6657" y="16767"/>
                  </a:lnTo>
                  <a:lnTo>
                    <a:pt x="6310" y="16468"/>
                  </a:lnTo>
                  <a:lnTo>
                    <a:pt x="5988" y="16157"/>
                  </a:lnTo>
                  <a:lnTo>
                    <a:pt x="5689" y="15823"/>
                  </a:lnTo>
                  <a:lnTo>
                    <a:pt x="5390" y="15476"/>
                  </a:lnTo>
                  <a:lnTo>
                    <a:pt x="5115" y="15130"/>
                  </a:lnTo>
                  <a:lnTo>
                    <a:pt x="4852" y="14771"/>
                  </a:lnTo>
                  <a:lnTo>
                    <a:pt x="4601" y="14413"/>
                  </a:lnTo>
                  <a:lnTo>
                    <a:pt x="4374" y="14042"/>
                  </a:lnTo>
                  <a:lnTo>
                    <a:pt x="4159" y="13684"/>
                  </a:lnTo>
                  <a:lnTo>
                    <a:pt x="3956" y="13313"/>
                  </a:lnTo>
                  <a:lnTo>
                    <a:pt x="3765" y="12955"/>
                  </a:lnTo>
                  <a:lnTo>
                    <a:pt x="3586" y="12596"/>
                  </a:lnTo>
                  <a:lnTo>
                    <a:pt x="3418" y="12250"/>
                  </a:lnTo>
                  <a:lnTo>
                    <a:pt x="3275" y="11915"/>
                  </a:lnTo>
                  <a:lnTo>
                    <a:pt x="3131" y="11580"/>
                  </a:lnTo>
                  <a:lnTo>
                    <a:pt x="2892" y="10971"/>
                  </a:lnTo>
                  <a:lnTo>
                    <a:pt x="2713" y="10445"/>
                  </a:lnTo>
                  <a:lnTo>
                    <a:pt x="2570" y="9991"/>
                  </a:lnTo>
                  <a:lnTo>
                    <a:pt x="2462" y="9656"/>
                  </a:lnTo>
                  <a:lnTo>
                    <a:pt x="2391" y="9370"/>
                  </a:lnTo>
                  <a:lnTo>
                    <a:pt x="2522" y="9752"/>
                  </a:lnTo>
                  <a:lnTo>
                    <a:pt x="2653" y="10122"/>
                  </a:lnTo>
                  <a:lnTo>
                    <a:pt x="2797" y="10481"/>
                  </a:lnTo>
                  <a:lnTo>
                    <a:pt x="2952" y="10839"/>
                  </a:lnTo>
                  <a:lnTo>
                    <a:pt x="3108" y="11174"/>
                  </a:lnTo>
                  <a:lnTo>
                    <a:pt x="3263" y="11509"/>
                  </a:lnTo>
                  <a:lnTo>
                    <a:pt x="3430" y="11831"/>
                  </a:lnTo>
                  <a:lnTo>
                    <a:pt x="3609" y="12142"/>
                  </a:lnTo>
                  <a:lnTo>
                    <a:pt x="3777" y="12441"/>
                  </a:lnTo>
                  <a:lnTo>
                    <a:pt x="3956" y="12728"/>
                  </a:lnTo>
                  <a:lnTo>
                    <a:pt x="4147" y="13014"/>
                  </a:lnTo>
                  <a:lnTo>
                    <a:pt x="4338" y="13277"/>
                  </a:lnTo>
                  <a:lnTo>
                    <a:pt x="4530" y="13540"/>
                  </a:lnTo>
                  <a:lnTo>
                    <a:pt x="4721" y="13803"/>
                  </a:lnTo>
                  <a:lnTo>
                    <a:pt x="4924" y="14042"/>
                  </a:lnTo>
                  <a:lnTo>
                    <a:pt x="5127" y="14281"/>
                  </a:lnTo>
                  <a:lnTo>
                    <a:pt x="5330" y="14508"/>
                  </a:lnTo>
                  <a:lnTo>
                    <a:pt x="5533" y="14735"/>
                  </a:lnTo>
                  <a:lnTo>
                    <a:pt x="5952" y="15141"/>
                  </a:lnTo>
                  <a:lnTo>
                    <a:pt x="6382" y="15536"/>
                  </a:lnTo>
                  <a:lnTo>
                    <a:pt x="6812" y="15882"/>
                  </a:lnTo>
                  <a:lnTo>
                    <a:pt x="7230" y="16205"/>
                  </a:lnTo>
                  <a:lnTo>
                    <a:pt x="7661" y="16504"/>
                  </a:lnTo>
                  <a:lnTo>
                    <a:pt x="8091" y="16779"/>
                  </a:lnTo>
                  <a:lnTo>
                    <a:pt x="8509" y="17018"/>
                  </a:lnTo>
                  <a:lnTo>
                    <a:pt x="8915" y="17233"/>
                  </a:lnTo>
                  <a:lnTo>
                    <a:pt x="9322" y="17436"/>
                  </a:lnTo>
                  <a:lnTo>
                    <a:pt x="9704" y="17615"/>
                  </a:lnTo>
                  <a:lnTo>
                    <a:pt x="10074" y="17759"/>
                  </a:lnTo>
                  <a:lnTo>
                    <a:pt x="10433" y="17902"/>
                  </a:lnTo>
                  <a:lnTo>
                    <a:pt x="10768" y="18009"/>
                  </a:lnTo>
                  <a:lnTo>
                    <a:pt x="11090" y="18117"/>
                  </a:lnTo>
                  <a:lnTo>
                    <a:pt x="11377" y="18201"/>
                  </a:lnTo>
                  <a:lnTo>
                    <a:pt x="11879" y="18320"/>
                  </a:lnTo>
                  <a:lnTo>
                    <a:pt x="12261" y="18404"/>
                  </a:lnTo>
                  <a:lnTo>
                    <a:pt x="12512" y="18440"/>
                  </a:lnTo>
                  <a:lnTo>
                    <a:pt x="12596" y="18452"/>
                  </a:lnTo>
                  <a:lnTo>
                    <a:pt x="12620" y="18201"/>
                  </a:lnTo>
                  <a:lnTo>
                    <a:pt x="12656" y="17962"/>
                  </a:lnTo>
                  <a:lnTo>
                    <a:pt x="12680" y="17460"/>
                  </a:lnTo>
                  <a:lnTo>
                    <a:pt x="12680" y="16970"/>
                  </a:lnTo>
                  <a:lnTo>
                    <a:pt x="12668" y="16480"/>
                  </a:lnTo>
                  <a:lnTo>
                    <a:pt x="12620" y="15990"/>
                  </a:lnTo>
                  <a:lnTo>
                    <a:pt x="12548" y="15500"/>
                  </a:lnTo>
                  <a:lnTo>
                    <a:pt x="12464" y="15022"/>
                  </a:lnTo>
                  <a:lnTo>
                    <a:pt x="12357" y="14544"/>
                  </a:lnTo>
                  <a:lnTo>
                    <a:pt x="12237" y="14066"/>
                  </a:lnTo>
                  <a:lnTo>
                    <a:pt x="12094" y="13612"/>
                  </a:lnTo>
                  <a:lnTo>
                    <a:pt x="11939" y="13158"/>
                  </a:lnTo>
                  <a:lnTo>
                    <a:pt x="11783" y="12716"/>
                  </a:lnTo>
                  <a:lnTo>
                    <a:pt x="11604" y="12273"/>
                  </a:lnTo>
                  <a:lnTo>
                    <a:pt x="11437" y="11855"/>
                  </a:lnTo>
                  <a:lnTo>
                    <a:pt x="11246" y="11449"/>
                  </a:lnTo>
                  <a:lnTo>
                    <a:pt x="11054" y="11055"/>
                  </a:lnTo>
                  <a:lnTo>
                    <a:pt x="10863" y="10684"/>
                  </a:lnTo>
                  <a:lnTo>
                    <a:pt x="10672" y="10326"/>
                  </a:lnTo>
                  <a:lnTo>
                    <a:pt x="10290" y="9656"/>
                  </a:lnTo>
                  <a:lnTo>
                    <a:pt x="9931" y="9071"/>
                  </a:lnTo>
                  <a:lnTo>
                    <a:pt x="9608" y="8569"/>
                  </a:lnTo>
                  <a:lnTo>
                    <a:pt x="9334" y="8163"/>
                  </a:lnTo>
                  <a:lnTo>
                    <a:pt x="9198" y="7975"/>
                  </a:lnTo>
                  <a:lnTo>
                    <a:pt x="13707" y="13994"/>
                  </a:lnTo>
                  <a:lnTo>
                    <a:pt x="13851" y="13325"/>
                  </a:lnTo>
                  <a:lnTo>
                    <a:pt x="13970" y="12680"/>
                  </a:lnTo>
                  <a:lnTo>
                    <a:pt x="14078" y="12058"/>
                  </a:lnTo>
                  <a:lnTo>
                    <a:pt x="14149" y="11461"/>
                  </a:lnTo>
                  <a:lnTo>
                    <a:pt x="14209" y="10875"/>
                  </a:lnTo>
                  <a:lnTo>
                    <a:pt x="14245" y="10326"/>
                  </a:lnTo>
                  <a:lnTo>
                    <a:pt x="14257" y="9788"/>
                  </a:lnTo>
                  <a:lnTo>
                    <a:pt x="14245" y="9286"/>
                  </a:lnTo>
                  <a:lnTo>
                    <a:pt x="14233" y="8796"/>
                  </a:lnTo>
                  <a:lnTo>
                    <a:pt x="14185" y="8318"/>
                  </a:lnTo>
                  <a:lnTo>
                    <a:pt x="14126" y="7876"/>
                  </a:lnTo>
                  <a:lnTo>
                    <a:pt x="14054" y="7434"/>
                  </a:lnTo>
                  <a:lnTo>
                    <a:pt x="13958" y="7027"/>
                  </a:lnTo>
                  <a:lnTo>
                    <a:pt x="13851" y="6633"/>
                  </a:lnTo>
                  <a:lnTo>
                    <a:pt x="13731" y="6263"/>
                  </a:lnTo>
                  <a:lnTo>
                    <a:pt x="13600" y="5904"/>
                  </a:lnTo>
                  <a:lnTo>
                    <a:pt x="13456" y="5558"/>
                  </a:lnTo>
                  <a:lnTo>
                    <a:pt x="13289" y="5235"/>
                  </a:lnTo>
                  <a:lnTo>
                    <a:pt x="13122" y="4924"/>
                  </a:lnTo>
                  <a:lnTo>
                    <a:pt x="12931" y="4637"/>
                  </a:lnTo>
                  <a:lnTo>
                    <a:pt x="12739" y="4363"/>
                  </a:lnTo>
                  <a:lnTo>
                    <a:pt x="12536" y="4100"/>
                  </a:lnTo>
                  <a:lnTo>
                    <a:pt x="12321" y="3861"/>
                  </a:lnTo>
                  <a:lnTo>
                    <a:pt x="12106" y="3634"/>
                  </a:lnTo>
                  <a:lnTo>
                    <a:pt x="11867" y="3407"/>
                  </a:lnTo>
                  <a:lnTo>
                    <a:pt x="11640" y="3203"/>
                  </a:lnTo>
                  <a:lnTo>
                    <a:pt x="11389" y="3012"/>
                  </a:lnTo>
                  <a:lnTo>
                    <a:pt x="11138" y="2845"/>
                  </a:lnTo>
                  <a:lnTo>
                    <a:pt x="10887" y="2678"/>
                  </a:lnTo>
                  <a:lnTo>
                    <a:pt x="10624" y="2522"/>
                  </a:lnTo>
                  <a:lnTo>
                    <a:pt x="10361" y="2379"/>
                  </a:lnTo>
                  <a:lnTo>
                    <a:pt x="10098" y="2247"/>
                  </a:lnTo>
                  <a:lnTo>
                    <a:pt x="9835" y="2128"/>
                  </a:lnTo>
                  <a:lnTo>
                    <a:pt x="9561" y="2020"/>
                  </a:lnTo>
                  <a:lnTo>
                    <a:pt x="9286" y="1925"/>
                  </a:lnTo>
                  <a:lnTo>
                    <a:pt x="9023" y="1829"/>
                  </a:lnTo>
                  <a:lnTo>
                    <a:pt x="8748" y="1745"/>
                  </a:lnTo>
                  <a:lnTo>
                    <a:pt x="8473" y="1674"/>
                  </a:lnTo>
                  <a:lnTo>
                    <a:pt x="8210" y="1614"/>
                  </a:lnTo>
                  <a:lnTo>
                    <a:pt x="7947" y="1554"/>
                  </a:lnTo>
                  <a:lnTo>
                    <a:pt x="7422" y="1459"/>
                  </a:lnTo>
                  <a:lnTo>
                    <a:pt x="6908" y="1387"/>
                  </a:lnTo>
                  <a:lnTo>
                    <a:pt x="6430" y="1351"/>
                  </a:lnTo>
                  <a:lnTo>
                    <a:pt x="5976" y="1327"/>
                  </a:lnTo>
                  <a:lnTo>
                    <a:pt x="5545" y="1315"/>
                  </a:lnTo>
                  <a:lnTo>
                    <a:pt x="5163" y="1315"/>
                  </a:lnTo>
                  <a:lnTo>
                    <a:pt x="4828" y="1327"/>
                  </a:lnTo>
                  <a:lnTo>
                    <a:pt x="4542" y="1339"/>
                  </a:lnTo>
                  <a:lnTo>
                    <a:pt x="4123" y="1375"/>
                  </a:lnTo>
                  <a:lnTo>
                    <a:pt x="3980" y="1399"/>
                  </a:lnTo>
                  <a:lnTo>
                    <a:pt x="3920" y="1172"/>
                  </a:lnTo>
                  <a:lnTo>
                    <a:pt x="3837" y="957"/>
                  </a:lnTo>
                  <a:lnTo>
                    <a:pt x="3717" y="694"/>
                  </a:lnTo>
                  <a:lnTo>
                    <a:pt x="3657" y="562"/>
                  </a:lnTo>
                  <a:lnTo>
                    <a:pt x="3586" y="443"/>
                  </a:lnTo>
                  <a:lnTo>
                    <a:pt x="3502" y="323"/>
                  </a:lnTo>
                  <a:lnTo>
                    <a:pt x="3406" y="216"/>
                  </a:lnTo>
                  <a:lnTo>
                    <a:pt x="3311" y="132"/>
                  </a:lnTo>
                  <a:lnTo>
                    <a:pt x="3215" y="60"/>
                  </a:lnTo>
                  <a:lnTo>
                    <a:pt x="3108" y="13"/>
                  </a:lnTo>
                  <a:lnTo>
                    <a:pt x="3048"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1;p18">
              <a:extLst>
                <a:ext uri="{FF2B5EF4-FFF2-40B4-BE49-F238E27FC236}">
                  <a16:creationId xmlns:a16="http://schemas.microsoft.com/office/drawing/2014/main" id="{6C1C3797-152A-C44B-91F5-4E947FED6847}"/>
                </a:ext>
              </a:extLst>
            </p:cNvPr>
            <p:cNvSpPr/>
            <p:nvPr/>
          </p:nvSpPr>
          <p:spPr>
            <a:xfrm>
              <a:off x="1840125" y="2698650"/>
              <a:ext cx="171500" cy="171500"/>
            </a:xfrm>
            <a:custGeom>
              <a:avLst/>
              <a:gdLst/>
              <a:ahLst/>
              <a:cxnLst/>
              <a:rect l="l" t="t" r="r" b="b"/>
              <a:pathLst>
                <a:path w="6860" h="6860" extrusionOk="0">
                  <a:moveTo>
                    <a:pt x="3251" y="1"/>
                  </a:moveTo>
                  <a:lnTo>
                    <a:pt x="3083" y="24"/>
                  </a:lnTo>
                  <a:lnTo>
                    <a:pt x="2904" y="36"/>
                  </a:lnTo>
                  <a:lnTo>
                    <a:pt x="2737" y="72"/>
                  </a:lnTo>
                  <a:lnTo>
                    <a:pt x="2569" y="108"/>
                  </a:lnTo>
                  <a:lnTo>
                    <a:pt x="2414" y="156"/>
                  </a:lnTo>
                  <a:lnTo>
                    <a:pt x="2247" y="204"/>
                  </a:lnTo>
                  <a:lnTo>
                    <a:pt x="2091" y="275"/>
                  </a:lnTo>
                  <a:lnTo>
                    <a:pt x="1948" y="335"/>
                  </a:lnTo>
                  <a:lnTo>
                    <a:pt x="1793" y="419"/>
                  </a:lnTo>
                  <a:lnTo>
                    <a:pt x="1649" y="502"/>
                  </a:lnTo>
                  <a:lnTo>
                    <a:pt x="1518" y="586"/>
                  </a:lnTo>
                  <a:lnTo>
                    <a:pt x="1374" y="682"/>
                  </a:lnTo>
                  <a:lnTo>
                    <a:pt x="1255" y="789"/>
                  </a:lnTo>
                  <a:lnTo>
                    <a:pt x="1124" y="897"/>
                  </a:lnTo>
                  <a:lnTo>
                    <a:pt x="1004" y="1004"/>
                  </a:lnTo>
                  <a:lnTo>
                    <a:pt x="896" y="1124"/>
                  </a:lnTo>
                  <a:lnTo>
                    <a:pt x="789" y="1243"/>
                  </a:lnTo>
                  <a:lnTo>
                    <a:pt x="681" y="1375"/>
                  </a:lnTo>
                  <a:lnTo>
                    <a:pt x="586" y="1518"/>
                  </a:lnTo>
                  <a:lnTo>
                    <a:pt x="502" y="1650"/>
                  </a:lnTo>
                  <a:lnTo>
                    <a:pt x="418" y="1793"/>
                  </a:lnTo>
                  <a:lnTo>
                    <a:pt x="335" y="1948"/>
                  </a:lnTo>
                  <a:lnTo>
                    <a:pt x="275" y="2092"/>
                  </a:lnTo>
                  <a:lnTo>
                    <a:pt x="215" y="2247"/>
                  </a:lnTo>
                  <a:lnTo>
                    <a:pt x="156" y="2414"/>
                  </a:lnTo>
                  <a:lnTo>
                    <a:pt x="108" y="2570"/>
                  </a:lnTo>
                  <a:lnTo>
                    <a:pt x="72" y="2737"/>
                  </a:lnTo>
                  <a:lnTo>
                    <a:pt x="36" y="2904"/>
                  </a:lnTo>
                  <a:lnTo>
                    <a:pt x="24" y="3084"/>
                  </a:lnTo>
                  <a:lnTo>
                    <a:pt x="12" y="3251"/>
                  </a:lnTo>
                  <a:lnTo>
                    <a:pt x="0" y="3430"/>
                  </a:lnTo>
                  <a:lnTo>
                    <a:pt x="12" y="3610"/>
                  </a:lnTo>
                  <a:lnTo>
                    <a:pt x="24" y="3777"/>
                  </a:lnTo>
                  <a:lnTo>
                    <a:pt x="36" y="3956"/>
                  </a:lnTo>
                  <a:lnTo>
                    <a:pt x="72" y="4123"/>
                  </a:lnTo>
                  <a:lnTo>
                    <a:pt x="108" y="4291"/>
                  </a:lnTo>
                  <a:lnTo>
                    <a:pt x="156" y="4446"/>
                  </a:lnTo>
                  <a:lnTo>
                    <a:pt x="215" y="4613"/>
                  </a:lnTo>
                  <a:lnTo>
                    <a:pt x="275" y="4769"/>
                  </a:lnTo>
                  <a:lnTo>
                    <a:pt x="335" y="4912"/>
                  </a:lnTo>
                  <a:lnTo>
                    <a:pt x="418" y="5067"/>
                  </a:lnTo>
                  <a:lnTo>
                    <a:pt x="502" y="5211"/>
                  </a:lnTo>
                  <a:lnTo>
                    <a:pt x="586" y="5342"/>
                  </a:lnTo>
                  <a:lnTo>
                    <a:pt x="681" y="5486"/>
                  </a:lnTo>
                  <a:lnTo>
                    <a:pt x="789" y="5605"/>
                  </a:lnTo>
                  <a:lnTo>
                    <a:pt x="896" y="5737"/>
                  </a:lnTo>
                  <a:lnTo>
                    <a:pt x="1004" y="5856"/>
                  </a:lnTo>
                  <a:lnTo>
                    <a:pt x="1124" y="5964"/>
                  </a:lnTo>
                  <a:lnTo>
                    <a:pt x="1255" y="6071"/>
                  </a:lnTo>
                  <a:lnTo>
                    <a:pt x="1374" y="6179"/>
                  </a:lnTo>
                  <a:lnTo>
                    <a:pt x="1518" y="6274"/>
                  </a:lnTo>
                  <a:lnTo>
                    <a:pt x="1649" y="6358"/>
                  </a:lnTo>
                  <a:lnTo>
                    <a:pt x="1793" y="6442"/>
                  </a:lnTo>
                  <a:lnTo>
                    <a:pt x="1948" y="6513"/>
                  </a:lnTo>
                  <a:lnTo>
                    <a:pt x="2091" y="6585"/>
                  </a:lnTo>
                  <a:lnTo>
                    <a:pt x="2247" y="6645"/>
                  </a:lnTo>
                  <a:lnTo>
                    <a:pt x="2414" y="6705"/>
                  </a:lnTo>
                  <a:lnTo>
                    <a:pt x="2569" y="6752"/>
                  </a:lnTo>
                  <a:lnTo>
                    <a:pt x="2737" y="6788"/>
                  </a:lnTo>
                  <a:lnTo>
                    <a:pt x="2904" y="6812"/>
                  </a:lnTo>
                  <a:lnTo>
                    <a:pt x="3083" y="6836"/>
                  </a:lnTo>
                  <a:lnTo>
                    <a:pt x="3251" y="6848"/>
                  </a:lnTo>
                  <a:lnTo>
                    <a:pt x="3430" y="6860"/>
                  </a:lnTo>
                  <a:lnTo>
                    <a:pt x="3609" y="6848"/>
                  </a:lnTo>
                  <a:lnTo>
                    <a:pt x="3776" y="6836"/>
                  </a:lnTo>
                  <a:lnTo>
                    <a:pt x="3956" y="6812"/>
                  </a:lnTo>
                  <a:lnTo>
                    <a:pt x="4123" y="6788"/>
                  </a:lnTo>
                  <a:lnTo>
                    <a:pt x="4290" y="6752"/>
                  </a:lnTo>
                  <a:lnTo>
                    <a:pt x="4446" y="6705"/>
                  </a:lnTo>
                  <a:lnTo>
                    <a:pt x="4613" y="6645"/>
                  </a:lnTo>
                  <a:lnTo>
                    <a:pt x="4768" y="6585"/>
                  </a:lnTo>
                  <a:lnTo>
                    <a:pt x="4912" y="6513"/>
                  </a:lnTo>
                  <a:lnTo>
                    <a:pt x="5067" y="6442"/>
                  </a:lnTo>
                  <a:lnTo>
                    <a:pt x="5210" y="6358"/>
                  </a:lnTo>
                  <a:lnTo>
                    <a:pt x="5342" y="6274"/>
                  </a:lnTo>
                  <a:lnTo>
                    <a:pt x="5485" y="6179"/>
                  </a:lnTo>
                  <a:lnTo>
                    <a:pt x="5605" y="6071"/>
                  </a:lnTo>
                  <a:lnTo>
                    <a:pt x="5736" y="5964"/>
                  </a:lnTo>
                  <a:lnTo>
                    <a:pt x="5856" y="5856"/>
                  </a:lnTo>
                  <a:lnTo>
                    <a:pt x="5963" y="5737"/>
                  </a:lnTo>
                  <a:lnTo>
                    <a:pt x="6071" y="5605"/>
                  </a:lnTo>
                  <a:lnTo>
                    <a:pt x="6178" y="5486"/>
                  </a:lnTo>
                  <a:lnTo>
                    <a:pt x="6274" y="5342"/>
                  </a:lnTo>
                  <a:lnTo>
                    <a:pt x="6358" y="5211"/>
                  </a:lnTo>
                  <a:lnTo>
                    <a:pt x="6441" y="5067"/>
                  </a:lnTo>
                  <a:lnTo>
                    <a:pt x="6525" y="4912"/>
                  </a:lnTo>
                  <a:lnTo>
                    <a:pt x="6585" y="4769"/>
                  </a:lnTo>
                  <a:lnTo>
                    <a:pt x="6644" y="4613"/>
                  </a:lnTo>
                  <a:lnTo>
                    <a:pt x="6704" y="4446"/>
                  </a:lnTo>
                  <a:lnTo>
                    <a:pt x="6752" y="4291"/>
                  </a:lnTo>
                  <a:lnTo>
                    <a:pt x="6788" y="4123"/>
                  </a:lnTo>
                  <a:lnTo>
                    <a:pt x="6824" y="3956"/>
                  </a:lnTo>
                  <a:lnTo>
                    <a:pt x="6836" y="3777"/>
                  </a:lnTo>
                  <a:lnTo>
                    <a:pt x="6860" y="3610"/>
                  </a:lnTo>
                  <a:lnTo>
                    <a:pt x="6860" y="3430"/>
                  </a:lnTo>
                  <a:lnTo>
                    <a:pt x="6860" y="3251"/>
                  </a:lnTo>
                  <a:lnTo>
                    <a:pt x="6836" y="3084"/>
                  </a:lnTo>
                  <a:lnTo>
                    <a:pt x="6824" y="2904"/>
                  </a:lnTo>
                  <a:lnTo>
                    <a:pt x="6788" y="2737"/>
                  </a:lnTo>
                  <a:lnTo>
                    <a:pt x="6752" y="2570"/>
                  </a:lnTo>
                  <a:lnTo>
                    <a:pt x="6704" y="2414"/>
                  </a:lnTo>
                  <a:lnTo>
                    <a:pt x="6644" y="2247"/>
                  </a:lnTo>
                  <a:lnTo>
                    <a:pt x="6585" y="2092"/>
                  </a:lnTo>
                  <a:lnTo>
                    <a:pt x="6525" y="1948"/>
                  </a:lnTo>
                  <a:lnTo>
                    <a:pt x="6441" y="1793"/>
                  </a:lnTo>
                  <a:lnTo>
                    <a:pt x="6358" y="1650"/>
                  </a:lnTo>
                  <a:lnTo>
                    <a:pt x="6274" y="1518"/>
                  </a:lnTo>
                  <a:lnTo>
                    <a:pt x="6178" y="1375"/>
                  </a:lnTo>
                  <a:lnTo>
                    <a:pt x="6071" y="1243"/>
                  </a:lnTo>
                  <a:lnTo>
                    <a:pt x="5963" y="1124"/>
                  </a:lnTo>
                  <a:lnTo>
                    <a:pt x="5856" y="1004"/>
                  </a:lnTo>
                  <a:lnTo>
                    <a:pt x="5736" y="897"/>
                  </a:lnTo>
                  <a:lnTo>
                    <a:pt x="5605" y="789"/>
                  </a:lnTo>
                  <a:lnTo>
                    <a:pt x="5485" y="682"/>
                  </a:lnTo>
                  <a:lnTo>
                    <a:pt x="5342" y="586"/>
                  </a:lnTo>
                  <a:lnTo>
                    <a:pt x="5210" y="502"/>
                  </a:lnTo>
                  <a:lnTo>
                    <a:pt x="5067" y="419"/>
                  </a:lnTo>
                  <a:lnTo>
                    <a:pt x="4912" y="335"/>
                  </a:lnTo>
                  <a:lnTo>
                    <a:pt x="4768" y="275"/>
                  </a:lnTo>
                  <a:lnTo>
                    <a:pt x="4613" y="204"/>
                  </a:lnTo>
                  <a:lnTo>
                    <a:pt x="4446" y="156"/>
                  </a:lnTo>
                  <a:lnTo>
                    <a:pt x="4290" y="108"/>
                  </a:lnTo>
                  <a:lnTo>
                    <a:pt x="4123" y="72"/>
                  </a:lnTo>
                  <a:lnTo>
                    <a:pt x="3956" y="36"/>
                  </a:lnTo>
                  <a:lnTo>
                    <a:pt x="3776" y="24"/>
                  </a:lnTo>
                  <a:lnTo>
                    <a:pt x="3609"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2;p18">
              <a:extLst>
                <a:ext uri="{FF2B5EF4-FFF2-40B4-BE49-F238E27FC236}">
                  <a16:creationId xmlns:a16="http://schemas.microsoft.com/office/drawing/2014/main" id="{FD2F0C63-92AA-6146-A1DB-08411A2341C3}"/>
                </a:ext>
              </a:extLst>
            </p:cNvPr>
            <p:cNvSpPr/>
            <p:nvPr/>
          </p:nvSpPr>
          <p:spPr>
            <a:xfrm>
              <a:off x="1067250" y="2439625"/>
              <a:ext cx="199600" cy="305050"/>
            </a:xfrm>
            <a:custGeom>
              <a:avLst/>
              <a:gdLst/>
              <a:ahLst/>
              <a:cxnLst/>
              <a:rect l="l" t="t" r="r" b="b"/>
              <a:pathLst>
                <a:path w="7984" h="12202" extrusionOk="0">
                  <a:moveTo>
                    <a:pt x="3263" y="1"/>
                  </a:moveTo>
                  <a:lnTo>
                    <a:pt x="3072" y="13"/>
                  </a:lnTo>
                  <a:lnTo>
                    <a:pt x="2880" y="37"/>
                  </a:lnTo>
                  <a:lnTo>
                    <a:pt x="2689" y="61"/>
                  </a:lnTo>
                  <a:lnTo>
                    <a:pt x="2510" y="108"/>
                  </a:lnTo>
                  <a:lnTo>
                    <a:pt x="2319" y="168"/>
                  </a:lnTo>
                  <a:lnTo>
                    <a:pt x="2139" y="240"/>
                  </a:lnTo>
                  <a:lnTo>
                    <a:pt x="1960" y="312"/>
                  </a:lnTo>
                  <a:lnTo>
                    <a:pt x="1793" y="407"/>
                  </a:lnTo>
                  <a:lnTo>
                    <a:pt x="1638" y="503"/>
                  </a:lnTo>
                  <a:lnTo>
                    <a:pt x="1482" y="610"/>
                  </a:lnTo>
                  <a:lnTo>
                    <a:pt x="1327" y="730"/>
                  </a:lnTo>
                  <a:lnTo>
                    <a:pt x="1183" y="861"/>
                  </a:lnTo>
                  <a:lnTo>
                    <a:pt x="1052" y="1005"/>
                  </a:lnTo>
                  <a:lnTo>
                    <a:pt x="921" y="1148"/>
                  </a:lnTo>
                  <a:lnTo>
                    <a:pt x="801" y="1303"/>
                  </a:lnTo>
                  <a:lnTo>
                    <a:pt x="693" y="1471"/>
                  </a:lnTo>
                  <a:lnTo>
                    <a:pt x="586" y="1650"/>
                  </a:lnTo>
                  <a:lnTo>
                    <a:pt x="490" y="1829"/>
                  </a:lnTo>
                  <a:lnTo>
                    <a:pt x="395" y="2020"/>
                  </a:lnTo>
                  <a:lnTo>
                    <a:pt x="323" y="2224"/>
                  </a:lnTo>
                  <a:lnTo>
                    <a:pt x="251" y="2439"/>
                  </a:lnTo>
                  <a:lnTo>
                    <a:pt x="180" y="2654"/>
                  </a:lnTo>
                  <a:lnTo>
                    <a:pt x="132" y="2881"/>
                  </a:lnTo>
                  <a:lnTo>
                    <a:pt x="84" y="3108"/>
                  </a:lnTo>
                  <a:lnTo>
                    <a:pt x="48" y="3347"/>
                  </a:lnTo>
                  <a:lnTo>
                    <a:pt x="24" y="3598"/>
                  </a:lnTo>
                  <a:lnTo>
                    <a:pt x="0" y="3849"/>
                  </a:lnTo>
                  <a:lnTo>
                    <a:pt x="0" y="4112"/>
                  </a:lnTo>
                  <a:lnTo>
                    <a:pt x="0" y="4375"/>
                  </a:lnTo>
                  <a:lnTo>
                    <a:pt x="12" y="4649"/>
                  </a:lnTo>
                  <a:lnTo>
                    <a:pt x="36" y="4936"/>
                  </a:lnTo>
                  <a:lnTo>
                    <a:pt x="72" y="5211"/>
                  </a:lnTo>
                  <a:lnTo>
                    <a:pt x="120" y="5510"/>
                  </a:lnTo>
                  <a:lnTo>
                    <a:pt x="168" y="5809"/>
                  </a:lnTo>
                  <a:lnTo>
                    <a:pt x="239" y="6107"/>
                  </a:lnTo>
                  <a:lnTo>
                    <a:pt x="323" y="6418"/>
                  </a:lnTo>
                  <a:lnTo>
                    <a:pt x="407" y="6729"/>
                  </a:lnTo>
                  <a:lnTo>
                    <a:pt x="514" y="7039"/>
                  </a:lnTo>
                  <a:lnTo>
                    <a:pt x="622" y="7338"/>
                  </a:lnTo>
                  <a:lnTo>
                    <a:pt x="729" y="7637"/>
                  </a:lnTo>
                  <a:lnTo>
                    <a:pt x="861" y="7936"/>
                  </a:lnTo>
                  <a:lnTo>
                    <a:pt x="992" y="8223"/>
                  </a:lnTo>
                  <a:lnTo>
                    <a:pt x="1124" y="8509"/>
                  </a:lnTo>
                  <a:lnTo>
                    <a:pt x="1279" y="8784"/>
                  </a:lnTo>
                  <a:lnTo>
                    <a:pt x="1422" y="9059"/>
                  </a:lnTo>
                  <a:lnTo>
                    <a:pt x="1590" y="9322"/>
                  </a:lnTo>
                  <a:lnTo>
                    <a:pt x="1745" y="9585"/>
                  </a:lnTo>
                  <a:lnTo>
                    <a:pt x="1924" y="9836"/>
                  </a:lnTo>
                  <a:lnTo>
                    <a:pt x="2092" y="10075"/>
                  </a:lnTo>
                  <a:lnTo>
                    <a:pt x="2271" y="10302"/>
                  </a:lnTo>
                  <a:lnTo>
                    <a:pt x="2450" y="10517"/>
                  </a:lnTo>
                  <a:lnTo>
                    <a:pt x="2641" y="10732"/>
                  </a:lnTo>
                  <a:lnTo>
                    <a:pt x="2833" y="10923"/>
                  </a:lnTo>
                  <a:lnTo>
                    <a:pt x="3024" y="11114"/>
                  </a:lnTo>
                  <a:lnTo>
                    <a:pt x="3215" y="11282"/>
                  </a:lnTo>
                  <a:lnTo>
                    <a:pt x="3418" y="11437"/>
                  </a:lnTo>
                  <a:lnTo>
                    <a:pt x="3609" y="11592"/>
                  </a:lnTo>
                  <a:lnTo>
                    <a:pt x="3812" y="11724"/>
                  </a:lnTo>
                  <a:lnTo>
                    <a:pt x="4016" y="11831"/>
                  </a:lnTo>
                  <a:lnTo>
                    <a:pt x="4219" y="11939"/>
                  </a:lnTo>
                  <a:lnTo>
                    <a:pt x="4422" y="12023"/>
                  </a:lnTo>
                  <a:lnTo>
                    <a:pt x="4613" y="12094"/>
                  </a:lnTo>
                  <a:lnTo>
                    <a:pt x="4816" y="12142"/>
                  </a:lnTo>
                  <a:lnTo>
                    <a:pt x="5019" y="12178"/>
                  </a:lnTo>
                  <a:lnTo>
                    <a:pt x="5211" y="12202"/>
                  </a:lnTo>
                  <a:lnTo>
                    <a:pt x="5402" y="12190"/>
                  </a:lnTo>
                  <a:lnTo>
                    <a:pt x="5605" y="12178"/>
                  </a:lnTo>
                  <a:lnTo>
                    <a:pt x="5784" y="12130"/>
                  </a:lnTo>
                  <a:lnTo>
                    <a:pt x="5975" y="12070"/>
                  </a:lnTo>
                  <a:lnTo>
                    <a:pt x="6155" y="11987"/>
                  </a:lnTo>
                  <a:lnTo>
                    <a:pt x="6322" y="11891"/>
                  </a:lnTo>
                  <a:lnTo>
                    <a:pt x="6477" y="11784"/>
                  </a:lnTo>
                  <a:lnTo>
                    <a:pt x="6633" y="11652"/>
                  </a:lnTo>
                  <a:lnTo>
                    <a:pt x="6776" y="11509"/>
                  </a:lnTo>
                  <a:lnTo>
                    <a:pt x="6919" y="11341"/>
                  </a:lnTo>
                  <a:lnTo>
                    <a:pt x="7051" y="11162"/>
                  </a:lnTo>
                  <a:lnTo>
                    <a:pt x="7170" y="10971"/>
                  </a:lnTo>
                  <a:lnTo>
                    <a:pt x="7278" y="10768"/>
                  </a:lnTo>
                  <a:lnTo>
                    <a:pt x="7386" y="10553"/>
                  </a:lnTo>
                  <a:lnTo>
                    <a:pt x="7481" y="10326"/>
                  </a:lnTo>
                  <a:lnTo>
                    <a:pt x="7565" y="10087"/>
                  </a:lnTo>
                  <a:lnTo>
                    <a:pt x="7648" y="9848"/>
                  </a:lnTo>
                  <a:lnTo>
                    <a:pt x="7720" y="9585"/>
                  </a:lnTo>
                  <a:lnTo>
                    <a:pt x="7780" y="9322"/>
                  </a:lnTo>
                  <a:lnTo>
                    <a:pt x="7840" y="9047"/>
                  </a:lnTo>
                  <a:lnTo>
                    <a:pt x="7887" y="8760"/>
                  </a:lnTo>
                  <a:lnTo>
                    <a:pt x="7923" y="8473"/>
                  </a:lnTo>
                  <a:lnTo>
                    <a:pt x="7947" y="8187"/>
                  </a:lnTo>
                  <a:lnTo>
                    <a:pt x="7971" y="7888"/>
                  </a:lnTo>
                  <a:lnTo>
                    <a:pt x="7983" y="7577"/>
                  </a:lnTo>
                  <a:lnTo>
                    <a:pt x="7983" y="7267"/>
                  </a:lnTo>
                  <a:lnTo>
                    <a:pt x="7971" y="6956"/>
                  </a:lnTo>
                  <a:lnTo>
                    <a:pt x="7959" y="6645"/>
                  </a:lnTo>
                  <a:lnTo>
                    <a:pt x="7935" y="6322"/>
                  </a:lnTo>
                  <a:lnTo>
                    <a:pt x="7899" y="6012"/>
                  </a:lnTo>
                  <a:lnTo>
                    <a:pt x="7852" y="5689"/>
                  </a:lnTo>
                  <a:lnTo>
                    <a:pt x="7804" y="5378"/>
                  </a:lnTo>
                  <a:lnTo>
                    <a:pt x="7744" y="5056"/>
                  </a:lnTo>
                  <a:lnTo>
                    <a:pt x="7672" y="4745"/>
                  </a:lnTo>
                  <a:lnTo>
                    <a:pt x="7589" y="4434"/>
                  </a:lnTo>
                  <a:lnTo>
                    <a:pt x="7505" y="4124"/>
                  </a:lnTo>
                  <a:lnTo>
                    <a:pt x="7409" y="3825"/>
                  </a:lnTo>
                  <a:lnTo>
                    <a:pt x="7302" y="3550"/>
                  </a:lnTo>
                  <a:lnTo>
                    <a:pt x="7194" y="3275"/>
                  </a:lnTo>
                  <a:lnTo>
                    <a:pt x="7075" y="3000"/>
                  </a:lnTo>
                  <a:lnTo>
                    <a:pt x="6955" y="2749"/>
                  </a:lnTo>
                  <a:lnTo>
                    <a:pt x="6824" y="2510"/>
                  </a:lnTo>
                  <a:lnTo>
                    <a:pt x="6692" y="2283"/>
                  </a:lnTo>
                  <a:lnTo>
                    <a:pt x="6561" y="2056"/>
                  </a:lnTo>
                  <a:lnTo>
                    <a:pt x="6418" y="1853"/>
                  </a:lnTo>
                  <a:lnTo>
                    <a:pt x="6262" y="1650"/>
                  </a:lnTo>
                  <a:lnTo>
                    <a:pt x="6107" y="1459"/>
                  </a:lnTo>
                  <a:lnTo>
                    <a:pt x="5952" y="1280"/>
                  </a:lnTo>
                  <a:lnTo>
                    <a:pt x="5796" y="1124"/>
                  </a:lnTo>
                  <a:lnTo>
                    <a:pt x="5629" y="969"/>
                  </a:lnTo>
                  <a:lnTo>
                    <a:pt x="5462" y="825"/>
                  </a:lnTo>
                  <a:lnTo>
                    <a:pt x="5294" y="694"/>
                  </a:lnTo>
                  <a:lnTo>
                    <a:pt x="5115" y="574"/>
                  </a:lnTo>
                  <a:lnTo>
                    <a:pt x="4936" y="455"/>
                  </a:lnTo>
                  <a:lnTo>
                    <a:pt x="4757" y="359"/>
                  </a:lnTo>
                  <a:lnTo>
                    <a:pt x="4577" y="276"/>
                  </a:lnTo>
                  <a:lnTo>
                    <a:pt x="4386" y="204"/>
                  </a:lnTo>
                  <a:lnTo>
                    <a:pt x="4207" y="144"/>
                  </a:lnTo>
                  <a:lnTo>
                    <a:pt x="4016" y="85"/>
                  </a:lnTo>
                  <a:lnTo>
                    <a:pt x="3836" y="49"/>
                  </a:lnTo>
                  <a:lnTo>
                    <a:pt x="3645" y="25"/>
                  </a:lnTo>
                  <a:lnTo>
                    <a:pt x="3454" y="13"/>
                  </a:lnTo>
                  <a:lnTo>
                    <a:pt x="3263"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p18">
              <a:extLst>
                <a:ext uri="{FF2B5EF4-FFF2-40B4-BE49-F238E27FC236}">
                  <a16:creationId xmlns:a16="http://schemas.microsoft.com/office/drawing/2014/main" id="{2862B565-19F1-0E48-B38D-4F6BC03E7269}"/>
                </a:ext>
              </a:extLst>
            </p:cNvPr>
            <p:cNvSpPr/>
            <p:nvPr/>
          </p:nvSpPr>
          <p:spPr>
            <a:xfrm>
              <a:off x="1906150" y="2439625"/>
              <a:ext cx="199575" cy="305050"/>
            </a:xfrm>
            <a:custGeom>
              <a:avLst/>
              <a:gdLst/>
              <a:ahLst/>
              <a:cxnLst/>
              <a:rect l="l" t="t" r="r" b="b"/>
              <a:pathLst>
                <a:path w="7983" h="12202" extrusionOk="0">
                  <a:moveTo>
                    <a:pt x="4720" y="1"/>
                  </a:moveTo>
                  <a:lnTo>
                    <a:pt x="4529" y="13"/>
                  </a:lnTo>
                  <a:lnTo>
                    <a:pt x="4338" y="25"/>
                  </a:lnTo>
                  <a:lnTo>
                    <a:pt x="4147" y="49"/>
                  </a:lnTo>
                  <a:lnTo>
                    <a:pt x="3956" y="85"/>
                  </a:lnTo>
                  <a:lnTo>
                    <a:pt x="3776" y="144"/>
                  </a:lnTo>
                  <a:lnTo>
                    <a:pt x="3585" y="204"/>
                  </a:lnTo>
                  <a:lnTo>
                    <a:pt x="3406" y="276"/>
                  </a:lnTo>
                  <a:lnTo>
                    <a:pt x="3215" y="359"/>
                  </a:lnTo>
                  <a:lnTo>
                    <a:pt x="3036" y="455"/>
                  </a:lnTo>
                  <a:lnTo>
                    <a:pt x="2868" y="574"/>
                  </a:lnTo>
                  <a:lnTo>
                    <a:pt x="2689" y="694"/>
                  </a:lnTo>
                  <a:lnTo>
                    <a:pt x="2522" y="825"/>
                  </a:lnTo>
                  <a:lnTo>
                    <a:pt x="2342" y="969"/>
                  </a:lnTo>
                  <a:lnTo>
                    <a:pt x="2187" y="1124"/>
                  </a:lnTo>
                  <a:lnTo>
                    <a:pt x="2020" y="1280"/>
                  </a:lnTo>
                  <a:lnTo>
                    <a:pt x="1864" y="1459"/>
                  </a:lnTo>
                  <a:lnTo>
                    <a:pt x="1709" y="1650"/>
                  </a:lnTo>
                  <a:lnTo>
                    <a:pt x="1566" y="1853"/>
                  </a:lnTo>
                  <a:lnTo>
                    <a:pt x="1422" y="2056"/>
                  </a:lnTo>
                  <a:lnTo>
                    <a:pt x="1279" y="2283"/>
                  </a:lnTo>
                  <a:lnTo>
                    <a:pt x="1147" y="2510"/>
                  </a:lnTo>
                  <a:lnTo>
                    <a:pt x="1016" y="2749"/>
                  </a:lnTo>
                  <a:lnTo>
                    <a:pt x="896" y="3000"/>
                  </a:lnTo>
                  <a:lnTo>
                    <a:pt x="777" y="3275"/>
                  </a:lnTo>
                  <a:lnTo>
                    <a:pt x="669" y="3550"/>
                  </a:lnTo>
                  <a:lnTo>
                    <a:pt x="574" y="3825"/>
                  </a:lnTo>
                  <a:lnTo>
                    <a:pt x="478" y="4124"/>
                  </a:lnTo>
                  <a:lnTo>
                    <a:pt x="383" y="4434"/>
                  </a:lnTo>
                  <a:lnTo>
                    <a:pt x="311" y="4745"/>
                  </a:lnTo>
                  <a:lnTo>
                    <a:pt x="239" y="5056"/>
                  </a:lnTo>
                  <a:lnTo>
                    <a:pt x="167" y="5378"/>
                  </a:lnTo>
                  <a:lnTo>
                    <a:pt x="120" y="5689"/>
                  </a:lnTo>
                  <a:lnTo>
                    <a:pt x="72" y="6012"/>
                  </a:lnTo>
                  <a:lnTo>
                    <a:pt x="48" y="6322"/>
                  </a:lnTo>
                  <a:lnTo>
                    <a:pt x="24" y="6645"/>
                  </a:lnTo>
                  <a:lnTo>
                    <a:pt x="0" y="6956"/>
                  </a:lnTo>
                  <a:lnTo>
                    <a:pt x="0" y="7267"/>
                  </a:lnTo>
                  <a:lnTo>
                    <a:pt x="0" y="7577"/>
                  </a:lnTo>
                  <a:lnTo>
                    <a:pt x="12" y="7888"/>
                  </a:lnTo>
                  <a:lnTo>
                    <a:pt x="24" y="8187"/>
                  </a:lnTo>
                  <a:lnTo>
                    <a:pt x="60" y="8473"/>
                  </a:lnTo>
                  <a:lnTo>
                    <a:pt x="96" y="8760"/>
                  </a:lnTo>
                  <a:lnTo>
                    <a:pt x="144" y="9047"/>
                  </a:lnTo>
                  <a:lnTo>
                    <a:pt x="191" y="9322"/>
                  </a:lnTo>
                  <a:lnTo>
                    <a:pt x="251" y="9585"/>
                  </a:lnTo>
                  <a:lnTo>
                    <a:pt x="323" y="9848"/>
                  </a:lnTo>
                  <a:lnTo>
                    <a:pt x="406" y="10087"/>
                  </a:lnTo>
                  <a:lnTo>
                    <a:pt x="502" y="10326"/>
                  </a:lnTo>
                  <a:lnTo>
                    <a:pt x="598" y="10553"/>
                  </a:lnTo>
                  <a:lnTo>
                    <a:pt x="693" y="10768"/>
                  </a:lnTo>
                  <a:lnTo>
                    <a:pt x="813" y="10971"/>
                  </a:lnTo>
                  <a:lnTo>
                    <a:pt x="932" y="11162"/>
                  </a:lnTo>
                  <a:lnTo>
                    <a:pt x="1064" y="11341"/>
                  </a:lnTo>
                  <a:lnTo>
                    <a:pt x="1195" y="11509"/>
                  </a:lnTo>
                  <a:lnTo>
                    <a:pt x="1339" y="11652"/>
                  </a:lnTo>
                  <a:lnTo>
                    <a:pt x="1494" y="11784"/>
                  </a:lnTo>
                  <a:lnTo>
                    <a:pt x="1661" y="11891"/>
                  </a:lnTo>
                  <a:lnTo>
                    <a:pt x="1829" y="11987"/>
                  </a:lnTo>
                  <a:lnTo>
                    <a:pt x="2008" y="12070"/>
                  </a:lnTo>
                  <a:lnTo>
                    <a:pt x="2187" y="12130"/>
                  </a:lnTo>
                  <a:lnTo>
                    <a:pt x="2378" y="12178"/>
                  </a:lnTo>
                  <a:lnTo>
                    <a:pt x="2569" y="12190"/>
                  </a:lnTo>
                  <a:lnTo>
                    <a:pt x="2761" y="12202"/>
                  </a:lnTo>
                  <a:lnTo>
                    <a:pt x="2964" y="12178"/>
                  </a:lnTo>
                  <a:lnTo>
                    <a:pt x="3155" y="12142"/>
                  </a:lnTo>
                  <a:lnTo>
                    <a:pt x="3358" y="12094"/>
                  </a:lnTo>
                  <a:lnTo>
                    <a:pt x="3561" y="12023"/>
                  </a:lnTo>
                  <a:lnTo>
                    <a:pt x="3764" y="11939"/>
                  </a:lnTo>
                  <a:lnTo>
                    <a:pt x="3968" y="11831"/>
                  </a:lnTo>
                  <a:lnTo>
                    <a:pt x="4159" y="11724"/>
                  </a:lnTo>
                  <a:lnTo>
                    <a:pt x="4362" y="11592"/>
                  </a:lnTo>
                  <a:lnTo>
                    <a:pt x="4565" y="11437"/>
                  </a:lnTo>
                  <a:lnTo>
                    <a:pt x="4756" y="11282"/>
                  </a:lnTo>
                  <a:lnTo>
                    <a:pt x="4948" y="11114"/>
                  </a:lnTo>
                  <a:lnTo>
                    <a:pt x="5151" y="10923"/>
                  </a:lnTo>
                  <a:lnTo>
                    <a:pt x="5330" y="10732"/>
                  </a:lnTo>
                  <a:lnTo>
                    <a:pt x="5521" y="10517"/>
                  </a:lnTo>
                  <a:lnTo>
                    <a:pt x="5700" y="10302"/>
                  </a:lnTo>
                  <a:lnTo>
                    <a:pt x="5880" y="10075"/>
                  </a:lnTo>
                  <a:lnTo>
                    <a:pt x="6059" y="9836"/>
                  </a:lnTo>
                  <a:lnTo>
                    <a:pt x="6226" y="9585"/>
                  </a:lnTo>
                  <a:lnTo>
                    <a:pt x="6393" y="9322"/>
                  </a:lnTo>
                  <a:lnTo>
                    <a:pt x="6549" y="9059"/>
                  </a:lnTo>
                  <a:lnTo>
                    <a:pt x="6704" y="8784"/>
                  </a:lnTo>
                  <a:lnTo>
                    <a:pt x="6848" y="8509"/>
                  </a:lnTo>
                  <a:lnTo>
                    <a:pt x="6991" y="8223"/>
                  </a:lnTo>
                  <a:lnTo>
                    <a:pt x="7122" y="7936"/>
                  </a:lnTo>
                  <a:lnTo>
                    <a:pt x="7242" y="7637"/>
                  </a:lnTo>
                  <a:lnTo>
                    <a:pt x="7361" y="7338"/>
                  </a:lnTo>
                  <a:lnTo>
                    <a:pt x="7469" y="7039"/>
                  </a:lnTo>
                  <a:lnTo>
                    <a:pt x="7565" y="6729"/>
                  </a:lnTo>
                  <a:lnTo>
                    <a:pt x="7660" y="6418"/>
                  </a:lnTo>
                  <a:lnTo>
                    <a:pt x="7732" y="6107"/>
                  </a:lnTo>
                  <a:lnTo>
                    <a:pt x="7804" y="5809"/>
                  </a:lnTo>
                  <a:lnTo>
                    <a:pt x="7863" y="5510"/>
                  </a:lnTo>
                  <a:lnTo>
                    <a:pt x="7911" y="5211"/>
                  </a:lnTo>
                  <a:lnTo>
                    <a:pt x="7935" y="4936"/>
                  </a:lnTo>
                  <a:lnTo>
                    <a:pt x="7959" y="4649"/>
                  </a:lnTo>
                  <a:lnTo>
                    <a:pt x="7983" y="4375"/>
                  </a:lnTo>
                  <a:lnTo>
                    <a:pt x="7983" y="4112"/>
                  </a:lnTo>
                  <a:lnTo>
                    <a:pt x="7971" y="3849"/>
                  </a:lnTo>
                  <a:lnTo>
                    <a:pt x="7959" y="3598"/>
                  </a:lnTo>
                  <a:lnTo>
                    <a:pt x="7935" y="3347"/>
                  </a:lnTo>
                  <a:lnTo>
                    <a:pt x="7899" y="3108"/>
                  </a:lnTo>
                  <a:lnTo>
                    <a:pt x="7851" y="2881"/>
                  </a:lnTo>
                  <a:lnTo>
                    <a:pt x="7792" y="2654"/>
                  </a:lnTo>
                  <a:lnTo>
                    <a:pt x="7732" y="2439"/>
                  </a:lnTo>
                  <a:lnTo>
                    <a:pt x="7660" y="2224"/>
                  </a:lnTo>
                  <a:lnTo>
                    <a:pt x="7577" y="2020"/>
                  </a:lnTo>
                  <a:lnTo>
                    <a:pt x="7493" y="1829"/>
                  </a:lnTo>
                  <a:lnTo>
                    <a:pt x="7385" y="1650"/>
                  </a:lnTo>
                  <a:lnTo>
                    <a:pt x="7290" y="1471"/>
                  </a:lnTo>
                  <a:lnTo>
                    <a:pt x="7170" y="1303"/>
                  </a:lnTo>
                  <a:lnTo>
                    <a:pt x="7051" y="1148"/>
                  </a:lnTo>
                  <a:lnTo>
                    <a:pt x="6919" y="1005"/>
                  </a:lnTo>
                  <a:lnTo>
                    <a:pt x="6788" y="861"/>
                  </a:lnTo>
                  <a:lnTo>
                    <a:pt x="6644" y="730"/>
                  </a:lnTo>
                  <a:lnTo>
                    <a:pt x="6501" y="610"/>
                  </a:lnTo>
                  <a:lnTo>
                    <a:pt x="6346" y="503"/>
                  </a:lnTo>
                  <a:lnTo>
                    <a:pt x="6178" y="407"/>
                  </a:lnTo>
                  <a:lnTo>
                    <a:pt x="6011" y="312"/>
                  </a:lnTo>
                  <a:lnTo>
                    <a:pt x="5844" y="240"/>
                  </a:lnTo>
                  <a:lnTo>
                    <a:pt x="5665" y="168"/>
                  </a:lnTo>
                  <a:lnTo>
                    <a:pt x="5473" y="108"/>
                  </a:lnTo>
                  <a:lnTo>
                    <a:pt x="5282" y="61"/>
                  </a:lnTo>
                  <a:lnTo>
                    <a:pt x="5091" y="37"/>
                  </a:lnTo>
                  <a:lnTo>
                    <a:pt x="4900" y="13"/>
                  </a:lnTo>
                  <a:lnTo>
                    <a:pt x="4720" y="1"/>
                  </a:lnTo>
                  <a:close/>
                </a:path>
              </a:pathLst>
            </a:custGeom>
            <a:solidFill>
              <a:srgbClr val="EF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p18">
              <a:extLst>
                <a:ext uri="{FF2B5EF4-FFF2-40B4-BE49-F238E27FC236}">
                  <a16:creationId xmlns:a16="http://schemas.microsoft.com/office/drawing/2014/main" id="{0A9F44BA-ABB4-024B-B290-6AF98F7B1457}"/>
                </a:ext>
              </a:extLst>
            </p:cNvPr>
            <p:cNvSpPr/>
            <p:nvPr/>
          </p:nvSpPr>
          <p:spPr>
            <a:xfrm>
              <a:off x="1170025" y="1964925"/>
              <a:ext cx="838900" cy="1100325"/>
            </a:xfrm>
            <a:custGeom>
              <a:avLst/>
              <a:gdLst/>
              <a:ahLst/>
              <a:cxnLst/>
              <a:rect l="l" t="t" r="r" b="b"/>
              <a:pathLst>
                <a:path w="33556" h="44013" extrusionOk="0">
                  <a:moveTo>
                    <a:pt x="16778" y="0"/>
                  </a:moveTo>
                  <a:lnTo>
                    <a:pt x="16348" y="12"/>
                  </a:lnTo>
                  <a:lnTo>
                    <a:pt x="15918" y="24"/>
                  </a:lnTo>
                  <a:lnTo>
                    <a:pt x="15488" y="48"/>
                  </a:lnTo>
                  <a:lnTo>
                    <a:pt x="15069" y="84"/>
                  </a:lnTo>
                  <a:lnTo>
                    <a:pt x="14651" y="132"/>
                  </a:lnTo>
                  <a:lnTo>
                    <a:pt x="14233" y="191"/>
                  </a:lnTo>
                  <a:lnTo>
                    <a:pt x="13814" y="263"/>
                  </a:lnTo>
                  <a:lnTo>
                    <a:pt x="13396" y="335"/>
                  </a:lnTo>
                  <a:lnTo>
                    <a:pt x="12990" y="430"/>
                  </a:lnTo>
                  <a:lnTo>
                    <a:pt x="12584" y="526"/>
                  </a:lnTo>
                  <a:lnTo>
                    <a:pt x="12189" y="634"/>
                  </a:lnTo>
                  <a:lnTo>
                    <a:pt x="11795" y="753"/>
                  </a:lnTo>
                  <a:lnTo>
                    <a:pt x="11401" y="885"/>
                  </a:lnTo>
                  <a:lnTo>
                    <a:pt x="11018" y="1028"/>
                  </a:lnTo>
                  <a:lnTo>
                    <a:pt x="10636" y="1171"/>
                  </a:lnTo>
                  <a:lnTo>
                    <a:pt x="10253" y="1339"/>
                  </a:lnTo>
                  <a:lnTo>
                    <a:pt x="9883" y="1506"/>
                  </a:lnTo>
                  <a:lnTo>
                    <a:pt x="9512" y="1685"/>
                  </a:lnTo>
                  <a:lnTo>
                    <a:pt x="9142" y="1864"/>
                  </a:lnTo>
                  <a:lnTo>
                    <a:pt x="8784" y="2068"/>
                  </a:lnTo>
                  <a:lnTo>
                    <a:pt x="8437" y="2271"/>
                  </a:lnTo>
                  <a:lnTo>
                    <a:pt x="8078" y="2486"/>
                  </a:lnTo>
                  <a:lnTo>
                    <a:pt x="7744" y="2713"/>
                  </a:lnTo>
                  <a:lnTo>
                    <a:pt x="7397" y="2952"/>
                  </a:lnTo>
                  <a:lnTo>
                    <a:pt x="7075" y="3203"/>
                  </a:lnTo>
                  <a:lnTo>
                    <a:pt x="6740" y="3454"/>
                  </a:lnTo>
                  <a:lnTo>
                    <a:pt x="6429" y="3717"/>
                  </a:lnTo>
                  <a:lnTo>
                    <a:pt x="6107" y="3992"/>
                  </a:lnTo>
                  <a:lnTo>
                    <a:pt x="5808" y="4266"/>
                  </a:lnTo>
                  <a:lnTo>
                    <a:pt x="5497" y="4565"/>
                  </a:lnTo>
                  <a:lnTo>
                    <a:pt x="5210" y="4864"/>
                  </a:lnTo>
                  <a:lnTo>
                    <a:pt x="4924" y="5175"/>
                  </a:lnTo>
                  <a:lnTo>
                    <a:pt x="4637" y="5485"/>
                  </a:lnTo>
                  <a:lnTo>
                    <a:pt x="4362" y="5820"/>
                  </a:lnTo>
                  <a:lnTo>
                    <a:pt x="4099" y="6155"/>
                  </a:lnTo>
                  <a:lnTo>
                    <a:pt x="3836" y="6501"/>
                  </a:lnTo>
                  <a:lnTo>
                    <a:pt x="3585" y="6848"/>
                  </a:lnTo>
                  <a:lnTo>
                    <a:pt x="3334" y="7206"/>
                  </a:lnTo>
                  <a:lnTo>
                    <a:pt x="3095" y="7577"/>
                  </a:lnTo>
                  <a:lnTo>
                    <a:pt x="2868" y="7959"/>
                  </a:lnTo>
                  <a:lnTo>
                    <a:pt x="2653" y="8341"/>
                  </a:lnTo>
                  <a:lnTo>
                    <a:pt x="2438" y="8748"/>
                  </a:lnTo>
                  <a:lnTo>
                    <a:pt x="2223" y="9142"/>
                  </a:lnTo>
                  <a:lnTo>
                    <a:pt x="2032" y="9560"/>
                  </a:lnTo>
                  <a:lnTo>
                    <a:pt x="1841" y="9979"/>
                  </a:lnTo>
                  <a:lnTo>
                    <a:pt x="1661" y="10409"/>
                  </a:lnTo>
                  <a:lnTo>
                    <a:pt x="1482" y="10839"/>
                  </a:lnTo>
                  <a:lnTo>
                    <a:pt x="1327" y="11293"/>
                  </a:lnTo>
                  <a:lnTo>
                    <a:pt x="1171" y="11747"/>
                  </a:lnTo>
                  <a:lnTo>
                    <a:pt x="1028" y="12201"/>
                  </a:lnTo>
                  <a:lnTo>
                    <a:pt x="885" y="12667"/>
                  </a:lnTo>
                  <a:lnTo>
                    <a:pt x="765" y="13145"/>
                  </a:lnTo>
                  <a:lnTo>
                    <a:pt x="646" y="13635"/>
                  </a:lnTo>
                  <a:lnTo>
                    <a:pt x="538" y="14125"/>
                  </a:lnTo>
                  <a:lnTo>
                    <a:pt x="430" y="14627"/>
                  </a:lnTo>
                  <a:lnTo>
                    <a:pt x="347" y="15129"/>
                  </a:lnTo>
                  <a:lnTo>
                    <a:pt x="263" y="15643"/>
                  </a:lnTo>
                  <a:lnTo>
                    <a:pt x="203" y="16169"/>
                  </a:lnTo>
                  <a:lnTo>
                    <a:pt x="144" y="16694"/>
                  </a:lnTo>
                  <a:lnTo>
                    <a:pt x="96" y="17232"/>
                  </a:lnTo>
                  <a:lnTo>
                    <a:pt x="48" y="17782"/>
                  </a:lnTo>
                  <a:lnTo>
                    <a:pt x="24" y="18332"/>
                  </a:lnTo>
                  <a:lnTo>
                    <a:pt x="12" y="18893"/>
                  </a:lnTo>
                  <a:lnTo>
                    <a:pt x="0" y="19455"/>
                  </a:lnTo>
                  <a:lnTo>
                    <a:pt x="12" y="20029"/>
                  </a:lnTo>
                  <a:lnTo>
                    <a:pt x="24" y="20590"/>
                  </a:lnTo>
                  <a:lnTo>
                    <a:pt x="48" y="21164"/>
                  </a:lnTo>
                  <a:lnTo>
                    <a:pt x="96" y="21737"/>
                  </a:lnTo>
                  <a:lnTo>
                    <a:pt x="144" y="22299"/>
                  </a:lnTo>
                  <a:lnTo>
                    <a:pt x="203" y="22873"/>
                  </a:lnTo>
                  <a:lnTo>
                    <a:pt x="263" y="23434"/>
                  </a:lnTo>
                  <a:lnTo>
                    <a:pt x="347" y="23996"/>
                  </a:lnTo>
                  <a:lnTo>
                    <a:pt x="430" y="24558"/>
                  </a:lnTo>
                  <a:lnTo>
                    <a:pt x="538" y="25119"/>
                  </a:lnTo>
                  <a:lnTo>
                    <a:pt x="646" y="25681"/>
                  </a:lnTo>
                  <a:lnTo>
                    <a:pt x="765" y="26231"/>
                  </a:lnTo>
                  <a:lnTo>
                    <a:pt x="885" y="26792"/>
                  </a:lnTo>
                  <a:lnTo>
                    <a:pt x="1028" y="27330"/>
                  </a:lnTo>
                  <a:lnTo>
                    <a:pt x="1171" y="27880"/>
                  </a:lnTo>
                  <a:lnTo>
                    <a:pt x="1327" y="28417"/>
                  </a:lnTo>
                  <a:lnTo>
                    <a:pt x="1482" y="28955"/>
                  </a:lnTo>
                  <a:lnTo>
                    <a:pt x="1661" y="29493"/>
                  </a:lnTo>
                  <a:lnTo>
                    <a:pt x="1841" y="30019"/>
                  </a:lnTo>
                  <a:lnTo>
                    <a:pt x="2032" y="30533"/>
                  </a:lnTo>
                  <a:lnTo>
                    <a:pt x="2223" y="31058"/>
                  </a:lnTo>
                  <a:lnTo>
                    <a:pt x="2438" y="31560"/>
                  </a:lnTo>
                  <a:lnTo>
                    <a:pt x="2653" y="32074"/>
                  </a:lnTo>
                  <a:lnTo>
                    <a:pt x="2868" y="32564"/>
                  </a:lnTo>
                  <a:lnTo>
                    <a:pt x="3095" y="33054"/>
                  </a:lnTo>
                  <a:lnTo>
                    <a:pt x="3334" y="33544"/>
                  </a:lnTo>
                  <a:lnTo>
                    <a:pt x="3585" y="34022"/>
                  </a:lnTo>
                  <a:lnTo>
                    <a:pt x="3836" y="34488"/>
                  </a:lnTo>
                  <a:lnTo>
                    <a:pt x="4099" y="34954"/>
                  </a:lnTo>
                  <a:lnTo>
                    <a:pt x="4362" y="35408"/>
                  </a:lnTo>
                  <a:lnTo>
                    <a:pt x="4637" y="35850"/>
                  </a:lnTo>
                  <a:lnTo>
                    <a:pt x="4924" y="36293"/>
                  </a:lnTo>
                  <a:lnTo>
                    <a:pt x="5210" y="36723"/>
                  </a:lnTo>
                  <a:lnTo>
                    <a:pt x="5497" y="37141"/>
                  </a:lnTo>
                  <a:lnTo>
                    <a:pt x="5808" y="37547"/>
                  </a:lnTo>
                  <a:lnTo>
                    <a:pt x="6107" y="37954"/>
                  </a:lnTo>
                  <a:lnTo>
                    <a:pt x="6429" y="38336"/>
                  </a:lnTo>
                  <a:lnTo>
                    <a:pt x="6740" y="38718"/>
                  </a:lnTo>
                  <a:lnTo>
                    <a:pt x="7075" y="39089"/>
                  </a:lnTo>
                  <a:lnTo>
                    <a:pt x="7397" y="39447"/>
                  </a:lnTo>
                  <a:lnTo>
                    <a:pt x="7744" y="39794"/>
                  </a:lnTo>
                  <a:lnTo>
                    <a:pt x="8078" y="40129"/>
                  </a:lnTo>
                  <a:lnTo>
                    <a:pt x="8437" y="40451"/>
                  </a:lnTo>
                  <a:lnTo>
                    <a:pt x="8784" y="40762"/>
                  </a:lnTo>
                  <a:lnTo>
                    <a:pt x="9142" y="41061"/>
                  </a:lnTo>
                  <a:lnTo>
                    <a:pt x="9512" y="41347"/>
                  </a:lnTo>
                  <a:lnTo>
                    <a:pt x="9883" y="41622"/>
                  </a:lnTo>
                  <a:lnTo>
                    <a:pt x="10253" y="41885"/>
                  </a:lnTo>
                  <a:lnTo>
                    <a:pt x="10636" y="42136"/>
                  </a:lnTo>
                  <a:lnTo>
                    <a:pt x="11018" y="42363"/>
                  </a:lnTo>
                  <a:lnTo>
                    <a:pt x="11401" y="42590"/>
                  </a:lnTo>
                  <a:lnTo>
                    <a:pt x="11795" y="42793"/>
                  </a:lnTo>
                  <a:lnTo>
                    <a:pt x="12189" y="42985"/>
                  </a:lnTo>
                  <a:lnTo>
                    <a:pt x="12584" y="43152"/>
                  </a:lnTo>
                  <a:lnTo>
                    <a:pt x="12990" y="43307"/>
                  </a:lnTo>
                  <a:lnTo>
                    <a:pt x="13396" y="43463"/>
                  </a:lnTo>
                  <a:lnTo>
                    <a:pt x="13814" y="43582"/>
                  </a:lnTo>
                  <a:lnTo>
                    <a:pt x="14233" y="43702"/>
                  </a:lnTo>
                  <a:lnTo>
                    <a:pt x="14651" y="43797"/>
                  </a:lnTo>
                  <a:lnTo>
                    <a:pt x="15069" y="43869"/>
                  </a:lnTo>
                  <a:lnTo>
                    <a:pt x="15488" y="43929"/>
                  </a:lnTo>
                  <a:lnTo>
                    <a:pt x="15918" y="43976"/>
                  </a:lnTo>
                  <a:lnTo>
                    <a:pt x="16348" y="44000"/>
                  </a:lnTo>
                  <a:lnTo>
                    <a:pt x="16778" y="44012"/>
                  </a:lnTo>
                  <a:lnTo>
                    <a:pt x="17220" y="44000"/>
                  </a:lnTo>
                  <a:lnTo>
                    <a:pt x="17650" y="43976"/>
                  </a:lnTo>
                  <a:lnTo>
                    <a:pt x="18069" y="43929"/>
                  </a:lnTo>
                  <a:lnTo>
                    <a:pt x="18499" y="43869"/>
                  </a:lnTo>
                  <a:lnTo>
                    <a:pt x="18917" y="43797"/>
                  </a:lnTo>
                  <a:lnTo>
                    <a:pt x="19335" y="43702"/>
                  </a:lnTo>
                  <a:lnTo>
                    <a:pt x="19754" y="43582"/>
                  </a:lnTo>
                  <a:lnTo>
                    <a:pt x="20160" y="43463"/>
                  </a:lnTo>
                  <a:lnTo>
                    <a:pt x="20566" y="43307"/>
                  </a:lnTo>
                  <a:lnTo>
                    <a:pt x="20973" y="43152"/>
                  </a:lnTo>
                  <a:lnTo>
                    <a:pt x="21379" y="42985"/>
                  </a:lnTo>
                  <a:lnTo>
                    <a:pt x="21773" y="42793"/>
                  </a:lnTo>
                  <a:lnTo>
                    <a:pt x="22168" y="42590"/>
                  </a:lnTo>
                  <a:lnTo>
                    <a:pt x="22550" y="42363"/>
                  </a:lnTo>
                  <a:lnTo>
                    <a:pt x="22932" y="42136"/>
                  </a:lnTo>
                  <a:lnTo>
                    <a:pt x="23315" y="41885"/>
                  </a:lnTo>
                  <a:lnTo>
                    <a:pt x="23685" y="41622"/>
                  </a:lnTo>
                  <a:lnTo>
                    <a:pt x="24056" y="41347"/>
                  </a:lnTo>
                  <a:lnTo>
                    <a:pt x="24426" y="41061"/>
                  </a:lnTo>
                  <a:lnTo>
                    <a:pt x="24785" y="40762"/>
                  </a:lnTo>
                  <a:lnTo>
                    <a:pt x="25131" y="40451"/>
                  </a:lnTo>
                  <a:lnTo>
                    <a:pt x="25478" y="40129"/>
                  </a:lnTo>
                  <a:lnTo>
                    <a:pt x="25824" y="39794"/>
                  </a:lnTo>
                  <a:lnTo>
                    <a:pt x="26159" y="39447"/>
                  </a:lnTo>
                  <a:lnTo>
                    <a:pt x="26494" y="39089"/>
                  </a:lnTo>
                  <a:lnTo>
                    <a:pt x="26816" y="38718"/>
                  </a:lnTo>
                  <a:lnTo>
                    <a:pt x="27139" y="38336"/>
                  </a:lnTo>
                  <a:lnTo>
                    <a:pt x="27450" y="37954"/>
                  </a:lnTo>
                  <a:lnTo>
                    <a:pt x="27760" y="37547"/>
                  </a:lnTo>
                  <a:lnTo>
                    <a:pt x="28059" y="37141"/>
                  </a:lnTo>
                  <a:lnTo>
                    <a:pt x="28358" y="36723"/>
                  </a:lnTo>
                  <a:lnTo>
                    <a:pt x="28645" y="36293"/>
                  </a:lnTo>
                  <a:lnTo>
                    <a:pt x="28931" y="35850"/>
                  </a:lnTo>
                  <a:lnTo>
                    <a:pt x="29206" y="35408"/>
                  </a:lnTo>
                  <a:lnTo>
                    <a:pt x="29469" y="34954"/>
                  </a:lnTo>
                  <a:lnTo>
                    <a:pt x="29732" y="34488"/>
                  </a:lnTo>
                  <a:lnTo>
                    <a:pt x="29983" y="34022"/>
                  </a:lnTo>
                  <a:lnTo>
                    <a:pt x="30222" y="33544"/>
                  </a:lnTo>
                  <a:lnTo>
                    <a:pt x="30461" y="33054"/>
                  </a:lnTo>
                  <a:lnTo>
                    <a:pt x="30700" y="32564"/>
                  </a:lnTo>
                  <a:lnTo>
                    <a:pt x="30915" y="32074"/>
                  </a:lnTo>
                  <a:lnTo>
                    <a:pt x="31130" y="31560"/>
                  </a:lnTo>
                  <a:lnTo>
                    <a:pt x="31333" y="31058"/>
                  </a:lnTo>
                  <a:lnTo>
                    <a:pt x="31536" y="30533"/>
                  </a:lnTo>
                  <a:lnTo>
                    <a:pt x="31728" y="30019"/>
                  </a:lnTo>
                  <a:lnTo>
                    <a:pt x="31907" y="29493"/>
                  </a:lnTo>
                  <a:lnTo>
                    <a:pt x="32074" y="28955"/>
                  </a:lnTo>
                  <a:lnTo>
                    <a:pt x="32242" y="28417"/>
                  </a:lnTo>
                  <a:lnTo>
                    <a:pt x="32397" y="27880"/>
                  </a:lnTo>
                  <a:lnTo>
                    <a:pt x="32540" y="27330"/>
                  </a:lnTo>
                  <a:lnTo>
                    <a:pt x="32684" y="26792"/>
                  </a:lnTo>
                  <a:lnTo>
                    <a:pt x="32803" y="26231"/>
                  </a:lnTo>
                  <a:lnTo>
                    <a:pt x="32923" y="25681"/>
                  </a:lnTo>
                  <a:lnTo>
                    <a:pt x="33030" y="25119"/>
                  </a:lnTo>
                  <a:lnTo>
                    <a:pt x="33126" y="24558"/>
                  </a:lnTo>
                  <a:lnTo>
                    <a:pt x="33221" y="23996"/>
                  </a:lnTo>
                  <a:lnTo>
                    <a:pt x="33293" y="23434"/>
                  </a:lnTo>
                  <a:lnTo>
                    <a:pt x="33365" y="22873"/>
                  </a:lnTo>
                  <a:lnTo>
                    <a:pt x="33425" y="22299"/>
                  </a:lnTo>
                  <a:lnTo>
                    <a:pt x="33472" y="21737"/>
                  </a:lnTo>
                  <a:lnTo>
                    <a:pt x="33508" y="21164"/>
                  </a:lnTo>
                  <a:lnTo>
                    <a:pt x="33544" y="20590"/>
                  </a:lnTo>
                  <a:lnTo>
                    <a:pt x="33556" y="20029"/>
                  </a:lnTo>
                  <a:lnTo>
                    <a:pt x="33556" y="19455"/>
                  </a:lnTo>
                  <a:lnTo>
                    <a:pt x="33556" y="18893"/>
                  </a:lnTo>
                  <a:lnTo>
                    <a:pt x="33544" y="18332"/>
                  </a:lnTo>
                  <a:lnTo>
                    <a:pt x="33508" y="17782"/>
                  </a:lnTo>
                  <a:lnTo>
                    <a:pt x="33472" y="17232"/>
                  </a:lnTo>
                  <a:lnTo>
                    <a:pt x="33425" y="16694"/>
                  </a:lnTo>
                  <a:lnTo>
                    <a:pt x="33365" y="16169"/>
                  </a:lnTo>
                  <a:lnTo>
                    <a:pt x="33293" y="15643"/>
                  </a:lnTo>
                  <a:lnTo>
                    <a:pt x="33221" y="15129"/>
                  </a:lnTo>
                  <a:lnTo>
                    <a:pt x="33126" y="14627"/>
                  </a:lnTo>
                  <a:lnTo>
                    <a:pt x="33030" y="14125"/>
                  </a:lnTo>
                  <a:lnTo>
                    <a:pt x="32923" y="13635"/>
                  </a:lnTo>
                  <a:lnTo>
                    <a:pt x="32803" y="13145"/>
                  </a:lnTo>
                  <a:lnTo>
                    <a:pt x="32684" y="12667"/>
                  </a:lnTo>
                  <a:lnTo>
                    <a:pt x="32540" y="12201"/>
                  </a:lnTo>
                  <a:lnTo>
                    <a:pt x="32397" y="11747"/>
                  </a:lnTo>
                  <a:lnTo>
                    <a:pt x="32242" y="11293"/>
                  </a:lnTo>
                  <a:lnTo>
                    <a:pt x="32074" y="10839"/>
                  </a:lnTo>
                  <a:lnTo>
                    <a:pt x="31907" y="10409"/>
                  </a:lnTo>
                  <a:lnTo>
                    <a:pt x="31728" y="9979"/>
                  </a:lnTo>
                  <a:lnTo>
                    <a:pt x="31536" y="9560"/>
                  </a:lnTo>
                  <a:lnTo>
                    <a:pt x="31333" y="9142"/>
                  </a:lnTo>
                  <a:lnTo>
                    <a:pt x="31130" y="8748"/>
                  </a:lnTo>
                  <a:lnTo>
                    <a:pt x="30915" y="8341"/>
                  </a:lnTo>
                  <a:lnTo>
                    <a:pt x="30700" y="7959"/>
                  </a:lnTo>
                  <a:lnTo>
                    <a:pt x="30461" y="7577"/>
                  </a:lnTo>
                  <a:lnTo>
                    <a:pt x="30222" y="7206"/>
                  </a:lnTo>
                  <a:lnTo>
                    <a:pt x="29983" y="6848"/>
                  </a:lnTo>
                  <a:lnTo>
                    <a:pt x="29732" y="6501"/>
                  </a:lnTo>
                  <a:lnTo>
                    <a:pt x="29469" y="6155"/>
                  </a:lnTo>
                  <a:lnTo>
                    <a:pt x="29206" y="5820"/>
                  </a:lnTo>
                  <a:lnTo>
                    <a:pt x="28931" y="5485"/>
                  </a:lnTo>
                  <a:lnTo>
                    <a:pt x="28645" y="5175"/>
                  </a:lnTo>
                  <a:lnTo>
                    <a:pt x="28358" y="4864"/>
                  </a:lnTo>
                  <a:lnTo>
                    <a:pt x="28059" y="4565"/>
                  </a:lnTo>
                  <a:lnTo>
                    <a:pt x="27760" y="4266"/>
                  </a:lnTo>
                  <a:lnTo>
                    <a:pt x="27450" y="3992"/>
                  </a:lnTo>
                  <a:lnTo>
                    <a:pt x="27139" y="3717"/>
                  </a:lnTo>
                  <a:lnTo>
                    <a:pt x="26816" y="3454"/>
                  </a:lnTo>
                  <a:lnTo>
                    <a:pt x="26494" y="3203"/>
                  </a:lnTo>
                  <a:lnTo>
                    <a:pt x="26159" y="2952"/>
                  </a:lnTo>
                  <a:lnTo>
                    <a:pt x="25824" y="2713"/>
                  </a:lnTo>
                  <a:lnTo>
                    <a:pt x="25478" y="2486"/>
                  </a:lnTo>
                  <a:lnTo>
                    <a:pt x="25131" y="2271"/>
                  </a:lnTo>
                  <a:lnTo>
                    <a:pt x="24785" y="2068"/>
                  </a:lnTo>
                  <a:lnTo>
                    <a:pt x="24426" y="1864"/>
                  </a:lnTo>
                  <a:lnTo>
                    <a:pt x="24056" y="1685"/>
                  </a:lnTo>
                  <a:lnTo>
                    <a:pt x="23685" y="1506"/>
                  </a:lnTo>
                  <a:lnTo>
                    <a:pt x="23315" y="1339"/>
                  </a:lnTo>
                  <a:lnTo>
                    <a:pt x="22932" y="1171"/>
                  </a:lnTo>
                  <a:lnTo>
                    <a:pt x="22550" y="1028"/>
                  </a:lnTo>
                  <a:lnTo>
                    <a:pt x="22168" y="885"/>
                  </a:lnTo>
                  <a:lnTo>
                    <a:pt x="21773" y="753"/>
                  </a:lnTo>
                  <a:lnTo>
                    <a:pt x="21379" y="634"/>
                  </a:lnTo>
                  <a:lnTo>
                    <a:pt x="20973" y="526"/>
                  </a:lnTo>
                  <a:lnTo>
                    <a:pt x="20566" y="430"/>
                  </a:lnTo>
                  <a:lnTo>
                    <a:pt x="20160" y="335"/>
                  </a:lnTo>
                  <a:lnTo>
                    <a:pt x="19754" y="263"/>
                  </a:lnTo>
                  <a:lnTo>
                    <a:pt x="19335" y="191"/>
                  </a:lnTo>
                  <a:lnTo>
                    <a:pt x="18917" y="132"/>
                  </a:lnTo>
                  <a:lnTo>
                    <a:pt x="18499" y="84"/>
                  </a:lnTo>
                  <a:lnTo>
                    <a:pt x="18069" y="48"/>
                  </a:lnTo>
                  <a:lnTo>
                    <a:pt x="17650" y="24"/>
                  </a:lnTo>
                  <a:lnTo>
                    <a:pt x="17220" y="12"/>
                  </a:lnTo>
                  <a:lnTo>
                    <a:pt x="16778" y="0"/>
                  </a:ln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p18">
              <a:extLst>
                <a:ext uri="{FF2B5EF4-FFF2-40B4-BE49-F238E27FC236}">
                  <a16:creationId xmlns:a16="http://schemas.microsoft.com/office/drawing/2014/main" id="{4D976687-BF90-D147-9A7C-36E4349D3B5B}"/>
                </a:ext>
              </a:extLst>
            </p:cNvPr>
            <p:cNvSpPr/>
            <p:nvPr/>
          </p:nvSpPr>
          <p:spPr>
            <a:xfrm>
              <a:off x="1343600" y="1804500"/>
              <a:ext cx="784850" cy="926150"/>
            </a:xfrm>
            <a:custGeom>
              <a:avLst/>
              <a:gdLst/>
              <a:ahLst/>
              <a:cxnLst/>
              <a:rect l="l" t="t" r="r" b="b"/>
              <a:pathLst>
                <a:path w="31394" h="37046" extrusionOk="0">
                  <a:moveTo>
                    <a:pt x="12261" y="0"/>
                  </a:moveTo>
                  <a:lnTo>
                    <a:pt x="11711" y="24"/>
                  </a:lnTo>
                  <a:lnTo>
                    <a:pt x="11174" y="48"/>
                  </a:lnTo>
                  <a:lnTo>
                    <a:pt x="10660" y="108"/>
                  </a:lnTo>
                  <a:lnTo>
                    <a:pt x="10146" y="179"/>
                  </a:lnTo>
                  <a:lnTo>
                    <a:pt x="9656" y="263"/>
                  </a:lnTo>
                  <a:lnTo>
                    <a:pt x="9190" y="370"/>
                  </a:lnTo>
                  <a:lnTo>
                    <a:pt x="8724" y="490"/>
                  </a:lnTo>
                  <a:lnTo>
                    <a:pt x="8282" y="621"/>
                  </a:lnTo>
                  <a:lnTo>
                    <a:pt x="7839" y="765"/>
                  </a:lnTo>
                  <a:lnTo>
                    <a:pt x="7421" y="932"/>
                  </a:lnTo>
                  <a:lnTo>
                    <a:pt x="7015" y="1111"/>
                  </a:lnTo>
                  <a:lnTo>
                    <a:pt x="6632" y="1291"/>
                  </a:lnTo>
                  <a:lnTo>
                    <a:pt x="6250" y="1482"/>
                  </a:lnTo>
                  <a:lnTo>
                    <a:pt x="5880" y="1697"/>
                  </a:lnTo>
                  <a:lnTo>
                    <a:pt x="5533" y="1912"/>
                  </a:lnTo>
                  <a:lnTo>
                    <a:pt x="5187" y="2127"/>
                  </a:lnTo>
                  <a:lnTo>
                    <a:pt x="4864" y="2366"/>
                  </a:lnTo>
                  <a:lnTo>
                    <a:pt x="4553" y="2605"/>
                  </a:lnTo>
                  <a:lnTo>
                    <a:pt x="4254" y="2844"/>
                  </a:lnTo>
                  <a:lnTo>
                    <a:pt x="3956" y="3095"/>
                  </a:lnTo>
                  <a:lnTo>
                    <a:pt x="3681" y="3346"/>
                  </a:lnTo>
                  <a:lnTo>
                    <a:pt x="3418" y="3609"/>
                  </a:lnTo>
                  <a:lnTo>
                    <a:pt x="3167" y="3860"/>
                  </a:lnTo>
                  <a:lnTo>
                    <a:pt x="2916" y="4123"/>
                  </a:lnTo>
                  <a:lnTo>
                    <a:pt x="2689" y="4386"/>
                  </a:lnTo>
                  <a:lnTo>
                    <a:pt x="2462" y="4649"/>
                  </a:lnTo>
                  <a:lnTo>
                    <a:pt x="2259" y="4912"/>
                  </a:lnTo>
                  <a:lnTo>
                    <a:pt x="2056" y="5174"/>
                  </a:lnTo>
                  <a:lnTo>
                    <a:pt x="1864" y="5437"/>
                  </a:lnTo>
                  <a:lnTo>
                    <a:pt x="1518" y="5939"/>
                  </a:lnTo>
                  <a:lnTo>
                    <a:pt x="1207" y="6429"/>
                  </a:lnTo>
                  <a:lnTo>
                    <a:pt x="944" y="6895"/>
                  </a:lnTo>
                  <a:lnTo>
                    <a:pt x="717" y="7337"/>
                  </a:lnTo>
                  <a:lnTo>
                    <a:pt x="514" y="7732"/>
                  </a:lnTo>
                  <a:lnTo>
                    <a:pt x="359" y="8090"/>
                  </a:lnTo>
                  <a:lnTo>
                    <a:pt x="227" y="8389"/>
                  </a:lnTo>
                  <a:lnTo>
                    <a:pt x="60" y="8831"/>
                  </a:lnTo>
                  <a:lnTo>
                    <a:pt x="0" y="8986"/>
                  </a:lnTo>
                  <a:lnTo>
                    <a:pt x="108" y="9166"/>
                  </a:lnTo>
                  <a:lnTo>
                    <a:pt x="430" y="9680"/>
                  </a:lnTo>
                  <a:lnTo>
                    <a:pt x="944" y="10480"/>
                  </a:lnTo>
                  <a:lnTo>
                    <a:pt x="1279" y="10982"/>
                  </a:lnTo>
                  <a:lnTo>
                    <a:pt x="1649" y="11532"/>
                  </a:lnTo>
                  <a:lnTo>
                    <a:pt x="2080" y="12141"/>
                  </a:lnTo>
                  <a:lnTo>
                    <a:pt x="2546" y="12799"/>
                  </a:lnTo>
                  <a:lnTo>
                    <a:pt x="3059" y="13492"/>
                  </a:lnTo>
                  <a:lnTo>
                    <a:pt x="3621" y="14233"/>
                  </a:lnTo>
                  <a:lnTo>
                    <a:pt x="4219" y="14997"/>
                  </a:lnTo>
                  <a:lnTo>
                    <a:pt x="4864" y="15786"/>
                  </a:lnTo>
                  <a:lnTo>
                    <a:pt x="5545" y="16599"/>
                  </a:lnTo>
                  <a:lnTo>
                    <a:pt x="6262" y="17435"/>
                  </a:lnTo>
                  <a:lnTo>
                    <a:pt x="7027" y="18272"/>
                  </a:lnTo>
                  <a:lnTo>
                    <a:pt x="7816" y="19120"/>
                  </a:lnTo>
                  <a:lnTo>
                    <a:pt x="8652" y="19969"/>
                  </a:lnTo>
                  <a:lnTo>
                    <a:pt x="9082" y="20399"/>
                  </a:lnTo>
                  <a:lnTo>
                    <a:pt x="9512" y="20817"/>
                  </a:lnTo>
                  <a:lnTo>
                    <a:pt x="9967" y="21235"/>
                  </a:lnTo>
                  <a:lnTo>
                    <a:pt x="10421" y="21654"/>
                  </a:lnTo>
                  <a:lnTo>
                    <a:pt x="10887" y="22060"/>
                  </a:lnTo>
                  <a:lnTo>
                    <a:pt x="11353" y="22466"/>
                  </a:lnTo>
                  <a:lnTo>
                    <a:pt x="11831" y="22872"/>
                  </a:lnTo>
                  <a:lnTo>
                    <a:pt x="12321" y="23267"/>
                  </a:lnTo>
                  <a:lnTo>
                    <a:pt x="12823" y="23661"/>
                  </a:lnTo>
                  <a:lnTo>
                    <a:pt x="13325" y="24044"/>
                  </a:lnTo>
                  <a:lnTo>
                    <a:pt x="13838" y="24426"/>
                  </a:lnTo>
                  <a:lnTo>
                    <a:pt x="14352" y="24796"/>
                  </a:lnTo>
                  <a:lnTo>
                    <a:pt x="14878" y="25155"/>
                  </a:lnTo>
                  <a:lnTo>
                    <a:pt x="15416" y="25501"/>
                  </a:lnTo>
                  <a:lnTo>
                    <a:pt x="15954" y="25848"/>
                  </a:lnTo>
                  <a:lnTo>
                    <a:pt x="16503" y="26183"/>
                  </a:lnTo>
                  <a:lnTo>
                    <a:pt x="17053" y="26493"/>
                  </a:lnTo>
                  <a:lnTo>
                    <a:pt x="17615" y="26804"/>
                  </a:lnTo>
                  <a:lnTo>
                    <a:pt x="18176" y="27103"/>
                  </a:lnTo>
                  <a:lnTo>
                    <a:pt x="18750" y="27378"/>
                  </a:lnTo>
                  <a:lnTo>
                    <a:pt x="19335" y="27652"/>
                  </a:lnTo>
                  <a:lnTo>
                    <a:pt x="19921" y="27903"/>
                  </a:lnTo>
                  <a:lnTo>
                    <a:pt x="20518" y="28142"/>
                  </a:lnTo>
                  <a:lnTo>
                    <a:pt x="21116" y="28358"/>
                  </a:lnTo>
                  <a:lnTo>
                    <a:pt x="21713" y="28561"/>
                  </a:lnTo>
                  <a:lnTo>
                    <a:pt x="22323" y="28752"/>
                  </a:lnTo>
                  <a:lnTo>
                    <a:pt x="22168" y="28346"/>
                  </a:lnTo>
                  <a:lnTo>
                    <a:pt x="22012" y="27951"/>
                  </a:lnTo>
                  <a:lnTo>
                    <a:pt x="21845" y="27569"/>
                  </a:lnTo>
                  <a:lnTo>
                    <a:pt x="21666" y="27174"/>
                  </a:lnTo>
                  <a:lnTo>
                    <a:pt x="21486" y="26804"/>
                  </a:lnTo>
                  <a:lnTo>
                    <a:pt x="21295" y="26422"/>
                  </a:lnTo>
                  <a:lnTo>
                    <a:pt x="21104" y="26051"/>
                  </a:lnTo>
                  <a:lnTo>
                    <a:pt x="20901" y="25693"/>
                  </a:lnTo>
                  <a:lnTo>
                    <a:pt x="20698" y="25334"/>
                  </a:lnTo>
                  <a:lnTo>
                    <a:pt x="20483" y="24976"/>
                  </a:lnTo>
                  <a:lnTo>
                    <a:pt x="20052" y="24295"/>
                  </a:lnTo>
                  <a:lnTo>
                    <a:pt x="19598" y="23625"/>
                  </a:lnTo>
                  <a:lnTo>
                    <a:pt x="19132" y="22980"/>
                  </a:lnTo>
                  <a:lnTo>
                    <a:pt x="18666" y="22359"/>
                  </a:lnTo>
                  <a:lnTo>
                    <a:pt x="18176" y="21761"/>
                  </a:lnTo>
                  <a:lnTo>
                    <a:pt x="17686" y="21188"/>
                  </a:lnTo>
                  <a:lnTo>
                    <a:pt x="17196" y="20626"/>
                  </a:lnTo>
                  <a:lnTo>
                    <a:pt x="16694" y="20100"/>
                  </a:lnTo>
                  <a:lnTo>
                    <a:pt x="16205" y="19598"/>
                  </a:lnTo>
                  <a:lnTo>
                    <a:pt x="15715" y="19120"/>
                  </a:lnTo>
                  <a:lnTo>
                    <a:pt x="15225" y="18666"/>
                  </a:lnTo>
                  <a:lnTo>
                    <a:pt x="14759" y="18236"/>
                  </a:lnTo>
                  <a:lnTo>
                    <a:pt x="14292" y="17841"/>
                  </a:lnTo>
                  <a:lnTo>
                    <a:pt x="13850" y="17459"/>
                  </a:lnTo>
                  <a:lnTo>
                    <a:pt x="13420" y="17113"/>
                  </a:lnTo>
                  <a:lnTo>
                    <a:pt x="13014" y="16790"/>
                  </a:lnTo>
                  <a:lnTo>
                    <a:pt x="12619" y="16491"/>
                  </a:lnTo>
                  <a:lnTo>
                    <a:pt x="11926" y="15977"/>
                  </a:lnTo>
                  <a:lnTo>
                    <a:pt x="11341" y="15571"/>
                  </a:lnTo>
                  <a:lnTo>
                    <a:pt x="10899" y="15272"/>
                  </a:lnTo>
                  <a:lnTo>
                    <a:pt x="10528" y="15045"/>
                  </a:lnTo>
                  <a:lnTo>
                    <a:pt x="10528" y="15045"/>
                  </a:lnTo>
                  <a:lnTo>
                    <a:pt x="10707" y="15105"/>
                  </a:lnTo>
                  <a:lnTo>
                    <a:pt x="11209" y="15320"/>
                  </a:lnTo>
                  <a:lnTo>
                    <a:pt x="11556" y="15475"/>
                  </a:lnTo>
                  <a:lnTo>
                    <a:pt x="11974" y="15679"/>
                  </a:lnTo>
                  <a:lnTo>
                    <a:pt x="12440" y="15918"/>
                  </a:lnTo>
                  <a:lnTo>
                    <a:pt x="12954" y="16192"/>
                  </a:lnTo>
                  <a:lnTo>
                    <a:pt x="13516" y="16515"/>
                  </a:lnTo>
                  <a:lnTo>
                    <a:pt x="14113" y="16874"/>
                  </a:lnTo>
                  <a:lnTo>
                    <a:pt x="14723" y="17268"/>
                  </a:lnTo>
                  <a:lnTo>
                    <a:pt x="15368" y="17710"/>
                  </a:lnTo>
                  <a:lnTo>
                    <a:pt x="15703" y="17949"/>
                  </a:lnTo>
                  <a:lnTo>
                    <a:pt x="16025" y="18200"/>
                  </a:lnTo>
                  <a:lnTo>
                    <a:pt x="16360" y="18463"/>
                  </a:lnTo>
                  <a:lnTo>
                    <a:pt x="16694" y="18738"/>
                  </a:lnTo>
                  <a:lnTo>
                    <a:pt x="17029" y="19025"/>
                  </a:lnTo>
                  <a:lnTo>
                    <a:pt x="17364" y="19311"/>
                  </a:lnTo>
                  <a:lnTo>
                    <a:pt x="17686" y="19622"/>
                  </a:lnTo>
                  <a:lnTo>
                    <a:pt x="18021" y="19945"/>
                  </a:lnTo>
                  <a:lnTo>
                    <a:pt x="18344" y="20279"/>
                  </a:lnTo>
                  <a:lnTo>
                    <a:pt x="18666" y="20614"/>
                  </a:lnTo>
                  <a:lnTo>
                    <a:pt x="18989" y="20972"/>
                  </a:lnTo>
                  <a:lnTo>
                    <a:pt x="19300" y="21343"/>
                  </a:lnTo>
                  <a:lnTo>
                    <a:pt x="19610" y="21725"/>
                  </a:lnTo>
                  <a:lnTo>
                    <a:pt x="19909" y="22108"/>
                  </a:lnTo>
                  <a:lnTo>
                    <a:pt x="20208" y="22514"/>
                  </a:lnTo>
                  <a:lnTo>
                    <a:pt x="20495" y="22932"/>
                  </a:lnTo>
                  <a:lnTo>
                    <a:pt x="20769" y="23362"/>
                  </a:lnTo>
                  <a:lnTo>
                    <a:pt x="21032" y="23805"/>
                  </a:lnTo>
                  <a:lnTo>
                    <a:pt x="21283" y="24271"/>
                  </a:lnTo>
                  <a:lnTo>
                    <a:pt x="21534" y="24737"/>
                  </a:lnTo>
                  <a:lnTo>
                    <a:pt x="21761" y="25215"/>
                  </a:lnTo>
                  <a:lnTo>
                    <a:pt x="21976" y="25717"/>
                  </a:lnTo>
                  <a:lnTo>
                    <a:pt x="22180" y="26218"/>
                  </a:lnTo>
                  <a:lnTo>
                    <a:pt x="22371" y="26744"/>
                  </a:lnTo>
                  <a:lnTo>
                    <a:pt x="22538" y="27282"/>
                  </a:lnTo>
                  <a:lnTo>
                    <a:pt x="22693" y="27832"/>
                  </a:lnTo>
                  <a:lnTo>
                    <a:pt x="22825" y="28393"/>
                  </a:lnTo>
                  <a:lnTo>
                    <a:pt x="22944" y="28979"/>
                  </a:lnTo>
                  <a:lnTo>
                    <a:pt x="23052" y="29565"/>
                  </a:lnTo>
                  <a:lnTo>
                    <a:pt x="23124" y="30174"/>
                  </a:lnTo>
                  <a:lnTo>
                    <a:pt x="23183" y="30795"/>
                  </a:lnTo>
                  <a:lnTo>
                    <a:pt x="23219" y="31429"/>
                  </a:lnTo>
                  <a:lnTo>
                    <a:pt x="23231" y="32074"/>
                  </a:lnTo>
                  <a:lnTo>
                    <a:pt x="23231" y="32743"/>
                  </a:lnTo>
                  <a:lnTo>
                    <a:pt x="23195" y="33424"/>
                  </a:lnTo>
                  <a:lnTo>
                    <a:pt x="23136" y="34117"/>
                  </a:lnTo>
                  <a:lnTo>
                    <a:pt x="23052" y="34823"/>
                  </a:lnTo>
                  <a:lnTo>
                    <a:pt x="22944" y="35551"/>
                  </a:lnTo>
                  <a:lnTo>
                    <a:pt x="22813" y="36292"/>
                  </a:lnTo>
                  <a:lnTo>
                    <a:pt x="22646" y="37045"/>
                  </a:lnTo>
                  <a:lnTo>
                    <a:pt x="22849" y="36878"/>
                  </a:lnTo>
                  <a:lnTo>
                    <a:pt x="23100" y="36675"/>
                  </a:lnTo>
                  <a:lnTo>
                    <a:pt x="23422" y="36376"/>
                  </a:lnTo>
                  <a:lnTo>
                    <a:pt x="23805" y="35994"/>
                  </a:lnTo>
                  <a:lnTo>
                    <a:pt x="24247" y="35528"/>
                  </a:lnTo>
                  <a:lnTo>
                    <a:pt x="24474" y="35265"/>
                  </a:lnTo>
                  <a:lnTo>
                    <a:pt x="24725" y="34978"/>
                  </a:lnTo>
                  <a:lnTo>
                    <a:pt x="24976" y="34667"/>
                  </a:lnTo>
                  <a:lnTo>
                    <a:pt x="25239" y="34333"/>
                  </a:lnTo>
                  <a:lnTo>
                    <a:pt x="25502" y="33974"/>
                  </a:lnTo>
                  <a:lnTo>
                    <a:pt x="25765" y="33604"/>
                  </a:lnTo>
                  <a:lnTo>
                    <a:pt x="26039" y="33197"/>
                  </a:lnTo>
                  <a:lnTo>
                    <a:pt x="26302" y="32779"/>
                  </a:lnTo>
                  <a:lnTo>
                    <a:pt x="26565" y="32337"/>
                  </a:lnTo>
                  <a:lnTo>
                    <a:pt x="26840" y="31859"/>
                  </a:lnTo>
                  <a:lnTo>
                    <a:pt x="27091" y="31369"/>
                  </a:lnTo>
                  <a:lnTo>
                    <a:pt x="27354" y="30855"/>
                  </a:lnTo>
                  <a:lnTo>
                    <a:pt x="27605" y="30317"/>
                  </a:lnTo>
                  <a:lnTo>
                    <a:pt x="27844" y="29756"/>
                  </a:lnTo>
                  <a:lnTo>
                    <a:pt x="28071" y="29170"/>
                  </a:lnTo>
                  <a:lnTo>
                    <a:pt x="28286" y="28561"/>
                  </a:lnTo>
                  <a:lnTo>
                    <a:pt x="28501" y="27927"/>
                  </a:lnTo>
                  <a:lnTo>
                    <a:pt x="28692" y="27270"/>
                  </a:lnTo>
                  <a:lnTo>
                    <a:pt x="28860" y="26589"/>
                  </a:lnTo>
                  <a:lnTo>
                    <a:pt x="29027" y="25884"/>
                  </a:lnTo>
                  <a:lnTo>
                    <a:pt x="29983" y="26995"/>
                  </a:lnTo>
                  <a:lnTo>
                    <a:pt x="30055" y="26792"/>
                  </a:lnTo>
                  <a:lnTo>
                    <a:pt x="30234" y="26195"/>
                  </a:lnTo>
                  <a:lnTo>
                    <a:pt x="30353" y="25764"/>
                  </a:lnTo>
                  <a:lnTo>
                    <a:pt x="30497" y="25262"/>
                  </a:lnTo>
                  <a:lnTo>
                    <a:pt x="30628" y="24677"/>
                  </a:lnTo>
                  <a:lnTo>
                    <a:pt x="30784" y="24032"/>
                  </a:lnTo>
                  <a:lnTo>
                    <a:pt x="30915" y="23315"/>
                  </a:lnTo>
                  <a:lnTo>
                    <a:pt x="31046" y="22538"/>
                  </a:lnTo>
                  <a:lnTo>
                    <a:pt x="31166" y="21713"/>
                  </a:lnTo>
                  <a:lnTo>
                    <a:pt x="31262" y="20841"/>
                  </a:lnTo>
                  <a:lnTo>
                    <a:pt x="31309" y="20387"/>
                  </a:lnTo>
                  <a:lnTo>
                    <a:pt x="31333" y="19933"/>
                  </a:lnTo>
                  <a:lnTo>
                    <a:pt x="31357" y="19455"/>
                  </a:lnTo>
                  <a:lnTo>
                    <a:pt x="31381" y="18977"/>
                  </a:lnTo>
                  <a:lnTo>
                    <a:pt x="31393" y="18499"/>
                  </a:lnTo>
                  <a:lnTo>
                    <a:pt x="31381" y="17997"/>
                  </a:lnTo>
                  <a:lnTo>
                    <a:pt x="31381" y="17495"/>
                  </a:lnTo>
                  <a:lnTo>
                    <a:pt x="31357" y="16993"/>
                  </a:lnTo>
                  <a:lnTo>
                    <a:pt x="31321" y="16479"/>
                  </a:lnTo>
                  <a:lnTo>
                    <a:pt x="31274" y="15965"/>
                  </a:lnTo>
                  <a:lnTo>
                    <a:pt x="31214" y="15451"/>
                  </a:lnTo>
                  <a:lnTo>
                    <a:pt x="31142" y="14926"/>
                  </a:lnTo>
                  <a:lnTo>
                    <a:pt x="31058" y="14412"/>
                  </a:lnTo>
                  <a:lnTo>
                    <a:pt x="30951" y="13886"/>
                  </a:lnTo>
                  <a:lnTo>
                    <a:pt x="30831" y="13360"/>
                  </a:lnTo>
                  <a:lnTo>
                    <a:pt x="30700" y="12834"/>
                  </a:lnTo>
                  <a:lnTo>
                    <a:pt x="30557" y="12309"/>
                  </a:lnTo>
                  <a:lnTo>
                    <a:pt x="30389" y="11783"/>
                  </a:lnTo>
                  <a:lnTo>
                    <a:pt x="30198" y="11257"/>
                  </a:lnTo>
                  <a:lnTo>
                    <a:pt x="29995" y="10743"/>
                  </a:lnTo>
                  <a:lnTo>
                    <a:pt x="29768" y="10229"/>
                  </a:lnTo>
                  <a:lnTo>
                    <a:pt x="29517" y="9715"/>
                  </a:lnTo>
                  <a:lnTo>
                    <a:pt x="29254" y="9202"/>
                  </a:lnTo>
                  <a:lnTo>
                    <a:pt x="28967" y="8700"/>
                  </a:lnTo>
                  <a:lnTo>
                    <a:pt x="28656" y="8210"/>
                  </a:lnTo>
                  <a:lnTo>
                    <a:pt x="28322" y="7720"/>
                  </a:lnTo>
                  <a:lnTo>
                    <a:pt x="27975" y="7242"/>
                  </a:lnTo>
                  <a:lnTo>
                    <a:pt x="27593" y="6764"/>
                  </a:lnTo>
                  <a:lnTo>
                    <a:pt x="27187" y="6298"/>
                  </a:lnTo>
                  <a:lnTo>
                    <a:pt x="26756" y="5844"/>
                  </a:lnTo>
                  <a:lnTo>
                    <a:pt x="26302" y="5401"/>
                  </a:lnTo>
                  <a:lnTo>
                    <a:pt x="25812" y="4971"/>
                  </a:lnTo>
                  <a:lnTo>
                    <a:pt x="25299" y="4541"/>
                  </a:lnTo>
                  <a:lnTo>
                    <a:pt x="24761" y="4135"/>
                  </a:lnTo>
                  <a:lnTo>
                    <a:pt x="24187" y="3740"/>
                  </a:lnTo>
                  <a:lnTo>
                    <a:pt x="23590" y="3358"/>
                  </a:lnTo>
                  <a:lnTo>
                    <a:pt x="22968" y="2988"/>
                  </a:lnTo>
                  <a:lnTo>
                    <a:pt x="22311" y="2629"/>
                  </a:lnTo>
                  <a:lnTo>
                    <a:pt x="21618" y="2294"/>
                  </a:lnTo>
                  <a:lnTo>
                    <a:pt x="20889" y="1972"/>
                  </a:lnTo>
                  <a:lnTo>
                    <a:pt x="20124" y="1649"/>
                  </a:lnTo>
                  <a:lnTo>
                    <a:pt x="19371" y="1374"/>
                  </a:lnTo>
                  <a:lnTo>
                    <a:pt x="18642" y="1111"/>
                  </a:lnTo>
                  <a:lnTo>
                    <a:pt x="17937" y="896"/>
                  </a:lnTo>
                  <a:lnTo>
                    <a:pt x="17232" y="693"/>
                  </a:lnTo>
                  <a:lnTo>
                    <a:pt x="16551" y="526"/>
                  </a:lnTo>
                  <a:lnTo>
                    <a:pt x="15894" y="370"/>
                  </a:lnTo>
                  <a:lnTo>
                    <a:pt x="15248" y="251"/>
                  </a:lnTo>
                  <a:lnTo>
                    <a:pt x="14615" y="155"/>
                  </a:lnTo>
                  <a:lnTo>
                    <a:pt x="14006" y="84"/>
                  </a:lnTo>
                  <a:lnTo>
                    <a:pt x="13408" y="36"/>
                  </a:lnTo>
                  <a:lnTo>
                    <a:pt x="12823" y="12"/>
                  </a:lnTo>
                  <a:lnTo>
                    <a:pt x="1226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ysClr val="windowText" lastClr="000000"/>
                  </a:solidFill>
                </a:ln>
                <a:solidFill>
                  <a:sysClr val="windowText" lastClr="000000"/>
                </a:solidFill>
              </a:endParaRPr>
            </a:p>
          </p:txBody>
        </p:sp>
        <p:sp>
          <p:nvSpPr>
            <p:cNvPr id="35" name="Google Shape;196;p18">
              <a:extLst>
                <a:ext uri="{FF2B5EF4-FFF2-40B4-BE49-F238E27FC236}">
                  <a16:creationId xmlns:a16="http://schemas.microsoft.com/office/drawing/2014/main" id="{4B2B045F-4CC0-5544-9B0F-F42D32C64E4B}"/>
                </a:ext>
              </a:extLst>
            </p:cNvPr>
            <p:cNvSpPr/>
            <p:nvPr/>
          </p:nvSpPr>
          <p:spPr>
            <a:xfrm>
              <a:off x="1359725" y="2029150"/>
              <a:ext cx="450250" cy="498050"/>
            </a:xfrm>
            <a:custGeom>
              <a:avLst/>
              <a:gdLst/>
              <a:ahLst/>
              <a:cxnLst/>
              <a:rect l="l" t="t" r="r" b="b"/>
              <a:pathLst>
                <a:path w="18010" h="19922" extrusionOk="0">
                  <a:moveTo>
                    <a:pt x="1" y="0"/>
                  </a:move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lnTo>
                    <a:pt x="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p18">
              <a:extLst>
                <a:ext uri="{FF2B5EF4-FFF2-40B4-BE49-F238E27FC236}">
                  <a16:creationId xmlns:a16="http://schemas.microsoft.com/office/drawing/2014/main" id="{D5BF5C95-1E34-1648-AFA0-61D0CD3F08D7}"/>
                </a:ext>
              </a:extLst>
            </p:cNvPr>
            <p:cNvSpPr/>
            <p:nvPr/>
          </p:nvSpPr>
          <p:spPr>
            <a:xfrm>
              <a:off x="1359725" y="2029150"/>
              <a:ext cx="450250" cy="498050"/>
            </a:xfrm>
            <a:custGeom>
              <a:avLst/>
              <a:gdLst/>
              <a:ahLst/>
              <a:cxnLst/>
              <a:rect l="l" t="t" r="r" b="b"/>
              <a:pathLst>
                <a:path w="18010" h="19922" fill="none" extrusionOk="0">
                  <a:moveTo>
                    <a:pt x="1" y="0"/>
                  </a:moveTo>
                  <a:lnTo>
                    <a:pt x="1" y="0"/>
                  </a:lnTo>
                  <a:lnTo>
                    <a:pt x="108" y="598"/>
                  </a:lnTo>
                  <a:lnTo>
                    <a:pt x="228" y="1195"/>
                  </a:lnTo>
                  <a:lnTo>
                    <a:pt x="383" y="1769"/>
                  </a:lnTo>
                  <a:lnTo>
                    <a:pt x="538" y="2355"/>
                  </a:lnTo>
                  <a:lnTo>
                    <a:pt x="718" y="2916"/>
                  </a:lnTo>
                  <a:lnTo>
                    <a:pt x="921" y="3478"/>
                  </a:lnTo>
                  <a:lnTo>
                    <a:pt x="1136" y="4016"/>
                  </a:lnTo>
                  <a:lnTo>
                    <a:pt x="1363" y="4565"/>
                  </a:lnTo>
                  <a:lnTo>
                    <a:pt x="1614" y="5091"/>
                  </a:lnTo>
                  <a:lnTo>
                    <a:pt x="1877" y="5617"/>
                  </a:lnTo>
                  <a:lnTo>
                    <a:pt x="2140" y="6131"/>
                  </a:lnTo>
                  <a:lnTo>
                    <a:pt x="2426" y="6633"/>
                  </a:lnTo>
                  <a:lnTo>
                    <a:pt x="2725" y="7123"/>
                  </a:lnTo>
                  <a:lnTo>
                    <a:pt x="3036" y="7613"/>
                  </a:lnTo>
                  <a:lnTo>
                    <a:pt x="3358" y="8091"/>
                  </a:lnTo>
                  <a:lnTo>
                    <a:pt x="3681" y="8557"/>
                  </a:lnTo>
                  <a:lnTo>
                    <a:pt x="4028" y="9023"/>
                  </a:lnTo>
                  <a:lnTo>
                    <a:pt x="4374" y="9465"/>
                  </a:lnTo>
                  <a:lnTo>
                    <a:pt x="4733" y="9907"/>
                  </a:lnTo>
                  <a:lnTo>
                    <a:pt x="5091" y="10337"/>
                  </a:lnTo>
                  <a:lnTo>
                    <a:pt x="5462" y="10767"/>
                  </a:lnTo>
                  <a:lnTo>
                    <a:pt x="5844" y="11174"/>
                  </a:lnTo>
                  <a:lnTo>
                    <a:pt x="6226" y="11580"/>
                  </a:lnTo>
                  <a:lnTo>
                    <a:pt x="6609" y="11974"/>
                  </a:lnTo>
                  <a:lnTo>
                    <a:pt x="7003" y="12369"/>
                  </a:lnTo>
                  <a:lnTo>
                    <a:pt x="7398" y="12739"/>
                  </a:lnTo>
                  <a:lnTo>
                    <a:pt x="7792" y="13110"/>
                  </a:lnTo>
                  <a:lnTo>
                    <a:pt x="8186" y="13468"/>
                  </a:lnTo>
                  <a:lnTo>
                    <a:pt x="8581" y="13815"/>
                  </a:lnTo>
                  <a:lnTo>
                    <a:pt x="8987" y="14149"/>
                  </a:lnTo>
                  <a:lnTo>
                    <a:pt x="9788" y="14807"/>
                  </a:lnTo>
                  <a:lnTo>
                    <a:pt x="10576" y="15416"/>
                  </a:lnTo>
                  <a:lnTo>
                    <a:pt x="11353" y="15990"/>
                  </a:lnTo>
                  <a:lnTo>
                    <a:pt x="12118" y="16527"/>
                  </a:lnTo>
                  <a:lnTo>
                    <a:pt x="12859" y="17029"/>
                  </a:lnTo>
                  <a:lnTo>
                    <a:pt x="13576" y="17483"/>
                  </a:lnTo>
                  <a:lnTo>
                    <a:pt x="14257" y="17902"/>
                  </a:lnTo>
                  <a:lnTo>
                    <a:pt x="14890" y="18284"/>
                  </a:lnTo>
                  <a:lnTo>
                    <a:pt x="15488" y="18631"/>
                  </a:lnTo>
                  <a:lnTo>
                    <a:pt x="16038" y="18929"/>
                  </a:lnTo>
                  <a:lnTo>
                    <a:pt x="16527" y="19192"/>
                  </a:lnTo>
                  <a:lnTo>
                    <a:pt x="17328" y="19599"/>
                  </a:lnTo>
                  <a:lnTo>
                    <a:pt x="17830" y="19850"/>
                  </a:lnTo>
                  <a:lnTo>
                    <a:pt x="18009" y="1992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p18">
              <a:extLst>
                <a:ext uri="{FF2B5EF4-FFF2-40B4-BE49-F238E27FC236}">
                  <a16:creationId xmlns:a16="http://schemas.microsoft.com/office/drawing/2014/main" id="{B13EE6D0-2D57-B845-9E29-D6D1C99E3CE3}"/>
                </a:ext>
              </a:extLst>
            </p:cNvPr>
            <p:cNvSpPr/>
            <p:nvPr/>
          </p:nvSpPr>
          <p:spPr>
            <a:xfrm>
              <a:off x="1347775" y="1980150"/>
              <a:ext cx="382725" cy="531200"/>
            </a:xfrm>
            <a:custGeom>
              <a:avLst/>
              <a:gdLst/>
              <a:ahLst/>
              <a:cxnLst/>
              <a:rect l="l" t="t" r="r" b="b"/>
              <a:pathLst>
                <a:path w="15309" h="21248" extrusionOk="0">
                  <a:moveTo>
                    <a:pt x="682" y="1"/>
                  </a:moveTo>
                  <a:lnTo>
                    <a:pt x="538" y="443"/>
                  </a:lnTo>
                  <a:lnTo>
                    <a:pt x="407" y="885"/>
                  </a:lnTo>
                  <a:lnTo>
                    <a:pt x="287" y="1339"/>
                  </a:lnTo>
                  <a:lnTo>
                    <a:pt x="192" y="1793"/>
                  </a:lnTo>
                  <a:lnTo>
                    <a:pt x="120" y="2247"/>
                  </a:lnTo>
                  <a:lnTo>
                    <a:pt x="60" y="2713"/>
                  </a:lnTo>
                  <a:lnTo>
                    <a:pt x="24" y="3167"/>
                  </a:lnTo>
                  <a:lnTo>
                    <a:pt x="1" y="3633"/>
                  </a:lnTo>
                  <a:lnTo>
                    <a:pt x="1" y="4100"/>
                  </a:lnTo>
                  <a:lnTo>
                    <a:pt x="24" y="4554"/>
                  </a:lnTo>
                  <a:lnTo>
                    <a:pt x="36" y="4673"/>
                  </a:lnTo>
                  <a:lnTo>
                    <a:pt x="48" y="4793"/>
                  </a:lnTo>
                  <a:lnTo>
                    <a:pt x="72" y="5020"/>
                  </a:lnTo>
                  <a:lnTo>
                    <a:pt x="96" y="5247"/>
                  </a:lnTo>
                  <a:lnTo>
                    <a:pt x="120" y="5474"/>
                  </a:lnTo>
                  <a:lnTo>
                    <a:pt x="204" y="5928"/>
                  </a:lnTo>
                  <a:lnTo>
                    <a:pt x="299" y="6370"/>
                  </a:lnTo>
                  <a:lnTo>
                    <a:pt x="407" y="6812"/>
                  </a:lnTo>
                  <a:lnTo>
                    <a:pt x="538" y="7254"/>
                  </a:lnTo>
                  <a:lnTo>
                    <a:pt x="682" y="7685"/>
                  </a:lnTo>
                  <a:lnTo>
                    <a:pt x="837" y="8103"/>
                  </a:lnTo>
                  <a:lnTo>
                    <a:pt x="1016" y="8521"/>
                  </a:lnTo>
                  <a:lnTo>
                    <a:pt x="1196" y="8927"/>
                  </a:lnTo>
                  <a:lnTo>
                    <a:pt x="1399" y="9334"/>
                  </a:lnTo>
                  <a:lnTo>
                    <a:pt x="1602" y="9728"/>
                  </a:lnTo>
                  <a:lnTo>
                    <a:pt x="1829" y="10110"/>
                  </a:lnTo>
                  <a:lnTo>
                    <a:pt x="2056" y="10493"/>
                  </a:lnTo>
                  <a:lnTo>
                    <a:pt x="2295" y="10863"/>
                  </a:lnTo>
                  <a:lnTo>
                    <a:pt x="2546" y="11222"/>
                  </a:lnTo>
                  <a:lnTo>
                    <a:pt x="2797" y="11580"/>
                  </a:lnTo>
                  <a:lnTo>
                    <a:pt x="3060" y="11939"/>
                  </a:lnTo>
                  <a:lnTo>
                    <a:pt x="3335" y="12273"/>
                  </a:lnTo>
                  <a:lnTo>
                    <a:pt x="3609" y="12620"/>
                  </a:lnTo>
                  <a:lnTo>
                    <a:pt x="3896" y="12955"/>
                  </a:lnTo>
                  <a:lnTo>
                    <a:pt x="4183" y="13277"/>
                  </a:lnTo>
                  <a:lnTo>
                    <a:pt x="4482" y="13600"/>
                  </a:lnTo>
                  <a:lnTo>
                    <a:pt x="4781" y="13911"/>
                  </a:lnTo>
                  <a:lnTo>
                    <a:pt x="5390" y="14520"/>
                  </a:lnTo>
                  <a:lnTo>
                    <a:pt x="6023" y="15118"/>
                  </a:lnTo>
                  <a:lnTo>
                    <a:pt x="6681" y="15679"/>
                  </a:lnTo>
                  <a:lnTo>
                    <a:pt x="7338" y="16241"/>
                  </a:lnTo>
                  <a:lnTo>
                    <a:pt x="8019" y="16767"/>
                  </a:lnTo>
                  <a:lnTo>
                    <a:pt x="8700" y="17292"/>
                  </a:lnTo>
                  <a:lnTo>
                    <a:pt x="9405" y="17794"/>
                  </a:lnTo>
                  <a:lnTo>
                    <a:pt x="10110" y="18272"/>
                  </a:lnTo>
                  <a:lnTo>
                    <a:pt x="10827" y="18750"/>
                  </a:lnTo>
                  <a:lnTo>
                    <a:pt x="11556" y="19204"/>
                  </a:lnTo>
                  <a:lnTo>
                    <a:pt x="12285" y="19647"/>
                  </a:lnTo>
                  <a:lnTo>
                    <a:pt x="13026" y="20065"/>
                  </a:lnTo>
                  <a:lnTo>
                    <a:pt x="13779" y="20483"/>
                  </a:lnTo>
                  <a:lnTo>
                    <a:pt x="14532" y="20877"/>
                  </a:lnTo>
                  <a:lnTo>
                    <a:pt x="14914" y="21069"/>
                  </a:lnTo>
                  <a:lnTo>
                    <a:pt x="15309" y="21248"/>
                  </a:lnTo>
                  <a:lnTo>
                    <a:pt x="14926" y="21033"/>
                  </a:lnTo>
                  <a:lnTo>
                    <a:pt x="14568" y="20818"/>
                  </a:lnTo>
                  <a:lnTo>
                    <a:pt x="13839" y="20376"/>
                  </a:lnTo>
                  <a:lnTo>
                    <a:pt x="13122" y="19909"/>
                  </a:lnTo>
                  <a:lnTo>
                    <a:pt x="12417" y="19443"/>
                  </a:lnTo>
                  <a:lnTo>
                    <a:pt x="11712" y="18953"/>
                  </a:lnTo>
                  <a:lnTo>
                    <a:pt x="11030" y="18452"/>
                  </a:lnTo>
                  <a:lnTo>
                    <a:pt x="10349" y="17938"/>
                  </a:lnTo>
                  <a:lnTo>
                    <a:pt x="9692" y="17412"/>
                  </a:lnTo>
                  <a:lnTo>
                    <a:pt x="9035" y="16862"/>
                  </a:lnTo>
                  <a:lnTo>
                    <a:pt x="8401" y="16313"/>
                  </a:lnTo>
                  <a:lnTo>
                    <a:pt x="7768" y="15739"/>
                  </a:lnTo>
                  <a:lnTo>
                    <a:pt x="7159" y="15153"/>
                  </a:lnTo>
                  <a:lnTo>
                    <a:pt x="6573" y="14556"/>
                  </a:lnTo>
                  <a:lnTo>
                    <a:pt x="5999" y="13934"/>
                  </a:lnTo>
                  <a:lnTo>
                    <a:pt x="5450" y="13301"/>
                  </a:lnTo>
                  <a:lnTo>
                    <a:pt x="4912" y="12656"/>
                  </a:lnTo>
                  <a:lnTo>
                    <a:pt x="4661" y="12321"/>
                  </a:lnTo>
                  <a:lnTo>
                    <a:pt x="4422" y="11987"/>
                  </a:lnTo>
                  <a:lnTo>
                    <a:pt x="4183" y="11652"/>
                  </a:lnTo>
                  <a:lnTo>
                    <a:pt x="3944" y="11305"/>
                  </a:lnTo>
                  <a:lnTo>
                    <a:pt x="3717" y="10959"/>
                  </a:lnTo>
                  <a:lnTo>
                    <a:pt x="3502" y="10600"/>
                  </a:lnTo>
                  <a:lnTo>
                    <a:pt x="3299" y="10242"/>
                  </a:lnTo>
                  <a:lnTo>
                    <a:pt x="3108" y="9883"/>
                  </a:lnTo>
                  <a:lnTo>
                    <a:pt x="2916" y="9513"/>
                  </a:lnTo>
                  <a:lnTo>
                    <a:pt x="2737" y="9154"/>
                  </a:lnTo>
                  <a:lnTo>
                    <a:pt x="2582" y="8772"/>
                  </a:lnTo>
                  <a:lnTo>
                    <a:pt x="2426" y="8402"/>
                  </a:lnTo>
                  <a:lnTo>
                    <a:pt x="2283" y="8019"/>
                  </a:lnTo>
                  <a:lnTo>
                    <a:pt x="2163" y="7637"/>
                  </a:lnTo>
                  <a:lnTo>
                    <a:pt x="2044" y="7254"/>
                  </a:lnTo>
                  <a:lnTo>
                    <a:pt x="1948" y="6860"/>
                  </a:lnTo>
                  <a:lnTo>
                    <a:pt x="1865" y="6466"/>
                  </a:lnTo>
                  <a:lnTo>
                    <a:pt x="1793" y="6083"/>
                  </a:lnTo>
                  <a:lnTo>
                    <a:pt x="1745" y="5689"/>
                  </a:lnTo>
                  <a:lnTo>
                    <a:pt x="1697" y="5295"/>
                  </a:lnTo>
                  <a:lnTo>
                    <a:pt x="1685" y="5091"/>
                  </a:lnTo>
                  <a:lnTo>
                    <a:pt x="1685" y="4900"/>
                  </a:lnTo>
                  <a:lnTo>
                    <a:pt x="1674" y="4709"/>
                  </a:lnTo>
                  <a:lnTo>
                    <a:pt x="1674" y="4601"/>
                  </a:lnTo>
                  <a:lnTo>
                    <a:pt x="1674" y="4506"/>
                  </a:lnTo>
                  <a:lnTo>
                    <a:pt x="1685" y="4112"/>
                  </a:lnTo>
                  <a:lnTo>
                    <a:pt x="1721" y="3729"/>
                  </a:lnTo>
                  <a:lnTo>
                    <a:pt x="1757" y="3335"/>
                  </a:lnTo>
                  <a:lnTo>
                    <a:pt x="1817" y="2952"/>
                  </a:lnTo>
                  <a:lnTo>
                    <a:pt x="1901" y="2570"/>
                  </a:lnTo>
                  <a:lnTo>
                    <a:pt x="1984" y="2188"/>
                  </a:lnTo>
                  <a:lnTo>
                    <a:pt x="2104" y="1817"/>
                  </a:lnTo>
                  <a:lnTo>
                    <a:pt x="2223" y="1447"/>
                  </a:lnTo>
                  <a:lnTo>
                    <a:pt x="2355" y="1088"/>
                  </a:lnTo>
                  <a:lnTo>
                    <a:pt x="2510" y="718"/>
                  </a:lnTo>
                  <a:lnTo>
                    <a:pt x="682"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p18">
              <a:extLst>
                <a:ext uri="{FF2B5EF4-FFF2-40B4-BE49-F238E27FC236}">
                  <a16:creationId xmlns:a16="http://schemas.microsoft.com/office/drawing/2014/main" id="{7ED8786C-8487-E742-8D6B-3B579AC9CB90}"/>
                </a:ext>
              </a:extLst>
            </p:cNvPr>
            <p:cNvSpPr/>
            <p:nvPr/>
          </p:nvSpPr>
          <p:spPr>
            <a:xfrm>
              <a:off x="990775" y="1924875"/>
              <a:ext cx="523125" cy="742125"/>
            </a:xfrm>
            <a:custGeom>
              <a:avLst/>
              <a:gdLst/>
              <a:ahLst/>
              <a:cxnLst/>
              <a:rect l="l" t="t" r="r" b="b"/>
              <a:pathLst>
                <a:path w="20925" h="29685" extrusionOk="0">
                  <a:moveTo>
                    <a:pt x="11699" y="1"/>
                  </a:moveTo>
                  <a:lnTo>
                    <a:pt x="11365" y="25"/>
                  </a:lnTo>
                  <a:lnTo>
                    <a:pt x="11018" y="61"/>
                  </a:lnTo>
                  <a:lnTo>
                    <a:pt x="10684" y="108"/>
                  </a:lnTo>
                  <a:lnTo>
                    <a:pt x="10349" y="168"/>
                  </a:lnTo>
                  <a:lnTo>
                    <a:pt x="10014" y="240"/>
                  </a:lnTo>
                  <a:lnTo>
                    <a:pt x="9680" y="324"/>
                  </a:lnTo>
                  <a:lnTo>
                    <a:pt x="9357" y="419"/>
                  </a:lnTo>
                  <a:lnTo>
                    <a:pt x="9022" y="527"/>
                  </a:lnTo>
                  <a:lnTo>
                    <a:pt x="8700" y="646"/>
                  </a:lnTo>
                  <a:lnTo>
                    <a:pt x="8365" y="766"/>
                  </a:lnTo>
                  <a:lnTo>
                    <a:pt x="8055" y="909"/>
                  </a:lnTo>
                  <a:lnTo>
                    <a:pt x="7732" y="1053"/>
                  </a:lnTo>
                  <a:lnTo>
                    <a:pt x="7409" y="1208"/>
                  </a:lnTo>
                  <a:lnTo>
                    <a:pt x="7099" y="1375"/>
                  </a:lnTo>
                  <a:lnTo>
                    <a:pt x="6800" y="1554"/>
                  </a:lnTo>
                  <a:lnTo>
                    <a:pt x="6489" y="1746"/>
                  </a:lnTo>
                  <a:lnTo>
                    <a:pt x="6190" y="1937"/>
                  </a:lnTo>
                  <a:lnTo>
                    <a:pt x="5892" y="2140"/>
                  </a:lnTo>
                  <a:lnTo>
                    <a:pt x="5605" y="2343"/>
                  </a:lnTo>
                  <a:lnTo>
                    <a:pt x="5318" y="2570"/>
                  </a:lnTo>
                  <a:lnTo>
                    <a:pt x="5031" y="2797"/>
                  </a:lnTo>
                  <a:lnTo>
                    <a:pt x="4756" y="3024"/>
                  </a:lnTo>
                  <a:lnTo>
                    <a:pt x="4493" y="3275"/>
                  </a:lnTo>
                  <a:lnTo>
                    <a:pt x="4230" y="3514"/>
                  </a:lnTo>
                  <a:lnTo>
                    <a:pt x="3968" y="3777"/>
                  </a:lnTo>
                  <a:lnTo>
                    <a:pt x="3717" y="4040"/>
                  </a:lnTo>
                  <a:lnTo>
                    <a:pt x="3478" y="4303"/>
                  </a:lnTo>
                  <a:lnTo>
                    <a:pt x="3239" y="4578"/>
                  </a:lnTo>
                  <a:lnTo>
                    <a:pt x="3012" y="4865"/>
                  </a:lnTo>
                  <a:lnTo>
                    <a:pt x="2785" y="5139"/>
                  </a:lnTo>
                  <a:lnTo>
                    <a:pt x="2569" y="5438"/>
                  </a:lnTo>
                  <a:lnTo>
                    <a:pt x="2354" y="5725"/>
                  </a:lnTo>
                  <a:lnTo>
                    <a:pt x="2163" y="6024"/>
                  </a:lnTo>
                  <a:lnTo>
                    <a:pt x="1972" y="6334"/>
                  </a:lnTo>
                  <a:lnTo>
                    <a:pt x="1781" y="6645"/>
                  </a:lnTo>
                  <a:lnTo>
                    <a:pt x="1613" y="6956"/>
                  </a:lnTo>
                  <a:lnTo>
                    <a:pt x="1446" y="7267"/>
                  </a:lnTo>
                  <a:lnTo>
                    <a:pt x="1291" y="7589"/>
                  </a:lnTo>
                  <a:lnTo>
                    <a:pt x="1147" y="7912"/>
                  </a:lnTo>
                  <a:lnTo>
                    <a:pt x="1004" y="8235"/>
                  </a:lnTo>
                  <a:lnTo>
                    <a:pt x="884" y="8557"/>
                  </a:lnTo>
                  <a:lnTo>
                    <a:pt x="765" y="8892"/>
                  </a:lnTo>
                  <a:lnTo>
                    <a:pt x="657" y="9226"/>
                  </a:lnTo>
                  <a:lnTo>
                    <a:pt x="562" y="9561"/>
                  </a:lnTo>
                  <a:lnTo>
                    <a:pt x="478" y="9896"/>
                  </a:lnTo>
                  <a:lnTo>
                    <a:pt x="406" y="10230"/>
                  </a:lnTo>
                  <a:lnTo>
                    <a:pt x="323" y="10636"/>
                  </a:lnTo>
                  <a:lnTo>
                    <a:pt x="263" y="11043"/>
                  </a:lnTo>
                  <a:lnTo>
                    <a:pt x="203" y="11449"/>
                  </a:lnTo>
                  <a:lnTo>
                    <a:pt x="144" y="11855"/>
                  </a:lnTo>
                  <a:lnTo>
                    <a:pt x="108" y="12262"/>
                  </a:lnTo>
                  <a:lnTo>
                    <a:pt x="72" y="12656"/>
                  </a:lnTo>
                  <a:lnTo>
                    <a:pt x="36" y="13050"/>
                  </a:lnTo>
                  <a:lnTo>
                    <a:pt x="12" y="13445"/>
                  </a:lnTo>
                  <a:lnTo>
                    <a:pt x="0" y="14221"/>
                  </a:lnTo>
                  <a:lnTo>
                    <a:pt x="0" y="14974"/>
                  </a:lnTo>
                  <a:lnTo>
                    <a:pt x="36" y="15727"/>
                  </a:lnTo>
                  <a:lnTo>
                    <a:pt x="84" y="16456"/>
                  </a:lnTo>
                  <a:lnTo>
                    <a:pt x="167" y="17161"/>
                  </a:lnTo>
                  <a:lnTo>
                    <a:pt x="251" y="17866"/>
                  </a:lnTo>
                  <a:lnTo>
                    <a:pt x="371" y="18535"/>
                  </a:lnTo>
                  <a:lnTo>
                    <a:pt x="490" y="19193"/>
                  </a:lnTo>
                  <a:lnTo>
                    <a:pt x="634" y="19826"/>
                  </a:lnTo>
                  <a:lnTo>
                    <a:pt x="777" y="20436"/>
                  </a:lnTo>
                  <a:lnTo>
                    <a:pt x="932" y="21021"/>
                  </a:lnTo>
                  <a:lnTo>
                    <a:pt x="1100" y="21583"/>
                  </a:lnTo>
                  <a:lnTo>
                    <a:pt x="1267" y="22109"/>
                  </a:lnTo>
                  <a:lnTo>
                    <a:pt x="1446" y="22622"/>
                  </a:lnTo>
                  <a:lnTo>
                    <a:pt x="1625" y="23100"/>
                  </a:lnTo>
                  <a:lnTo>
                    <a:pt x="1793" y="23554"/>
                  </a:lnTo>
                  <a:lnTo>
                    <a:pt x="1972" y="23973"/>
                  </a:lnTo>
                  <a:lnTo>
                    <a:pt x="2139" y="24367"/>
                  </a:lnTo>
                  <a:lnTo>
                    <a:pt x="2450" y="25048"/>
                  </a:lnTo>
                  <a:lnTo>
                    <a:pt x="2713" y="25598"/>
                  </a:lnTo>
                  <a:lnTo>
                    <a:pt x="2928" y="25992"/>
                  </a:lnTo>
                  <a:lnTo>
                    <a:pt x="3119" y="26327"/>
                  </a:lnTo>
                  <a:lnTo>
                    <a:pt x="3035" y="25980"/>
                  </a:lnTo>
                  <a:lnTo>
                    <a:pt x="2988" y="25634"/>
                  </a:lnTo>
                  <a:lnTo>
                    <a:pt x="2952" y="25311"/>
                  </a:lnTo>
                  <a:lnTo>
                    <a:pt x="2952" y="24989"/>
                  </a:lnTo>
                  <a:lnTo>
                    <a:pt x="2964" y="24678"/>
                  </a:lnTo>
                  <a:lnTo>
                    <a:pt x="2988" y="24391"/>
                  </a:lnTo>
                  <a:lnTo>
                    <a:pt x="3035" y="24104"/>
                  </a:lnTo>
                  <a:lnTo>
                    <a:pt x="3095" y="23841"/>
                  </a:lnTo>
                  <a:lnTo>
                    <a:pt x="3167" y="23578"/>
                  </a:lnTo>
                  <a:lnTo>
                    <a:pt x="3263" y="23327"/>
                  </a:lnTo>
                  <a:lnTo>
                    <a:pt x="3358" y="23088"/>
                  </a:lnTo>
                  <a:lnTo>
                    <a:pt x="3466" y="22861"/>
                  </a:lnTo>
                  <a:lnTo>
                    <a:pt x="3585" y="22658"/>
                  </a:lnTo>
                  <a:lnTo>
                    <a:pt x="3717" y="22455"/>
                  </a:lnTo>
                  <a:lnTo>
                    <a:pt x="3848" y="22264"/>
                  </a:lnTo>
                  <a:lnTo>
                    <a:pt x="3980" y="22085"/>
                  </a:lnTo>
                  <a:lnTo>
                    <a:pt x="4123" y="21917"/>
                  </a:lnTo>
                  <a:lnTo>
                    <a:pt x="4254" y="21750"/>
                  </a:lnTo>
                  <a:lnTo>
                    <a:pt x="4541" y="21475"/>
                  </a:lnTo>
                  <a:lnTo>
                    <a:pt x="4804" y="21236"/>
                  </a:lnTo>
                  <a:lnTo>
                    <a:pt x="5043" y="21045"/>
                  </a:lnTo>
                  <a:lnTo>
                    <a:pt x="5258" y="20890"/>
                  </a:lnTo>
                  <a:lnTo>
                    <a:pt x="5414" y="20782"/>
                  </a:lnTo>
                  <a:lnTo>
                    <a:pt x="5569" y="20698"/>
                  </a:lnTo>
                  <a:lnTo>
                    <a:pt x="5617" y="21129"/>
                  </a:lnTo>
                  <a:lnTo>
                    <a:pt x="5688" y="21547"/>
                  </a:lnTo>
                  <a:lnTo>
                    <a:pt x="5760" y="21953"/>
                  </a:lnTo>
                  <a:lnTo>
                    <a:pt x="5832" y="22348"/>
                  </a:lnTo>
                  <a:lnTo>
                    <a:pt x="5915" y="22718"/>
                  </a:lnTo>
                  <a:lnTo>
                    <a:pt x="5999" y="23088"/>
                  </a:lnTo>
                  <a:lnTo>
                    <a:pt x="6095" y="23435"/>
                  </a:lnTo>
                  <a:lnTo>
                    <a:pt x="6190" y="23770"/>
                  </a:lnTo>
                  <a:lnTo>
                    <a:pt x="6286" y="24104"/>
                  </a:lnTo>
                  <a:lnTo>
                    <a:pt x="6393" y="24415"/>
                  </a:lnTo>
                  <a:lnTo>
                    <a:pt x="6501" y="24714"/>
                  </a:lnTo>
                  <a:lnTo>
                    <a:pt x="6609" y="25000"/>
                  </a:lnTo>
                  <a:lnTo>
                    <a:pt x="6728" y="25287"/>
                  </a:lnTo>
                  <a:lnTo>
                    <a:pt x="6848" y="25550"/>
                  </a:lnTo>
                  <a:lnTo>
                    <a:pt x="6967" y="25813"/>
                  </a:lnTo>
                  <a:lnTo>
                    <a:pt x="7099" y="26052"/>
                  </a:lnTo>
                  <a:lnTo>
                    <a:pt x="7218" y="26291"/>
                  </a:lnTo>
                  <a:lnTo>
                    <a:pt x="7349" y="26506"/>
                  </a:lnTo>
                  <a:lnTo>
                    <a:pt x="7624" y="26936"/>
                  </a:lnTo>
                  <a:lnTo>
                    <a:pt x="7899" y="27307"/>
                  </a:lnTo>
                  <a:lnTo>
                    <a:pt x="8174" y="27653"/>
                  </a:lnTo>
                  <a:lnTo>
                    <a:pt x="8461" y="27964"/>
                  </a:lnTo>
                  <a:lnTo>
                    <a:pt x="8748" y="28239"/>
                  </a:lnTo>
                  <a:lnTo>
                    <a:pt x="9034" y="28478"/>
                  </a:lnTo>
                  <a:lnTo>
                    <a:pt x="9321" y="28705"/>
                  </a:lnTo>
                  <a:lnTo>
                    <a:pt x="9608" y="28884"/>
                  </a:lnTo>
                  <a:lnTo>
                    <a:pt x="9883" y="29052"/>
                  </a:lnTo>
                  <a:lnTo>
                    <a:pt x="10146" y="29183"/>
                  </a:lnTo>
                  <a:lnTo>
                    <a:pt x="10409" y="29302"/>
                  </a:lnTo>
                  <a:lnTo>
                    <a:pt x="10660" y="29398"/>
                  </a:lnTo>
                  <a:lnTo>
                    <a:pt x="10899" y="29482"/>
                  </a:lnTo>
                  <a:lnTo>
                    <a:pt x="11126" y="29541"/>
                  </a:lnTo>
                  <a:lnTo>
                    <a:pt x="11329" y="29589"/>
                  </a:lnTo>
                  <a:lnTo>
                    <a:pt x="11520" y="29625"/>
                  </a:lnTo>
                  <a:lnTo>
                    <a:pt x="11687" y="29649"/>
                  </a:lnTo>
                  <a:lnTo>
                    <a:pt x="11962" y="29673"/>
                  </a:lnTo>
                  <a:lnTo>
                    <a:pt x="12141" y="29685"/>
                  </a:lnTo>
                  <a:lnTo>
                    <a:pt x="12201" y="29673"/>
                  </a:lnTo>
                  <a:lnTo>
                    <a:pt x="11843" y="29279"/>
                  </a:lnTo>
                  <a:lnTo>
                    <a:pt x="11496" y="28860"/>
                  </a:lnTo>
                  <a:lnTo>
                    <a:pt x="11185" y="28442"/>
                  </a:lnTo>
                  <a:lnTo>
                    <a:pt x="10899" y="28000"/>
                  </a:lnTo>
                  <a:lnTo>
                    <a:pt x="10624" y="27558"/>
                  </a:lnTo>
                  <a:lnTo>
                    <a:pt x="10385" y="27116"/>
                  </a:lnTo>
                  <a:lnTo>
                    <a:pt x="10170" y="26650"/>
                  </a:lnTo>
                  <a:lnTo>
                    <a:pt x="9978" y="26184"/>
                  </a:lnTo>
                  <a:lnTo>
                    <a:pt x="9811" y="25706"/>
                  </a:lnTo>
                  <a:lnTo>
                    <a:pt x="9656" y="25228"/>
                  </a:lnTo>
                  <a:lnTo>
                    <a:pt x="9524" y="24738"/>
                  </a:lnTo>
                  <a:lnTo>
                    <a:pt x="9417" y="24248"/>
                  </a:lnTo>
                  <a:lnTo>
                    <a:pt x="9333" y="23746"/>
                  </a:lnTo>
                  <a:lnTo>
                    <a:pt x="9261" y="23244"/>
                  </a:lnTo>
                  <a:lnTo>
                    <a:pt x="9214" y="22742"/>
                  </a:lnTo>
                  <a:lnTo>
                    <a:pt x="9178" y="22228"/>
                  </a:lnTo>
                  <a:lnTo>
                    <a:pt x="9154" y="21714"/>
                  </a:lnTo>
                  <a:lnTo>
                    <a:pt x="9154" y="21200"/>
                  </a:lnTo>
                  <a:lnTo>
                    <a:pt x="9166" y="20686"/>
                  </a:lnTo>
                  <a:lnTo>
                    <a:pt x="9190" y="20161"/>
                  </a:lnTo>
                  <a:lnTo>
                    <a:pt x="9238" y="19647"/>
                  </a:lnTo>
                  <a:lnTo>
                    <a:pt x="9285" y="19133"/>
                  </a:lnTo>
                  <a:lnTo>
                    <a:pt x="9357" y="18607"/>
                  </a:lnTo>
                  <a:lnTo>
                    <a:pt x="9441" y="18093"/>
                  </a:lnTo>
                  <a:lnTo>
                    <a:pt x="9524" y="17579"/>
                  </a:lnTo>
                  <a:lnTo>
                    <a:pt x="9632" y="17066"/>
                  </a:lnTo>
                  <a:lnTo>
                    <a:pt x="9739" y="16564"/>
                  </a:lnTo>
                  <a:lnTo>
                    <a:pt x="9871" y="16050"/>
                  </a:lnTo>
                  <a:lnTo>
                    <a:pt x="9990" y="15548"/>
                  </a:lnTo>
                  <a:lnTo>
                    <a:pt x="10134" y="15046"/>
                  </a:lnTo>
                  <a:lnTo>
                    <a:pt x="10277" y="14556"/>
                  </a:lnTo>
                  <a:lnTo>
                    <a:pt x="10433" y="14078"/>
                  </a:lnTo>
                  <a:lnTo>
                    <a:pt x="10588" y="13588"/>
                  </a:lnTo>
                  <a:lnTo>
                    <a:pt x="10755" y="13122"/>
                  </a:lnTo>
                  <a:lnTo>
                    <a:pt x="11090" y="12190"/>
                  </a:lnTo>
                  <a:lnTo>
                    <a:pt x="11448" y="11306"/>
                  </a:lnTo>
                  <a:lnTo>
                    <a:pt x="11807" y="10445"/>
                  </a:lnTo>
                  <a:lnTo>
                    <a:pt x="12165" y="9633"/>
                  </a:lnTo>
                  <a:lnTo>
                    <a:pt x="12524" y="8868"/>
                  </a:lnTo>
                  <a:lnTo>
                    <a:pt x="12882" y="8163"/>
                  </a:lnTo>
                  <a:lnTo>
                    <a:pt x="13217" y="7506"/>
                  </a:lnTo>
                  <a:lnTo>
                    <a:pt x="13528" y="6908"/>
                  </a:lnTo>
                  <a:lnTo>
                    <a:pt x="13826" y="6382"/>
                  </a:lnTo>
                  <a:lnTo>
                    <a:pt x="14316" y="5522"/>
                  </a:lnTo>
                  <a:lnTo>
                    <a:pt x="14639" y="4996"/>
                  </a:lnTo>
                  <a:lnTo>
                    <a:pt x="14759" y="4805"/>
                  </a:lnTo>
                  <a:lnTo>
                    <a:pt x="15237" y="4996"/>
                  </a:lnTo>
                  <a:lnTo>
                    <a:pt x="15774" y="5199"/>
                  </a:lnTo>
                  <a:lnTo>
                    <a:pt x="16443" y="5438"/>
                  </a:lnTo>
                  <a:lnTo>
                    <a:pt x="17196" y="5701"/>
                  </a:lnTo>
                  <a:lnTo>
                    <a:pt x="17591" y="5821"/>
                  </a:lnTo>
                  <a:lnTo>
                    <a:pt x="17997" y="5940"/>
                  </a:lnTo>
                  <a:lnTo>
                    <a:pt x="18391" y="6048"/>
                  </a:lnTo>
                  <a:lnTo>
                    <a:pt x="18774" y="6143"/>
                  </a:lnTo>
                  <a:lnTo>
                    <a:pt x="19156" y="6215"/>
                  </a:lnTo>
                  <a:lnTo>
                    <a:pt x="19503" y="6287"/>
                  </a:lnTo>
                  <a:lnTo>
                    <a:pt x="19837" y="6323"/>
                  </a:lnTo>
                  <a:lnTo>
                    <a:pt x="20124" y="6334"/>
                  </a:lnTo>
                  <a:lnTo>
                    <a:pt x="20267" y="6323"/>
                  </a:lnTo>
                  <a:lnTo>
                    <a:pt x="20387" y="6323"/>
                  </a:lnTo>
                  <a:lnTo>
                    <a:pt x="20506" y="6299"/>
                  </a:lnTo>
                  <a:lnTo>
                    <a:pt x="20602" y="6275"/>
                  </a:lnTo>
                  <a:lnTo>
                    <a:pt x="20698" y="6239"/>
                  </a:lnTo>
                  <a:lnTo>
                    <a:pt x="20769" y="6191"/>
                  </a:lnTo>
                  <a:lnTo>
                    <a:pt x="20829" y="6131"/>
                  </a:lnTo>
                  <a:lnTo>
                    <a:pt x="20877" y="6072"/>
                  </a:lnTo>
                  <a:lnTo>
                    <a:pt x="20913" y="5988"/>
                  </a:lnTo>
                  <a:lnTo>
                    <a:pt x="20925" y="5904"/>
                  </a:lnTo>
                  <a:lnTo>
                    <a:pt x="20925" y="5809"/>
                  </a:lnTo>
                  <a:lnTo>
                    <a:pt x="20913" y="5701"/>
                  </a:lnTo>
                  <a:lnTo>
                    <a:pt x="20865" y="5582"/>
                  </a:lnTo>
                  <a:lnTo>
                    <a:pt x="20817" y="5450"/>
                  </a:lnTo>
                  <a:lnTo>
                    <a:pt x="20734" y="5307"/>
                  </a:lnTo>
                  <a:lnTo>
                    <a:pt x="20638" y="5151"/>
                  </a:lnTo>
                  <a:lnTo>
                    <a:pt x="20530" y="4972"/>
                  </a:lnTo>
                  <a:lnTo>
                    <a:pt x="20387" y="4793"/>
                  </a:lnTo>
                  <a:lnTo>
                    <a:pt x="20232" y="4590"/>
                  </a:lnTo>
                  <a:lnTo>
                    <a:pt x="20040" y="4375"/>
                  </a:lnTo>
                  <a:lnTo>
                    <a:pt x="19825" y="4148"/>
                  </a:lnTo>
                  <a:lnTo>
                    <a:pt x="19598" y="3909"/>
                  </a:lnTo>
                  <a:lnTo>
                    <a:pt x="19049" y="3371"/>
                  </a:lnTo>
                  <a:lnTo>
                    <a:pt x="18391" y="2761"/>
                  </a:lnTo>
                  <a:lnTo>
                    <a:pt x="17627" y="2092"/>
                  </a:lnTo>
                  <a:lnTo>
                    <a:pt x="17316" y="1841"/>
                  </a:lnTo>
                  <a:lnTo>
                    <a:pt x="17005" y="1602"/>
                  </a:lnTo>
                  <a:lnTo>
                    <a:pt x="16694" y="1387"/>
                  </a:lnTo>
                  <a:lnTo>
                    <a:pt x="16372" y="1184"/>
                  </a:lnTo>
                  <a:lnTo>
                    <a:pt x="16049" y="1005"/>
                  </a:lnTo>
                  <a:lnTo>
                    <a:pt x="15726" y="837"/>
                  </a:lnTo>
                  <a:lnTo>
                    <a:pt x="15392" y="682"/>
                  </a:lnTo>
                  <a:lnTo>
                    <a:pt x="15069" y="551"/>
                  </a:lnTo>
                  <a:lnTo>
                    <a:pt x="14735" y="431"/>
                  </a:lnTo>
                  <a:lnTo>
                    <a:pt x="14400" y="324"/>
                  </a:lnTo>
                  <a:lnTo>
                    <a:pt x="14065" y="228"/>
                  </a:lnTo>
                  <a:lnTo>
                    <a:pt x="13731" y="156"/>
                  </a:lnTo>
                  <a:lnTo>
                    <a:pt x="13396" y="97"/>
                  </a:lnTo>
                  <a:lnTo>
                    <a:pt x="13062" y="49"/>
                  </a:lnTo>
                  <a:lnTo>
                    <a:pt x="12715" y="25"/>
                  </a:lnTo>
                  <a:lnTo>
                    <a:pt x="12380" y="1"/>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0;p18">
              <a:extLst>
                <a:ext uri="{FF2B5EF4-FFF2-40B4-BE49-F238E27FC236}">
                  <a16:creationId xmlns:a16="http://schemas.microsoft.com/office/drawing/2014/main" id="{834B86CE-D6D6-4A40-8DD7-2AB8CEAC209D}"/>
                </a:ext>
              </a:extLst>
            </p:cNvPr>
            <p:cNvSpPr/>
            <p:nvPr/>
          </p:nvSpPr>
          <p:spPr>
            <a:xfrm>
              <a:off x="1590350" y="2573775"/>
              <a:ext cx="98925" cy="170300"/>
            </a:xfrm>
            <a:custGeom>
              <a:avLst/>
              <a:gdLst/>
              <a:ahLst/>
              <a:cxnLst/>
              <a:rect l="l" t="t" r="r" b="b"/>
              <a:pathLst>
                <a:path w="3957" h="6812" extrusionOk="0">
                  <a:moveTo>
                    <a:pt x="945" y="0"/>
                  </a:moveTo>
                  <a:lnTo>
                    <a:pt x="921" y="335"/>
                  </a:lnTo>
                  <a:lnTo>
                    <a:pt x="933" y="682"/>
                  </a:lnTo>
                  <a:lnTo>
                    <a:pt x="957" y="1016"/>
                  </a:lnTo>
                  <a:lnTo>
                    <a:pt x="993" y="1363"/>
                  </a:lnTo>
                  <a:lnTo>
                    <a:pt x="1053" y="1697"/>
                  </a:lnTo>
                  <a:lnTo>
                    <a:pt x="1124" y="2032"/>
                  </a:lnTo>
                  <a:lnTo>
                    <a:pt x="1220" y="2367"/>
                  </a:lnTo>
                  <a:lnTo>
                    <a:pt x="1339" y="2701"/>
                  </a:lnTo>
                  <a:lnTo>
                    <a:pt x="1459" y="3024"/>
                  </a:lnTo>
                  <a:lnTo>
                    <a:pt x="1614" y="3335"/>
                  </a:lnTo>
                  <a:lnTo>
                    <a:pt x="1782" y="3645"/>
                  </a:lnTo>
                  <a:lnTo>
                    <a:pt x="1961" y="3944"/>
                  </a:lnTo>
                  <a:lnTo>
                    <a:pt x="2164" y="4243"/>
                  </a:lnTo>
                  <a:lnTo>
                    <a:pt x="2379" y="4518"/>
                  </a:lnTo>
                  <a:lnTo>
                    <a:pt x="2479" y="4628"/>
                  </a:lnTo>
                  <a:lnTo>
                    <a:pt x="2479" y="4628"/>
                  </a:lnTo>
                  <a:lnTo>
                    <a:pt x="2164" y="4864"/>
                  </a:lnTo>
                  <a:lnTo>
                    <a:pt x="1782" y="5163"/>
                  </a:lnTo>
                  <a:lnTo>
                    <a:pt x="1411" y="5474"/>
                  </a:lnTo>
                  <a:lnTo>
                    <a:pt x="1041" y="5784"/>
                  </a:lnTo>
                  <a:lnTo>
                    <a:pt x="682" y="6119"/>
                  </a:lnTo>
                  <a:lnTo>
                    <a:pt x="336" y="6453"/>
                  </a:lnTo>
                  <a:lnTo>
                    <a:pt x="168" y="6633"/>
                  </a:lnTo>
                  <a:lnTo>
                    <a:pt x="1" y="6812"/>
                  </a:lnTo>
                  <a:lnTo>
                    <a:pt x="228" y="6740"/>
                  </a:lnTo>
                  <a:lnTo>
                    <a:pt x="467" y="6645"/>
                  </a:lnTo>
                  <a:lnTo>
                    <a:pt x="909" y="6465"/>
                  </a:lnTo>
                  <a:lnTo>
                    <a:pt x="1351" y="6262"/>
                  </a:lnTo>
                  <a:lnTo>
                    <a:pt x="1793" y="6047"/>
                  </a:lnTo>
                  <a:lnTo>
                    <a:pt x="2224" y="5820"/>
                  </a:lnTo>
                  <a:lnTo>
                    <a:pt x="2642" y="5581"/>
                  </a:lnTo>
                  <a:lnTo>
                    <a:pt x="3060" y="5342"/>
                  </a:lnTo>
                  <a:lnTo>
                    <a:pt x="3466" y="5091"/>
                  </a:lnTo>
                  <a:lnTo>
                    <a:pt x="3956" y="4792"/>
                  </a:lnTo>
                  <a:lnTo>
                    <a:pt x="3538" y="4362"/>
                  </a:lnTo>
                  <a:lnTo>
                    <a:pt x="3335" y="4135"/>
                  </a:lnTo>
                  <a:lnTo>
                    <a:pt x="3132" y="3896"/>
                  </a:lnTo>
                  <a:lnTo>
                    <a:pt x="2941" y="3657"/>
                  </a:lnTo>
                  <a:lnTo>
                    <a:pt x="2749" y="3406"/>
                  </a:lnTo>
                  <a:lnTo>
                    <a:pt x="2582" y="3155"/>
                  </a:lnTo>
                  <a:lnTo>
                    <a:pt x="2403" y="2892"/>
                  </a:lnTo>
                  <a:lnTo>
                    <a:pt x="2248" y="2629"/>
                  </a:lnTo>
                  <a:lnTo>
                    <a:pt x="2092" y="2355"/>
                  </a:lnTo>
                  <a:lnTo>
                    <a:pt x="1782" y="1793"/>
                  </a:lnTo>
                  <a:lnTo>
                    <a:pt x="1507" y="1207"/>
                  </a:lnTo>
                  <a:lnTo>
                    <a:pt x="1232" y="610"/>
                  </a:lnTo>
                  <a:lnTo>
                    <a:pt x="945"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1;p18">
              <a:extLst>
                <a:ext uri="{FF2B5EF4-FFF2-40B4-BE49-F238E27FC236}">
                  <a16:creationId xmlns:a16="http://schemas.microsoft.com/office/drawing/2014/main" id="{67DD6D36-89D4-3A4C-90E5-D34A76D6D79F}"/>
                </a:ext>
              </a:extLst>
            </p:cNvPr>
            <p:cNvSpPr/>
            <p:nvPr/>
          </p:nvSpPr>
          <p:spPr>
            <a:xfrm>
              <a:off x="1468775" y="2815775"/>
              <a:ext cx="274275" cy="78575"/>
            </a:xfrm>
            <a:custGeom>
              <a:avLst/>
              <a:gdLst/>
              <a:ahLst/>
              <a:cxnLst/>
              <a:rect l="l" t="t" r="r" b="b"/>
              <a:pathLst>
                <a:path w="10971" h="3143" extrusionOk="0">
                  <a:moveTo>
                    <a:pt x="0" y="0"/>
                  </a:moveTo>
                  <a:lnTo>
                    <a:pt x="108" y="155"/>
                  </a:lnTo>
                  <a:lnTo>
                    <a:pt x="227" y="311"/>
                  </a:lnTo>
                  <a:lnTo>
                    <a:pt x="490" y="621"/>
                  </a:lnTo>
                  <a:lnTo>
                    <a:pt x="765" y="908"/>
                  </a:lnTo>
                  <a:lnTo>
                    <a:pt x="1052" y="1183"/>
                  </a:lnTo>
                  <a:lnTo>
                    <a:pt x="1363" y="1434"/>
                  </a:lnTo>
                  <a:lnTo>
                    <a:pt x="1685" y="1685"/>
                  </a:lnTo>
                  <a:lnTo>
                    <a:pt x="2008" y="1912"/>
                  </a:lnTo>
                  <a:lnTo>
                    <a:pt x="2354" y="2127"/>
                  </a:lnTo>
                  <a:lnTo>
                    <a:pt x="2701" y="2330"/>
                  </a:lnTo>
                  <a:lnTo>
                    <a:pt x="2892" y="2414"/>
                  </a:lnTo>
                  <a:lnTo>
                    <a:pt x="3071" y="2510"/>
                  </a:lnTo>
                  <a:lnTo>
                    <a:pt x="3442" y="2665"/>
                  </a:lnTo>
                  <a:lnTo>
                    <a:pt x="3836" y="2808"/>
                  </a:lnTo>
                  <a:lnTo>
                    <a:pt x="4231" y="2928"/>
                  </a:lnTo>
                  <a:lnTo>
                    <a:pt x="4637" y="3023"/>
                  </a:lnTo>
                  <a:lnTo>
                    <a:pt x="5043" y="3083"/>
                  </a:lnTo>
                  <a:lnTo>
                    <a:pt x="5461" y="3131"/>
                  </a:lnTo>
                  <a:lnTo>
                    <a:pt x="5665" y="3143"/>
                  </a:lnTo>
                  <a:lnTo>
                    <a:pt x="5880" y="3143"/>
                  </a:lnTo>
                  <a:lnTo>
                    <a:pt x="6083" y="3131"/>
                  </a:lnTo>
                  <a:lnTo>
                    <a:pt x="6298" y="3119"/>
                  </a:lnTo>
                  <a:lnTo>
                    <a:pt x="6716" y="3071"/>
                  </a:lnTo>
                  <a:lnTo>
                    <a:pt x="6919" y="3035"/>
                  </a:lnTo>
                  <a:lnTo>
                    <a:pt x="7123" y="2999"/>
                  </a:lnTo>
                  <a:lnTo>
                    <a:pt x="7326" y="2952"/>
                  </a:lnTo>
                  <a:lnTo>
                    <a:pt x="7529" y="2892"/>
                  </a:lnTo>
                  <a:lnTo>
                    <a:pt x="7732" y="2820"/>
                  </a:lnTo>
                  <a:lnTo>
                    <a:pt x="7923" y="2749"/>
                  </a:lnTo>
                  <a:lnTo>
                    <a:pt x="8114" y="2677"/>
                  </a:lnTo>
                  <a:lnTo>
                    <a:pt x="8306" y="2593"/>
                  </a:lnTo>
                  <a:lnTo>
                    <a:pt x="8497" y="2498"/>
                  </a:lnTo>
                  <a:lnTo>
                    <a:pt x="8676" y="2402"/>
                  </a:lnTo>
                  <a:lnTo>
                    <a:pt x="9023" y="2187"/>
                  </a:lnTo>
                  <a:lnTo>
                    <a:pt x="9357" y="1948"/>
                  </a:lnTo>
                  <a:lnTo>
                    <a:pt x="9680" y="1697"/>
                  </a:lnTo>
                  <a:lnTo>
                    <a:pt x="9967" y="1422"/>
                  </a:lnTo>
                  <a:lnTo>
                    <a:pt x="10110" y="1279"/>
                  </a:lnTo>
                  <a:lnTo>
                    <a:pt x="10253" y="1135"/>
                  </a:lnTo>
                  <a:lnTo>
                    <a:pt x="10385" y="980"/>
                  </a:lnTo>
                  <a:lnTo>
                    <a:pt x="10504" y="825"/>
                  </a:lnTo>
                  <a:lnTo>
                    <a:pt x="10636" y="669"/>
                  </a:lnTo>
                  <a:lnTo>
                    <a:pt x="10755" y="514"/>
                  </a:lnTo>
                  <a:lnTo>
                    <a:pt x="10970" y="179"/>
                  </a:lnTo>
                  <a:lnTo>
                    <a:pt x="10970" y="179"/>
                  </a:lnTo>
                  <a:lnTo>
                    <a:pt x="10648" y="406"/>
                  </a:lnTo>
                  <a:lnTo>
                    <a:pt x="10480" y="514"/>
                  </a:lnTo>
                  <a:lnTo>
                    <a:pt x="10325" y="633"/>
                  </a:lnTo>
                  <a:lnTo>
                    <a:pt x="10170" y="741"/>
                  </a:lnTo>
                  <a:lnTo>
                    <a:pt x="10002" y="837"/>
                  </a:lnTo>
                  <a:lnTo>
                    <a:pt x="9847" y="944"/>
                  </a:lnTo>
                  <a:lnTo>
                    <a:pt x="9680" y="1040"/>
                  </a:lnTo>
                  <a:lnTo>
                    <a:pt x="9357" y="1231"/>
                  </a:lnTo>
                  <a:lnTo>
                    <a:pt x="9023" y="1410"/>
                  </a:lnTo>
                  <a:lnTo>
                    <a:pt x="8688" y="1565"/>
                  </a:lnTo>
                  <a:lnTo>
                    <a:pt x="8341" y="1709"/>
                  </a:lnTo>
                  <a:lnTo>
                    <a:pt x="8174" y="1769"/>
                  </a:lnTo>
                  <a:lnTo>
                    <a:pt x="8090" y="1804"/>
                  </a:lnTo>
                  <a:lnTo>
                    <a:pt x="7995" y="1828"/>
                  </a:lnTo>
                  <a:lnTo>
                    <a:pt x="7828" y="1888"/>
                  </a:lnTo>
                  <a:lnTo>
                    <a:pt x="7648" y="1936"/>
                  </a:lnTo>
                  <a:lnTo>
                    <a:pt x="7302" y="2020"/>
                  </a:lnTo>
                  <a:lnTo>
                    <a:pt x="6955" y="2091"/>
                  </a:lnTo>
                  <a:lnTo>
                    <a:pt x="6597" y="2139"/>
                  </a:lnTo>
                  <a:lnTo>
                    <a:pt x="6238" y="2163"/>
                  </a:lnTo>
                  <a:lnTo>
                    <a:pt x="5880" y="2175"/>
                  </a:lnTo>
                  <a:lnTo>
                    <a:pt x="5521" y="2163"/>
                  </a:lnTo>
                  <a:lnTo>
                    <a:pt x="5163" y="2127"/>
                  </a:lnTo>
                  <a:lnTo>
                    <a:pt x="4804" y="2079"/>
                  </a:lnTo>
                  <a:lnTo>
                    <a:pt x="4446" y="2008"/>
                  </a:lnTo>
                  <a:lnTo>
                    <a:pt x="4099" y="1924"/>
                  </a:lnTo>
                  <a:lnTo>
                    <a:pt x="3741" y="1828"/>
                  </a:lnTo>
                  <a:lnTo>
                    <a:pt x="3394" y="1709"/>
                  </a:lnTo>
                  <a:lnTo>
                    <a:pt x="3048" y="1589"/>
                  </a:lnTo>
                  <a:lnTo>
                    <a:pt x="2701" y="1446"/>
                  </a:lnTo>
                  <a:lnTo>
                    <a:pt x="2354" y="1303"/>
                  </a:lnTo>
                  <a:lnTo>
                    <a:pt x="2008" y="1135"/>
                  </a:lnTo>
                  <a:lnTo>
                    <a:pt x="1673" y="968"/>
                  </a:lnTo>
                  <a:lnTo>
                    <a:pt x="1339" y="789"/>
                  </a:lnTo>
                  <a:lnTo>
                    <a:pt x="992" y="609"/>
                  </a:lnTo>
                  <a:lnTo>
                    <a:pt x="658" y="406"/>
                  </a:lnTo>
                  <a:lnTo>
                    <a:pt x="335" y="203"/>
                  </a:lnTo>
                  <a:lnTo>
                    <a:pt x="0" y="0"/>
                  </a:lnTo>
                  <a:close/>
                </a:path>
              </a:pathLst>
            </a:custGeom>
            <a:solidFill>
              <a:srgbClr val="F7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2;p18">
              <a:extLst>
                <a:ext uri="{FF2B5EF4-FFF2-40B4-BE49-F238E27FC236}">
                  <a16:creationId xmlns:a16="http://schemas.microsoft.com/office/drawing/2014/main" id="{D0A9826F-9A1B-D64B-9014-FF8C22091CC3}"/>
                </a:ext>
              </a:extLst>
            </p:cNvPr>
            <p:cNvSpPr/>
            <p:nvPr/>
          </p:nvSpPr>
          <p:spPr>
            <a:xfrm>
              <a:off x="1629800" y="2369725"/>
              <a:ext cx="282650" cy="99500"/>
            </a:xfrm>
            <a:custGeom>
              <a:avLst/>
              <a:gdLst/>
              <a:ahLst/>
              <a:cxnLst/>
              <a:rect l="l" t="t" r="r" b="b"/>
              <a:pathLst>
                <a:path w="11306" h="3980" extrusionOk="0">
                  <a:moveTo>
                    <a:pt x="5019" y="1"/>
                  </a:moveTo>
                  <a:lnTo>
                    <a:pt x="4780" y="24"/>
                  </a:lnTo>
                  <a:lnTo>
                    <a:pt x="4541" y="48"/>
                  </a:lnTo>
                  <a:lnTo>
                    <a:pt x="4302" y="84"/>
                  </a:lnTo>
                  <a:lnTo>
                    <a:pt x="4075" y="120"/>
                  </a:lnTo>
                  <a:lnTo>
                    <a:pt x="3848" y="180"/>
                  </a:lnTo>
                  <a:lnTo>
                    <a:pt x="3621" y="252"/>
                  </a:lnTo>
                  <a:lnTo>
                    <a:pt x="3394" y="323"/>
                  </a:lnTo>
                  <a:lnTo>
                    <a:pt x="3167" y="407"/>
                  </a:lnTo>
                  <a:lnTo>
                    <a:pt x="2952" y="502"/>
                  </a:lnTo>
                  <a:lnTo>
                    <a:pt x="2749" y="598"/>
                  </a:lnTo>
                  <a:lnTo>
                    <a:pt x="2546" y="718"/>
                  </a:lnTo>
                  <a:lnTo>
                    <a:pt x="2343" y="837"/>
                  </a:lnTo>
                  <a:lnTo>
                    <a:pt x="2151" y="957"/>
                  </a:lnTo>
                  <a:lnTo>
                    <a:pt x="1960" y="1100"/>
                  </a:lnTo>
                  <a:lnTo>
                    <a:pt x="1781" y="1243"/>
                  </a:lnTo>
                  <a:lnTo>
                    <a:pt x="1614" y="1387"/>
                  </a:lnTo>
                  <a:lnTo>
                    <a:pt x="1446" y="1542"/>
                  </a:lnTo>
                  <a:lnTo>
                    <a:pt x="1291" y="1697"/>
                  </a:lnTo>
                  <a:lnTo>
                    <a:pt x="1136" y="1865"/>
                  </a:lnTo>
                  <a:lnTo>
                    <a:pt x="992" y="2044"/>
                  </a:lnTo>
                  <a:lnTo>
                    <a:pt x="849" y="2211"/>
                  </a:lnTo>
                  <a:lnTo>
                    <a:pt x="729" y="2391"/>
                  </a:lnTo>
                  <a:lnTo>
                    <a:pt x="598" y="2582"/>
                  </a:lnTo>
                  <a:lnTo>
                    <a:pt x="490" y="2773"/>
                  </a:lnTo>
                  <a:lnTo>
                    <a:pt x="383" y="2964"/>
                  </a:lnTo>
                  <a:lnTo>
                    <a:pt x="287" y="3155"/>
                  </a:lnTo>
                  <a:lnTo>
                    <a:pt x="204" y="3359"/>
                  </a:lnTo>
                  <a:lnTo>
                    <a:pt x="120" y="3562"/>
                  </a:lnTo>
                  <a:lnTo>
                    <a:pt x="48" y="3765"/>
                  </a:lnTo>
                  <a:lnTo>
                    <a:pt x="0" y="3980"/>
                  </a:lnTo>
                  <a:lnTo>
                    <a:pt x="0" y="3980"/>
                  </a:lnTo>
                  <a:lnTo>
                    <a:pt x="335" y="3705"/>
                  </a:lnTo>
                  <a:lnTo>
                    <a:pt x="658" y="3442"/>
                  </a:lnTo>
                  <a:lnTo>
                    <a:pt x="980" y="3203"/>
                  </a:lnTo>
                  <a:lnTo>
                    <a:pt x="1315" y="2976"/>
                  </a:lnTo>
                  <a:lnTo>
                    <a:pt x="1638" y="2761"/>
                  </a:lnTo>
                  <a:lnTo>
                    <a:pt x="1972" y="2570"/>
                  </a:lnTo>
                  <a:lnTo>
                    <a:pt x="2307" y="2391"/>
                  </a:lnTo>
                  <a:lnTo>
                    <a:pt x="2653" y="2235"/>
                  </a:lnTo>
                  <a:lnTo>
                    <a:pt x="2988" y="2092"/>
                  </a:lnTo>
                  <a:lnTo>
                    <a:pt x="3334" y="1972"/>
                  </a:lnTo>
                  <a:lnTo>
                    <a:pt x="3669" y="1877"/>
                  </a:lnTo>
                  <a:lnTo>
                    <a:pt x="4016" y="1793"/>
                  </a:lnTo>
                  <a:lnTo>
                    <a:pt x="4362" y="1733"/>
                  </a:lnTo>
                  <a:lnTo>
                    <a:pt x="4721" y="1697"/>
                  </a:lnTo>
                  <a:lnTo>
                    <a:pt x="5067" y="1686"/>
                  </a:lnTo>
                  <a:lnTo>
                    <a:pt x="5414" y="1697"/>
                  </a:lnTo>
                  <a:lnTo>
                    <a:pt x="5772" y="1721"/>
                  </a:lnTo>
                  <a:lnTo>
                    <a:pt x="6131" y="1757"/>
                  </a:lnTo>
                  <a:lnTo>
                    <a:pt x="6489" y="1817"/>
                  </a:lnTo>
                  <a:lnTo>
                    <a:pt x="6848" y="1901"/>
                  </a:lnTo>
                  <a:lnTo>
                    <a:pt x="7206" y="1984"/>
                  </a:lnTo>
                  <a:lnTo>
                    <a:pt x="7565" y="2092"/>
                  </a:lnTo>
                  <a:lnTo>
                    <a:pt x="7935" y="2211"/>
                  </a:lnTo>
                  <a:lnTo>
                    <a:pt x="8294" y="2343"/>
                  </a:lnTo>
                  <a:lnTo>
                    <a:pt x="8664" y="2474"/>
                  </a:lnTo>
                  <a:lnTo>
                    <a:pt x="9023" y="2630"/>
                  </a:lnTo>
                  <a:lnTo>
                    <a:pt x="9764" y="2940"/>
                  </a:lnTo>
                  <a:lnTo>
                    <a:pt x="10528" y="3275"/>
                  </a:lnTo>
                  <a:lnTo>
                    <a:pt x="10911" y="3454"/>
                  </a:lnTo>
                  <a:lnTo>
                    <a:pt x="11102" y="3538"/>
                  </a:lnTo>
                  <a:lnTo>
                    <a:pt x="11305" y="3609"/>
                  </a:lnTo>
                  <a:lnTo>
                    <a:pt x="11198" y="3430"/>
                  </a:lnTo>
                  <a:lnTo>
                    <a:pt x="11078" y="3251"/>
                  </a:lnTo>
                  <a:lnTo>
                    <a:pt x="10815" y="2904"/>
                  </a:lnTo>
                  <a:lnTo>
                    <a:pt x="10540" y="2582"/>
                  </a:lnTo>
                  <a:lnTo>
                    <a:pt x="10242" y="2259"/>
                  </a:lnTo>
                  <a:lnTo>
                    <a:pt x="9931" y="1960"/>
                  </a:lnTo>
                  <a:lnTo>
                    <a:pt x="9608" y="1674"/>
                  </a:lnTo>
                  <a:lnTo>
                    <a:pt x="9262" y="1411"/>
                  </a:lnTo>
                  <a:lnTo>
                    <a:pt x="8903" y="1160"/>
                  </a:lnTo>
                  <a:lnTo>
                    <a:pt x="8712" y="1040"/>
                  </a:lnTo>
                  <a:lnTo>
                    <a:pt x="8521" y="921"/>
                  </a:lnTo>
                  <a:lnTo>
                    <a:pt x="8330" y="813"/>
                  </a:lnTo>
                  <a:lnTo>
                    <a:pt x="8138" y="718"/>
                  </a:lnTo>
                  <a:lnTo>
                    <a:pt x="8031" y="658"/>
                  </a:lnTo>
                  <a:lnTo>
                    <a:pt x="7935" y="622"/>
                  </a:lnTo>
                  <a:lnTo>
                    <a:pt x="7720" y="526"/>
                  </a:lnTo>
                  <a:lnTo>
                    <a:pt x="7517" y="443"/>
                  </a:lnTo>
                  <a:lnTo>
                    <a:pt x="7302" y="359"/>
                  </a:lnTo>
                  <a:lnTo>
                    <a:pt x="7087" y="287"/>
                  </a:lnTo>
                  <a:lnTo>
                    <a:pt x="6860" y="228"/>
                  </a:lnTo>
                  <a:lnTo>
                    <a:pt x="6645" y="168"/>
                  </a:lnTo>
                  <a:lnTo>
                    <a:pt x="6418" y="120"/>
                  </a:lnTo>
                  <a:lnTo>
                    <a:pt x="6191" y="72"/>
                  </a:lnTo>
                  <a:lnTo>
                    <a:pt x="5952" y="48"/>
                  </a:lnTo>
                  <a:lnTo>
                    <a:pt x="5724"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3;p18">
              <a:extLst>
                <a:ext uri="{FF2B5EF4-FFF2-40B4-BE49-F238E27FC236}">
                  <a16:creationId xmlns:a16="http://schemas.microsoft.com/office/drawing/2014/main" id="{C3548902-B889-2248-B8A2-29BA68343A4C}"/>
                </a:ext>
              </a:extLst>
            </p:cNvPr>
            <p:cNvSpPr/>
            <p:nvPr/>
          </p:nvSpPr>
          <p:spPr>
            <a:xfrm>
              <a:off x="1253075" y="2369725"/>
              <a:ext cx="282650" cy="99500"/>
            </a:xfrm>
            <a:custGeom>
              <a:avLst/>
              <a:gdLst/>
              <a:ahLst/>
              <a:cxnLst/>
              <a:rect l="l" t="t" r="r" b="b"/>
              <a:pathLst>
                <a:path w="11306" h="3980" extrusionOk="0">
                  <a:moveTo>
                    <a:pt x="5007" y="1"/>
                  </a:moveTo>
                  <a:lnTo>
                    <a:pt x="4768" y="24"/>
                  </a:lnTo>
                  <a:lnTo>
                    <a:pt x="4541" y="48"/>
                  </a:lnTo>
                  <a:lnTo>
                    <a:pt x="4302" y="84"/>
                  </a:lnTo>
                  <a:lnTo>
                    <a:pt x="4063" y="120"/>
                  </a:lnTo>
                  <a:lnTo>
                    <a:pt x="3836" y="180"/>
                  </a:lnTo>
                  <a:lnTo>
                    <a:pt x="3609" y="252"/>
                  </a:lnTo>
                  <a:lnTo>
                    <a:pt x="3382" y="323"/>
                  </a:lnTo>
                  <a:lnTo>
                    <a:pt x="3167" y="407"/>
                  </a:lnTo>
                  <a:lnTo>
                    <a:pt x="2952" y="502"/>
                  </a:lnTo>
                  <a:lnTo>
                    <a:pt x="2737" y="598"/>
                  </a:lnTo>
                  <a:lnTo>
                    <a:pt x="2534" y="718"/>
                  </a:lnTo>
                  <a:lnTo>
                    <a:pt x="2331" y="837"/>
                  </a:lnTo>
                  <a:lnTo>
                    <a:pt x="2139" y="957"/>
                  </a:lnTo>
                  <a:lnTo>
                    <a:pt x="1960" y="1100"/>
                  </a:lnTo>
                  <a:lnTo>
                    <a:pt x="1781" y="1243"/>
                  </a:lnTo>
                  <a:lnTo>
                    <a:pt x="1602" y="1387"/>
                  </a:lnTo>
                  <a:lnTo>
                    <a:pt x="1434" y="1542"/>
                  </a:lnTo>
                  <a:lnTo>
                    <a:pt x="1279" y="1697"/>
                  </a:lnTo>
                  <a:lnTo>
                    <a:pt x="1124" y="1865"/>
                  </a:lnTo>
                  <a:lnTo>
                    <a:pt x="980" y="2044"/>
                  </a:lnTo>
                  <a:lnTo>
                    <a:pt x="849" y="2211"/>
                  </a:lnTo>
                  <a:lnTo>
                    <a:pt x="717" y="2391"/>
                  </a:lnTo>
                  <a:lnTo>
                    <a:pt x="598" y="2582"/>
                  </a:lnTo>
                  <a:lnTo>
                    <a:pt x="478" y="2773"/>
                  </a:lnTo>
                  <a:lnTo>
                    <a:pt x="383" y="2964"/>
                  </a:lnTo>
                  <a:lnTo>
                    <a:pt x="275" y="3155"/>
                  </a:lnTo>
                  <a:lnTo>
                    <a:pt x="192" y="3359"/>
                  </a:lnTo>
                  <a:lnTo>
                    <a:pt x="120" y="3562"/>
                  </a:lnTo>
                  <a:lnTo>
                    <a:pt x="48" y="3765"/>
                  </a:lnTo>
                  <a:lnTo>
                    <a:pt x="0" y="3980"/>
                  </a:lnTo>
                  <a:lnTo>
                    <a:pt x="323" y="3705"/>
                  </a:lnTo>
                  <a:lnTo>
                    <a:pt x="646" y="3442"/>
                  </a:lnTo>
                  <a:lnTo>
                    <a:pt x="980" y="3203"/>
                  </a:lnTo>
                  <a:lnTo>
                    <a:pt x="1303" y="2976"/>
                  </a:lnTo>
                  <a:lnTo>
                    <a:pt x="1637" y="2761"/>
                  </a:lnTo>
                  <a:lnTo>
                    <a:pt x="1972" y="2570"/>
                  </a:lnTo>
                  <a:lnTo>
                    <a:pt x="2307" y="2391"/>
                  </a:lnTo>
                  <a:lnTo>
                    <a:pt x="2641" y="2235"/>
                  </a:lnTo>
                  <a:lnTo>
                    <a:pt x="2988" y="2092"/>
                  </a:lnTo>
                  <a:lnTo>
                    <a:pt x="3322" y="1972"/>
                  </a:lnTo>
                  <a:lnTo>
                    <a:pt x="3669" y="1877"/>
                  </a:lnTo>
                  <a:lnTo>
                    <a:pt x="4016" y="1793"/>
                  </a:lnTo>
                  <a:lnTo>
                    <a:pt x="4362" y="1733"/>
                  </a:lnTo>
                  <a:lnTo>
                    <a:pt x="4709" y="1697"/>
                  </a:lnTo>
                  <a:lnTo>
                    <a:pt x="5055" y="1686"/>
                  </a:lnTo>
                  <a:lnTo>
                    <a:pt x="5414" y="1697"/>
                  </a:lnTo>
                  <a:lnTo>
                    <a:pt x="5760" y="1721"/>
                  </a:lnTo>
                  <a:lnTo>
                    <a:pt x="6119" y="1757"/>
                  </a:lnTo>
                  <a:lnTo>
                    <a:pt x="6477" y="1817"/>
                  </a:lnTo>
                  <a:lnTo>
                    <a:pt x="6836" y="1901"/>
                  </a:lnTo>
                  <a:lnTo>
                    <a:pt x="7194" y="1984"/>
                  </a:lnTo>
                  <a:lnTo>
                    <a:pt x="7565" y="2092"/>
                  </a:lnTo>
                  <a:lnTo>
                    <a:pt x="7923" y="2211"/>
                  </a:lnTo>
                  <a:lnTo>
                    <a:pt x="8282" y="2343"/>
                  </a:lnTo>
                  <a:lnTo>
                    <a:pt x="8652" y="2474"/>
                  </a:lnTo>
                  <a:lnTo>
                    <a:pt x="9023" y="2630"/>
                  </a:lnTo>
                  <a:lnTo>
                    <a:pt x="9764" y="2940"/>
                  </a:lnTo>
                  <a:lnTo>
                    <a:pt x="10516" y="3275"/>
                  </a:lnTo>
                  <a:lnTo>
                    <a:pt x="10911" y="3454"/>
                  </a:lnTo>
                  <a:lnTo>
                    <a:pt x="11102" y="3538"/>
                  </a:lnTo>
                  <a:lnTo>
                    <a:pt x="11305" y="3609"/>
                  </a:lnTo>
                  <a:lnTo>
                    <a:pt x="11186" y="3430"/>
                  </a:lnTo>
                  <a:lnTo>
                    <a:pt x="11066" y="3251"/>
                  </a:lnTo>
                  <a:lnTo>
                    <a:pt x="10803" y="2904"/>
                  </a:lnTo>
                  <a:lnTo>
                    <a:pt x="10528" y="2582"/>
                  </a:lnTo>
                  <a:lnTo>
                    <a:pt x="10242" y="2259"/>
                  </a:lnTo>
                  <a:lnTo>
                    <a:pt x="9931" y="1960"/>
                  </a:lnTo>
                  <a:lnTo>
                    <a:pt x="9596" y="1674"/>
                  </a:lnTo>
                  <a:lnTo>
                    <a:pt x="9250" y="1411"/>
                  </a:lnTo>
                  <a:lnTo>
                    <a:pt x="8891" y="1160"/>
                  </a:lnTo>
                  <a:lnTo>
                    <a:pt x="8712" y="1040"/>
                  </a:lnTo>
                  <a:lnTo>
                    <a:pt x="8521" y="921"/>
                  </a:lnTo>
                  <a:lnTo>
                    <a:pt x="8330" y="813"/>
                  </a:lnTo>
                  <a:lnTo>
                    <a:pt x="8126" y="718"/>
                  </a:lnTo>
                  <a:lnTo>
                    <a:pt x="8031" y="658"/>
                  </a:lnTo>
                  <a:lnTo>
                    <a:pt x="7923" y="622"/>
                  </a:lnTo>
                  <a:lnTo>
                    <a:pt x="7720" y="526"/>
                  </a:lnTo>
                  <a:lnTo>
                    <a:pt x="7505" y="443"/>
                  </a:lnTo>
                  <a:lnTo>
                    <a:pt x="7290" y="359"/>
                  </a:lnTo>
                  <a:lnTo>
                    <a:pt x="7075" y="287"/>
                  </a:lnTo>
                  <a:lnTo>
                    <a:pt x="6860" y="228"/>
                  </a:lnTo>
                  <a:lnTo>
                    <a:pt x="6633" y="168"/>
                  </a:lnTo>
                  <a:lnTo>
                    <a:pt x="6406" y="120"/>
                  </a:lnTo>
                  <a:lnTo>
                    <a:pt x="6179" y="72"/>
                  </a:lnTo>
                  <a:lnTo>
                    <a:pt x="5951" y="48"/>
                  </a:lnTo>
                  <a:lnTo>
                    <a:pt x="5712" y="24"/>
                  </a:lnTo>
                  <a:lnTo>
                    <a:pt x="5485"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p18">
              <a:extLst>
                <a:ext uri="{FF2B5EF4-FFF2-40B4-BE49-F238E27FC236}">
                  <a16:creationId xmlns:a16="http://schemas.microsoft.com/office/drawing/2014/main" id="{F849530E-6841-6345-B7EC-4DA7D0F5CE39}"/>
                </a:ext>
              </a:extLst>
            </p:cNvPr>
            <p:cNvSpPr/>
            <p:nvPr/>
          </p:nvSpPr>
          <p:spPr>
            <a:xfrm>
              <a:off x="1386625" y="2509550"/>
              <a:ext cx="40950" cy="119525"/>
            </a:xfrm>
            <a:custGeom>
              <a:avLst/>
              <a:gdLst/>
              <a:ahLst/>
              <a:cxnLst/>
              <a:rect l="l" t="t" r="r" b="b"/>
              <a:pathLst>
                <a:path w="1638" h="4781" extrusionOk="0">
                  <a:moveTo>
                    <a:pt x="825" y="0"/>
                  </a:moveTo>
                  <a:lnTo>
                    <a:pt x="741" y="12"/>
                  </a:lnTo>
                  <a:lnTo>
                    <a:pt x="657" y="48"/>
                  </a:lnTo>
                  <a:lnTo>
                    <a:pt x="574" y="108"/>
                  </a:lnTo>
                  <a:lnTo>
                    <a:pt x="502" y="191"/>
                  </a:lnTo>
                  <a:lnTo>
                    <a:pt x="430" y="287"/>
                  </a:lnTo>
                  <a:lnTo>
                    <a:pt x="359" y="406"/>
                  </a:lnTo>
                  <a:lnTo>
                    <a:pt x="299" y="550"/>
                  </a:lnTo>
                  <a:lnTo>
                    <a:pt x="239" y="705"/>
                  </a:lnTo>
                  <a:lnTo>
                    <a:pt x="191" y="873"/>
                  </a:lnTo>
                  <a:lnTo>
                    <a:pt x="143" y="1052"/>
                  </a:lnTo>
                  <a:lnTo>
                    <a:pt x="96" y="1255"/>
                  </a:lnTo>
                  <a:lnTo>
                    <a:pt x="72" y="1458"/>
                  </a:lnTo>
                  <a:lnTo>
                    <a:pt x="36" y="1685"/>
                  </a:lnTo>
                  <a:lnTo>
                    <a:pt x="24" y="1912"/>
                  </a:lnTo>
                  <a:lnTo>
                    <a:pt x="12" y="2151"/>
                  </a:lnTo>
                  <a:lnTo>
                    <a:pt x="0" y="2390"/>
                  </a:lnTo>
                  <a:lnTo>
                    <a:pt x="12" y="2641"/>
                  </a:lnTo>
                  <a:lnTo>
                    <a:pt x="24" y="2880"/>
                  </a:lnTo>
                  <a:lnTo>
                    <a:pt x="36" y="3107"/>
                  </a:lnTo>
                  <a:lnTo>
                    <a:pt x="72" y="3322"/>
                  </a:lnTo>
                  <a:lnTo>
                    <a:pt x="96" y="3537"/>
                  </a:lnTo>
                  <a:lnTo>
                    <a:pt x="143" y="3729"/>
                  </a:lnTo>
                  <a:lnTo>
                    <a:pt x="191" y="3920"/>
                  </a:lnTo>
                  <a:lnTo>
                    <a:pt x="239" y="4087"/>
                  </a:lnTo>
                  <a:lnTo>
                    <a:pt x="299" y="4242"/>
                  </a:lnTo>
                  <a:lnTo>
                    <a:pt x="359" y="4374"/>
                  </a:lnTo>
                  <a:lnTo>
                    <a:pt x="430" y="4493"/>
                  </a:lnTo>
                  <a:lnTo>
                    <a:pt x="502" y="4601"/>
                  </a:lnTo>
                  <a:lnTo>
                    <a:pt x="574" y="4673"/>
                  </a:lnTo>
                  <a:lnTo>
                    <a:pt x="657" y="4732"/>
                  </a:lnTo>
                  <a:lnTo>
                    <a:pt x="741" y="4768"/>
                  </a:lnTo>
                  <a:lnTo>
                    <a:pt x="825" y="4780"/>
                  </a:lnTo>
                  <a:lnTo>
                    <a:pt x="908" y="4768"/>
                  </a:lnTo>
                  <a:lnTo>
                    <a:pt x="980" y="4732"/>
                  </a:lnTo>
                  <a:lnTo>
                    <a:pt x="1064" y="4673"/>
                  </a:lnTo>
                  <a:lnTo>
                    <a:pt x="1135" y="4601"/>
                  </a:lnTo>
                  <a:lnTo>
                    <a:pt x="1207" y="4493"/>
                  </a:lnTo>
                  <a:lnTo>
                    <a:pt x="1279" y="4374"/>
                  </a:lnTo>
                  <a:lnTo>
                    <a:pt x="1338" y="4242"/>
                  </a:lnTo>
                  <a:lnTo>
                    <a:pt x="1398" y="4087"/>
                  </a:lnTo>
                  <a:lnTo>
                    <a:pt x="1446" y="3920"/>
                  </a:lnTo>
                  <a:lnTo>
                    <a:pt x="1494" y="3729"/>
                  </a:lnTo>
                  <a:lnTo>
                    <a:pt x="1542" y="3537"/>
                  </a:lnTo>
                  <a:lnTo>
                    <a:pt x="1577" y="3322"/>
                  </a:lnTo>
                  <a:lnTo>
                    <a:pt x="1601" y="3107"/>
                  </a:lnTo>
                  <a:lnTo>
                    <a:pt x="1625" y="2880"/>
                  </a:lnTo>
                  <a:lnTo>
                    <a:pt x="1637" y="2641"/>
                  </a:lnTo>
                  <a:lnTo>
                    <a:pt x="1637" y="2390"/>
                  </a:lnTo>
                  <a:lnTo>
                    <a:pt x="1637" y="2151"/>
                  </a:lnTo>
                  <a:lnTo>
                    <a:pt x="1625" y="1912"/>
                  </a:lnTo>
                  <a:lnTo>
                    <a:pt x="1601" y="1685"/>
                  </a:lnTo>
                  <a:lnTo>
                    <a:pt x="1577" y="1458"/>
                  </a:lnTo>
                  <a:lnTo>
                    <a:pt x="1542" y="1255"/>
                  </a:lnTo>
                  <a:lnTo>
                    <a:pt x="1494" y="1052"/>
                  </a:lnTo>
                  <a:lnTo>
                    <a:pt x="1446" y="873"/>
                  </a:lnTo>
                  <a:lnTo>
                    <a:pt x="1398" y="705"/>
                  </a:lnTo>
                  <a:lnTo>
                    <a:pt x="1338" y="550"/>
                  </a:lnTo>
                  <a:lnTo>
                    <a:pt x="1279" y="406"/>
                  </a:lnTo>
                  <a:lnTo>
                    <a:pt x="1207" y="287"/>
                  </a:lnTo>
                  <a:lnTo>
                    <a:pt x="1135" y="191"/>
                  </a:lnTo>
                  <a:lnTo>
                    <a:pt x="1064" y="108"/>
                  </a:lnTo>
                  <a:lnTo>
                    <a:pt x="980" y="48"/>
                  </a:lnTo>
                  <a:lnTo>
                    <a:pt x="908" y="12"/>
                  </a:lnTo>
                  <a:lnTo>
                    <a:pt x="825" y="0"/>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p18">
              <a:extLst>
                <a:ext uri="{FF2B5EF4-FFF2-40B4-BE49-F238E27FC236}">
                  <a16:creationId xmlns:a16="http://schemas.microsoft.com/office/drawing/2014/main" id="{9E984B80-3E40-F24B-80C0-3A0D91AA1429}"/>
                </a:ext>
              </a:extLst>
            </p:cNvPr>
            <p:cNvSpPr/>
            <p:nvPr/>
          </p:nvSpPr>
          <p:spPr>
            <a:xfrm>
              <a:off x="1743025" y="2501475"/>
              <a:ext cx="40950" cy="119525"/>
            </a:xfrm>
            <a:custGeom>
              <a:avLst/>
              <a:gdLst/>
              <a:ahLst/>
              <a:cxnLst/>
              <a:rect l="l" t="t" r="r" b="b"/>
              <a:pathLst>
                <a:path w="1638" h="4781" extrusionOk="0">
                  <a:moveTo>
                    <a:pt x="813" y="1"/>
                  </a:moveTo>
                  <a:lnTo>
                    <a:pt x="729" y="12"/>
                  </a:lnTo>
                  <a:lnTo>
                    <a:pt x="646" y="48"/>
                  </a:lnTo>
                  <a:lnTo>
                    <a:pt x="574" y="108"/>
                  </a:lnTo>
                  <a:lnTo>
                    <a:pt x="502" y="192"/>
                  </a:lnTo>
                  <a:lnTo>
                    <a:pt x="431" y="287"/>
                  </a:lnTo>
                  <a:lnTo>
                    <a:pt x="359" y="407"/>
                  </a:lnTo>
                  <a:lnTo>
                    <a:pt x="299" y="550"/>
                  </a:lnTo>
                  <a:lnTo>
                    <a:pt x="239" y="706"/>
                  </a:lnTo>
                  <a:lnTo>
                    <a:pt x="192" y="873"/>
                  </a:lnTo>
                  <a:lnTo>
                    <a:pt x="144" y="1052"/>
                  </a:lnTo>
                  <a:lnTo>
                    <a:pt x="96" y="1255"/>
                  </a:lnTo>
                  <a:lnTo>
                    <a:pt x="60" y="1458"/>
                  </a:lnTo>
                  <a:lnTo>
                    <a:pt x="36" y="1686"/>
                  </a:lnTo>
                  <a:lnTo>
                    <a:pt x="12" y="1913"/>
                  </a:lnTo>
                  <a:lnTo>
                    <a:pt x="0" y="2152"/>
                  </a:lnTo>
                  <a:lnTo>
                    <a:pt x="0" y="2391"/>
                  </a:lnTo>
                  <a:lnTo>
                    <a:pt x="0" y="2642"/>
                  </a:lnTo>
                  <a:lnTo>
                    <a:pt x="12" y="2869"/>
                  </a:lnTo>
                  <a:lnTo>
                    <a:pt x="36" y="3108"/>
                  </a:lnTo>
                  <a:lnTo>
                    <a:pt x="60" y="3323"/>
                  </a:lnTo>
                  <a:lnTo>
                    <a:pt x="96" y="3538"/>
                  </a:lnTo>
                  <a:lnTo>
                    <a:pt x="144" y="3729"/>
                  </a:lnTo>
                  <a:lnTo>
                    <a:pt x="192" y="3908"/>
                  </a:lnTo>
                  <a:lnTo>
                    <a:pt x="239" y="4087"/>
                  </a:lnTo>
                  <a:lnTo>
                    <a:pt x="299" y="4243"/>
                  </a:lnTo>
                  <a:lnTo>
                    <a:pt x="359" y="4374"/>
                  </a:lnTo>
                  <a:lnTo>
                    <a:pt x="431" y="4494"/>
                  </a:lnTo>
                  <a:lnTo>
                    <a:pt x="502" y="4601"/>
                  </a:lnTo>
                  <a:lnTo>
                    <a:pt x="574" y="4673"/>
                  </a:lnTo>
                  <a:lnTo>
                    <a:pt x="646" y="4733"/>
                  </a:lnTo>
                  <a:lnTo>
                    <a:pt x="729" y="4769"/>
                  </a:lnTo>
                  <a:lnTo>
                    <a:pt x="813" y="4781"/>
                  </a:lnTo>
                  <a:lnTo>
                    <a:pt x="897" y="4769"/>
                  </a:lnTo>
                  <a:lnTo>
                    <a:pt x="980" y="4733"/>
                  </a:lnTo>
                  <a:lnTo>
                    <a:pt x="1064" y="4673"/>
                  </a:lnTo>
                  <a:lnTo>
                    <a:pt x="1136" y="4601"/>
                  </a:lnTo>
                  <a:lnTo>
                    <a:pt x="1207" y="4494"/>
                  </a:lnTo>
                  <a:lnTo>
                    <a:pt x="1267" y="4374"/>
                  </a:lnTo>
                  <a:lnTo>
                    <a:pt x="1339" y="4243"/>
                  </a:lnTo>
                  <a:lnTo>
                    <a:pt x="1399" y="4087"/>
                  </a:lnTo>
                  <a:lnTo>
                    <a:pt x="1446" y="3908"/>
                  </a:lnTo>
                  <a:lnTo>
                    <a:pt x="1494" y="3729"/>
                  </a:lnTo>
                  <a:lnTo>
                    <a:pt x="1530" y="3538"/>
                  </a:lnTo>
                  <a:lnTo>
                    <a:pt x="1566" y="3323"/>
                  </a:lnTo>
                  <a:lnTo>
                    <a:pt x="1602" y="3108"/>
                  </a:lnTo>
                  <a:lnTo>
                    <a:pt x="1614" y="2869"/>
                  </a:lnTo>
                  <a:lnTo>
                    <a:pt x="1626" y="2642"/>
                  </a:lnTo>
                  <a:lnTo>
                    <a:pt x="1638" y="2391"/>
                  </a:lnTo>
                  <a:lnTo>
                    <a:pt x="1626" y="2152"/>
                  </a:lnTo>
                  <a:lnTo>
                    <a:pt x="1614" y="1913"/>
                  </a:lnTo>
                  <a:lnTo>
                    <a:pt x="1602" y="1686"/>
                  </a:lnTo>
                  <a:lnTo>
                    <a:pt x="1566" y="1458"/>
                  </a:lnTo>
                  <a:lnTo>
                    <a:pt x="1530" y="1255"/>
                  </a:lnTo>
                  <a:lnTo>
                    <a:pt x="1494" y="1052"/>
                  </a:lnTo>
                  <a:lnTo>
                    <a:pt x="1446" y="873"/>
                  </a:lnTo>
                  <a:lnTo>
                    <a:pt x="1399" y="706"/>
                  </a:lnTo>
                  <a:lnTo>
                    <a:pt x="1339" y="550"/>
                  </a:lnTo>
                  <a:lnTo>
                    <a:pt x="1267" y="407"/>
                  </a:lnTo>
                  <a:lnTo>
                    <a:pt x="1207" y="287"/>
                  </a:lnTo>
                  <a:lnTo>
                    <a:pt x="1136" y="192"/>
                  </a:lnTo>
                  <a:lnTo>
                    <a:pt x="1064" y="108"/>
                  </a:lnTo>
                  <a:lnTo>
                    <a:pt x="980" y="48"/>
                  </a:lnTo>
                  <a:lnTo>
                    <a:pt x="897" y="12"/>
                  </a:lnTo>
                  <a:lnTo>
                    <a:pt x="813" y="1"/>
                  </a:lnTo>
                  <a:close/>
                </a:path>
              </a:pathLst>
            </a:custGeom>
            <a:solidFill>
              <a:srgbClr val="1611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06;p18">
            <a:extLst>
              <a:ext uri="{FF2B5EF4-FFF2-40B4-BE49-F238E27FC236}">
                <a16:creationId xmlns:a16="http://schemas.microsoft.com/office/drawing/2014/main" id="{9B1B5641-149D-BD4E-BAA7-6561B4FDD38D}"/>
              </a:ext>
            </a:extLst>
          </p:cNvPr>
          <p:cNvSpPr/>
          <p:nvPr/>
        </p:nvSpPr>
        <p:spPr>
          <a:xfrm>
            <a:off x="3852925" y="1148550"/>
            <a:ext cx="4833900" cy="3583500"/>
          </a:xfrm>
          <a:prstGeom prst="rect">
            <a:avLst/>
          </a:prstGeom>
          <a:solidFill>
            <a:srgbClr val="EF5455">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207;p18">
            <a:extLst>
              <a:ext uri="{FF2B5EF4-FFF2-40B4-BE49-F238E27FC236}">
                <a16:creationId xmlns:a16="http://schemas.microsoft.com/office/drawing/2014/main" id="{DF659376-CF85-9542-A9C9-E521C5A548DB}"/>
              </a:ext>
            </a:extLst>
          </p:cNvPr>
          <p:cNvGrpSpPr/>
          <p:nvPr/>
        </p:nvGrpSpPr>
        <p:grpSpPr>
          <a:xfrm>
            <a:off x="796710" y="1278500"/>
            <a:ext cx="2372230" cy="1055925"/>
            <a:chOff x="878726" y="2446900"/>
            <a:chExt cx="2089560" cy="621628"/>
          </a:xfrm>
        </p:grpSpPr>
        <p:sp>
          <p:nvSpPr>
            <p:cNvPr id="47" name="Google Shape;208;p18">
              <a:extLst>
                <a:ext uri="{FF2B5EF4-FFF2-40B4-BE49-F238E27FC236}">
                  <a16:creationId xmlns:a16="http://schemas.microsoft.com/office/drawing/2014/main" id="{C4752468-76A6-DF4D-A57C-7C2CA8E32F34}"/>
                </a:ext>
              </a:extLst>
            </p:cNvPr>
            <p:cNvSpPr txBox="1"/>
            <p:nvPr/>
          </p:nvSpPr>
          <p:spPr>
            <a:xfrm>
              <a:off x="878726" y="2446900"/>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Name</a:t>
              </a:r>
              <a:endParaRPr dirty="0">
                <a:solidFill>
                  <a:schemeClr val="dk1"/>
                </a:solidFill>
                <a:latin typeface="Roboto"/>
                <a:ea typeface="Roboto"/>
                <a:cs typeface="Roboto"/>
                <a:sym typeface="Roboto"/>
              </a:endParaRPr>
            </a:p>
          </p:txBody>
        </p:sp>
        <p:sp>
          <p:nvSpPr>
            <p:cNvPr id="48" name="Google Shape;209;p18">
              <a:extLst>
                <a:ext uri="{FF2B5EF4-FFF2-40B4-BE49-F238E27FC236}">
                  <a16:creationId xmlns:a16="http://schemas.microsoft.com/office/drawing/2014/main" id="{63C325F3-27E6-F942-885D-8402384C40C7}"/>
                </a:ext>
              </a:extLst>
            </p:cNvPr>
            <p:cNvSpPr txBox="1"/>
            <p:nvPr/>
          </p:nvSpPr>
          <p:spPr>
            <a:xfrm>
              <a:off x="1563686" y="2446900"/>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Evelyn Davis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49" name="Google Shape;210;p18">
              <a:extLst>
                <a:ext uri="{FF2B5EF4-FFF2-40B4-BE49-F238E27FC236}">
                  <a16:creationId xmlns:a16="http://schemas.microsoft.com/office/drawing/2014/main" id="{18C46D93-4553-3440-8A2D-B6675AFB530D}"/>
                </a:ext>
              </a:extLst>
            </p:cNvPr>
            <p:cNvSpPr txBox="1"/>
            <p:nvPr/>
          </p:nvSpPr>
          <p:spPr>
            <a:xfrm>
              <a:off x="878726" y="2767928"/>
              <a:ext cx="584012" cy="30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latin typeface="Roboto"/>
                  <a:ea typeface="Roboto"/>
                  <a:cs typeface="Roboto"/>
                  <a:sym typeface="Roboto"/>
                </a:rPr>
                <a:t>Job</a:t>
              </a:r>
              <a:endParaRPr dirty="0">
                <a:solidFill>
                  <a:schemeClr val="dk1"/>
                </a:solidFill>
                <a:latin typeface="Roboto"/>
                <a:ea typeface="Roboto"/>
                <a:cs typeface="Roboto"/>
                <a:sym typeface="Roboto"/>
              </a:endParaRPr>
            </a:p>
          </p:txBody>
        </p:sp>
        <p:sp>
          <p:nvSpPr>
            <p:cNvPr id="50" name="Google Shape;211;p18">
              <a:extLst>
                <a:ext uri="{FF2B5EF4-FFF2-40B4-BE49-F238E27FC236}">
                  <a16:creationId xmlns:a16="http://schemas.microsoft.com/office/drawing/2014/main" id="{7231508C-927E-C349-9333-DA3AFEF9F2A2}"/>
                </a:ext>
              </a:extLst>
            </p:cNvPr>
            <p:cNvSpPr txBox="1"/>
            <p:nvPr/>
          </p:nvSpPr>
          <p:spPr>
            <a:xfrm>
              <a:off x="1563686" y="2767926"/>
              <a:ext cx="14046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Curriculum Developer</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51" name="Google Shape;212;p18">
            <a:extLst>
              <a:ext uri="{FF2B5EF4-FFF2-40B4-BE49-F238E27FC236}">
                <a16:creationId xmlns:a16="http://schemas.microsoft.com/office/drawing/2014/main" id="{DEF6B8D3-B2A5-6B4E-9A92-44008656C1A5}"/>
              </a:ext>
            </a:extLst>
          </p:cNvPr>
          <p:cNvGrpSpPr/>
          <p:nvPr/>
        </p:nvGrpSpPr>
        <p:grpSpPr>
          <a:xfrm>
            <a:off x="4172725" y="1507825"/>
            <a:ext cx="4194300" cy="1513200"/>
            <a:chOff x="4172725" y="1507825"/>
            <a:chExt cx="4194300" cy="1513200"/>
          </a:xfrm>
        </p:grpSpPr>
        <p:sp>
          <p:nvSpPr>
            <p:cNvPr id="52" name="Google Shape;213;p18">
              <a:extLst>
                <a:ext uri="{FF2B5EF4-FFF2-40B4-BE49-F238E27FC236}">
                  <a16:creationId xmlns:a16="http://schemas.microsoft.com/office/drawing/2014/main" id="{FF100AB4-BA2C-F14A-BA28-CF4C6135A9A1}"/>
                </a:ext>
              </a:extLst>
            </p:cNvPr>
            <p:cNvSpPr txBox="1"/>
            <p:nvPr/>
          </p:nvSpPr>
          <p:spPr>
            <a:xfrm>
              <a:off x="4172725" y="15078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Background</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53" name="Google Shape;214;p18">
              <a:extLst>
                <a:ext uri="{FF2B5EF4-FFF2-40B4-BE49-F238E27FC236}">
                  <a16:creationId xmlns:a16="http://schemas.microsoft.com/office/drawing/2014/main" id="{094D3AB4-728D-D144-8AD4-6B969799AC6A}"/>
                </a:ext>
              </a:extLst>
            </p:cNvPr>
            <p:cNvSpPr txBox="1"/>
            <p:nvPr/>
          </p:nvSpPr>
          <p:spPr>
            <a:xfrm>
              <a:off x="4172725" y="1839625"/>
              <a:ext cx="4194300" cy="11814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Sergeant in the United States Space Force</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latin typeface="Roboto"/>
                  <a:ea typeface="Roboto"/>
                  <a:cs typeface="Roboto"/>
                  <a:sym typeface="Roboto"/>
                </a:rPr>
                <a:t>Trained computer system programmer</a:t>
              </a:r>
              <a:endParaRPr lang="en-US"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US" dirty="0">
                  <a:solidFill>
                    <a:srgbClr val="000000"/>
                  </a:solidFill>
                  <a:latin typeface="Roboto"/>
                  <a:ea typeface="Roboto"/>
                  <a:cs typeface="Roboto"/>
                  <a:sym typeface="Roboto"/>
                </a:rPr>
                <a:t>Develop training curriculum for cyber</a:t>
              </a:r>
              <a:endParaRPr dirty="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dirty="0">
                  <a:solidFill>
                    <a:srgbClr val="000000"/>
                  </a:solidFill>
                  <a:latin typeface="Roboto"/>
                  <a:ea typeface="Roboto"/>
                  <a:cs typeface="Roboto"/>
                  <a:sym typeface="Roboto"/>
                </a:rPr>
                <a:t>Degrees in computer science and math</a:t>
              </a:r>
              <a:endParaRPr dirty="0">
                <a:solidFill>
                  <a:srgbClr val="000000"/>
                </a:solidFill>
                <a:latin typeface="Roboto"/>
                <a:ea typeface="Roboto"/>
                <a:cs typeface="Roboto"/>
                <a:sym typeface="Roboto"/>
              </a:endParaRPr>
            </a:p>
          </p:txBody>
        </p:sp>
      </p:grpSp>
      <p:grpSp>
        <p:nvGrpSpPr>
          <p:cNvPr id="54" name="Google Shape;215;p18">
            <a:extLst>
              <a:ext uri="{FF2B5EF4-FFF2-40B4-BE49-F238E27FC236}">
                <a16:creationId xmlns:a16="http://schemas.microsoft.com/office/drawing/2014/main" id="{C495CF34-F5F9-944D-91E6-E72DEBD82E88}"/>
              </a:ext>
            </a:extLst>
          </p:cNvPr>
          <p:cNvGrpSpPr/>
          <p:nvPr/>
        </p:nvGrpSpPr>
        <p:grpSpPr>
          <a:xfrm>
            <a:off x="4307278" y="3716786"/>
            <a:ext cx="333585" cy="307287"/>
            <a:chOff x="2682350" y="2643425"/>
            <a:chExt cx="473775" cy="436425"/>
          </a:xfrm>
        </p:grpSpPr>
        <p:sp>
          <p:nvSpPr>
            <p:cNvPr id="55" name="Google Shape;216;p18">
              <a:extLst>
                <a:ext uri="{FF2B5EF4-FFF2-40B4-BE49-F238E27FC236}">
                  <a16:creationId xmlns:a16="http://schemas.microsoft.com/office/drawing/2014/main" id="{FBD98C57-7D4A-5D45-8793-53FFB1B52BB8}"/>
                </a:ext>
              </a:extLst>
            </p:cNvPr>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 name="Google Shape;217;p18">
              <a:extLst>
                <a:ext uri="{FF2B5EF4-FFF2-40B4-BE49-F238E27FC236}">
                  <a16:creationId xmlns:a16="http://schemas.microsoft.com/office/drawing/2014/main" id="{1B3A64F1-4955-6D44-997C-E5A2C64A422A}"/>
                </a:ext>
              </a:extLst>
            </p:cNvPr>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218;p18">
              <a:extLst>
                <a:ext uri="{FF2B5EF4-FFF2-40B4-BE49-F238E27FC236}">
                  <a16:creationId xmlns:a16="http://schemas.microsoft.com/office/drawing/2014/main" id="{DF241647-98DF-544F-A03F-BF59F3594938}"/>
                </a:ext>
              </a:extLst>
            </p:cNvPr>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219;p18">
              <a:extLst>
                <a:ext uri="{FF2B5EF4-FFF2-40B4-BE49-F238E27FC236}">
                  <a16:creationId xmlns:a16="http://schemas.microsoft.com/office/drawing/2014/main" id="{2A6AF453-D0D1-504B-83A3-AD3A58744E1A}"/>
                </a:ext>
              </a:extLst>
            </p:cNvPr>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220;p18">
              <a:extLst>
                <a:ext uri="{FF2B5EF4-FFF2-40B4-BE49-F238E27FC236}">
                  <a16:creationId xmlns:a16="http://schemas.microsoft.com/office/drawing/2014/main" id="{B0613040-05FB-694C-B232-777A461070BA}"/>
                </a:ext>
              </a:extLst>
            </p:cNvPr>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221;p18">
              <a:extLst>
                <a:ext uri="{FF2B5EF4-FFF2-40B4-BE49-F238E27FC236}">
                  <a16:creationId xmlns:a16="http://schemas.microsoft.com/office/drawing/2014/main" id="{597CEE2B-6B38-1348-A375-D9FA5EDA1361}"/>
                </a:ext>
              </a:extLst>
            </p:cNvPr>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222;p18">
              <a:extLst>
                <a:ext uri="{FF2B5EF4-FFF2-40B4-BE49-F238E27FC236}">
                  <a16:creationId xmlns:a16="http://schemas.microsoft.com/office/drawing/2014/main" id="{48ED45FD-B081-BA43-90EC-9A1DCA494231}"/>
                </a:ext>
              </a:extLst>
            </p:cNvPr>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 name="Google Shape;223;p18">
            <a:extLst>
              <a:ext uri="{FF2B5EF4-FFF2-40B4-BE49-F238E27FC236}">
                <a16:creationId xmlns:a16="http://schemas.microsoft.com/office/drawing/2014/main" id="{F08DDCD5-C6F3-6442-98B0-9D6CAD7330B3}"/>
              </a:ext>
            </a:extLst>
          </p:cNvPr>
          <p:cNvGrpSpPr/>
          <p:nvPr/>
        </p:nvGrpSpPr>
        <p:grpSpPr>
          <a:xfrm>
            <a:off x="5657574" y="3701231"/>
            <a:ext cx="338566" cy="338373"/>
            <a:chOff x="5643000" y="2621375"/>
            <a:chExt cx="480850" cy="480575"/>
          </a:xfrm>
        </p:grpSpPr>
        <p:sp>
          <p:nvSpPr>
            <p:cNvPr id="63" name="Google Shape;224;p18">
              <a:extLst>
                <a:ext uri="{FF2B5EF4-FFF2-40B4-BE49-F238E27FC236}">
                  <a16:creationId xmlns:a16="http://schemas.microsoft.com/office/drawing/2014/main" id="{C0E84965-95DA-214D-84A2-153C3D0211A9}"/>
                </a:ext>
              </a:extLst>
            </p:cNvPr>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225;p18">
              <a:extLst>
                <a:ext uri="{FF2B5EF4-FFF2-40B4-BE49-F238E27FC236}">
                  <a16:creationId xmlns:a16="http://schemas.microsoft.com/office/drawing/2014/main" id="{6B9BCC2F-540B-8949-9539-88E170E2741C}"/>
                </a:ext>
              </a:extLst>
            </p:cNvPr>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226;p18">
              <a:extLst>
                <a:ext uri="{FF2B5EF4-FFF2-40B4-BE49-F238E27FC236}">
                  <a16:creationId xmlns:a16="http://schemas.microsoft.com/office/drawing/2014/main" id="{E3FADABD-9698-9243-A05E-406E12D47375}"/>
                </a:ext>
              </a:extLst>
            </p:cNvPr>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227;p18">
              <a:extLst>
                <a:ext uri="{FF2B5EF4-FFF2-40B4-BE49-F238E27FC236}">
                  <a16:creationId xmlns:a16="http://schemas.microsoft.com/office/drawing/2014/main" id="{6CACF549-CAEE-214F-AC8A-E56C0337AA9F}"/>
                </a:ext>
              </a:extLst>
            </p:cNvPr>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228;p18">
              <a:extLst>
                <a:ext uri="{FF2B5EF4-FFF2-40B4-BE49-F238E27FC236}">
                  <a16:creationId xmlns:a16="http://schemas.microsoft.com/office/drawing/2014/main" id="{1A17C37B-A88E-A945-AF17-0339DCDCF86D}"/>
                </a:ext>
              </a:extLst>
            </p:cNvPr>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229;p18">
              <a:extLst>
                <a:ext uri="{FF2B5EF4-FFF2-40B4-BE49-F238E27FC236}">
                  <a16:creationId xmlns:a16="http://schemas.microsoft.com/office/drawing/2014/main" id="{B05D7CCC-33A3-FE4B-B056-FA4D1502D142}"/>
                </a:ext>
              </a:extLst>
            </p:cNvPr>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230;p18">
              <a:extLst>
                <a:ext uri="{FF2B5EF4-FFF2-40B4-BE49-F238E27FC236}">
                  <a16:creationId xmlns:a16="http://schemas.microsoft.com/office/drawing/2014/main" id="{19159A7D-EDDD-4A48-A70F-357DEDA91275}"/>
                </a:ext>
              </a:extLst>
            </p:cNvPr>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0" name="Google Shape;231;p18">
            <a:extLst>
              <a:ext uri="{FF2B5EF4-FFF2-40B4-BE49-F238E27FC236}">
                <a16:creationId xmlns:a16="http://schemas.microsoft.com/office/drawing/2014/main" id="{05DAD67B-4BDD-7B44-831E-B5B8CABE1FB9}"/>
              </a:ext>
            </a:extLst>
          </p:cNvPr>
          <p:cNvSpPr/>
          <p:nvPr/>
        </p:nvSpPr>
        <p:spPr>
          <a:xfrm>
            <a:off x="6960116" y="3685888"/>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32;p18">
            <a:extLst>
              <a:ext uri="{FF2B5EF4-FFF2-40B4-BE49-F238E27FC236}">
                <a16:creationId xmlns:a16="http://schemas.microsoft.com/office/drawing/2014/main" id="{2E52D415-451B-E54C-AD1E-E0A10CF51F6C}"/>
              </a:ext>
            </a:extLst>
          </p:cNvPr>
          <p:cNvGrpSpPr/>
          <p:nvPr/>
        </p:nvGrpSpPr>
        <p:grpSpPr>
          <a:xfrm>
            <a:off x="4172725" y="3230650"/>
            <a:ext cx="4071000" cy="1282550"/>
            <a:chOff x="4172725" y="3230650"/>
            <a:chExt cx="4071000" cy="1282550"/>
          </a:xfrm>
        </p:grpSpPr>
        <p:sp>
          <p:nvSpPr>
            <p:cNvPr id="72" name="Google Shape;233;p18">
              <a:extLst>
                <a:ext uri="{FF2B5EF4-FFF2-40B4-BE49-F238E27FC236}">
                  <a16:creationId xmlns:a16="http://schemas.microsoft.com/office/drawing/2014/main" id="{C604B532-0A3F-D645-9453-7D9E30EE5183}"/>
                </a:ext>
              </a:extLst>
            </p:cNvPr>
            <p:cNvSpPr txBox="1"/>
            <p:nvPr/>
          </p:nvSpPr>
          <p:spPr>
            <a:xfrm>
              <a:off x="4172725" y="32306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Interests</a:t>
              </a:r>
              <a:endParaRPr sz="1800" b="1">
                <a:solidFill>
                  <a:srgbClr val="000000"/>
                </a:solidFill>
                <a:latin typeface="Fira Sans Extra Condensed"/>
                <a:ea typeface="Fira Sans Extra Condensed"/>
                <a:cs typeface="Fira Sans Extra Condensed"/>
                <a:sym typeface="Fira Sans Extra Condensed"/>
              </a:endParaRPr>
            </a:p>
          </p:txBody>
        </p:sp>
        <p:sp>
          <p:nvSpPr>
            <p:cNvPr id="73" name="Google Shape;234;p18">
              <a:extLst>
                <a:ext uri="{FF2B5EF4-FFF2-40B4-BE49-F238E27FC236}">
                  <a16:creationId xmlns:a16="http://schemas.microsoft.com/office/drawing/2014/main" id="{63DA3E58-5D14-EA49-A4FB-77675854FEE2}"/>
                </a:ext>
              </a:extLst>
            </p:cNvPr>
            <p:cNvSpPr txBox="1"/>
            <p:nvPr/>
          </p:nvSpPr>
          <p:spPr>
            <a:xfrm>
              <a:off x="471707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Travel</a:t>
              </a:r>
              <a:endParaRPr>
                <a:solidFill>
                  <a:schemeClr val="dk1"/>
                </a:solidFill>
                <a:latin typeface="Roboto"/>
                <a:ea typeface="Roboto"/>
                <a:cs typeface="Roboto"/>
                <a:sym typeface="Roboto"/>
              </a:endParaRPr>
            </a:p>
          </p:txBody>
        </p:sp>
        <p:sp>
          <p:nvSpPr>
            <p:cNvPr id="74" name="Google Shape;235;p18">
              <a:extLst>
                <a:ext uri="{FF2B5EF4-FFF2-40B4-BE49-F238E27FC236}">
                  <a16:creationId xmlns:a16="http://schemas.microsoft.com/office/drawing/2014/main" id="{915CCD2A-2704-4846-81FC-DE2B151CE11E}"/>
                </a:ext>
              </a:extLst>
            </p:cNvPr>
            <p:cNvSpPr txBox="1"/>
            <p:nvPr/>
          </p:nvSpPr>
          <p:spPr>
            <a:xfrm>
              <a:off x="6069850"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Sport</a:t>
              </a:r>
              <a:endParaRPr dirty="0">
                <a:solidFill>
                  <a:schemeClr val="dk1"/>
                </a:solidFill>
                <a:latin typeface="Roboto"/>
                <a:ea typeface="Roboto"/>
                <a:cs typeface="Roboto"/>
                <a:sym typeface="Roboto"/>
              </a:endParaRPr>
            </a:p>
          </p:txBody>
        </p:sp>
        <p:sp>
          <p:nvSpPr>
            <p:cNvPr id="75" name="Google Shape;236;p18">
              <a:extLst>
                <a:ext uri="{FF2B5EF4-FFF2-40B4-BE49-F238E27FC236}">
                  <a16:creationId xmlns:a16="http://schemas.microsoft.com/office/drawing/2014/main" id="{DDE004F8-174B-6544-AD02-D919E5262E2E}"/>
                </a:ext>
              </a:extLst>
            </p:cNvPr>
            <p:cNvSpPr txBox="1"/>
            <p:nvPr/>
          </p:nvSpPr>
          <p:spPr>
            <a:xfrm>
              <a:off x="7422625" y="3720125"/>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Health</a:t>
              </a:r>
              <a:endParaRPr>
                <a:solidFill>
                  <a:schemeClr val="dk1"/>
                </a:solidFill>
                <a:latin typeface="Roboto"/>
                <a:ea typeface="Roboto"/>
                <a:cs typeface="Roboto"/>
                <a:sym typeface="Roboto"/>
              </a:endParaRPr>
            </a:p>
          </p:txBody>
        </p:sp>
        <p:sp>
          <p:nvSpPr>
            <p:cNvPr id="76" name="Google Shape;237;p18">
              <a:extLst>
                <a:ext uri="{FF2B5EF4-FFF2-40B4-BE49-F238E27FC236}">
                  <a16:creationId xmlns:a16="http://schemas.microsoft.com/office/drawing/2014/main" id="{F064271B-B2DB-874A-8E65-D97D14B605D2}"/>
                </a:ext>
              </a:extLst>
            </p:cNvPr>
            <p:cNvSpPr txBox="1"/>
            <p:nvPr/>
          </p:nvSpPr>
          <p:spPr>
            <a:xfrm>
              <a:off x="471707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Music</a:t>
              </a:r>
              <a:endParaRPr>
                <a:solidFill>
                  <a:schemeClr val="dk1"/>
                </a:solidFill>
                <a:latin typeface="Roboto"/>
                <a:ea typeface="Roboto"/>
                <a:cs typeface="Roboto"/>
                <a:sym typeface="Roboto"/>
              </a:endParaRPr>
            </a:p>
          </p:txBody>
        </p:sp>
        <p:sp>
          <p:nvSpPr>
            <p:cNvPr id="77" name="Google Shape;238;p18">
              <a:extLst>
                <a:ext uri="{FF2B5EF4-FFF2-40B4-BE49-F238E27FC236}">
                  <a16:creationId xmlns:a16="http://schemas.microsoft.com/office/drawing/2014/main" id="{229C46A2-C53F-B245-B326-8052E5676460}"/>
                </a:ext>
              </a:extLst>
            </p:cNvPr>
            <p:cNvSpPr txBox="1"/>
            <p:nvPr/>
          </p:nvSpPr>
          <p:spPr>
            <a:xfrm>
              <a:off x="6069850"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Art</a:t>
              </a:r>
              <a:endParaRPr>
                <a:solidFill>
                  <a:schemeClr val="dk1"/>
                </a:solidFill>
                <a:latin typeface="Roboto"/>
                <a:ea typeface="Roboto"/>
                <a:cs typeface="Roboto"/>
                <a:sym typeface="Roboto"/>
              </a:endParaRPr>
            </a:p>
          </p:txBody>
        </p:sp>
        <p:sp>
          <p:nvSpPr>
            <p:cNvPr id="78" name="Google Shape;239;p18">
              <a:extLst>
                <a:ext uri="{FF2B5EF4-FFF2-40B4-BE49-F238E27FC236}">
                  <a16:creationId xmlns:a16="http://schemas.microsoft.com/office/drawing/2014/main" id="{24684F59-F136-F944-8C09-4B356C32F5BB}"/>
                </a:ext>
              </a:extLst>
            </p:cNvPr>
            <p:cNvSpPr txBox="1"/>
            <p:nvPr/>
          </p:nvSpPr>
          <p:spPr>
            <a:xfrm>
              <a:off x="7422625" y="4212600"/>
              <a:ext cx="821100" cy="3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Tech</a:t>
              </a:r>
              <a:endParaRPr>
                <a:solidFill>
                  <a:schemeClr val="dk1"/>
                </a:solidFill>
                <a:latin typeface="Roboto"/>
                <a:ea typeface="Roboto"/>
                <a:cs typeface="Roboto"/>
                <a:sym typeface="Roboto"/>
              </a:endParaRPr>
            </a:p>
          </p:txBody>
        </p:sp>
      </p:grpSp>
      <p:grpSp>
        <p:nvGrpSpPr>
          <p:cNvPr id="79" name="Google Shape;240;p18">
            <a:extLst>
              <a:ext uri="{FF2B5EF4-FFF2-40B4-BE49-F238E27FC236}">
                <a16:creationId xmlns:a16="http://schemas.microsoft.com/office/drawing/2014/main" id="{749B5DD4-D9DA-DA43-89DB-A0BCCCF58E85}"/>
              </a:ext>
            </a:extLst>
          </p:cNvPr>
          <p:cNvGrpSpPr/>
          <p:nvPr/>
        </p:nvGrpSpPr>
        <p:grpSpPr>
          <a:xfrm>
            <a:off x="4296037" y="4178405"/>
            <a:ext cx="356096" cy="354469"/>
            <a:chOff x="-9089725" y="3180200"/>
            <a:chExt cx="353550" cy="351900"/>
          </a:xfrm>
        </p:grpSpPr>
        <p:sp>
          <p:nvSpPr>
            <p:cNvPr id="80" name="Google Shape;241;p18">
              <a:extLst>
                <a:ext uri="{FF2B5EF4-FFF2-40B4-BE49-F238E27FC236}">
                  <a16:creationId xmlns:a16="http://schemas.microsoft.com/office/drawing/2014/main" id="{EEDDDD4A-4284-2D41-9F30-54DC705296D7}"/>
                </a:ext>
              </a:extLst>
            </p:cNvPr>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p18">
              <a:extLst>
                <a:ext uri="{FF2B5EF4-FFF2-40B4-BE49-F238E27FC236}">
                  <a16:creationId xmlns:a16="http://schemas.microsoft.com/office/drawing/2014/main" id="{C9B49D2A-525C-E04C-A811-2074AB859BA0}"/>
                </a:ext>
              </a:extLst>
            </p:cNvPr>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43;p18">
            <a:extLst>
              <a:ext uri="{FF2B5EF4-FFF2-40B4-BE49-F238E27FC236}">
                <a16:creationId xmlns:a16="http://schemas.microsoft.com/office/drawing/2014/main" id="{6717B0E1-F0D8-D74F-9FC8-F86211944469}"/>
              </a:ext>
            </a:extLst>
          </p:cNvPr>
          <p:cNvGrpSpPr/>
          <p:nvPr/>
        </p:nvGrpSpPr>
        <p:grpSpPr>
          <a:xfrm>
            <a:off x="5670564" y="4178364"/>
            <a:ext cx="312585" cy="355451"/>
            <a:chOff x="-9500075" y="3180800"/>
            <a:chExt cx="310350" cy="352875"/>
          </a:xfrm>
        </p:grpSpPr>
        <p:sp>
          <p:nvSpPr>
            <p:cNvPr id="83" name="Google Shape;244;p18">
              <a:extLst>
                <a:ext uri="{FF2B5EF4-FFF2-40B4-BE49-F238E27FC236}">
                  <a16:creationId xmlns:a16="http://schemas.microsoft.com/office/drawing/2014/main" id="{258CB1AC-1FBD-D847-9692-18E556E64184}"/>
                </a:ext>
              </a:extLst>
            </p:cNvPr>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5;p18">
              <a:extLst>
                <a:ext uri="{FF2B5EF4-FFF2-40B4-BE49-F238E27FC236}">
                  <a16:creationId xmlns:a16="http://schemas.microsoft.com/office/drawing/2014/main" id="{2CA84E5E-9384-0443-9A8D-316789AEDC69}"/>
                </a:ext>
              </a:extLst>
            </p:cNvPr>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6;p18">
              <a:extLst>
                <a:ext uri="{FF2B5EF4-FFF2-40B4-BE49-F238E27FC236}">
                  <a16:creationId xmlns:a16="http://schemas.microsoft.com/office/drawing/2014/main" id="{3E607D27-CC8F-3D45-AB15-A3DF5497916B}"/>
                </a:ext>
              </a:extLst>
            </p:cNvPr>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7;p18">
              <a:extLst>
                <a:ext uri="{FF2B5EF4-FFF2-40B4-BE49-F238E27FC236}">
                  <a16:creationId xmlns:a16="http://schemas.microsoft.com/office/drawing/2014/main" id="{00E0A3A8-0745-3242-BBA7-034EEECFE659}"/>
                </a:ext>
              </a:extLst>
            </p:cNvPr>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8;p18">
              <a:extLst>
                <a:ext uri="{FF2B5EF4-FFF2-40B4-BE49-F238E27FC236}">
                  <a16:creationId xmlns:a16="http://schemas.microsoft.com/office/drawing/2014/main" id="{5B8D4EAB-3819-5E46-970E-CB4222A46AAD}"/>
                </a:ext>
              </a:extLst>
            </p:cNvPr>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p18">
              <a:extLst>
                <a:ext uri="{FF2B5EF4-FFF2-40B4-BE49-F238E27FC236}">
                  <a16:creationId xmlns:a16="http://schemas.microsoft.com/office/drawing/2014/main" id="{A54F66B4-6977-C742-829E-BE6728647D05}"/>
                </a:ext>
              </a:extLst>
            </p:cNvPr>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0;p18">
              <a:extLst>
                <a:ext uri="{FF2B5EF4-FFF2-40B4-BE49-F238E27FC236}">
                  <a16:creationId xmlns:a16="http://schemas.microsoft.com/office/drawing/2014/main" id="{C77BA6B2-0D3D-6549-AF34-3898D0BE83DF}"/>
                </a:ext>
              </a:extLst>
            </p:cNvPr>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1;p18">
              <a:extLst>
                <a:ext uri="{FF2B5EF4-FFF2-40B4-BE49-F238E27FC236}">
                  <a16:creationId xmlns:a16="http://schemas.microsoft.com/office/drawing/2014/main" id="{743C30BF-9A49-1C49-9B18-06DCF11508FE}"/>
                </a:ext>
              </a:extLst>
            </p:cNvPr>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2;p18">
              <a:extLst>
                <a:ext uri="{FF2B5EF4-FFF2-40B4-BE49-F238E27FC236}">
                  <a16:creationId xmlns:a16="http://schemas.microsoft.com/office/drawing/2014/main" id="{13D58AA4-1710-3849-9FD9-67603A35572A}"/>
                </a:ext>
              </a:extLst>
            </p:cNvPr>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253;p18">
            <a:extLst>
              <a:ext uri="{FF2B5EF4-FFF2-40B4-BE49-F238E27FC236}">
                <a16:creationId xmlns:a16="http://schemas.microsoft.com/office/drawing/2014/main" id="{9EE3A69E-29EE-1644-83A0-BA47FBF57D92}"/>
              </a:ext>
            </a:extLst>
          </p:cNvPr>
          <p:cNvGrpSpPr/>
          <p:nvPr/>
        </p:nvGrpSpPr>
        <p:grpSpPr>
          <a:xfrm>
            <a:off x="7001600" y="4185255"/>
            <a:ext cx="355258" cy="355288"/>
            <a:chOff x="-44924250" y="3206000"/>
            <a:chExt cx="300100" cy="300125"/>
          </a:xfrm>
        </p:grpSpPr>
        <p:sp>
          <p:nvSpPr>
            <p:cNvPr id="93" name="Google Shape;254;p18">
              <a:extLst>
                <a:ext uri="{FF2B5EF4-FFF2-40B4-BE49-F238E27FC236}">
                  <a16:creationId xmlns:a16="http://schemas.microsoft.com/office/drawing/2014/main" id="{8B1887FE-F485-9345-A379-82CE045C16AE}"/>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5;p18">
              <a:extLst>
                <a:ext uri="{FF2B5EF4-FFF2-40B4-BE49-F238E27FC236}">
                  <a16:creationId xmlns:a16="http://schemas.microsoft.com/office/drawing/2014/main" id="{FF9DE377-AA2C-AC44-9645-ECBF649D0E11}"/>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6;p18">
              <a:extLst>
                <a:ext uri="{FF2B5EF4-FFF2-40B4-BE49-F238E27FC236}">
                  <a16:creationId xmlns:a16="http://schemas.microsoft.com/office/drawing/2014/main" id="{38F4743B-6A2B-D94C-97D4-1B3D6B598C2F}"/>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7;p18">
              <a:extLst>
                <a:ext uri="{FF2B5EF4-FFF2-40B4-BE49-F238E27FC236}">
                  <a16:creationId xmlns:a16="http://schemas.microsoft.com/office/drawing/2014/main" id="{24FED1AE-9DCD-F54D-86C8-560B383B544F}"/>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8;p18">
              <a:extLst>
                <a:ext uri="{FF2B5EF4-FFF2-40B4-BE49-F238E27FC236}">
                  <a16:creationId xmlns:a16="http://schemas.microsoft.com/office/drawing/2014/main" id="{A356390D-5AC9-A24F-A220-CC0CD936D1BE}"/>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873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p:nvPr/>
        </p:nvSpPr>
        <p:spPr>
          <a:xfrm>
            <a:off x="793833" y="-1148566"/>
            <a:ext cx="7413000" cy="7413000"/>
          </a:xfrm>
          <a:prstGeom prst="ellipse">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txBox="1">
            <a:spLocks noGrp="1"/>
          </p:cNvSpPr>
          <p:nvPr>
            <p:ph type="ctrTitle"/>
          </p:nvPr>
        </p:nvSpPr>
        <p:spPr>
          <a:xfrm>
            <a:off x="3317843" y="1263448"/>
            <a:ext cx="4182900" cy="6794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Purpose?</a:t>
            </a:r>
            <a:endParaRPr dirty="0"/>
          </a:p>
        </p:txBody>
      </p:sp>
      <p:sp>
        <p:nvSpPr>
          <p:cNvPr id="376" name="Google Shape;376;p31"/>
          <p:cNvSpPr txBox="1">
            <a:spLocks noGrp="1"/>
          </p:cNvSpPr>
          <p:nvPr>
            <p:ph type="subTitle" idx="1"/>
          </p:nvPr>
        </p:nvSpPr>
        <p:spPr>
          <a:xfrm>
            <a:off x="4232057" y="1942860"/>
            <a:ext cx="3268686" cy="275866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AETC mission: </a:t>
            </a:r>
          </a:p>
          <a:p>
            <a:pPr marL="0" lvl="0" indent="0" algn="r" rtl="0">
              <a:spcBef>
                <a:spcPts val="0"/>
              </a:spcBef>
              <a:spcAft>
                <a:spcPts val="0"/>
              </a:spcAft>
              <a:buNone/>
            </a:pPr>
            <a:r>
              <a:rPr lang="en-US" dirty="0"/>
              <a:t>Recruit, train, and educate exceptional Airmen.</a:t>
            </a:r>
          </a:p>
          <a:p>
            <a:pPr marL="0" lvl="0" indent="0" algn="r" rtl="0">
              <a:spcBef>
                <a:spcPts val="0"/>
              </a:spcBef>
              <a:spcAft>
                <a:spcPts val="0"/>
              </a:spcAft>
              <a:buNone/>
            </a:pPr>
            <a:endParaRPr lang="en-US" dirty="0"/>
          </a:p>
          <a:p>
            <a:pPr marL="0" lvl="0" indent="0" algn="r" rtl="0">
              <a:spcBef>
                <a:spcPts val="0"/>
              </a:spcBef>
              <a:spcAft>
                <a:spcPts val="0"/>
              </a:spcAft>
              <a:buNone/>
            </a:pPr>
            <a:r>
              <a:rPr lang="en-US" dirty="0"/>
              <a:t>Train and Educate:</a:t>
            </a:r>
          </a:p>
          <a:p>
            <a:pPr marL="0" lvl="0" indent="0" algn="r" rtl="0">
              <a:spcBef>
                <a:spcPts val="0"/>
              </a:spcBef>
              <a:spcAft>
                <a:spcPts val="0"/>
              </a:spcAft>
              <a:buNone/>
            </a:pPr>
            <a:r>
              <a:rPr lang="en-US" dirty="0"/>
              <a:t>Factors of the student academic performance</a:t>
            </a:r>
          </a:p>
          <a:p>
            <a:pPr marL="0" lvl="0" indent="0" algn="r" rtl="0">
              <a:spcBef>
                <a:spcPts val="0"/>
              </a:spcBef>
              <a:spcAft>
                <a:spcPts val="0"/>
              </a:spcAft>
              <a:buNone/>
            </a:pPr>
            <a:r>
              <a:rPr lang="en-US" dirty="0"/>
              <a:t>Relationship between students’ demographic features, academic background, and behavioral features. </a:t>
            </a:r>
          </a:p>
          <a:p>
            <a:pPr marL="0" lvl="0" indent="0" algn="r" rtl="0">
              <a:spcBef>
                <a:spcPts val="0"/>
              </a:spcBef>
              <a:spcAft>
                <a:spcPts val="0"/>
              </a:spcAft>
              <a:buNone/>
            </a:pPr>
            <a:r>
              <a:rPr lang="en-US" dirty="0"/>
              <a:t>How to improve training and education.</a:t>
            </a:r>
          </a:p>
        </p:txBody>
      </p:sp>
      <p:sp>
        <p:nvSpPr>
          <p:cNvPr id="377" name="Google Shape;377;p31"/>
          <p:cNvSpPr txBox="1">
            <a:spLocks noGrp="1"/>
          </p:cNvSpPr>
          <p:nvPr>
            <p:ph type="title" idx="2"/>
          </p:nvPr>
        </p:nvSpPr>
        <p:spPr>
          <a:xfrm>
            <a:off x="4016950" y="307653"/>
            <a:ext cx="3483793" cy="67941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4800" dirty="0">
                <a:solidFill>
                  <a:schemeClr val="lt1"/>
                </a:solidFill>
              </a:rPr>
              <a:t>MOTIVATION</a:t>
            </a:r>
            <a:endParaRPr sz="4800" dirty="0">
              <a:solidFill>
                <a:schemeClr val="lt1"/>
              </a:solidFill>
            </a:endParaRPr>
          </a:p>
        </p:txBody>
      </p:sp>
      <p:grpSp>
        <p:nvGrpSpPr>
          <p:cNvPr id="378" name="Google Shape;378;p31"/>
          <p:cNvGrpSpPr/>
          <p:nvPr/>
        </p:nvGrpSpPr>
        <p:grpSpPr>
          <a:xfrm>
            <a:off x="642583" y="2069102"/>
            <a:ext cx="2702747" cy="2297606"/>
            <a:chOff x="683283" y="1851952"/>
            <a:chExt cx="2702747" cy="2297606"/>
          </a:xfrm>
        </p:grpSpPr>
        <p:sp>
          <p:nvSpPr>
            <p:cNvPr id="379" name="Google Shape;379;p31"/>
            <p:cNvSpPr/>
            <p:nvPr/>
          </p:nvSpPr>
          <p:spPr>
            <a:xfrm>
              <a:off x="1792977" y="3311437"/>
              <a:ext cx="1593053" cy="838122"/>
            </a:xfrm>
            <a:custGeom>
              <a:avLst/>
              <a:gdLst/>
              <a:ahLst/>
              <a:cxnLst/>
              <a:rect l="l" t="t" r="r" b="b"/>
              <a:pathLst>
                <a:path w="16784" h="8830" extrusionOk="0">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1"/>
            <p:cNvGrpSpPr/>
            <p:nvPr/>
          </p:nvGrpSpPr>
          <p:grpSpPr>
            <a:xfrm flipH="1">
              <a:off x="683283" y="1851952"/>
              <a:ext cx="2365216" cy="2195071"/>
              <a:chOff x="3143050" y="1622150"/>
              <a:chExt cx="376375" cy="349300"/>
            </a:xfrm>
          </p:grpSpPr>
          <p:sp>
            <p:nvSpPr>
              <p:cNvPr id="381" name="Google Shape;381;p31"/>
              <p:cNvSpPr/>
              <p:nvPr/>
            </p:nvSpPr>
            <p:spPr>
              <a:xfrm>
                <a:off x="3184725" y="1735175"/>
                <a:ext cx="53275" cy="184300"/>
              </a:xfrm>
              <a:custGeom>
                <a:avLst/>
                <a:gdLst/>
                <a:ahLst/>
                <a:cxnLst/>
                <a:rect l="l" t="t" r="r" b="b"/>
                <a:pathLst>
                  <a:path w="2131" h="7372" extrusionOk="0">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3143050" y="1622150"/>
                <a:ext cx="313400" cy="317675"/>
              </a:xfrm>
              <a:custGeom>
                <a:avLst/>
                <a:gdLst/>
                <a:ahLst/>
                <a:cxnLst/>
                <a:rect l="l" t="t" r="r" b="b"/>
                <a:pathLst>
                  <a:path w="12536" h="12707" extrusionOk="0">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3240550" y="1625700"/>
                <a:ext cx="216100" cy="314300"/>
              </a:xfrm>
              <a:custGeom>
                <a:avLst/>
                <a:gdLst/>
                <a:ahLst/>
                <a:cxnLst/>
                <a:rect l="l" t="t" r="r" b="b"/>
                <a:pathLst>
                  <a:path w="8644" h="12572" extrusionOk="0">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3276425" y="1677975"/>
                <a:ext cx="144350" cy="209750"/>
              </a:xfrm>
              <a:custGeom>
                <a:avLst/>
                <a:gdLst/>
                <a:ahLst/>
                <a:cxnLst/>
                <a:rect l="l" t="t" r="r" b="b"/>
                <a:pathLst>
                  <a:path w="5774" h="8390" extrusionOk="0">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3143050" y="1622150"/>
                <a:ext cx="107425" cy="155575"/>
              </a:xfrm>
              <a:custGeom>
                <a:avLst/>
                <a:gdLst/>
                <a:ahLst/>
                <a:cxnLst/>
                <a:rect l="l" t="t" r="r" b="b"/>
                <a:pathLst>
                  <a:path w="4297" h="6223" extrusionOk="0">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3277925" y="1706800"/>
                <a:ext cx="105925" cy="127100"/>
              </a:xfrm>
              <a:custGeom>
                <a:avLst/>
                <a:gdLst/>
                <a:ahLst/>
                <a:cxnLst/>
                <a:rect l="l" t="t" r="r" b="b"/>
                <a:pathLst>
                  <a:path w="4237" h="5084" extrusionOk="0">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3313375" y="1731850"/>
                <a:ext cx="70475" cy="102050"/>
              </a:xfrm>
              <a:custGeom>
                <a:avLst/>
                <a:gdLst/>
                <a:ahLst/>
                <a:cxnLst/>
                <a:rect l="l" t="t" r="r" b="b"/>
                <a:pathLst>
                  <a:path w="2819" h="4082" extrusionOk="0">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3386175" y="1656275"/>
                <a:ext cx="133250" cy="57425"/>
              </a:xfrm>
              <a:custGeom>
                <a:avLst/>
                <a:gdLst/>
                <a:ahLst/>
                <a:cxnLst/>
                <a:rect l="l" t="t" r="r" b="b"/>
                <a:pathLst>
                  <a:path w="5330" h="2297" extrusionOk="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393225" y="1795925"/>
                <a:ext cx="118200" cy="72850"/>
              </a:xfrm>
              <a:custGeom>
                <a:avLst/>
                <a:gdLst/>
                <a:ahLst/>
                <a:cxnLst/>
                <a:rect l="l" t="t" r="r" b="b"/>
                <a:pathLst>
                  <a:path w="4728" h="2914" extrusionOk="0">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314775" y="1847850"/>
                <a:ext cx="54025" cy="123600"/>
              </a:xfrm>
              <a:custGeom>
                <a:avLst/>
                <a:gdLst/>
                <a:ahLst/>
                <a:cxnLst/>
                <a:rect l="l" t="t" r="r" b="b"/>
                <a:pathLst>
                  <a:path w="2161" h="4944" extrusionOk="0">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tationary&#10;&#10;Description automatically generated">
            <a:extLst>
              <a:ext uri="{FF2B5EF4-FFF2-40B4-BE49-F238E27FC236}">
                <a16:creationId xmlns:a16="http://schemas.microsoft.com/office/drawing/2014/main" id="{3F4BD4B9-917E-BE4F-81DA-B98CC4CAEC59}"/>
              </a:ext>
            </a:extLst>
          </p:cNvPr>
          <p:cNvPicPr>
            <a:picLocks noChangeAspect="1"/>
          </p:cNvPicPr>
          <p:nvPr/>
        </p:nvPicPr>
        <p:blipFill>
          <a:blip r:embed="rId2"/>
          <a:stretch>
            <a:fillRect/>
          </a:stretch>
        </p:blipFill>
        <p:spPr>
          <a:xfrm>
            <a:off x="1" y="15227"/>
            <a:ext cx="8353586" cy="5128273"/>
          </a:xfrm>
          <a:prstGeom prst="rect">
            <a:avLst/>
          </a:prstGeom>
        </p:spPr>
      </p:pic>
    </p:spTree>
    <p:extLst>
      <p:ext uri="{BB962C8B-B14F-4D97-AF65-F5344CB8AC3E}">
        <p14:creationId xmlns:p14="http://schemas.microsoft.com/office/powerpoint/2010/main" val="19778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 box and whisker chart&#10;&#10;Description automatically generated">
            <a:extLst>
              <a:ext uri="{FF2B5EF4-FFF2-40B4-BE49-F238E27FC236}">
                <a16:creationId xmlns:a16="http://schemas.microsoft.com/office/drawing/2014/main" id="{23488CC1-D29B-F340-BA90-10398BEC3A04}"/>
              </a:ext>
            </a:extLst>
          </p:cNvPr>
          <p:cNvPicPr>
            <a:picLocks noChangeAspect="1"/>
          </p:cNvPicPr>
          <p:nvPr/>
        </p:nvPicPr>
        <p:blipFill>
          <a:blip r:embed="rId2"/>
          <a:stretch>
            <a:fillRect/>
          </a:stretch>
        </p:blipFill>
        <p:spPr>
          <a:xfrm>
            <a:off x="714375" y="0"/>
            <a:ext cx="7715250" cy="5143500"/>
          </a:xfrm>
          <a:prstGeom prst="rect">
            <a:avLst/>
          </a:prstGeom>
        </p:spPr>
      </p:pic>
    </p:spTree>
    <p:extLst>
      <p:ext uri="{BB962C8B-B14F-4D97-AF65-F5344CB8AC3E}">
        <p14:creationId xmlns:p14="http://schemas.microsoft.com/office/powerpoint/2010/main" val="295419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C1BB-C855-4A40-8FFA-ECAF5C2370C7}"/>
              </a:ext>
            </a:extLst>
          </p:cNvPr>
          <p:cNvSpPr>
            <a:spLocks noGrp="1"/>
          </p:cNvSpPr>
          <p:nvPr>
            <p:ph type="title"/>
          </p:nvPr>
        </p:nvSpPr>
        <p:spPr>
          <a:xfrm>
            <a:off x="155553" y="-13276"/>
            <a:ext cx="5056500" cy="849000"/>
          </a:xfrm>
        </p:spPr>
        <p:txBody>
          <a:bodyPr/>
          <a:lstStyle/>
          <a:p>
            <a:r>
              <a:rPr lang="en-US" dirty="0"/>
              <a:t>Regression Coefficients</a:t>
            </a:r>
          </a:p>
        </p:txBody>
      </p:sp>
      <p:sp>
        <p:nvSpPr>
          <p:cNvPr id="3" name="Google Shape;209;p19">
            <a:extLst>
              <a:ext uri="{FF2B5EF4-FFF2-40B4-BE49-F238E27FC236}">
                <a16:creationId xmlns:a16="http://schemas.microsoft.com/office/drawing/2014/main" id="{97376764-54B8-7E4D-A698-FCBCB9316884}"/>
              </a:ext>
            </a:extLst>
          </p:cNvPr>
          <p:cNvSpPr txBox="1"/>
          <p:nvPr/>
        </p:nvSpPr>
        <p:spPr>
          <a:xfrm>
            <a:off x="4528523"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Ridge</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4" name="Google Shape;210;p19">
            <a:extLst>
              <a:ext uri="{FF2B5EF4-FFF2-40B4-BE49-F238E27FC236}">
                <a16:creationId xmlns:a16="http://schemas.microsoft.com/office/drawing/2014/main" id="{7A8103C1-03FA-E640-8B93-DBAD457440AC}"/>
              </a:ext>
            </a:extLst>
          </p:cNvPr>
          <p:cNvSpPr txBox="1"/>
          <p:nvPr/>
        </p:nvSpPr>
        <p:spPr>
          <a:xfrm>
            <a:off x="2492870"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Linear</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sp>
        <p:nvSpPr>
          <p:cNvPr id="5" name="Google Shape;211;p19">
            <a:extLst>
              <a:ext uri="{FF2B5EF4-FFF2-40B4-BE49-F238E27FC236}">
                <a16:creationId xmlns:a16="http://schemas.microsoft.com/office/drawing/2014/main" id="{A98B4DCB-DB8D-1A4C-9DCC-D6E7AD9F8E03}"/>
              </a:ext>
            </a:extLst>
          </p:cNvPr>
          <p:cNvSpPr txBox="1"/>
          <p:nvPr/>
        </p:nvSpPr>
        <p:spPr>
          <a:xfrm>
            <a:off x="6739577" y="753900"/>
            <a:ext cx="1947300" cy="3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Medium"/>
                <a:ea typeface="Fira Sans Extra Condensed Medium"/>
                <a:cs typeface="Fira Sans Extra Condensed Medium"/>
                <a:sym typeface="Fira Sans Extra Condensed Medium"/>
              </a:rPr>
              <a:t>Lasso</a:t>
            </a:r>
            <a:endParaRPr sz="2000" dirty="0">
              <a:solidFill>
                <a:schemeClr val="dk1"/>
              </a:solidFill>
              <a:latin typeface="Fira Sans Extra Condensed Medium"/>
              <a:ea typeface="Fira Sans Extra Condensed Medium"/>
              <a:cs typeface="Fira Sans Extra Condensed Medium"/>
              <a:sym typeface="Fira Sans Extra Condensed Medium"/>
            </a:endParaRPr>
          </a:p>
        </p:txBody>
      </p:sp>
      <p:grpSp>
        <p:nvGrpSpPr>
          <p:cNvPr id="6" name="Google Shape;212;p19">
            <a:extLst>
              <a:ext uri="{FF2B5EF4-FFF2-40B4-BE49-F238E27FC236}">
                <a16:creationId xmlns:a16="http://schemas.microsoft.com/office/drawing/2014/main" id="{03E1BB72-036D-BA4E-B42F-085CF90B69A2}"/>
              </a:ext>
            </a:extLst>
          </p:cNvPr>
          <p:cNvGrpSpPr/>
          <p:nvPr/>
        </p:nvGrpSpPr>
        <p:grpSpPr>
          <a:xfrm>
            <a:off x="457122" y="3435735"/>
            <a:ext cx="8229756" cy="698400"/>
            <a:chOff x="457122" y="3889335"/>
            <a:chExt cx="8229756" cy="698400"/>
          </a:xfrm>
        </p:grpSpPr>
        <p:sp>
          <p:nvSpPr>
            <p:cNvPr id="7" name="Google Shape;213;p19">
              <a:extLst>
                <a:ext uri="{FF2B5EF4-FFF2-40B4-BE49-F238E27FC236}">
                  <a16:creationId xmlns:a16="http://schemas.microsoft.com/office/drawing/2014/main" id="{4B79FBB1-B376-5747-BB37-F780B322AF24}"/>
                </a:ext>
              </a:extLst>
            </p:cNvPr>
            <p:cNvSpPr/>
            <p:nvPr/>
          </p:nvSpPr>
          <p:spPr>
            <a:xfrm flipH="1">
              <a:off x="457122" y="3889335"/>
              <a:ext cx="1947300" cy="6984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19">
              <a:extLst>
                <a:ext uri="{FF2B5EF4-FFF2-40B4-BE49-F238E27FC236}">
                  <a16:creationId xmlns:a16="http://schemas.microsoft.com/office/drawing/2014/main" id="{1149AF1E-D235-184E-A3E6-7CCC49B60021}"/>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19">
              <a:extLst>
                <a:ext uri="{FF2B5EF4-FFF2-40B4-BE49-F238E27FC236}">
                  <a16:creationId xmlns:a16="http://schemas.microsoft.com/office/drawing/2014/main" id="{C9C035C0-21F8-7045-9502-6F9F89CC3C35}"/>
                </a:ext>
              </a:extLst>
            </p:cNvPr>
            <p:cNvSpPr txBox="1"/>
            <p:nvPr/>
          </p:nvSpPr>
          <p:spPr>
            <a:xfrm>
              <a:off x="943200" y="4060335"/>
              <a:ext cx="13307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Discussion</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0" name="Google Shape;216;p19">
              <a:extLst>
                <a:ext uri="{FF2B5EF4-FFF2-40B4-BE49-F238E27FC236}">
                  <a16:creationId xmlns:a16="http://schemas.microsoft.com/office/drawing/2014/main" id="{DFF1335A-CE75-624C-A1EC-AE95048B2843}"/>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5.4469</a:t>
              </a:r>
              <a:endParaRPr sz="1200" dirty="0">
                <a:solidFill>
                  <a:schemeClr val="dk1"/>
                </a:solidFill>
                <a:latin typeface="Roboto"/>
                <a:ea typeface="Roboto"/>
                <a:cs typeface="Roboto"/>
                <a:sym typeface="Roboto"/>
              </a:endParaRPr>
            </a:p>
          </p:txBody>
        </p:sp>
        <p:sp>
          <p:nvSpPr>
            <p:cNvPr id="11" name="Google Shape;217;p19">
              <a:extLst>
                <a:ext uri="{FF2B5EF4-FFF2-40B4-BE49-F238E27FC236}">
                  <a16:creationId xmlns:a16="http://schemas.microsoft.com/office/drawing/2014/main" id="{D823E7B4-34DF-BA4A-A591-B3836C2270AE}"/>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19">
              <a:extLst>
                <a:ext uri="{FF2B5EF4-FFF2-40B4-BE49-F238E27FC236}">
                  <a16:creationId xmlns:a16="http://schemas.microsoft.com/office/drawing/2014/main" id="{A2B665D6-9CE1-FE41-9447-C2A5E5EECEB7}"/>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6.6834</a:t>
              </a:r>
              <a:endParaRPr sz="1200" dirty="0">
                <a:solidFill>
                  <a:schemeClr val="dk1"/>
                </a:solidFill>
                <a:latin typeface="Roboto"/>
                <a:ea typeface="Roboto"/>
                <a:cs typeface="Roboto"/>
                <a:sym typeface="Roboto"/>
              </a:endParaRPr>
            </a:p>
          </p:txBody>
        </p:sp>
        <p:sp>
          <p:nvSpPr>
            <p:cNvPr id="13" name="Google Shape;219;p19">
              <a:extLst>
                <a:ext uri="{FF2B5EF4-FFF2-40B4-BE49-F238E27FC236}">
                  <a16:creationId xmlns:a16="http://schemas.microsoft.com/office/drawing/2014/main" id="{CB2417BC-6B9A-794C-AC2F-15A673055C94}"/>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19">
              <a:extLst>
                <a:ext uri="{FF2B5EF4-FFF2-40B4-BE49-F238E27FC236}">
                  <a16:creationId xmlns:a16="http://schemas.microsoft.com/office/drawing/2014/main" id="{D4E8C776-C64B-1F47-A119-80512F689376}"/>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6.6125</a:t>
              </a:r>
              <a:endParaRPr sz="1200" dirty="0">
                <a:solidFill>
                  <a:schemeClr val="dk1"/>
                </a:solidFill>
                <a:latin typeface="Roboto"/>
                <a:ea typeface="Roboto"/>
                <a:cs typeface="Roboto"/>
                <a:sym typeface="Roboto"/>
              </a:endParaRPr>
            </a:p>
          </p:txBody>
        </p:sp>
      </p:grpSp>
      <p:grpSp>
        <p:nvGrpSpPr>
          <p:cNvPr id="15" name="Google Shape;221;p19">
            <a:extLst>
              <a:ext uri="{FF2B5EF4-FFF2-40B4-BE49-F238E27FC236}">
                <a16:creationId xmlns:a16="http://schemas.microsoft.com/office/drawing/2014/main" id="{A55154A7-E0CA-F040-B37F-4454D07B6831}"/>
              </a:ext>
            </a:extLst>
          </p:cNvPr>
          <p:cNvGrpSpPr/>
          <p:nvPr/>
        </p:nvGrpSpPr>
        <p:grpSpPr>
          <a:xfrm>
            <a:off x="457122" y="2660494"/>
            <a:ext cx="8229756" cy="698400"/>
            <a:chOff x="457122" y="3114094"/>
            <a:chExt cx="8229756" cy="698400"/>
          </a:xfrm>
        </p:grpSpPr>
        <p:sp>
          <p:nvSpPr>
            <p:cNvPr id="16" name="Google Shape;222;p19">
              <a:extLst>
                <a:ext uri="{FF2B5EF4-FFF2-40B4-BE49-F238E27FC236}">
                  <a16:creationId xmlns:a16="http://schemas.microsoft.com/office/drawing/2014/main" id="{3DF70E0D-A885-F342-AA55-241422FA0EC4}"/>
                </a:ext>
              </a:extLst>
            </p:cNvPr>
            <p:cNvSpPr/>
            <p:nvPr/>
          </p:nvSpPr>
          <p:spPr>
            <a:xfrm flipH="1">
              <a:off x="457122" y="3114094"/>
              <a:ext cx="1947300" cy="6984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19">
              <a:extLst>
                <a:ext uri="{FF2B5EF4-FFF2-40B4-BE49-F238E27FC236}">
                  <a16:creationId xmlns:a16="http://schemas.microsoft.com/office/drawing/2014/main" id="{01E50A67-42E3-CC4C-BFFA-5BE963970D37}"/>
                </a:ext>
              </a:extLst>
            </p:cNvPr>
            <p:cNvSpPr/>
            <p:nvPr/>
          </p:nvSpPr>
          <p:spPr>
            <a:xfrm>
              <a:off x="4528524"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19">
              <a:extLst>
                <a:ext uri="{FF2B5EF4-FFF2-40B4-BE49-F238E27FC236}">
                  <a16:creationId xmlns:a16="http://schemas.microsoft.com/office/drawing/2014/main" id="{ADC0F6D2-BFEF-5349-BFCF-55D60D4918C9}"/>
                </a:ext>
              </a:extLst>
            </p:cNvPr>
            <p:cNvSpPr txBox="1"/>
            <p:nvPr/>
          </p:nvSpPr>
          <p:spPr>
            <a:xfrm>
              <a:off x="618449" y="3285094"/>
              <a:ext cx="1780404"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Announcements View</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9" name="Google Shape;225;p19">
              <a:extLst>
                <a:ext uri="{FF2B5EF4-FFF2-40B4-BE49-F238E27FC236}">
                  <a16:creationId xmlns:a16="http://schemas.microsoft.com/office/drawing/2014/main" id="{7D94762A-4C7D-C142-A59E-C1141DB274CE}"/>
                </a:ext>
              </a:extLst>
            </p:cNvPr>
            <p:cNvSpPr txBox="1"/>
            <p:nvPr/>
          </p:nvSpPr>
          <p:spPr>
            <a:xfrm flipH="1">
              <a:off x="4783606"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5.1695</a:t>
              </a:r>
              <a:endParaRPr sz="1200" dirty="0">
                <a:solidFill>
                  <a:schemeClr val="dk1"/>
                </a:solidFill>
                <a:latin typeface="Roboto"/>
                <a:ea typeface="Roboto"/>
                <a:cs typeface="Roboto"/>
                <a:sym typeface="Roboto"/>
              </a:endParaRPr>
            </a:p>
          </p:txBody>
        </p:sp>
        <p:sp>
          <p:nvSpPr>
            <p:cNvPr id="20" name="Google Shape;226;p19">
              <a:extLst>
                <a:ext uri="{FF2B5EF4-FFF2-40B4-BE49-F238E27FC236}">
                  <a16:creationId xmlns:a16="http://schemas.microsoft.com/office/drawing/2014/main" id="{FE09378E-524F-994A-A661-8A508648BBFC}"/>
                </a:ext>
              </a:extLst>
            </p:cNvPr>
            <p:cNvSpPr/>
            <p:nvPr/>
          </p:nvSpPr>
          <p:spPr>
            <a:xfrm>
              <a:off x="2492871"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19">
              <a:extLst>
                <a:ext uri="{FF2B5EF4-FFF2-40B4-BE49-F238E27FC236}">
                  <a16:creationId xmlns:a16="http://schemas.microsoft.com/office/drawing/2014/main" id="{7438616A-60BE-9F4B-A3D3-A691AC86A6E2}"/>
                </a:ext>
              </a:extLst>
            </p:cNvPr>
            <p:cNvSpPr txBox="1"/>
            <p:nvPr/>
          </p:nvSpPr>
          <p:spPr>
            <a:xfrm flipH="1">
              <a:off x="2747953"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4.7097</a:t>
              </a:r>
              <a:endParaRPr sz="1200" dirty="0">
                <a:solidFill>
                  <a:schemeClr val="dk1"/>
                </a:solidFill>
                <a:latin typeface="Roboto"/>
                <a:ea typeface="Roboto"/>
                <a:cs typeface="Roboto"/>
                <a:sym typeface="Roboto"/>
              </a:endParaRPr>
            </a:p>
          </p:txBody>
        </p:sp>
        <p:sp>
          <p:nvSpPr>
            <p:cNvPr id="22" name="Google Shape;228;p19">
              <a:extLst>
                <a:ext uri="{FF2B5EF4-FFF2-40B4-BE49-F238E27FC236}">
                  <a16:creationId xmlns:a16="http://schemas.microsoft.com/office/drawing/2014/main" id="{B1E60ADD-0635-A643-B87A-E6658189C56D}"/>
                </a:ext>
              </a:extLst>
            </p:cNvPr>
            <p:cNvSpPr/>
            <p:nvPr/>
          </p:nvSpPr>
          <p:spPr>
            <a:xfrm>
              <a:off x="6739578" y="3114094"/>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19">
              <a:extLst>
                <a:ext uri="{FF2B5EF4-FFF2-40B4-BE49-F238E27FC236}">
                  <a16:creationId xmlns:a16="http://schemas.microsoft.com/office/drawing/2014/main" id="{640DBB23-DFBF-1647-9139-FB4564F437C9}"/>
                </a:ext>
              </a:extLst>
            </p:cNvPr>
            <p:cNvSpPr txBox="1"/>
            <p:nvPr/>
          </p:nvSpPr>
          <p:spPr>
            <a:xfrm flipH="1">
              <a:off x="6994660" y="3201994"/>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4.6819</a:t>
              </a:r>
              <a:endParaRPr sz="1200" dirty="0">
                <a:solidFill>
                  <a:schemeClr val="dk1"/>
                </a:solidFill>
                <a:latin typeface="Roboto"/>
                <a:ea typeface="Roboto"/>
                <a:cs typeface="Roboto"/>
                <a:sym typeface="Roboto"/>
              </a:endParaRPr>
            </a:p>
          </p:txBody>
        </p:sp>
      </p:grpSp>
      <p:grpSp>
        <p:nvGrpSpPr>
          <p:cNvPr id="24" name="Google Shape;230;p19">
            <a:extLst>
              <a:ext uri="{FF2B5EF4-FFF2-40B4-BE49-F238E27FC236}">
                <a16:creationId xmlns:a16="http://schemas.microsoft.com/office/drawing/2014/main" id="{4E4F64A9-9935-1749-86C6-992C26BF393A}"/>
              </a:ext>
            </a:extLst>
          </p:cNvPr>
          <p:cNvGrpSpPr/>
          <p:nvPr/>
        </p:nvGrpSpPr>
        <p:grpSpPr>
          <a:xfrm>
            <a:off x="457122" y="1885291"/>
            <a:ext cx="8229756" cy="698400"/>
            <a:chOff x="457122" y="2338891"/>
            <a:chExt cx="8229756" cy="698400"/>
          </a:xfrm>
        </p:grpSpPr>
        <p:sp>
          <p:nvSpPr>
            <p:cNvPr id="25" name="Google Shape;231;p19">
              <a:extLst>
                <a:ext uri="{FF2B5EF4-FFF2-40B4-BE49-F238E27FC236}">
                  <a16:creationId xmlns:a16="http://schemas.microsoft.com/office/drawing/2014/main" id="{8A0577A8-18D7-D84C-9E46-2F89EA3336E7}"/>
                </a:ext>
              </a:extLst>
            </p:cNvPr>
            <p:cNvSpPr/>
            <p:nvPr/>
          </p:nvSpPr>
          <p:spPr>
            <a:xfrm flipH="1">
              <a:off x="457122" y="2338891"/>
              <a:ext cx="1947300" cy="698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19">
              <a:extLst>
                <a:ext uri="{FF2B5EF4-FFF2-40B4-BE49-F238E27FC236}">
                  <a16:creationId xmlns:a16="http://schemas.microsoft.com/office/drawing/2014/main" id="{82EABCA5-3F9D-2C43-AF75-94880BEBF279}"/>
                </a:ext>
              </a:extLst>
            </p:cNvPr>
            <p:cNvSpPr/>
            <p:nvPr/>
          </p:nvSpPr>
          <p:spPr>
            <a:xfrm>
              <a:off x="4528524"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19">
              <a:extLst>
                <a:ext uri="{FF2B5EF4-FFF2-40B4-BE49-F238E27FC236}">
                  <a16:creationId xmlns:a16="http://schemas.microsoft.com/office/drawing/2014/main" id="{5CCB33ED-D894-1D49-BDF8-12D72797AF6C}"/>
                </a:ext>
              </a:extLst>
            </p:cNvPr>
            <p:cNvSpPr txBox="1"/>
            <p:nvPr/>
          </p:nvSpPr>
          <p:spPr>
            <a:xfrm>
              <a:off x="493561" y="2515169"/>
              <a:ext cx="1905292"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Visited Resources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8" name="Google Shape;234;p19">
              <a:extLst>
                <a:ext uri="{FF2B5EF4-FFF2-40B4-BE49-F238E27FC236}">
                  <a16:creationId xmlns:a16="http://schemas.microsoft.com/office/drawing/2014/main" id="{D75D5EDC-F11C-D947-A545-95A9887CD509}"/>
                </a:ext>
              </a:extLst>
            </p:cNvPr>
            <p:cNvSpPr txBox="1"/>
            <p:nvPr/>
          </p:nvSpPr>
          <p:spPr>
            <a:xfrm>
              <a:off x="4783639"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8.7145</a:t>
              </a:r>
              <a:endParaRPr sz="1200" dirty="0">
                <a:solidFill>
                  <a:schemeClr val="dk1"/>
                </a:solidFill>
                <a:latin typeface="Roboto"/>
                <a:ea typeface="Roboto"/>
                <a:cs typeface="Roboto"/>
                <a:sym typeface="Roboto"/>
              </a:endParaRPr>
            </a:p>
          </p:txBody>
        </p:sp>
        <p:sp>
          <p:nvSpPr>
            <p:cNvPr id="29" name="Google Shape;235;p19">
              <a:extLst>
                <a:ext uri="{FF2B5EF4-FFF2-40B4-BE49-F238E27FC236}">
                  <a16:creationId xmlns:a16="http://schemas.microsoft.com/office/drawing/2014/main" id="{7F7DCBC2-F4E1-6146-90FA-EB724C3C7D6C}"/>
                </a:ext>
              </a:extLst>
            </p:cNvPr>
            <p:cNvSpPr/>
            <p:nvPr/>
          </p:nvSpPr>
          <p:spPr>
            <a:xfrm>
              <a:off x="2492871"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19">
              <a:extLst>
                <a:ext uri="{FF2B5EF4-FFF2-40B4-BE49-F238E27FC236}">
                  <a16:creationId xmlns:a16="http://schemas.microsoft.com/office/drawing/2014/main" id="{E26FB3A4-BB82-3140-B737-3BE70459618C}"/>
                </a:ext>
              </a:extLst>
            </p:cNvPr>
            <p:cNvSpPr txBox="1"/>
            <p:nvPr/>
          </p:nvSpPr>
          <p:spPr>
            <a:xfrm>
              <a:off x="2747987"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11.2121</a:t>
              </a:r>
              <a:endParaRPr sz="1200" dirty="0">
                <a:solidFill>
                  <a:schemeClr val="dk1"/>
                </a:solidFill>
                <a:latin typeface="Roboto"/>
                <a:ea typeface="Roboto"/>
                <a:cs typeface="Roboto"/>
                <a:sym typeface="Roboto"/>
              </a:endParaRPr>
            </a:p>
          </p:txBody>
        </p:sp>
        <p:sp>
          <p:nvSpPr>
            <p:cNvPr id="31" name="Google Shape;237;p19">
              <a:extLst>
                <a:ext uri="{FF2B5EF4-FFF2-40B4-BE49-F238E27FC236}">
                  <a16:creationId xmlns:a16="http://schemas.microsoft.com/office/drawing/2014/main" id="{F3AF2E75-E958-1E41-A940-AF6B193B6A45}"/>
                </a:ext>
              </a:extLst>
            </p:cNvPr>
            <p:cNvSpPr/>
            <p:nvPr/>
          </p:nvSpPr>
          <p:spPr>
            <a:xfrm>
              <a:off x="6739578" y="2338891"/>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19">
              <a:extLst>
                <a:ext uri="{FF2B5EF4-FFF2-40B4-BE49-F238E27FC236}">
                  <a16:creationId xmlns:a16="http://schemas.microsoft.com/office/drawing/2014/main" id="{318F7E12-C877-B24B-8E51-7F92EF7D7F1F}"/>
                </a:ext>
              </a:extLst>
            </p:cNvPr>
            <p:cNvSpPr txBox="1"/>
            <p:nvPr/>
          </p:nvSpPr>
          <p:spPr>
            <a:xfrm>
              <a:off x="6994694" y="2426791"/>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11.1561</a:t>
              </a:r>
              <a:endParaRPr sz="1200" dirty="0">
                <a:solidFill>
                  <a:schemeClr val="dk1"/>
                </a:solidFill>
                <a:latin typeface="Roboto"/>
                <a:ea typeface="Roboto"/>
                <a:cs typeface="Roboto"/>
                <a:sym typeface="Roboto"/>
              </a:endParaRPr>
            </a:p>
          </p:txBody>
        </p:sp>
      </p:grpSp>
      <p:grpSp>
        <p:nvGrpSpPr>
          <p:cNvPr id="33" name="Google Shape;239;p19">
            <a:extLst>
              <a:ext uri="{FF2B5EF4-FFF2-40B4-BE49-F238E27FC236}">
                <a16:creationId xmlns:a16="http://schemas.microsoft.com/office/drawing/2014/main" id="{8AB8B910-33AA-C546-B3AC-B186E0AEB2C0}"/>
              </a:ext>
            </a:extLst>
          </p:cNvPr>
          <p:cNvGrpSpPr/>
          <p:nvPr/>
        </p:nvGrpSpPr>
        <p:grpSpPr>
          <a:xfrm>
            <a:off x="457122" y="1110089"/>
            <a:ext cx="8229756" cy="698400"/>
            <a:chOff x="457122" y="1563689"/>
            <a:chExt cx="8229756" cy="698400"/>
          </a:xfrm>
        </p:grpSpPr>
        <p:sp>
          <p:nvSpPr>
            <p:cNvPr id="34" name="Google Shape;240;p19">
              <a:extLst>
                <a:ext uri="{FF2B5EF4-FFF2-40B4-BE49-F238E27FC236}">
                  <a16:creationId xmlns:a16="http://schemas.microsoft.com/office/drawing/2014/main" id="{27AF7FC7-3481-AD4A-997D-B976C8C4BF83}"/>
                </a:ext>
              </a:extLst>
            </p:cNvPr>
            <p:cNvSpPr/>
            <p:nvPr/>
          </p:nvSpPr>
          <p:spPr>
            <a:xfrm flipH="1">
              <a:off x="457122" y="1563689"/>
              <a:ext cx="1947300" cy="6984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19">
              <a:extLst>
                <a:ext uri="{FF2B5EF4-FFF2-40B4-BE49-F238E27FC236}">
                  <a16:creationId xmlns:a16="http://schemas.microsoft.com/office/drawing/2014/main" id="{CAF467AC-75E9-5948-B4B1-923066F70901}"/>
                </a:ext>
              </a:extLst>
            </p:cNvPr>
            <p:cNvSpPr/>
            <p:nvPr/>
          </p:nvSpPr>
          <p:spPr>
            <a:xfrm>
              <a:off x="4528524"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19">
              <a:extLst>
                <a:ext uri="{FF2B5EF4-FFF2-40B4-BE49-F238E27FC236}">
                  <a16:creationId xmlns:a16="http://schemas.microsoft.com/office/drawing/2014/main" id="{6E92BECB-BEB6-9943-9771-BA8F0A3F470C}"/>
                </a:ext>
              </a:extLst>
            </p:cNvPr>
            <p:cNvSpPr txBox="1"/>
            <p:nvPr/>
          </p:nvSpPr>
          <p:spPr>
            <a:xfrm>
              <a:off x="626400" y="1734689"/>
              <a:ext cx="16475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Raised Hands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7" name="Google Shape;243;p19">
              <a:extLst>
                <a:ext uri="{FF2B5EF4-FFF2-40B4-BE49-F238E27FC236}">
                  <a16:creationId xmlns:a16="http://schemas.microsoft.com/office/drawing/2014/main" id="{FEC746F0-8F4D-854F-9461-AE1375F68DDB}"/>
                </a:ext>
              </a:extLst>
            </p:cNvPr>
            <p:cNvSpPr/>
            <p:nvPr/>
          </p:nvSpPr>
          <p:spPr>
            <a:xfrm>
              <a:off x="2492871"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19">
              <a:extLst>
                <a:ext uri="{FF2B5EF4-FFF2-40B4-BE49-F238E27FC236}">
                  <a16:creationId xmlns:a16="http://schemas.microsoft.com/office/drawing/2014/main" id="{BF0119E7-2DF2-E944-858B-7A6927C2AF7F}"/>
                </a:ext>
              </a:extLst>
            </p:cNvPr>
            <p:cNvSpPr txBox="1"/>
            <p:nvPr/>
          </p:nvSpPr>
          <p:spPr>
            <a:xfrm>
              <a:off x="2747987"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6.6368</a:t>
              </a:r>
              <a:endParaRPr sz="1200" dirty="0">
                <a:solidFill>
                  <a:schemeClr val="dk1"/>
                </a:solidFill>
                <a:latin typeface="Roboto"/>
                <a:ea typeface="Roboto"/>
                <a:cs typeface="Roboto"/>
                <a:sym typeface="Roboto"/>
              </a:endParaRPr>
            </a:p>
          </p:txBody>
        </p:sp>
        <p:sp>
          <p:nvSpPr>
            <p:cNvPr id="39" name="Google Shape;245;p19">
              <a:extLst>
                <a:ext uri="{FF2B5EF4-FFF2-40B4-BE49-F238E27FC236}">
                  <a16:creationId xmlns:a16="http://schemas.microsoft.com/office/drawing/2014/main" id="{6006184B-9EC1-B343-98E0-97C12D9DEABD}"/>
                </a:ext>
              </a:extLst>
            </p:cNvPr>
            <p:cNvSpPr txBox="1"/>
            <p:nvPr/>
          </p:nvSpPr>
          <p:spPr>
            <a:xfrm>
              <a:off x="4783639"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6.5031</a:t>
              </a:r>
              <a:endParaRPr sz="1200" dirty="0">
                <a:solidFill>
                  <a:schemeClr val="dk1"/>
                </a:solidFill>
                <a:latin typeface="Roboto"/>
                <a:ea typeface="Roboto"/>
                <a:cs typeface="Roboto"/>
                <a:sym typeface="Roboto"/>
              </a:endParaRPr>
            </a:p>
          </p:txBody>
        </p:sp>
        <p:sp>
          <p:nvSpPr>
            <p:cNvPr id="40" name="Google Shape;246;p19">
              <a:extLst>
                <a:ext uri="{FF2B5EF4-FFF2-40B4-BE49-F238E27FC236}">
                  <a16:creationId xmlns:a16="http://schemas.microsoft.com/office/drawing/2014/main" id="{BB65C593-6741-DA42-92D2-857F04264363}"/>
                </a:ext>
              </a:extLst>
            </p:cNvPr>
            <p:cNvSpPr/>
            <p:nvPr/>
          </p:nvSpPr>
          <p:spPr>
            <a:xfrm>
              <a:off x="6739578" y="1563689"/>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19">
              <a:extLst>
                <a:ext uri="{FF2B5EF4-FFF2-40B4-BE49-F238E27FC236}">
                  <a16:creationId xmlns:a16="http://schemas.microsoft.com/office/drawing/2014/main" id="{E1ED0AEC-F6A3-DB43-9DB2-3E4EC7C02D2D}"/>
                </a:ext>
              </a:extLst>
            </p:cNvPr>
            <p:cNvSpPr txBox="1"/>
            <p:nvPr/>
          </p:nvSpPr>
          <p:spPr>
            <a:xfrm>
              <a:off x="6994694" y="1651589"/>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6.6184</a:t>
              </a:r>
              <a:endParaRPr sz="1200" dirty="0">
                <a:solidFill>
                  <a:schemeClr val="dk1"/>
                </a:solidFill>
                <a:latin typeface="Roboto"/>
                <a:ea typeface="Roboto"/>
                <a:cs typeface="Roboto"/>
                <a:sym typeface="Roboto"/>
              </a:endParaRPr>
            </a:p>
          </p:txBody>
        </p:sp>
      </p:grpSp>
      <p:grpSp>
        <p:nvGrpSpPr>
          <p:cNvPr id="42" name="Google Shape;212;p19">
            <a:extLst>
              <a:ext uri="{FF2B5EF4-FFF2-40B4-BE49-F238E27FC236}">
                <a16:creationId xmlns:a16="http://schemas.microsoft.com/office/drawing/2014/main" id="{5C04B95E-149C-EC42-A6B9-356FBBAAD889}"/>
              </a:ext>
            </a:extLst>
          </p:cNvPr>
          <p:cNvGrpSpPr/>
          <p:nvPr/>
        </p:nvGrpSpPr>
        <p:grpSpPr>
          <a:xfrm>
            <a:off x="472557" y="4233061"/>
            <a:ext cx="8229756" cy="698400"/>
            <a:chOff x="457122" y="3889335"/>
            <a:chExt cx="8229756" cy="698400"/>
          </a:xfrm>
        </p:grpSpPr>
        <p:sp>
          <p:nvSpPr>
            <p:cNvPr id="43" name="Google Shape;213;p19">
              <a:extLst>
                <a:ext uri="{FF2B5EF4-FFF2-40B4-BE49-F238E27FC236}">
                  <a16:creationId xmlns:a16="http://schemas.microsoft.com/office/drawing/2014/main" id="{F69F3589-BE4A-1249-9A07-969208BDDBE9}"/>
                </a:ext>
              </a:extLst>
            </p:cNvPr>
            <p:cNvSpPr/>
            <p:nvPr/>
          </p:nvSpPr>
          <p:spPr>
            <a:xfrm flipH="1">
              <a:off x="457122" y="3889335"/>
              <a:ext cx="1947300" cy="698400"/>
            </a:xfrm>
            <a:prstGeom prst="homePlat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p19">
              <a:extLst>
                <a:ext uri="{FF2B5EF4-FFF2-40B4-BE49-F238E27FC236}">
                  <a16:creationId xmlns:a16="http://schemas.microsoft.com/office/drawing/2014/main" id="{04206945-9AAA-4E46-95CB-2290002DD699}"/>
                </a:ext>
              </a:extLst>
            </p:cNvPr>
            <p:cNvSpPr/>
            <p:nvPr/>
          </p:nvSpPr>
          <p:spPr>
            <a:xfrm>
              <a:off x="4528524"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p19">
              <a:extLst>
                <a:ext uri="{FF2B5EF4-FFF2-40B4-BE49-F238E27FC236}">
                  <a16:creationId xmlns:a16="http://schemas.microsoft.com/office/drawing/2014/main" id="{943450F3-670B-7E47-8196-79D4D4A9EE92}"/>
                </a:ext>
              </a:extLst>
            </p:cNvPr>
            <p:cNvSpPr txBox="1"/>
            <p:nvPr/>
          </p:nvSpPr>
          <p:spPr>
            <a:xfrm>
              <a:off x="1263865" y="4060335"/>
              <a:ext cx="1010100"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R^2</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6" name="Google Shape;216;p19">
              <a:extLst>
                <a:ext uri="{FF2B5EF4-FFF2-40B4-BE49-F238E27FC236}">
                  <a16:creationId xmlns:a16="http://schemas.microsoft.com/office/drawing/2014/main" id="{9B0E7D81-0F52-B645-A081-BEA177EB7F34}"/>
                </a:ext>
              </a:extLst>
            </p:cNvPr>
            <p:cNvSpPr txBox="1"/>
            <p:nvPr/>
          </p:nvSpPr>
          <p:spPr>
            <a:xfrm flipH="1">
              <a:off x="4783606"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0.9568</a:t>
              </a:r>
              <a:endParaRPr sz="1200" dirty="0">
                <a:solidFill>
                  <a:schemeClr val="dk1"/>
                </a:solidFill>
                <a:latin typeface="Roboto"/>
                <a:ea typeface="Roboto"/>
                <a:cs typeface="Roboto"/>
                <a:sym typeface="Roboto"/>
              </a:endParaRPr>
            </a:p>
          </p:txBody>
        </p:sp>
        <p:sp>
          <p:nvSpPr>
            <p:cNvPr id="47" name="Google Shape;217;p19">
              <a:extLst>
                <a:ext uri="{FF2B5EF4-FFF2-40B4-BE49-F238E27FC236}">
                  <a16:creationId xmlns:a16="http://schemas.microsoft.com/office/drawing/2014/main" id="{C39D27AA-714C-6046-8FBF-93034FB3B474}"/>
                </a:ext>
              </a:extLst>
            </p:cNvPr>
            <p:cNvSpPr/>
            <p:nvPr/>
          </p:nvSpPr>
          <p:spPr>
            <a:xfrm>
              <a:off x="2492871"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8;p19">
              <a:extLst>
                <a:ext uri="{FF2B5EF4-FFF2-40B4-BE49-F238E27FC236}">
                  <a16:creationId xmlns:a16="http://schemas.microsoft.com/office/drawing/2014/main" id="{ACC7BF18-C189-5A42-BE21-2C1FF173C233}"/>
                </a:ext>
              </a:extLst>
            </p:cNvPr>
            <p:cNvSpPr txBox="1"/>
            <p:nvPr/>
          </p:nvSpPr>
          <p:spPr>
            <a:xfrm flipH="1">
              <a:off x="2668368" y="3977235"/>
              <a:ext cx="15963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0.9771</a:t>
              </a:r>
              <a:endParaRPr sz="1200" dirty="0">
                <a:solidFill>
                  <a:schemeClr val="dk1"/>
                </a:solidFill>
                <a:latin typeface="Roboto"/>
                <a:ea typeface="Roboto"/>
                <a:cs typeface="Roboto"/>
                <a:sym typeface="Roboto"/>
              </a:endParaRPr>
            </a:p>
          </p:txBody>
        </p:sp>
        <p:sp>
          <p:nvSpPr>
            <p:cNvPr id="49" name="Google Shape;219;p19">
              <a:extLst>
                <a:ext uri="{FF2B5EF4-FFF2-40B4-BE49-F238E27FC236}">
                  <a16:creationId xmlns:a16="http://schemas.microsoft.com/office/drawing/2014/main" id="{78C173D4-6DDB-1F4D-B9F2-E4BAECC081F9}"/>
                </a:ext>
              </a:extLst>
            </p:cNvPr>
            <p:cNvSpPr/>
            <p:nvPr/>
          </p:nvSpPr>
          <p:spPr>
            <a:xfrm>
              <a:off x="6739578" y="3889335"/>
              <a:ext cx="1947300" cy="69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p19">
              <a:extLst>
                <a:ext uri="{FF2B5EF4-FFF2-40B4-BE49-F238E27FC236}">
                  <a16:creationId xmlns:a16="http://schemas.microsoft.com/office/drawing/2014/main" id="{86F7A481-B2B7-5E41-AFA5-62B3F41FEC8A}"/>
                </a:ext>
              </a:extLst>
            </p:cNvPr>
            <p:cNvSpPr txBox="1"/>
            <p:nvPr/>
          </p:nvSpPr>
          <p:spPr>
            <a:xfrm flipH="1">
              <a:off x="6994660" y="3977235"/>
              <a:ext cx="1437000" cy="5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0.9768</a:t>
              </a:r>
              <a:endParaRPr sz="1200" dirty="0">
                <a:solidFill>
                  <a:schemeClr val="dk1"/>
                </a:solidFill>
                <a:latin typeface="Roboto"/>
                <a:ea typeface="Roboto"/>
                <a:cs typeface="Roboto"/>
                <a:sym typeface="Roboto"/>
              </a:endParaRPr>
            </a:p>
          </p:txBody>
        </p:sp>
      </p:grpSp>
      <p:sp>
        <p:nvSpPr>
          <p:cNvPr id="51" name="Rectangle 50">
            <a:extLst>
              <a:ext uri="{FF2B5EF4-FFF2-40B4-BE49-F238E27FC236}">
                <a16:creationId xmlns:a16="http://schemas.microsoft.com/office/drawing/2014/main" id="{17B0328D-6FE0-AD45-B064-FDF175A31C94}"/>
              </a:ext>
            </a:extLst>
          </p:cNvPr>
          <p:cNvSpPr/>
          <p:nvPr/>
        </p:nvSpPr>
        <p:spPr>
          <a:xfrm>
            <a:off x="2492870" y="640800"/>
            <a:ext cx="1962736" cy="4363200"/>
          </a:xfrm>
          <a:prstGeom prst="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07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45;p41">
            <a:extLst>
              <a:ext uri="{FF2B5EF4-FFF2-40B4-BE49-F238E27FC236}">
                <a16:creationId xmlns:a16="http://schemas.microsoft.com/office/drawing/2014/main" id="{68F44BD9-0105-C24B-A158-2D1EEE650810}"/>
              </a:ext>
            </a:extLst>
          </p:cNvPr>
          <p:cNvSpPr/>
          <p:nvPr/>
        </p:nvSpPr>
        <p:spPr>
          <a:xfrm>
            <a:off x="750950" y="1217750"/>
            <a:ext cx="2342400" cy="368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46;p41">
            <a:extLst>
              <a:ext uri="{FF2B5EF4-FFF2-40B4-BE49-F238E27FC236}">
                <a16:creationId xmlns:a16="http://schemas.microsoft.com/office/drawing/2014/main" id="{F72C9C71-7D69-8341-BF52-60E2067DA674}"/>
              </a:ext>
            </a:extLst>
          </p:cNvPr>
          <p:cNvSpPr/>
          <p:nvPr/>
        </p:nvSpPr>
        <p:spPr>
          <a:xfrm>
            <a:off x="4070400" y="1217750"/>
            <a:ext cx="2342400" cy="36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64;p41">
            <a:extLst>
              <a:ext uri="{FF2B5EF4-FFF2-40B4-BE49-F238E27FC236}">
                <a16:creationId xmlns:a16="http://schemas.microsoft.com/office/drawing/2014/main" id="{188D9E94-1901-7544-8533-3D531C6BB48E}"/>
              </a:ext>
            </a:extLst>
          </p:cNvPr>
          <p:cNvSpPr txBox="1">
            <a:spLocks/>
          </p:cNvSpPr>
          <p:nvPr/>
        </p:nvSpPr>
        <p:spPr>
          <a:xfrm>
            <a:off x="4365263" y="2898825"/>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accent3"/>
                </a:solidFill>
                <a:latin typeface="Fira Sans Extra Condensed"/>
                <a:ea typeface="Fira Sans Extra Condensed"/>
                <a:cs typeface="Fira Sans Extra Condensed"/>
                <a:sym typeface="Fira Sans Extra Condensed"/>
              </a:rPr>
              <a:t>57</a:t>
            </a:r>
          </a:p>
        </p:txBody>
      </p:sp>
      <p:sp>
        <p:nvSpPr>
          <p:cNvPr id="23" name="Google Shape;1465;p41">
            <a:extLst>
              <a:ext uri="{FF2B5EF4-FFF2-40B4-BE49-F238E27FC236}">
                <a16:creationId xmlns:a16="http://schemas.microsoft.com/office/drawing/2014/main" id="{26EAA574-0802-F74D-BE12-8A169BCD71F8}"/>
              </a:ext>
            </a:extLst>
          </p:cNvPr>
          <p:cNvSpPr txBox="1">
            <a:spLocks/>
          </p:cNvSpPr>
          <p:nvPr/>
        </p:nvSpPr>
        <p:spPr>
          <a:xfrm>
            <a:off x="5551349" y="2898800"/>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4</a:t>
            </a:r>
          </a:p>
        </p:txBody>
      </p:sp>
      <p:sp>
        <p:nvSpPr>
          <p:cNvPr id="24" name="Google Shape;1466;p41">
            <a:extLst>
              <a:ext uri="{FF2B5EF4-FFF2-40B4-BE49-F238E27FC236}">
                <a16:creationId xmlns:a16="http://schemas.microsoft.com/office/drawing/2014/main" id="{C3ED2734-D6D2-0949-8A16-F2888541768A}"/>
              </a:ext>
            </a:extLst>
          </p:cNvPr>
          <p:cNvSpPr txBox="1">
            <a:spLocks/>
          </p:cNvSpPr>
          <p:nvPr/>
        </p:nvSpPr>
        <p:spPr>
          <a:xfrm>
            <a:off x="4365263" y="4263750"/>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12</a:t>
            </a:r>
          </a:p>
        </p:txBody>
      </p:sp>
      <p:sp>
        <p:nvSpPr>
          <p:cNvPr id="25" name="Google Shape;1467;p41">
            <a:extLst>
              <a:ext uri="{FF2B5EF4-FFF2-40B4-BE49-F238E27FC236}">
                <a16:creationId xmlns:a16="http://schemas.microsoft.com/office/drawing/2014/main" id="{49B47250-8BA1-214A-8A04-C5B7065C87A7}"/>
              </a:ext>
            </a:extLst>
          </p:cNvPr>
          <p:cNvSpPr txBox="1">
            <a:spLocks/>
          </p:cNvSpPr>
          <p:nvPr/>
        </p:nvSpPr>
        <p:spPr>
          <a:xfrm>
            <a:off x="5551349" y="4263775"/>
            <a:ext cx="585600" cy="28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aleway Light"/>
              <a:buChar char="●"/>
              <a:defRPr sz="1800" b="0" i="0" u="none" strike="noStrike" cap="none">
                <a:solidFill>
                  <a:schemeClr val="dk1"/>
                </a:solidFill>
                <a:latin typeface="Raleway Light"/>
                <a:ea typeface="Raleway Light"/>
                <a:cs typeface="Raleway Light"/>
                <a:sym typeface="Raleway Light"/>
              </a:defRPr>
            </a:lvl1pPr>
            <a:lvl2pPr marL="914400" marR="0" lvl="1" indent="-317500" algn="l" rtl="0">
              <a:lnSpc>
                <a:spcPct val="115000"/>
              </a:lnSpc>
              <a:spcBef>
                <a:spcPts val="1600"/>
              </a:spcBef>
              <a:spcAft>
                <a:spcPts val="0"/>
              </a:spcAft>
              <a:buClr>
                <a:schemeClr val="dk1"/>
              </a:buClr>
              <a:buSzPts val="1400"/>
              <a:buFont typeface="Raleway Light"/>
              <a:buChar char="○"/>
              <a:defRPr sz="1400" b="0" i="0" u="none" strike="noStrike" cap="none">
                <a:solidFill>
                  <a:schemeClr val="dk1"/>
                </a:solidFill>
                <a:latin typeface="Raleway Light"/>
                <a:ea typeface="Raleway Light"/>
                <a:cs typeface="Raleway Light"/>
                <a:sym typeface="Raleway Light"/>
              </a:defRPr>
            </a:lvl2pPr>
            <a:lvl3pPr marL="1371600" marR="0" lvl="2"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3pPr>
            <a:lvl4pPr marL="1828800" marR="0" lvl="3"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4pPr>
            <a:lvl5pPr marL="2286000" marR="0" lvl="4"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6pPr>
            <a:lvl7pPr marL="3200400" marR="0" lvl="6"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7pPr>
            <a:lvl8pPr marL="3657600" marR="0" lvl="7" indent="-304800" algn="l" rtl="0">
              <a:lnSpc>
                <a:spcPct val="115000"/>
              </a:lnSpc>
              <a:spcBef>
                <a:spcPts val="1600"/>
              </a:spcBef>
              <a:spcAft>
                <a:spcPts val="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8pPr>
            <a:lvl9pPr marL="4114800" marR="0" lvl="8" indent="-304800" algn="l" rtl="0">
              <a:lnSpc>
                <a:spcPct val="115000"/>
              </a:lnSpc>
              <a:spcBef>
                <a:spcPts val="1600"/>
              </a:spcBef>
              <a:spcAft>
                <a:spcPts val="1600"/>
              </a:spcAft>
              <a:buClr>
                <a:schemeClr val="dk1"/>
              </a:buClr>
              <a:buSzPts val="1200"/>
              <a:buFont typeface="Raleway Light"/>
              <a:buChar char="■"/>
              <a:defRPr sz="1200" b="0" i="0" u="none" strike="noStrike" cap="none">
                <a:solidFill>
                  <a:schemeClr val="dk1"/>
                </a:solidFill>
                <a:latin typeface="Raleway Light"/>
                <a:ea typeface="Raleway Light"/>
                <a:cs typeface="Raleway Light"/>
                <a:sym typeface="Raleway Light"/>
              </a:defRPr>
            </a:lvl9pPr>
          </a:lstStyle>
          <a:p>
            <a:pPr marL="0" indent="0" algn="ctr">
              <a:buFont typeface="Raleway Light"/>
              <a:buNone/>
            </a:pPr>
            <a:r>
              <a:rPr lang="en" sz="1600" b="1" dirty="0">
                <a:solidFill>
                  <a:schemeClr val="tx1">
                    <a:lumMod val="60000"/>
                    <a:lumOff val="40000"/>
                  </a:schemeClr>
                </a:solidFill>
                <a:latin typeface="Fira Sans Extra Condensed"/>
                <a:ea typeface="Fira Sans Extra Condensed"/>
                <a:cs typeface="Fira Sans Extra Condensed"/>
                <a:sym typeface="Fira Sans Extra Condensed"/>
              </a:rPr>
              <a:t>23</a:t>
            </a:r>
          </a:p>
        </p:txBody>
      </p:sp>
      <p:sp>
        <p:nvSpPr>
          <p:cNvPr id="26" name="Google Shape;1468;p41">
            <a:extLst>
              <a:ext uri="{FF2B5EF4-FFF2-40B4-BE49-F238E27FC236}">
                <a16:creationId xmlns:a16="http://schemas.microsoft.com/office/drawing/2014/main" id="{0DE2A959-66ED-3F40-BF6D-E452B14783FB}"/>
              </a:ext>
            </a:extLst>
          </p:cNvPr>
          <p:cNvSpPr txBox="1"/>
          <p:nvPr/>
        </p:nvSpPr>
        <p:spPr>
          <a:xfrm>
            <a:off x="4384087" y="1283500"/>
            <a:ext cx="1715025" cy="2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Confusion Matrix</a:t>
            </a:r>
            <a:endParaRPr sz="1600" b="1" dirty="0">
              <a:solidFill>
                <a:schemeClr val="lt1"/>
              </a:solidFill>
              <a:latin typeface="Fira Sans Extra Condensed"/>
              <a:ea typeface="Fira Sans Extra Condensed"/>
              <a:cs typeface="Fira Sans Extra Condensed"/>
              <a:sym typeface="Fira Sans Extra Condensed"/>
            </a:endParaRPr>
          </a:p>
        </p:txBody>
      </p:sp>
      <p:sp>
        <p:nvSpPr>
          <p:cNvPr id="27" name="Google Shape;1469;p41">
            <a:extLst>
              <a:ext uri="{FF2B5EF4-FFF2-40B4-BE49-F238E27FC236}">
                <a16:creationId xmlns:a16="http://schemas.microsoft.com/office/drawing/2014/main" id="{AC7DF643-4DEB-5547-B5ED-79EC1407218F}"/>
              </a:ext>
            </a:extLst>
          </p:cNvPr>
          <p:cNvSpPr txBox="1"/>
          <p:nvPr/>
        </p:nvSpPr>
        <p:spPr>
          <a:xfrm>
            <a:off x="1224425" y="1283500"/>
            <a:ext cx="1395600" cy="24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ROC Curve</a:t>
            </a:r>
            <a:endParaRPr sz="1600" b="1" dirty="0">
              <a:solidFill>
                <a:schemeClr val="lt1"/>
              </a:solidFill>
              <a:latin typeface="Fira Sans Extra Condensed"/>
              <a:ea typeface="Fira Sans Extra Condensed"/>
              <a:cs typeface="Fira Sans Extra Condensed"/>
              <a:sym typeface="Fira Sans Extra Condensed"/>
            </a:endParaRPr>
          </a:p>
        </p:txBody>
      </p:sp>
      <p:sp>
        <p:nvSpPr>
          <p:cNvPr id="28" name="Google Shape;1470;p41">
            <a:extLst>
              <a:ext uri="{FF2B5EF4-FFF2-40B4-BE49-F238E27FC236}">
                <a16:creationId xmlns:a16="http://schemas.microsoft.com/office/drawing/2014/main" id="{3A31F89D-BF27-914B-AAFB-D9049BD8000B}"/>
              </a:ext>
            </a:extLst>
          </p:cNvPr>
          <p:cNvSpPr/>
          <p:nvPr/>
        </p:nvSpPr>
        <p:spPr>
          <a:xfrm>
            <a:off x="4234601" y="1969600"/>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71;p41">
            <a:extLst>
              <a:ext uri="{FF2B5EF4-FFF2-40B4-BE49-F238E27FC236}">
                <a16:creationId xmlns:a16="http://schemas.microsoft.com/office/drawing/2014/main" id="{DDFCFA9D-5779-1B4B-B674-80FB411D0C7C}"/>
              </a:ext>
            </a:extLst>
          </p:cNvPr>
          <p:cNvSpPr/>
          <p:nvPr/>
        </p:nvSpPr>
        <p:spPr>
          <a:xfrm>
            <a:off x="4234650" y="1966856"/>
            <a:ext cx="826200" cy="831600"/>
          </a:xfrm>
          <a:prstGeom prst="blockArc">
            <a:avLst>
              <a:gd name="adj1" fmla="val 16089880"/>
              <a:gd name="adj2" fmla="val 6261476"/>
              <a:gd name="adj3" fmla="val 17736"/>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72;p41">
            <a:extLst>
              <a:ext uri="{FF2B5EF4-FFF2-40B4-BE49-F238E27FC236}">
                <a16:creationId xmlns:a16="http://schemas.microsoft.com/office/drawing/2014/main" id="{59CE6949-8453-1C42-AAF2-FE301D04AA5F}"/>
              </a:ext>
            </a:extLst>
          </p:cNvPr>
          <p:cNvSpPr/>
          <p:nvPr/>
        </p:nvSpPr>
        <p:spPr>
          <a:xfrm>
            <a:off x="5432576" y="1969600"/>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3;p41">
            <a:extLst>
              <a:ext uri="{FF2B5EF4-FFF2-40B4-BE49-F238E27FC236}">
                <a16:creationId xmlns:a16="http://schemas.microsoft.com/office/drawing/2014/main" id="{2C478B63-F11D-C245-AAC4-55CBDDE3977A}"/>
              </a:ext>
            </a:extLst>
          </p:cNvPr>
          <p:cNvSpPr/>
          <p:nvPr/>
        </p:nvSpPr>
        <p:spPr>
          <a:xfrm>
            <a:off x="5432625" y="1966856"/>
            <a:ext cx="826200" cy="831600"/>
          </a:xfrm>
          <a:prstGeom prst="blockArc">
            <a:avLst>
              <a:gd name="adj1" fmla="val 16089880"/>
              <a:gd name="adj2" fmla="val 17322066"/>
              <a:gd name="adj3" fmla="val 9278"/>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4;p41">
            <a:extLst>
              <a:ext uri="{FF2B5EF4-FFF2-40B4-BE49-F238E27FC236}">
                <a16:creationId xmlns:a16="http://schemas.microsoft.com/office/drawing/2014/main" id="{7117D645-D685-234A-877E-8F426455877D}"/>
              </a:ext>
            </a:extLst>
          </p:cNvPr>
          <p:cNvSpPr/>
          <p:nvPr/>
        </p:nvSpPr>
        <p:spPr>
          <a:xfrm>
            <a:off x="4234601" y="3380075"/>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75;p41">
            <a:extLst>
              <a:ext uri="{FF2B5EF4-FFF2-40B4-BE49-F238E27FC236}">
                <a16:creationId xmlns:a16="http://schemas.microsoft.com/office/drawing/2014/main" id="{72C15111-D363-C144-9F70-BD8307077C20}"/>
              </a:ext>
            </a:extLst>
          </p:cNvPr>
          <p:cNvSpPr/>
          <p:nvPr/>
        </p:nvSpPr>
        <p:spPr>
          <a:xfrm>
            <a:off x="4234650" y="3377331"/>
            <a:ext cx="826200" cy="831600"/>
          </a:xfrm>
          <a:prstGeom prst="blockArc">
            <a:avLst>
              <a:gd name="adj1" fmla="val 16089880"/>
              <a:gd name="adj2" fmla="val 20392799"/>
              <a:gd name="adj3" fmla="val 11227"/>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6;p41">
            <a:extLst>
              <a:ext uri="{FF2B5EF4-FFF2-40B4-BE49-F238E27FC236}">
                <a16:creationId xmlns:a16="http://schemas.microsoft.com/office/drawing/2014/main" id="{6D4110EC-7AE1-B240-8B7F-749BF17CB541}"/>
              </a:ext>
            </a:extLst>
          </p:cNvPr>
          <p:cNvSpPr/>
          <p:nvPr/>
        </p:nvSpPr>
        <p:spPr>
          <a:xfrm>
            <a:off x="5432576" y="3380075"/>
            <a:ext cx="826305" cy="826138"/>
          </a:xfrm>
          <a:custGeom>
            <a:avLst/>
            <a:gdLst/>
            <a:ahLst/>
            <a:cxnLst/>
            <a:rect l="l" t="t" r="r" b="b"/>
            <a:pathLst>
              <a:path w="4368" h="4367" extrusionOk="0">
                <a:moveTo>
                  <a:pt x="2184" y="772"/>
                </a:moveTo>
                <a:cubicBezTo>
                  <a:pt x="2965" y="772"/>
                  <a:pt x="3596" y="1403"/>
                  <a:pt x="3596" y="2184"/>
                </a:cubicBezTo>
                <a:cubicBezTo>
                  <a:pt x="3596" y="2963"/>
                  <a:pt x="2965" y="3596"/>
                  <a:pt x="2184" y="3596"/>
                </a:cubicBezTo>
                <a:cubicBezTo>
                  <a:pt x="1405" y="3596"/>
                  <a:pt x="772" y="2963"/>
                  <a:pt x="772" y="2184"/>
                </a:cubicBezTo>
                <a:cubicBezTo>
                  <a:pt x="772" y="1403"/>
                  <a:pt x="1405" y="772"/>
                  <a:pt x="2184" y="772"/>
                </a:cubicBezTo>
                <a:close/>
                <a:moveTo>
                  <a:pt x="2184" y="0"/>
                </a:moveTo>
                <a:cubicBezTo>
                  <a:pt x="978" y="0"/>
                  <a:pt x="1" y="977"/>
                  <a:pt x="1" y="2184"/>
                </a:cubicBezTo>
                <a:cubicBezTo>
                  <a:pt x="1" y="3389"/>
                  <a:pt x="978" y="4366"/>
                  <a:pt x="2184" y="4366"/>
                </a:cubicBezTo>
                <a:cubicBezTo>
                  <a:pt x="3391" y="4366"/>
                  <a:pt x="4368" y="3389"/>
                  <a:pt x="4368" y="2184"/>
                </a:cubicBezTo>
                <a:cubicBezTo>
                  <a:pt x="4368" y="978"/>
                  <a:pt x="3391" y="0"/>
                  <a:pt x="218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7;p41">
            <a:extLst>
              <a:ext uri="{FF2B5EF4-FFF2-40B4-BE49-F238E27FC236}">
                <a16:creationId xmlns:a16="http://schemas.microsoft.com/office/drawing/2014/main" id="{79BAC568-4873-CD42-9D0B-A39A149BA43A}"/>
              </a:ext>
            </a:extLst>
          </p:cNvPr>
          <p:cNvSpPr/>
          <p:nvPr/>
        </p:nvSpPr>
        <p:spPr>
          <a:xfrm>
            <a:off x="5432625" y="3377331"/>
            <a:ext cx="826200" cy="831600"/>
          </a:xfrm>
          <a:prstGeom prst="blockArc">
            <a:avLst>
              <a:gd name="adj1" fmla="val 16089880"/>
              <a:gd name="adj2" fmla="val 2217199"/>
              <a:gd name="adj3" fmla="val 19999"/>
            </a:avLst>
          </a:pr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Title 1">
            <a:extLst>
              <a:ext uri="{FF2B5EF4-FFF2-40B4-BE49-F238E27FC236}">
                <a16:creationId xmlns:a16="http://schemas.microsoft.com/office/drawing/2014/main" id="{0EC20F86-2119-C84E-939A-90BD6A76C3FD}"/>
              </a:ext>
            </a:extLst>
          </p:cNvPr>
          <p:cNvSpPr>
            <a:spLocks noGrp="1"/>
          </p:cNvSpPr>
          <p:nvPr>
            <p:ph type="title"/>
          </p:nvPr>
        </p:nvSpPr>
        <p:spPr>
          <a:xfrm>
            <a:off x="2199625" y="233725"/>
            <a:ext cx="5056500" cy="849000"/>
          </a:xfrm>
        </p:spPr>
        <p:txBody>
          <a:bodyPr/>
          <a:lstStyle/>
          <a:p>
            <a:r>
              <a:rPr lang="en-US" dirty="0"/>
              <a:t>LOGISTIC REGRESSION</a:t>
            </a:r>
          </a:p>
        </p:txBody>
      </p:sp>
      <p:pic>
        <p:nvPicPr>
          <p:cNvPr id="38" name="Picture 37" descr="Chart, line chart&#10;&#10;Description automatically generated">
            <a:extLst>
              <a:ext uri="{FF2B5EF4-FFF2-40B4-BE49-F238E27FC236}">
                <a16:creationId xmlns:a16="http://schemas.microsoft.com/office/drawing/2014/main" id="{0133612A-56C9-C24C-9FE3-3739DF48CACE}"/>
              </a:ext>
            </a:extLst>
          </p:cNvPr>
          <p:cNvPicPr>
            <a:picLocks noChangeAspect="1"/>
          </p:cNvPicPr>
          <p:nvPr/>
        </p:nvPicPr>
        <p:blipFill>
          <a:blip r:embed="rId2"/>
          <a:stretch>
            <a:fillRect/>
          </a:stretch>
        </p:blipFill>
        <p:spPr>
          <a:xfrm>
            <a:off x="22715" y="1597950"/>
            <a:ext cx="3798870" cy="3107600"/>
          </a:xfrm>
          <a:prstGeom prst="rect">
            <a:avLst/>
          </a:prstGeom>
        </p:spPr>
      </p:pic>
      <p:sp>
        <p:nvSpPr>
          <p:cNvPr id="39" name="Google Shape;240;p19">
            <a:extLst>
              <a:ext uri="{FF2B5EF4-FFF2-40B4-BE49-F238E27FC236}">
                <a16:creationId xmlns:a16="http://schemas.microsoft.com/office/drawing/2014/main" id="{4DC8CE2B-FA70-A34E-A8E1-E8B5569806E7}"/>
              </a:ext>
            </a:extLst>
          </p:cNvPr>
          <p:cNvSpPr/>
          <p:nvPr/>
        </p:nvSpPr>
        <p:spPr>
          <a:xfrm flipH="1">
            <a:off x="6739462" y="1280673"/>
            <a:ext cx="1947300" cy="6984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2;p19">
            <a:extLst>
              <a:ext uri="{FF2B5EF4-FFF2-40B4-BE49-F238E27FC236}">
                <a16:creationId xmlns:a16="http://schemas.microsoft.com/office/drawing/2014/main" id="{7EDBB54C-7FB6-7341-9862-588937513260}"/>
              </a:ext>
            </a:extLst>
          </p:cNvPr>
          <p:cNvSpPr txBox="1"/>
          <p:nvPr/>
        </p:nvSpPr>
        <p:spPr>
          <a:xfrm>
            <a:off x="6908740" y="1451673"/>
            <a:ext cx="16475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Raised Hands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1" name="Google Shape;231;p19">
            <a:extLst>
              <a:ext uri="{FF2B5EF4-FFF2-40B4-BE49-F238E27FC236}">
                <a16:creationId xmlns:a16="http://schemas.microsoft.com/office/drawing/2014/main" id="{FF706D8B-C552-9745-8702-C88896D99F66}"/>
              </a:ext>
            </a:extLst>
          </p:cNvPr>
          <p:cNvSpPr/>
          <p:nvPr/>
        </p:nvSpPr>
        <p:spPr>
          <a:xfrm flipH="1">
            <a:off x="6739462" y="2205437"/>
            <a:ext cx="1947300" cy="6984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p19">
            <a:extLst>
              <a:ext uri="{FF2B5EF4-FFF2-40B4-BE49-F238E27FC236}">
                <a16:creationId xmlns:a16="http://schemas.microsoft.com/office/drawing/2014/main" id="{2B768127-82C2-7849-80AB-17A338175B47}"/>
              </a:ext>
            </a:extLst>
          </p:cNvPr>
          <p:cNvSpPr txBox="1"/>
          <p:nvPr/>
        </p:nvSpPr>
        <p:spPr>
          <a:xfrm>
            <a:off x="6819101" y="2381715"/>
            <a:ext cx="1905292"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Visited Resources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222;p19">
            <a:extLst>
              <a:ext uri="{FF2B5EF4-FFF2-40B4-BE49-F238E27FC236}">
                <a16:creationId xmlns:a16="http://schemas.microsoft.com/office/drawing/2014/main" id="{4A9968F6-E117-2847-973D-81F364A30B05}"/>
              </a:ext>
            </a:extLst>
          </p:cNvPr>
          <p:cNvSpPr/>
          <p:nvPr/>
        </p:nvSpPr>
        <p:spPr>
          <a:xfrm flipH="1">
            <a:off x="6737435" y="3078800"/>
            <a:ext cx="1947300" cy="6984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4;p19">
            <a:extLst>
              <a:ext uri="{FF2B5EF4-FFF2-40B4-BE49-F238E27FC236}">
                <a16:creationId xmlns:a16="http://schemas.microsoft.com/office/drawing/2014/main" id="{1797DEFF-519F-A64B-B554-98F1DEF3B925}"/>
              </a:ext>
            </a:extLst>
          </p:cNvPr>
          <p:cNvSpPr txBox="1"/>
          <p:nvPr/>
        </p:nvSpPr>
        <p:spPr>
          <a:xfrm>
            <a:off x="6898762" y="3249800"/>
            <a:ext cx="1780404"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Announcements View</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5" name="Google Shape;213;p19">
            <a:extLst>
              <a:ext uri="{FF2B5EF4-FFF2-40B4-BE49-F238E27FC236}">
                <a16:creationId xmlns:a16="http://schemas.microsoft.com/office/drawing/2014/main" id="{F202A19F-DEDF-0047-B830-6D63EED248FE}"/>
              </a:ext>
            </a:extLst>
          </p:cNvPr>
          <p:cNvSpPr/>
          <p:nvPr/>
        </p:nvSpPr>
        <p:spPr>
          <a:xfrm flipH="1">
            <a:off x="6737435" y="3975148"/>
            <a:ext cx="1947300" cy="6984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p19">
            <a:extLst>
              <a:ext uri="{FF2B5EF4-FFF2-40B4-BE49-F238E27FC236}">
                <a16:creationId xmlns:a16="http://schemas.microsoft.com/office/drawing/2014/main" id="{7C4B8DF1-8492-264A-B196-9CAA0F5F199E}"/>
              </a:ext>
            </a:extLst>
          </p:cNvPr>
          <p:cNvSpPr txBox="1"/>
          <p:nvPr/>
        </p:nvSpPr>
        <p:spPr>
          <a:xfrm>
            <a:off x="7223513" y="4146148"/>
            <a:ext cx="1330765" cy="35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Discussion</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34303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02950" y="344150"/>
            <a:ext cx="2303100" cy="8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SUMMARY</a:t>
            </a:r>
            <a:endParaRPr sz="3600" dirty="0">
              <a:solidFill>
                <a:schemeClr val="accent2"/>
              </a:solidFill>
            </a:endParaRPr>
          </a:p>
        </p:txBody>
      </p:sp>
      <p:sp>
        <p:nvSpPr>
          <p:cNvPr id="1367" name="Google Shape;1367;p44"/>
          <p:cNvSpPr txBox="1">
            <a:spLocks noGrp="1"/>
          </p:cNvSpPr>
          <p:nvPr>
            <p:ph type="ctrTitle" idx="4294967295"/>
          </p:nvPr>
        </p:nvSpPr>
        <p:spPr>
          <a:xfrm>
            <a:off x="5318296" y="946143"/>
            <a:ext cx="1817995"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Demographic</a:t>
            </a:r>
            <a:endParaRPr sz="2200" dirty="0"/>
          </a:p>
        </p:txBody>
      </p:sp>
      <p:sp>
        <p:nvSpPr>
          <p:cNvPr id="1368" name="Google Shape;1368;p44"/>
          <p:cNvSpPr txBox="1">
            <a:spLocks noGrp="1"/>
          </p:cNvSpPr>
          <p:nvPr>
            <p:ph type="subTitle" idx="4294967295"/>
          </p:nvPr>
        </p:nvSpPr>
        <p:spPr>
          <a:xfrm>
            <a:off x="5318305" y="1268823"/>
            <a:ext cx="3394513" cy="10487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solidFill>
                  <a:schemeClr val="dk1"/>
                </a:solidFill>
              </a:rPr>
              <a:t>US students stand in the middle with large standard deviation among </a:t>
            </a:r>
            <a:r>
              <a:rPr lang="en-GB" sz="1400" dirty="0"/>
              <a:t>other countries by student performance </a:t>
            </a:r>
            <a:endParaRPr sz="1400" dirty="0">
              <a:solidFill>
                <a:schemeClr val="dk1"/>
              </a:solidFill>
            </a:endParaRPr>
          </a:p>
        </p:txBody>
      </p:sp>
      <p:sp>
        <p:nvSpPr>
          <p:cNvPr id="1369" name="Google Shape;1369;p44"/>
          <p:cNvSpPr txBox="1">
            <a:spLocks noGrp="1"/>
          </p:cNvSpPr>
          <p:nvPr>
            <p:ph type="ctrTitle" idx="4294967295"/>
          </p:nvPr>
        </p:nvSpPr>
        <p:spPr>
          <a:xfrm>
            <a:off x="6393907" y="2920159"/>
            <a:ext cx="220374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Parents Relations</a:t>
            </a:r>
            <a:endParaRPr sz="2200" dirty="0"/>
          </a:p>
        </p:txBody>
      </p:sp>
      <p:sp>
        <p:nvSpPr>
          <p:cNvPr id="1370" name="Google Shape;1370;p44"/>
          <p:cNvSpPr txBox="1">
            <a:spLocks noGrp="1"/>
          </p:cNvSpPr>
          <p:nvPr>
            <p:ph type="subTitle" idx="4294967295"/>
          </p:nvPr>
        </p:nvSpPr>
        <p:spPr>
          <a:xfrm>
            <a:off x="6393917" y="3246347"/>
            <a:ext cx="2158200" cy="89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400" dirty="0"/>
              <a:t>Students loser to Mother has better performance</a:t>
            </a:r>
            <a:endParaRPr sz="1400" dirty="0"/>
          </a:p>
        </p:txBody>
      </p:sp>
      <p:sp>
        <p:nvSpPr>
          <p:cNvPr id="1371" name="Google Shape;1371;p44"/>
          <p:cNvSpPr txBox="1">
            <a:spLocks noGrp="1"/>
          </p:cNvSpPr>
          <p:nvPr>
            <p:ph type="ctrTitle" idx="4294967295"/>
          </p:nvPr>
        </p:nvSpPr>
        <p:spPr>
          <a:xfrm>
            <a:off x="1580509" y="1609284"/>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t>Modeling</a:t>
            </a:r>
            <a:endParaRPr sz="2200" dirty="0"/>
          </a:p>
        </p:txBody>
      </p:sp>
      <p:sp>
        <p:nvSpPr>
          <p:cNvPr id="1372" name="Google Shape;1372;p44"/>
          <p:cNvSpPr txBox="1">
            <a:spLocks noGrp="1"/>
          </p:cNvSpPr>
          <p:nvPr>
            <p:ph type="subTitle" idx="4294967295"/>
          </p:nvPr>
        </p:nvSpPr>
        <p:spPr>
          <a:xfrm>
            <a:off x="-52038" y="1929103"/>
            <a:ext cx="2919242" cy="770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buNone/>
            </a:pPr>
            <a:r>
              <a:rPr lang="en-GB" sz="1400" dirty="0"/>
              <a:t>Linear regression: R^2 0.9771</a:t>
            </a:r>
          </a:p>
          <a:p>
            <a:pPr marL="0" lvl="0" indent="0" algn="r" rtl="0">
              <a:lnSpc>
                <a:spcPct val="100000"/>
              </a:lnSpc>
              <a:spcBef>
                <a:spcPts val="0"/>
              </a:spcBef>
              <a:buNone/>
            </a:pPr>
            <a:r>
              <a:rPr lang="en-GB" sz="1400" dirty="0"/>
              <a:t>Logistic regression: ROC 88.5% </a:t>
            </a:r>
            <a:endParaRPr sz="1400" dirty="0"/>
          </a:p>
        </p:txBody>
      </p:sp>
      <p:sp>
        <p:nvSpPr>
          <p:cNvPr id="1373" name="Google Shape;1373;p44"/>
          <p:cNvSpPr txBox="1">
            <a:spLocks noGrp="1"/>
          </p:cNvSpPr>
          <p:nvPr>
            <p:ph type="ctrTitle" idx="4294967295"/>
          </p:nvPr>
        </p:nvSpPr>
        <p:spPr>
          <a:xfrm>
            <a:off x="2310194" y="3544110"/>
            <a:ext cx="1627362"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a:t>Behavioural</a:t>
            </a:r>
            <a:endParaRPr sz="2200" dirty="0"/>
          </a:p>
        </p:txBody>
      </p:sp>
      <p:sp>
        <p:nvSpPr>
          <p:cNvPr id="1374" name="Google Shape;1374;p44"/>
          <p:cNvSpPr txBox="1">
            <a:spLocks noGrp="1"/>
          </p:cNvSpPr>
          <p:nvPr>
            <p:ph type="subTitle" idx="4294967295"/>
          </p:nvPr>
        </p:nvSpPr>
        <p:spPr>
          <a:xfrm>
            <a:off x="282501" y="3863810"/>
            <a:ext cx="3655216" cy="727200"/>
          </a:xfrm>
          <a:prstGeom prst="rect">
            <a:avLst/>
          </a:prstGeom>
        </p:spPr>
        <p:txBody>
          <a:bodyPr spcFirstLastPara="1" wrap="square" lIns="91425" tIns="91425" rIns="91425" bIns="91425" anchor="t" anchorCtr="0">
            <a:noAutofit/>
          </a:bodyPr>
          <a:lstStyle/>
          <a:p>
            <a:pPr marL="0" indent="0" algn="r">
              <a:lnSpc>
                <a:spcPct val="100000"/>
              </a:lnSpc>
              <a:spcAft>
                <a:spcPts val="1600"/>
              </a:spcAft>
              <a:buNone/>
            </a:pPr>
            <a:r>
              <a:rPr lang="en-GB" sz="1400" dirty="0"/>
              <a:t>Raise more hand, visited more resources, viewing more announcements, and discuss more in groups</a:t>
            </a:r>
          </a:p>
        </p:txBody>
      </p:sp>
      <p:grpSp>
        <p:nvGrpSpPr>
          <p:cNvPr id="1375" name="Google Shape;1375;p44"/>
          <p:cNvGrpSpPr/>
          <p:nvPr/>
        </p:nvGrpSpPr>
        <p:grpSpPr>
          <a:xfrm>
            <a:off x="2743227" y="1535689"/>
            <a:ext cx="3765077" cy="2329221"/>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FE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595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01</a:t>
            </a:r>
            <a:endParaRPr>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02</a:t>
            </a:r>
            <a:endParaRPr>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03</a:t>
            </a:r>
            <a:endParaRPr>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04</a:t>
            </a:r>
            <a:endParaRPr>
              <a:solidFill>
                <a:schemeClr val="lt1"/>
              </a:solidFill>
            </a:endParaRPr>
          </a:p>
        </p:txBody>
      </p:sp>
    </p:spTree>
  </p:cSld>
  <p:clrMapOvr>
    <a:masterClrMapping/>
  </p:clrMapOvr>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450</Words>
  <Application>Microsoft Macintosh PowerPoint</Application>
  <PresentationFormat>On-screen Show (16:9)</PresentationFormat>
  <Paragraphs>108</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Dosis SemiBold</vt:lpstr>
      <vt:lpstr>Fira Sans Extra Condensed</vt:lpstr>
      <vt:lpstr>Arial</vt:lpstr>
      <vt:lpstr>Roboto</vt:lpstr>
      <vt:lpstr>Raleway Light</vt:lpstr>
      <vt:lpstr>Fira Sans Extra Condensed Medium</vt:lpstr>
      <vt:lpstr>College Newsletter by Slidesgo</vt:lpstr>
      <vt:lpstr>Data Analytics in Student Success</vt:lpstr>
      <vt:lpstr>TABLE OF CONTENTS</vt:lpstr>
      <vt:lpstr>ABOUT ME</vt:lpstr>
      <vt:lpstr>Purpose?</vt:lpstr>
      <vt:lpstr>PowerPoint Presentation</vt:lpstr>
      <vt:lpstr>PowerPoint Presentation</vt:lpstr>
      <vt:lpstr>Regression Coefficients</vt:lpstr>
      <vt:lpstr>LOGISTIC REGRESSION</vt:lpstr>
      <vt:lpstr>SUMMARY</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Student Success</dc:title>
  <cp:lastModifiedBy>Microsoft Office User</cp:lastModifiedBy>
  <cp:revision>2</cp:revision>
  <dcterms:modified xsi:type="dcterms:W3CDTF">2022-01-04T01:53:03Z</dcterms:modified>
</cp:coreProperties>
</file>